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229"/>
  </p:notesMasterIdLst>
  <p:handoutMasterIdLst>
    <p:handoutMasterId r:id="rId230"/>
  </p:handoutMasterIdLst>
  <p:sldIdLst>
    <p:sldId id="2548" r:id="rId2"/>
    <p:sldId id="2345" r:id="rId3"/>
    <p:sldId id="2536" r:id="rId4"/>
    <p:sldId id="2527" r:id="rId5"/>
    <p:sldId id="2531" r:id="rId6"/>
    <p:sldId id="2530" r:id="rId7"/>
    <p:sldId id="2532" r:id="rId8"/>
    <p:sldId id="2533" r:id="rId9"/>
    <p:sldId id="2528" r:id="rId10"/>
    <p:sldId id="2534" r:id="rId11"/>
    <p:sldId id="2535" r:id="rId12"/>
    <p:sldId id="2324" r:id="rId13"/>
    <p:sldId id="1116" r:id="rId14"/>
    <p:sldId id="984" r:id="rId15"/>
    <p:sldId id="2305" r:id="rId16"/>
    <p:sldId id="2306" r:id="rId17"/>
    <p:sldId id="2307" r:id="rId18"/>
    <p:sldId id="2308" r:id="rId19"/>
    <p:sldId id="2546" r:id="rId20"/>
    <p:sldId id="2547" r:id="rId21"/>
    <p:sldId id="2101" r:id="rId22"/>
    <p:sldId id="2102" r:id="rId23"/>
    <p:sldId id="2100" r:id="rId24"/>
    <p:sldId id="1070" r:id="rId25"/>
    <p:sldId id="2311" r:id="rId26"/>
    <p:sldId id="2312" r:id="rId27"/>
    <p:sldId id="2275" r:id="rId28"/>
    <p:sldId id="1072" r:id="rId29"/>
    <p:sldId id="2273" r:id="rId30"/>
    <p:sldId id="2274" r:id="rId31"/>
    <p:sldId id="2276" r:id="rId32"/>
    <p:sldId id="1073" r:id="rId33"/>
    <p:sldId id="2317" r:id="rId34"/>
    <p:sldId id="2318" r:id="rId35"/>
    <p:sldId id="2320" r:id="rId36"/>
    <p:sldId id="2321" r:id="rId37"/>
    <p:sldId id="2319" r:id="rId38"/>
    <p:sldId id="2313" r:id="rId39"/>
    <p:sldId id="2314" r:id="rId40"/>
    <p:sldId id="2315" r:id="rId41"/>
    <p:sldId id="2323" r:id="rId42"/>
    <p:sldId id="2322" r:id="rId43"/>
    <p:sldId id="914" r:id="rId44"/>
    <p:sldId id="2103" r:id="rId45"/>
    <p:sldId id="2278" r:id="rId46"/>
    <p:sldId id="2277" r:id="rId47"/>
    <p:sldId id="2542" r:id="rId48"/>
    <p:sldId id="2135" r:id="rId49"/>
    <p:sldId id="2295" r:id="rId50"/>
    <p:sldId id="2107" r:id="rId51"/>
    <p:sldId id="2406" r:id="rId52"/>
    <p:sldId id="2410" r:id="rId53"/>
    <p:sldId id="2408" r:id="rId54"/>
    <p:sldId id="2409" r:id="rId55"/>
    <p:sldId id="2286" r:id="rId56"/>
    <p:sldId id="2287" r:id="rId57"/>
    <p:sldId id="2288" r:id="rId58"/>
    <p:sldId id="2291" r:id="rId59"/>
    <p:sldId id="2292" r:id="rId60"/>
    <p:sldId id="2293" r:id="rId61"/>
    <p:sldId id="2411" r:id="rId62"/>
    <p:sldId id="2412" r:id="rId63"/>
    <p:sldId id="2413" r:id="rId64"/>
    <p:sldId id="2414" r:id="rId65"/>
    <p:sldId id="2415" r:id="rId66"/>
    <p:sldId id="2416" r:id="rId67"/>
    <p:sldId id="2111" r:id="rId68"/>
    <p:sldId id="2109" r:id="rId69"/>
    <p:sldId id="2296" r:id="rId70"/>
    <p:sldId id="2297" r:id="rId71"/>
    <p:sldId id="2417" r:id="rId72"/>
    <p:sldId id="2419" r:id="rId73"/>
    <p:sldId id="2298" r:id="rId74"/>
    <p:sldId id="2420" r:id="rId75"/>
    <p:sldId id="2421" r:id="rId76"/>
    <p:sldId id="2418" r:id="rId77"/>
    <p:sldId id="2110" r:id="rId78"/>
    <p:sldId id="2300" r:id="rId79"/>
    <p:sldId id="2299" r:id="rId80"/>
    <p:sldId id="2422" r:id="rId81"/>
    <p:sldId id="2302" r:id="rId82"/>
    <p:sldId id="2112" r:id="rId83"/>
    <p:sldId id="2423" r:id="rId84"/>
    <p:sldId id="2424" r:id="rId85"/>
    <p:sldId id="2543" r:id="rId86"/>
    <p:sldId id="2544" r:id="rId87"/>
    <p:sldId id="2545" r:id="rId88"/>
    <p:sldId id="2537" r:id="rId89"/>
    <p:sldId id="2538" r:id="rId90"/>
    <p:sldId id="2269" r:id="rId91"/>
    <p:sldId id="1042" r:id="rId92"/>
    <p:sldId id="1117" r:id="rId93"/>
    <p:sldId id="2430" r:id="rId94"/>
    <p:sldId id="2431" r:id="rId95"/>
    <p:sldId id="2432" r:id="rId96"/>
    <p:sldId id="2433" r:id="rId97"/>
    <p:sldId id="2434" r:id="rId98"/>
    <p:sldId id="2435" r:id="rId99"/>
    <p:sldId id="2437" r:id="rId100"/>
    <p:sldId id="2438" r:id="rId101"/>
    <p:sldId id="2440" r:id="rId102"/>
    <p:sldId id="2442" r:id="rId103"/>
    <p:sldId id="2441" r:id="rId104"/>
    <p:sldId id="1126" r:id="rId105"/>
    <p:sldId id="2443" r:id="rId106"/>
    <p:sldId id="2446" r:id="rId107"/>
    <p:sldId id="2445" r:id="rId108"/>
    <p:sldId id="1127" r:id="rId109"/>
    <p:sldId id="2384" r:id="rId110"/>
    <p:sldId id="2385" r:id="rId111"/>
    <p:sldId id="2383" r:id="rId112"/>
    <p:sldId id="2386" r:id="rId113"/>
    <p:sldId id="2387" r:id="rId114"/>
    <p:sldId id="1128" r:id="rId115"/>
    <p:sldId id="2388" r:id="rId116"/>
    <p:sldId id="2401" r:id="rId117"/>
    <p:sldId id="2402" r:id="rId118"/>
    <p:sldId id="2403" r:id="rId119"/>
    <p:sldId id="2539" r:id="rId120"/>
    <p:sldId id="2540" r:id="rId121"/>
    <p:sldId id="921" r:id="rId122"/>
    <p:sldId id="947" r:id="rId123"/>
    <p:sldId id="946" r:id="rId124"/>
    <p:sldId id="961" r:id="rId125"/>
    <p:sldId id="2450" r:id="rId126"/>
    <p:sldId id="2447" r:id="rId127"/>
    <p:sldId id="2448" r:id="rId128"/>
    <p:sldId id="2451" r:id="rId129"/>
    <p:sldId id="2449" r:id="rId130"/>
    <p:sldId id="2452" r:id="rId131"/>
    <p:sldId id="2454" r:id="rId132"/>
    <p:sldId id="2455" r:id="rId133"/>
    <p:sldId id="2453" r:id="rId134"/>
    <p:sldId id="2456" r:id="rId135"/>
    <p:sldId id="2457" r:id="rId136"/>
    <p:sldId id="2458" r:id="rId137"/>
    <p:sldId id="2459" r:id="rId138"/>
    <p:sldId id="2461" r:id="rId139"/>
    <p:sldId id="2460" r:id="rId140"/>
    <p:sldId id="2464" r:id="rId141"/>
    <p:sldId id="2463" r:id="rId142"/>
    <p:sldId id="2465" r:id="rId143"/>
    <p:sldId id="2462" r:id="rId144"/>
    <p:sldId id="963" r:id="rId145"/>
    <p:sldId id="987" r:id="rId146"/>
    <p:sldId id="2467" r:id="rId147"/>
    <p:sldId id="2466" r:id="rId148"/>
    <p:sldId id="2472" r:id="rId149"/>
    <p:sldId id="2471" r:id="rId150"/>
    <p:sldId id="2470" r:id="rId151"/>
    <p:sldId id="2473" r:id="rId152"/>
    <p:sldId id="2477" r:id="rId153"/>
    <p:sldId id="2474" r:id="rId154"/>
    <p:sldId id="2478" r:id="rId155"/>
    <p:sldId id="2344" r:id="rId156"/>
    <p:sldId id="2348" r:id="rId157"/>
    <p:sldId id="2351" r:id="rId158"/>
    <p:sldId id="2354" r:id="rId159"/>
    <p:sldId id="2479" r:id="rId160"/>
    <p:sldId id="2355" r:id="rId161"/>
    <p:sldId id="2352" r:id="rId162"/>
    <p:sldId id="2480" r:id="rId163"/>
    <p:sldId id="2358" r:id="rId164"/>
    <p:sldId id="2359" r:id="rId165"/>
    <p:sldId id="2360" r:id="rId166"/>
    <p:sldId id="2481" r:id="rId167"/>
    <p:sldId id="2482" r:id="rId168"/>
    <p:sldId id="2483" r:id="rId169"/>
    <p:sldId id="2486" r:id="rId170"/>
    <p:sldId id="2488" r:id="rId171"/>
    <p:sldId id="2487" r:id="rId172"/>
    <p:sldId id="2489" r:id="rId173"/>
    <p:sldId id="2490" r:id="rId174"/>
    <p:sldId id="883" r:id="rId175"/>
    <p:sldId id="2243" r:id="rId176"/>
    <p:sldId id="2325" r:id="rId177"/>
    <p:sldId id="2330" r:id="rId178"/>
    <p:sldId id="2326" r:id="rId179"/>
    <p:sldId id="2327" r:id="rId180"/>
    <p:sldId id="2331" r:id="rId181"/>
    <p:sldId id="2491" r:id="rId182"/>
    <p:sldId id="2332" r:id="rId183"/>
    <p:sldId id="2333" r:id="rId184"/>
    <p:sldId id="2334" r:id="rId185"/>
    <p:sldId id="2492" r:id="rId186"/>
    <p:sldId id="2493" r:id="rId187"/>
    <p:sldId id="2494" r:id="rId188"/>
    <p:sldId id="2495" r:id="rId189"/>
    <p:sldId id="2496" r:id="rId190"/>
    <p:sldId id="2499" r:id="rId191"/>
    <p:sldId id="2500" r:id="rId192"/>
    <p:sldId id="930" r:id="rId193"/>
    <p:sldId id="931" r:id="rId194"/>
    <p:sldId id="2374" r:id="rId195"/>
    <p:sldId id="2502" r:id="rId196"/>
    <p:sldId id="2501" r:id="rId197"/>
    <p:sldId id="2503" r:id="rId198"/>
    <p:sldId id="2504" r:id="rId199"/>
    <p:sldId id="2505" r:id="rId200"/>
    <p:sldId id="2506" r:id="rId201"/>
    <p:sldId id="2507" r:id="rId202"/>
    <p:sldId id="2508" r:id="rId203"/>
    <p:sldId id="2512" r:id="rId204"/>
    <p:sldId id="2513" r:id="rId205"/>
    <p:sldId id="2514" r:id="rId206"/>
    <p:sldId id="2515" r:id="rId207"/>
    <p:sldId id="2516" r:id="rId208"/>
    <p:sldId id="2518" r:id="rId209"/>
    <p:sldId id="2519" r:id="rId210"/>
    <p:sldId id="2247" r:id="rId211"/>
    <p:sldId id="2248" r:id="rId212"/>
    <p:sldId id="2249" r:id="rId213"/>
    <p:sldId id="2250" r:id="rId214"/>
    <p:sldId id="2251" r:id="rId215"/>
    <p:sldId id="2253" r:id="rId216"/>
    <p:sldId id="2254" r:id="rId217"/>
    <p:sldId id="2255" r:id="rId218"/>
    <p:sldId id="2257" r:id="rId219"/>
    <p:sldId id="2520" r:id="rId220"/>
    <p:sldId id="2521" r:id="rId221"/>
    <p:sldId id="2522" r:id="rId222"/>
    <p:sldId id="2378" r:id="rId223"/>
    <p:sldId id="2382" r:id="rId224"/>
    <p:sldId id="2523" r:id="rId225"/>
    <p:sldId id="2524" r:id="rId226"/>
    <p:sldId id="2525" r:id="rId227"/>
    <p:sldId id="2541" r:id="rId228"/>
  </p:sldIdLst>
  <p:sldSz cx="12192000" cy="6858000"/>
  <p:notesSz cx="6735763" cy="9866313"/>
  <p:defaultTextStyle>
    <a:defPPr>
      <a:defRPr lang="en-US"/>
    </a:defPPr>
    <a:lvl1pPr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1pPr>
    <a:lvl2pPr marL="4572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2pPr>
    <a:lvl3pPr marL="9144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3pPr>
    <a:lvl4pPr marL="13716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4pPr>
    <a:lvl5pPr marL="18288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5pPr>
    <a:lvl6pPr marL="2286000" algn="l" defTabSz="914400" rtl="0" eaLnBrk="1" latinLnBrk="0" hangingPunct="1">
      <a:defRPr sz="2000" kern="1200">
        <a:solidFill>
          <a:schemeClr val="tx1"/>
        </a:solidFill>
        <a:latin typeface="Univers 45 Light" pitchFamily="2" charset="0"/>
        <a:ea typeface="HGP創英角ｺﾞｼｯｸUB" pitchFamily="50" charset="-128"/>
        <a:cs typeface="+mn-cs"/>
      </a:defRPr>
    </a:lvl6pPr>
    <a:lvl7pPr marL="2743200" algn="l" defTabSz="914400" rtl="0" eaLnBrk="1" latinLnBrk="0" hangingPunct="1">
      <a:defRPr sz="2000" kern="1200">
        <a:solidFill>
          <a:schemeClr val="tx1"/>
        </a:solidFill>
        <a:latin typeface="Univers 45 Light" pitchFamily="2" charset="0"/>
        <a:ea typeface="HGP創英角ｺﾞｼｯｸUB" pitchFamily="50" charset="-128"/>
        <a:cs typeface="+mn-cs"/>
      </a:defRPr>
    </a:lvl7pPr>
    <a:lvl8pPr marL="3200400" algn="l" defTabSz="914400" rtl="0" eaLnBrk="1" latinLnBrk="0" hangingPunct="1">
      <a:defRPr sz="2000" kern="1200">
        <a:solidFill>
          <a:schemeClr val="tx1"/>
        </a:solidFill>
        <a:latin typeface="Univers 45 Light" pitchFamily="2" charset="0"/>
        <a:ea typeface="HGP創英角ｺﾞｼｯｸUB" pitchFamily="50" charset="-128"/>
        <a:cs typeface="+mn-cs"/>
      </a:defRPr>
    </a:lvl8pPr>
    <a:lvl9pPr marL="3657600" algn="l" defTabSz="914400" rtl="0" eaLnBrk="1" latinLnBrk="0" hangingPunct="1">
      <a:defRPr sz="2000" kern="1200">
        <a:solidFill>
          <a:schemeClr val="tx1"/>
        </a:solidFill>
        <a:latin typeface="Univers 45 Light" pitchFamily="2" charset="0"/>
        <a:ea typeface="HGP創英角ｺﾞｼｯｸUB" pitchFamily="50" charset="-128"/>
        <a:cs typeface="+mn-cs"/>
      </a:defRPr>
    </a:lvl9pPr>
  </p:defaultTextStyle>
  <p:extLst>
    <p:ext uri="{EFAFB233-063F-42B5-8137-9DF3F51BA10A}">
      <p15:sldGuideLst xmlns:p15="http://schemas.microsoft.com/office/powerpoint/2012/main">
        <p15:guide id="1" orient="horz" pos="816" userDrawn="1">
          <p15:clr>
            <a:srgbClr val="A4A3A4"/>
          </p15:clr>
        </p15:guide>
        <p15:guide id="2" orient="horz" pos="4080" userDrawn="1">
          <p15:clr>
            <a:srgbClr val="A4A3A4"/>
          </p15:clr>
        </p15:guide>
        <p15:guide id="3" orient="horz" pos="2448" userDrawn="1">
          <p15:clr>
            <a:srgbClr val="A4A3A4"/>
          </p15:clr>
        </p15:guide>
        <p15:guide id="4" orient="horz" pos="1152" userDrawn="1">
          <p15:clr>
            <a:srgbClr val="A4A3A4"/>
          </p15:clr>
        </p15:guide>
        <p15:guide id="5" orient="horz" pos="3792" userDrawn="1">
          <p15:clr>
            <a:srgbClr val="A4A3A4"/>
          </p15:clr>
        </p15:guide>
        <p15:guide id="6" orient="horz" pos="480" userDrawn="1">
          <p15:clr>
            <a:srgbClr val="A4A3A4"/>
          </p15:clr>
        </p15:guide>
        <p15:guide id="7" orient="horz" pos="2400" userDrawn="1">
          <p15:clr>
            <a:srgbClr val="A4A3A4"/>
          </p15:clr>
        </p15:guide>
        <p15:guide id="8" pos="3776" userDrawn="1">
          <p15:clr>
            <a:srgbClr val="A4A3A4"/>
          </p15:clr>
        </p15:guide>
        <p15:guide id="9" pos="3904" userDrawn="1">
          <p15:clr>
            <a:srgbClr val="A4A3A4"/>
          </p15:clr>
        </p15:guide>
        <p15:guide id="10" pos="384" userDrawn="1">
          <p15:clr>
            <a:srgbClr val="A4A3A4"/>
          </p15:clr>
        </p15:guide>
        <p15:guide id="11" pos="7296" userDrawn="1">
          <p15:clr>
            <a:srgbClr val="A4A3A4"/>
          </p15:clr>
        </p15:guide>
        <p15:guide id="12" pos="5632" userDrawn="1">
          <p15:clr>
            <a:srgbClr val="A4A3A4"/>
          </p15:clr>
        </p15:guide>
        <p15:guide id="13" pos="2048" userDrawn="1">
          <p15:clr>
            <a:srgbClr val="A4A3A4"/>
          </p15:clr>
        </p15:guide>
        <p15:guide id="14" pos="5504" userDrawn="1">
          <p15:clr>
            <a:srgbClr val="A4A3A4"/>
          </p15:clr>
        </p15:guide>
        <p15:guide id="15" pos="2176" userDrawn="1">
          <p15:clr>
            <a:srgbClr val="A4A3A4"/>
          </p15:clr>
        </p15:guide>
      </p15:sldGuideLst>
    </p:ext>
    <p:ext uri="{2D200454-40CA-4A62-9FC3-DE9A4176ACB9}">
      <p15:notesGuideLst xmlns:p15="http://schemas.microsoft.com/office/powerpoint/2012/main">
        <p15:guide id="1" orient="horz" pos="3109">
          <p15:clr>
            <a:srgbClr val="A4A3A4"/>
          </p15:clr>
        </p15:guide>
        <p15:guide id="2" pos="212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FF0000"/>
    <a:srgbClr val="CC3300"/>
    <a:srgbClr val="1F9BA2"/>
    <a:srgbClr val="FFFFCC"/>
    <a:srgbClr val="FFFFFF"/>
    <a:srgbClr val="1F4649"/>
    <a:srgbClr val="EEEEEE"/>
    <a:srgbClr val="E3EFF5"/>
    <a:srgbClr val="ADDA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0" autoAdjust="0"/>
    <p:restoredTop sz="90104" autoAdjust="0"/>
  </p:normalViewPr>
  <p:slideViewPr>
    <p:cSldViewPr>
      <p:cViewPr varScale="1">
        <p:scale>
          <a:sx n="48" d="100"/>
          <a:sy n="48" d="100"/>
        </p:scale>
        <p:origin x="58" y="595"/>
      </p:cViewPr>
      <p:guideLst>
        <p:guide orient="horz" pos="816"/>
        <p:guide orient="horz" pos="4080"/>
        <p:guide orient="horz" pos="2448"/>
        <p:guide orient="horz" pos="1152"/>
        <p:guide orient="horz" pos="3792"/>
        <p:guide orient="horz" pos="480"/>
        <p:guide orient="horz" pos="2400"/>
        <p:guide pos="3776"/>
        <p:guide pos="3904"/>
        <p:guide pos="384"/>
        <p:guide pos="7296"/>
        <p:guide pos="5632"/>
        <p:guide pos="2048"/>
        <p:guide pos="5504"/>
        <p:guide pos="21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2030"/>
    </p:cViewPr>
  </p:sorterViewPr>
  <p:notesViewPr>
    <p:cSldViewPr>
      <p:cViewPr varScale="1">
        <p:scale>
          <a:sx n="77" d="100"/>
          <a:sy n="77" d="100"/>
        </p:scale>
        <p:origin x="-2154" y="-96"/>
      </p:cViewPr>
      <p:guideLst>
        <p:guide orient="horz" pos="3109"/>
        <p:guide pos="2123"/>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notesMaster" Target="notesMasters/notes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handoutMaster" Target="handoutMasters/handout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bwMode="auto">
          <a:xfrm>
            <a:off x="0" y="0"/>
            <a:ext cx="29337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948" tIns="45475" rIns="90948" bIns="45475" numCol="1" anchor="t" anchorCtr="0" compatLnSpc="1">
            <a:prstTxWarp prst="textNoShape">
              <a:avLst/>
            </a:prstTxWarp>
          </a:bodyPr>
          <a:lstStyle>
            <a:lvl1pPr algn="l" defTabSz="909638">
              <a:defRPr sz="1200">
                <a:ea typeface="ＭＳ Ｐゴシック" pitchFamily="50" charset="-128"/>
                <a:cs typeface="Arial" charset="0"/>
              </a:defRPr>
            </a:lvl1pPr>
          </a:lstStyle>
          <a:p>
            <a:endParaRPr lang="ja-JP" altLang="en-US"/>
          </a:p>
        </p:txBody>
      </p:sp>
      <p:sp>
        <p:nvSpPr>
          <p:cNvPr id="137219" name="Rectangle 3"/>
          <p:cNvSpPr>
            <a:spLocks noGrp="1" noChangeArrowheads="1"/>
          </p:cNvSpPr>
          <p:nvPr>
            <p:ph type="dt" sz="quarter" idx="1"/>
          </p:nvPr>
        </p:nvSpPr>
        <p:spPr bwMode="auto">
          <a:xfrm>
            <a:off x="3814763" y="0"/>
            <a:ext cx="29337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948" tIns="45475" rIns="90948" bIns="45475" numCol="1" anchor="t" anchorCtr="0" compatLnSpc="1">
            <a:prstTxWarp prst="textNoShape">
              <a:avLst/>
            </a:prstTxWarp>
          </a:bodyPr>
          <a:lstStyle>
            <a:lvl1pPr algn="r" defTabSz="909638">
              <a:defRPr sz="1200">
                <a:ea typeface="ＭＳ Ｐゴシック" pitchFamily="50" charset="-128"/>
                <a:cs typeface="Arial" charset="0"/>
              </a:defRPr>
            </a:lvl1pPr>
          </a:lstStyle>
          <a:p>
            <a:fld id="{E1074A8F-B3BD-411F-872A-B6EBBB5BA4EF}" type="datetimeFigureOut">
              <a:rPr lang="ja-JP" altLang="en-US"/>
              <a:pPr/>
              <a:t>2022/3/1</a:t>
            </a:fld>
            <a:endParaRPr lang="ja-JP" altLang="en-US"/>
          </a:p>
        </p:txBody>
      </p:sp>
      <p:sp>
        <p:nvSpPr>
          <p:cNvPr id="137221" name="Rectangle 5"/>
          <p:cNvSpPr>
            <a:spLocks noGrp="1" noChangeArrowheads="1"/>
          </p:cNvSpPr>
          <p:nvPr>
            <p:ph type="sldNum" sz="quarter" idx="3"/>
          </p:nvPr>
        </p:nvSpPr>
        <p:spPr bwMode="auto">
          <a:xfrm>
            <a:off x="0" y="9405938"/>
            <a:ext cx="6748463"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948" tIns="45475" rIns="90948" bIns="45475" numCol="1" anchor="b" anchorCtr="0" compatLnSpc="1">
            <a:prstTxWarp prst="textNoShape">
              <a:avLst/>
            </a:prstTxWarp>
          </a:bodyPr>
          <a:lstStyle>
            <a:lvl1pPr defTabSz="909638">
              <a:defRPr sz="1600">
                <a:ea typeface="ＭＳ Ｐゴシック" pitchFamily="50" charset="-128"/>
                <a:cs typeface="Arial" charset="0"/>
              </a:defRPr>
            </a:lvl1pPr>
          </a:lstStyle>
          <a:p>
            <a:fld id="{323A8BBE-F8C0-4538-8881-3509EA09B9D7}" type="slidenum">
              <a:rPr lang="ja-JP" altLang="en-US"/>
              <a:pPr/>
              <a:t>‹#›</a:t>
            </a:fld>
            <a:endParaRPr lang="en-US" altLang="ja-JP"/>
          </a:p>
        </p:txBody>
      </p:sp>
    </p:spTree>
    <p:extLst>
      <p:ext uri="{BB962C8B-B14F-4D97-AF65-F5344CB8AC3E}">
        <p14:creationId xmlns:p14="http://schemas.microsoft.com/office/powerpoint/2010/main" val="331514290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178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909" tIns="45454" rIns="90909" bIns="45454" numCol="1" anchor="t" anchorCtr="0" compatLnSpc="1">
            <a:prstTxWarp prst="textNoShape">
              <a:avLst/>
            </a:prstTxWarp>
          </a:bodyPr>
          <a:lstStyle>
            <a:lvl1pPr algn="l" defTabSz="909638">
              <a:defRPr sz="1200">
                <a:latin typeface="Arial" charset="0"/>
                <a:ea typeface="ＭＳ Ｐゴシック" pitchFamily="50" charset="-128"/>
                <a:cs typeface="Arial" charset="0"/>
              </a:defRPr>
            </a:lvl1pPr>
          </a:lstStyle>
          <a:p>
            <a:endParaRPr lang="ja-JP" altLang="en-US"/>
          </a:p>
        </p:txBody>
      </p:sp>
      <p:sp>
        <p:nvSpPr>
          <p:cNvPr id="48131" name="Rectangle 3"/>
          <p:cNvSpPr>
            <a:spLocks noGrp="1" noChangeArrowheads="1"/>
          </p:cNvSpPr>
          <p:nvPr>
            <p:ph type="dt" idx="1"/>
          </p:nvPr>
        </p:nvSpPr>
        <p:spPr bwMode="auto">
          <a:xfrm>
            <a:off x="3816350" y="0"/>
            <a:ext cx="29178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909" tIns="45454" rIns="90909" bIns="45454" numCol="1" anchor="t" anchorCtr="0" compatLnSpc="1">
            <a:prstTxWarp prst="textNoShape">
              <a:avLst/>
            </a:prstTxWarp>
          </a:bodyPr>
          <a:lstStyle>
            <a:lvl1pPr algn="r" defTabSz="909638">
              <a:defRPr sz="1200">
                <a:latin typeface="Arial" charset="0"/>
                <a:ea typeface="ＭＳ Ｐゴシック" pitchFamily="50" charset="-128"/>
                <a:cs typeface="Arial" charset="0"/>
              </a:defRPr>
            </a:lvl1pPr>
          </a:lstStyle>
          <a:p>
            <a:fld id="{076CB4F6-B8CF-4BBC-B009-AD797F4F2E62}" type="datetimeFigureOut">
              <a:rPr lang="ja-JP" altLang="en-US"/>
              <a:pPr/>
              <a:t>2022/3/1</a:t>
            </a:fld>
            <a:endParaRPr lang="ja-JP" altLang="en-US"/>
          </a:p>
        </p:txBody>
      </p:sp>
      <p:sp>
        <p:nvSpPr>
          <p:cNvPr id="59396" name="Rectangle 4"/>
          <p:cNvSpPr>
            <a:spLocks noGrp="1" noRot="1" noChangeAspect="1" noChangeArrowheads="1" noTextEdit="1"/>
          </p:cNvSpPr>
          <p:nvPr>
            <p:ph type="sldImg" idx="2"/>
          </p:nvPr>
        </p:nvSpPr>
        <p:spPr bwMode="auto">
          <a:xfrm>
            <a:off x="-382588" y="685800"/>
            <a:ext cx="7470776" cy="42037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3" name="Rectangle 5"/>
          <p:cNvSpPr>
            <a:spLocks noGrp="1" noChangeArrowheads="1"/>
          </p:cNvSpPr>
          <p:nvPr>
            <p:ph type="body" sz="quarter" idx="3"/>
          </p:nvPr>
        </p:nvSpPr>
        <p:spPr bwMode="auto">
          <a:xfrm>
            <a:off x="673100" y="4686300"/>
            <a:ext cx="5389563"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909" tIns="45454" rIns="90909" bIns="45454" numCol="1" anchor="t" anchorCtr="0" compatLnSpc="1">
            <a:prstTxWarp prst="textNoShape">
              <a:avLst/>
            </a:prstTxWarp>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p>
        </p:txBody>
      </p:sp>
      <p:sp>
        <p:nvSpPr>
          <p:cNvPr id="48134" name="Rectangle 6"/>
          <p:cNvSpPr>
            <a:spLocks noGrp="1" noChangeArrowheads="1"/>
          </p:cNvSpPr>
          <p:nvPr>
            <p:ph type="ftr" sz="quarter" idx="4"/>
          </p:nvPr>
        </p:nvSpPr>
        <p:spPr bwMode="auto">
          <a:xfrm>
            <a:off x="0" y="9369425"/>
            <a:ext cx="29178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909" tIns="45454" rIns="90909" bIns="45454" numCol="1" anchor="b" anchorCtr="0" compatLnSpc="1">
            <a:prstTxWarp prst="textNoShape">
              <a:avLst/>
            </a:prstTxWarp>
          </a:bodyPr>
          <a:lstStyle>
            <a:lvl1pPr algn="l" defTabSz="909638">
              <a:defRPr sz="1200">
                <a:latin typeface="Arial" charset="0"/>
                <a:ea typeface="ＭＳ Ｐゴシック" pitchFamily="50" charset="-128"/>
                <a:cs typeface="Arial" charset="0"/>
              </a:defRPr>
            </a:lvl1pPr>
          </a:lstStyle>
          <a:p>
            <a:endParaRPr lang="ja-JP" altLang="en-US"/>
          </a:p>
        </p:txBody>
      </p:sp>
      <p:sp>
        <p:nvSpPr>
          <p:cNvPr id="48135" name="Rectangle 7"/>
          <p:cNvSpPr>
            <a:spLocks noGrp="1" noChangeArrowheads="1"/>
          </p:cNvSpPr>
          <p:nvPr>
            <p:ph type="sldNum" sz="quarter" idx="5"/>
          </p:nvPr>
        </p:nvSpPr>
        <p:spPr bwMode="auto">
          <a:xfrm>
            <a:off x="1795463" y="9077325"/>
            <a:ext cx="2919412"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909" tIns="45454" rIns="90909" bIns="45454" numCol="1" anchor="b" anchorCtr="0" compatLnSpc="1">
            <a:prstTxWarp prst="textNoShape">
              <a:avLst/>
            </a:prstTxWarp>
          </a:bodyPr>
          <a:lstStyle>
            <a:lvl1pPr defTabSz="909638">
              <a:defRPr sz="1200">
                <a:latin typeface="Arial" charset="0"/>
                <a:ea typeface="ＭＳ Ｐゴシック" pitchFamily="50" charset="-128"/>
                <a:cs typeface="Arial" charset="0"/>
              </a:defRPr>
            </a:lvl1pPr>
          </a:lstStyle>
          <a:p>
            <a:fld id="{A5D29C77-D09F-4CA4-B9AB-A82683F55A5A}" type="slidenum">
              <a:rPr lang="ja-JP" altLang="en-US"/>
              <a:pPr/>
              <a:t>‹#›</a:t>
            </a:fld>
            <a:endParaRPr lang="en-US" altLang="ja-JP"/>
          </a:p>
        </p:txBody>
      </p:sp>
    </p:spTree>
    <p:extLst>
      <p:ext uri="{BB962C8B-B14F-4D97-AF65-F5344CB8AC3E}">
        <p14:creationId xmlns:p14="http://schemas.microsoft.com/office/powerpoint/2010/main" val="244400101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1" name="Rectangle 5"/>
          <p:cNvSpPr>
            <a:spLocks noGrp="1" noRot="1" noChangeAspect="1" noChangeArrowheads="1" noTextEdit="1"/>
          </p:cNvSpPr>
          <p:nvPr>
            <p:ph type="sldImg"/>
          </p:nvPr>
        </p:nvSpPr>
        <p:spPr>
          <a:xfrm>
            <a:off x="-382588" y="685800"/>
            <a:ext cx="7470776" cy="4203700"/>
          </a:xfrm>
          <a:ln/>
        </p:spPr>
      </p:sp>
      <p:sp>
        <p:nvSpPr>
          <p:cNvPr id="60426" name="Text Box 10"/>
          <p:cNvSpPr txBox="1">
            <a:spLocks noChangeArrowheads="1"/>
          </p:cNvSpPr>
          <p:nvPr/>
        </p:nvSpPr>
        <p:spPr bwMode="auto">
          <a:xfrm>
            <a:off x="2590800" y="5443538"/>
            <a:ext cx="1828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ja-JP" altLang="en-US" sz="1800">
                <a:ea typeface="ＭＳ Ｐゴシック" pitchFamily="50" charset="-128"/>
              </a:rPr>
              <a:t>【</a:t>
            </a:r>
            <a:r>
              <a:rPr lang="en-US" altLang="ja-JP" sz="1800">
                <a:ea typeface="ＭＳ Ｐゴシック" pitchFamily="50" charset="-128"/>
              </a:rPr>
              <a:t>Contents】</a:t>
            </a:r>
          </a:p>
        </p:txBody>
      </p:sp>
      <p:sp>
        <p:nvSpPr>
          <p:cNvPr id="60427" name="Text Box 11"/>
          <p:cNvSpPr txBox="1">
            <a:spLocks noChangeArrowheads="1"/>
          </p:cNvSpPr>
          <p:nvPr/>
        </p:nvSpPr>
        <p:spPr bwMode="auto">
          <a:xfrm>
            <a:off x="685800" y="6019800"/>
            <a:ext cx="52578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ja-JP" altLang="en-US" sz="1800">
                <a:latin typeface="ＭＳ ゴシック" pitchFamily="49" charset="-128"/>
                <a:ea typeface="ＭＳ ゴシック" pitchFamily="49" charset="-128"/>
              </a:rPr>
              <a:t>1．利益の確保とコストダウンの重要性・・</a:t>
            </a:r>
            <a:r>
              <a:rPr lang="en-US" altLang="ja-JP" sz="1800">
                <a:latin typeface="ＭＳ ゴシック" pitchFamily="49" charset="-128"/>
                <a:ea typeface="ＭＳ ゴシック" pitchFamily="49" charset="-128"/>
              </a:rPr>
              <a:t>P  2</a:t>
            </a:r>
          </a:p>
          <a:p>
            <a:pPr algn="l" eaLnBrk="0" hangingPunct="0"/>
            <a:r>
              <a:rPr lang="en-US" altLang="ja-JP" sz="1800">
                <a:latin typeface="ＭＳ ゴシック" pitchFamily="49" charset="-128"/>
                <a:ea typeface="ＭＳ ゴシック" pitchFamily="49" charset="-128"/>
              </a:rPr>
              <a:t>2．</a:t>
            </a:r>
            <a:r>
              <a:rPr lang="ja-JP" altLang="en-US" sz="1800">
                <a:latin typeface="ＭＳ ゴシック" pitchFamily="49" charset="-128"/>
                <a:ea typeface="ＭＳ ゴシック" pitchFamily="49" charset="-128"/>
              </a:rPr>
              <a:t>損益分岐点分析・・・・・・・・・・・</a:t>
            </a:r>
            <a:r>
              <a:rPr lang="en-US" altLang="ja-JP" sz="1800">
                <a:latin typeface="ＭＳ ゴシック" pitchFamily="49" charset="-128"/>
                <a:ea typeface="ＭＳ ゴシック" pitchFamily="49" charset="-128"/>
              </a:rPr>
              <a:t>P 13</a:t>
            </a:r>
          </a:p>
          <a:p>
            <a:pPr algn="l" eaLnBrk="0" hangingPunct="0"/>
            <a:r>
              <a:rPr lang="en-US" altLang="ja-JP" sz="1800">
                <a:latin typeface="ＭＳ ゴシック" pitchFamily="49" charset="-128"/>
                <a:ea typeface="ＭＳ ゴシック" pitchFamily="49" charset="-128"/>
              </a:rPr>
              <a:t>3．</a:t>
            </a:r>
            <a:r>
              <a:rPr lang="ja-JP" altLang="en-US" sz="1800">
                <a:latin typeface="ＭＳ ゴシック" pitchFamily="49" charset="-128"/>
                <a:ea typeface="ＭＳ ゴシック" pitchFamily="49" charset="-128"/>
              </a:rPr>
              <a:t>コストダウンへの応用・・・・・・・・</a:t>
            </a:r>
            <a:r>
              <a:rPr lang="en-US" altLang="ja-JP" sz="1800">
                <a:latin typeface="ＭＳ ゴシック" pitchFamily="49" charset="-128"/>
                <a:ea typeface="ＭＳ ゴシック" pitchFamily="49" charset="-128"/>
              </a:rPr>
              <a:t>P 26</a:t>
            </a:r>
          </a:p>
        </p:txBody>
      </p:sp>
      <p:sp>
        <p:nvSpPr>
          <p:cNvPr id="2" name="ノート プレースホルダー 1">
            <a:extLst>
              <a:ext uri="{FF2B5EF4-FFF2-40B4-BE49-F238E27FC236}">
                <a16:creationId xmlns:a16="http://schemas.microsoft.com/office/drawing/2014/main" id="{A1D8D720-ED43-4167-B321-D3FEEF86CB48}"/>
              </a:ext>
            </a:extLst>
          </p:cNvPr>
          <p:cNvSpPr>
            <a:spLocks noGrp="1"/>
          </p:cNvSpPr>
          <p:nvPr>
            <p:ph type="body" idx="1"/>
          </p:nvPr>
        </p:nvSpPr>
        <p:spPr/>
        <p:txBody>
          <a:bodyPr/>
          <a:lstStyle/>
          <a:p>
            <a:r>
              <a:rPr kumimoji="1" lang="ja-JP" altLang="en-US" dirty="0"/>
              <a:t>武器として学ぶ統計学</a:t>
            </a:r>
            <a:endParaRPr kumimoji="1" lang="en-US" altLang="ja-JP" dirty="0"/>
          </a:p>
          <a:p>
            <a:r>
              <a:rPr kumimoji="1" lang="ja-JP" altLang="en-US" dirty="0"/>
              <a:t>世界を切り開く統計学</a:t>
            </a:r>
            <a:endParaRPr kumimoji="1" lang="en-US" altLang="ja-JP" dirty="0"/>
          </a:p>
          <a:p>
            <a:r>
              <a:rPr kumimoji="1" lang="ja-JP" altLang="en-US" dirty="0"/>
              <a:t>データ社会を</a:t>
            </a:r>
            <a:endParaRPr kumimoji="1" lang="en-US" altLang="ja-JP" dirty="0"/>
          </a:p>
          <a:p>
            <a:r>
              <a:rPr kumimoji="1" lang="ja-JP" altLang="en-US" dirty="0"/>
              <a:t>スキル</a:t>
            </a:r>
            <a:endParaRPr kumimoji="1" lang="en-US" altLang="ja-JP" dirty="0"/>
          </a:p>
          <a:p>
            <a:r>
              <a:rPr kumimoji="1" lang="ja-JP" altLang="en-US" dirty="0"/>
              <a:t>データを活かす</a:t>
            </a:r>
            <a:endParaRPr kumimoji="1" lang="en-US" altLang="ja-JP" dirty="0"/>
          </a:p>
          <a:p>
            <a:r>
              <a:rPr kumimoji="1" lang="ja-JP" altLang="en-US" dirty="0"/>
              <a:t>データ活用術としての統計学</a:t>
            </a:r>
            <a:endParaRPr kumimoji="1" lang="en-US" altLang="ja-JP" dirty="0"/>
          </a:p>
          <a:p>
            <a:r>
              <a:rPr kumimoji="1" lang="ja-JP" altLang="en-US" dirty="0"/>
              <a:t>社会人が学ぶ統計学</a:t>
            </a:r>
            <a:endParaRPr kumimoji="1" lang="en-US" altLang="ja-JP" dirty="0"/>
          </a:p>
          <a:p>
            <a:r>
              <a:rPr kumimoji="1" lang="ja-JP" altLang="en-US" dirty="0"/>
              <a:t>１週間で学ぶ統計学</a:t>
            </a:r>
            <a:endParaRPr kumimoji="1" lang="en-US" altLang="ja-JP" dirty="0"/>
          </a:p>
          <a:p>
            <a:r>
              <a:rPr kumimoji="1" lang="ja-JP" altLang="en-US" dirty="0"/>
              <a:t>７日で学ぶ</a:t>
            </a:r>
            <a:endParaRPr kumimoji="1" lang="en-US" altLang="ja-JP" dirty="0"/>
          </a:p>
        </p:txBody>
      </p:sp>
    </p:spTree>
    <p:extLst>
      <p:ext uri="{BB962C8B-B14F-4D97-AF65-F5344CB8AC3E}">
        <p14:creationId xmlns:p14="http://schemas.microsoft.com/office/powerpoint/2010/main" val="475721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34892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514717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712450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596722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042527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98344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32108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545833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33012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319869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977357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204737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006873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「画像差し替え」</a:t>
            </a:r>
            <a:endParaRPr kumimoji="1" lang="en-US" altLang="ja-JP" dirty="0"/>
          </a:p>
        </p:txBody>
      </p:sp>
    </p:spTree>
    <p:extLst>
      <p:ext uri="{BB962C8B-B14F-4D97-AF65-F5344CB8AC3E}">
        <p14:creationId xmlns:p14="http://schemas.microsoft.com/office/powerpoint/2010/main" val="562779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「画像差し替え」</a:t>
            </a:r>
            <a:endParaRPr kumimoji="1" lang="en-US" altLang="ja-JP" dirty="0"/>
          </a:p>
        </p:txBody>
      </p:sp>
    </p:spTree>
    <p:extLst>
      <p:ext uri="{BB962C8B-B14F-4D97-AF65-F5344CB8AC3E}">
        <p14:creationId xmlns:p14="http://schemas.microsoft.com/office/powerpoint/2010/main" val="385695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710901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学科１学科２</a:t>
            </a:r>
          </a:p>
        </p:txBody>
      </p:sp>
    </p:spTree>
    <p:extLst>
      <p:ext uri="{BB962C8B-B14F-4D97-AF65-F5344CB8AC3E}">
        <p14:creationId xmlns:p14="http://schemas.microsoft.com/office/powerpoint/2010/main" val="3512088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92947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3303916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589735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649421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701678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243242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6817810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131389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933368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402448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学科１学科２</a:t>
            </a:r>
          </a:p>
        </p:txBody>
      </p:sp>
    </p:spTree>
    <p:extLst>
      <p:ext uri="{BB962C8B-B14F-4D97-AF65-F5344CB8AC3E}">
        <p14:creationId xmlns:p14="http://schemas.microsoft.com/office/powerpoint/2010/main" val="548575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具体例差し替え　２つ</a:t>
            </a:r>
            <a:endParaRPr kumimoji="1" lang="en-US" altLang="ja-JP" dirty="0"/>
          </a:p>
          <a:p>
            <a:endParaRPr kumimoji="1" lang="ja-JP" altLang="en-US" dirty="0"/>
          </a:p>
        </p:txBody>
      </p:sp>
    </p:spTree>
    <p:extLst>
      <p:ext uri="{BB962C8B-B14F-4D97-AF65-F5344CB8AC3E}">
        <p14:creationId xmlns:p14="http://schemas.microsoft.com/office/powerpoint/2010/main" val="9875634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具体例差し替え　２つ</a:t>
            </a:r>
            <a:endParaRPr kumimoji="1" lang="en-US" altLang="ja-JP" dirty="0"/>
          </a:p>
          <a:p>
            <a:endParaRPr kumimoji="1" lang="ja-JP" altLang="en-US" dirty="0"/>
          </a:p>
        </p:txBody>
      </p:sp>
    </p:spTree>
    <p:extLst>
      <p:ext uri="{BB962C8B-B14F-4D97-AF65-F5344CB8AC3E}">
        <p14:creationId xmlns:p14="http://schemas.microsoft.com/office/powerpoint/2010/main" val="4157953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具体例差し替え　２つ</a:t>
            </a:r>
            <a:endParaRPr kumimoji="1" lang="en-US" altLang="ja-JP" dirty="0"/>
          </a:p>
          <a:p>
            <a:endParaRPr kumimoji="1" lang="ja-JP" altLang="en-US" dirty="0"/>
          </a:p>
        </p:txBody>
      </p:sp>
    </p:spTree>
    <p:extLst>
      <p:ext uri="{BB962C8B-B14F-4D97-AF65-F5344CB8AC3E}">
        <p14:creationId xmlns:p14="http://schemas.microsoft.com/office/powerpoint/2010/main" val="40517687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具体例差し替え　２つ</a:t>
            </a:r>
            <a:endParaRPr kumimoji="1" lang="en-US" altLang="ja-JP" dirty="0"/>
          </a:p>
          <a:p>
            <a:endParaRPr kumimoji="1" lang="ja-JP" altLang="en-US" dirty="0"/>
          </a:p>
        </p:txBody>
      </p:sp>
    </p:spTree>
    <p:extLst>
      <p:ext uri="{BB962C8B-B14F-4D97-AF65-F5344CB8AC3E}">
        <p14:creationId xmlns:p14="http://schemas.microsoft.com/office/powerpoint/2010/main" val="401871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3768894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具体例差し替え　２つ</a:t>
            </a:r>
            <a:endParaRPr kumimoji="1" lang="en-US" altLang="ja-JP" dirty="0"/>
          </a:p>
          <a:p>
            <a:endParaRPr kumimoji="1" lang="ja-JP" altLang="en-US" dirty="0"/>
          </a:p>
        </p:txBody>
      </p:sp>
    </p:spTree>
    <p:extLst>
      <p:ext uri="{BB962C8B-B14F-4D97-AF65-F5344CB8AC3E}">
        <p14:creationId xmlns:p14="http://schemas.microsoft.com/office/powerpoint/2010/main" val="24917067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具体例差し替え　２つ</a:t>
            </a:r>
            <a:endParaRPr kumimoji="1" lang="en-US" altLang="ja-JP" dirty="0"/>
          </a:p>
          <a:p>
            <a:endParaRPr kumimoji="1" lang="ja-JP" altLang="en-US" dirty="0"/>
          </a:p>
        </p:txBody>
      </p:sp>
    </p:spTree>
    <p:extLst>
      <p:ext uri="{BB962C8B-B14F-4D97-AF65-F5344CB8AC3E}">
        <p14:creationId xmlns:p14="http://schemas.microsoft.com/office/powerpoint/2010/main" val="17098774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パス図を追加</a:t>
            </a:r>
          </a:p>
        </p:txBody>
      </p:sp>
    </p:spTree>
    <p:extLst>
      <p:ext uri="{BB962C8B-B14F-4D97-AF65-F5344CB8AC3E}">
        <p14:creationId xmlns:p14="http://schemas.microsoft.com/office/powerpoint/2010/main" val="2423463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パス図を追加</a:t>
            </a:r>
          </a:p>
        </p:txBody>
      </p:sp>
    </p:spTree>
    <p:extLst>
      <p:ext uri="{BB962C8B-B14F-4D97-AF65-F5344CB8AC3E}">
        <p14:creationId xmlns:p14="http://schemas.microsoft.com/office/powerpoint/2010/main" val="6785912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パス図を追加</a:t>
            </a:r>
          </a:p>
        </p:txBody>
      </p:sp>
    </p:spTree>
    <p:extLst>
      <p:ext uri="{BB962C8B-B14F-4D97-AF65-F5344CB8AC3E}">
        <p14:creationId xmlns:p14="http://schemas.microsoft.com/office/powerpoint/2010/main" val="5037167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パス図を追加</a:t>
            </a:r>
          </a:p>
        </p:txBody>
      </p:sp>
    </p:spTree>
    <p:extLst>
      <p:ext uri="{BB962C8B-B14F-4D97-AF65-F5344CB8AC3E}">
        <p14:creationId xmlns:p14="http://schemas.microsoft.com/office/powerpoint/2010/main" val="40973376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パス図を追加</a:t>
            </a:r>
          </a:p>
        </p:txBody>
      </p:sp>
    </p:spTree>
    <p:extLst>
      <p:ext uri="{BB962C8B-B14F-4D97-AF65-F5344CB8AC3E}">
        <p14:creationId xmlns:p14="http://schemas.microsoft.com/office/powerpoint/2010/main" val="20802010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0717409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0604841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13226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0466066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952141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8305378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3589812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492315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471101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7393703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449839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2797138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913516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949913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073709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4037205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700677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3340811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7762595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306672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1425995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3125" cy="3349625"/>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6377832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3125" cy="3349625"/>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96012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059149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012624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797455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sp>
        <p:nvSpPr>
          <p:cNvPr id="8" name="AutoShape 73"/>
          <p:cNvSpPr>
            <a:spLocks noChangeArrowheads="1"/>
          </p:cNvSpPr>
          <p:nvPr userDrawn="1"/>
        </p:nvSpPr>
        <p:spPr bwMode="auto">
          <a:xfrm>
            <a:off x="914400" y="2393950"/>
            <a:ext cx="103632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tx1">
              <a:lumMod val="75000"/>
              <a:lumOff val="25000"/>
            </a:schemeClr>
          </a:solidFill>
          <a:ln w="9525">
            <a:solidFill>
              <a:schemeClr val="tx1">
                <a:lumMod val="75000"/>
                <a:lumOff val="25000"/>
              </a:schemeClr>
            </a:solidFill>
            <a:round/>
            <a:headEnd/>
            <a:tailEnd/>
          </a:ln>
        </p:spPr>
        <p:txBody>
          <a:bodyPr/>
          <a:lstStyle/>
          <a:p>
            <a:pPr algn="l">
              <a:defRPr/>
            </a:pPr>
            <a:endParaRPr lang="ja-JP" altLang="en-US" sz="2400">
              <a:latin typeface="Times New Roman" pitchFamily="18" charset="0"/>
              <a:ea typeface="ＭＳ Ｐゴシック" pitchFamily="50" charset="-128"/>
              <a:cs typeface="Arial" charset="0"/>
            </a:endParaRPr>
          </a:p>
        </p:txBody>
      </p:sp>
      <p:sp>
        <p:nvSpPr>
          <p:cNvPr id="11" name="Rectangle 6">
            <a:extLst>
              <a:ext uri="{FF2B5EF4-FFF2-40B4-BE49-F238E27FC236}">
                <a16:creationId xmlns:a16="http://schemas.microsoft.com/office/drawing/2014/main" id="{AA7A445A-4433-4028-BC6A-6F9AFBAD8FFE}"/>
              </a:ext>
            </a:extLst>
          </p:cNvPr>
          <p:cNvSpPr>
            <a:spLocks noGrp="1" noChangeArrowheads="1"/>
          </p:cNvSpPr>
          <p:nvPr>
            <p:ph type="ctrTitle"/>
          </p:nvPr>
        </p:nvSpPr>
        <p:spPr>
          <a:xfrm>
            <a:off x="853596" y="1473186"/>
            <a:ext cx="10655300" cy="1016027"/>
          </a:xfrm>
        </p:spPr>
        <p:txBody>
          <a:bodyPr/>
          <a:lstStyle/>
          <a:p>
            <a:pPr eaLnBrk="1" hangingPunct="1"/>
            <a:r>
              <a:rPr lang="ja-JP" altLang="en-US" sz="4800" b="1" dirty="0">
                <a:latin typeface="メイリオ" panose="020B0604030504040204" pitchFamily="50" charset="-128"/>
                <a:ea typeface="メイリオ" panose="020B0604030504040204" pitchFamily="50" charset="-128"/>
              </a:rPr>
              <a:t>アメリカ式統計学</a:t>
            </a:r>
            <a:r>
              <a:rPr lang="en-US" altLang="ja-JP" sz="4800" b="1" dirty="0">
                <a:latin typeface="メイリオ" panose="020B0604030504040204" pitchFamily="50" charset="-128"/>
                <a:ea typeface="メイリオ" panose="020B0604030504040204" pitchFamily="50" charset="-128"/>
              </a:rPr>
              <a:t>-</a:t>
            </a:r>
            <a:r>
              <a:rPr lang="ja-JP" altLang="en-US" sz="4800" b="1" dirty="0">
                <a:latin typeface="メイリオ" panose="020B0604030504040204" pitchFamily="50" charset="-128"/>
                <a:ea typeface="メイリオ" panose="020B0604030504040204" pitchFamily="50" charset="-128"/>
              </a:rPr>
              <a:t>統計検定２級範囲</a:t>
            </a:r>
            <a:r>
              <a:rPr lang="en-US" altLang="ja-JP" sz="4800" b="1" dirty="0">
                <a:latin typeface="メイリオ" panose="020B0604030504040204" pitchFamily="50" charset="-128"/>
                <a:ea typeface="メイリオ" panose="020B0604030504040204" pitchFamily="50" charset="-128"/>
              </a:rPr>
              <a:t>-</a:t>
            </a:r>
            <a:endParaRPr lang="ja-JP" altLang="en-US" sz="48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25771803"/>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52"/>
          <p:cNvSpPr>
            <a:spLocks noGrp="1" noChangeArrowheads="1"/>
          </p:cNvSpPr>
          <p:nvPr>
            <p:ph type="sldNum" sz="quarter" idx="10"/>
          </p:nvPr>
        </p:nvSpPr>
        <p:spPr>
          <a:xfrm>
            <a:off x="10905067" y="6553200"/>
            <a:ext cx="812800" cy="228600"/>
          </a:xfrm>
          <a:prstGeom prst="rect">
            <a:avLst/>
          </a:prstGeom>
          <a:ln/>
        </p:spPr>
        <p:txBody>
          <a:bodyPr/>
          <a:lstStyle>
            <a:lvl1pPr>
              <a:defRPr/>
            </a:lvl1pPr>
          </a:lstStyle>
          <a:p>
            <a:pPr>
              <a:defRPr/>
            </a:pPr>
            <a:fld id="{D5246EB0-1EBE-45F4-B953-F4F8E71892A7}" type="slidenum">
              <a:rPr lang="ja-JP" altLang="en-US"/>
              <a:pPr>
                <a:defRPr/>
              </a:pPr>
              <a:t>‹#›</a:t>
            </a:fld>
            <a:endParaRPr lang="en-US" altLang="ja-JP"/>
          </a:p>
        </p:txBody>
      </p:sp>
      <p:sp>
        <p:nvSpPr>
          <p:cNvPr id="4" name="Rectangle 51"/>
          <p:cNvSpPr>
            <a:spLocks noGrp="1" noChangeArrowheads="1"/>
          </p:cNvSpPr>
          <p:nvPr>
            <p:ph type="ftr" sz="quarter" idx="11"/>
          </p:nvPr>
        </p:nvSpPr>
        <p:spPr>
          <a:xfrm>
            <a:off x="1524000" y="6553200"/>
            <a:ext cx="8940800" cy="273050"/>
          </a:xfrm>
          <a:prstGeom prst="rect">
            <a:avLst/>
          </a:prstGeom>
          <a:ln/>
        </p:spPr>
        <p:txBody>
          <a:bodyPr/>
          <a:lstStyle>
            <a:lvl1pPr>
              <a:defRPr/>
            </a:lvl1pPr>
          </a:lstStyle>
          <a:p>
            <a:r>
              <a:rPr lang="en-US" altLang="ja-JP" dirty="0"/>
              <a:t>Copyright© 2020- TAC </a:t>
            </a:r>
            <a:r>
              <a:rPr lang="en-US" altLang="ja-JP" dirty="0" err="1"/>
              <a:t>Co.,Ltd</a:t>
            </a:r>
            <a:r>
              <a:rPr lang="en-US" altLang="ja-JP" dirty="0"/>
              <a:t>.  All Rights Reserved.</a:t>
            </a:r>
            <a:endParaRPr lang="ja-JP" altLang="en-US" dirty="0"/>
          </a:p>
        </p:txBody>
      </p:sp>
    </p:spTree>
    <p:extLst>
      <p:ext uri="{BB962C8B-B14F-4D97-AF65-F5344CB8AC3E}">
        <p14:creationId xmlns:p14="http://schemas.microsoft.com/office/powerpoint/2010/main" val="3275913424"/>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タイトル スライド">
    <p:spTree>
      <p:nvGrpSpPr>
        <p:cNvPr id="1" name=""/>
        <p:cNvGrpSpPr/>
        <p:nvPr/>
      </p:nvGrpSpPr>
      <p:grpSpPr>
        <a:xfrm>
          <a:off x="0" y="0"/>
          <a:ext cx="0" cy="0"/>
          <a:chOff x="0" y="0"/>
          <a:chExt cx="0" cy="0"/>
        </a:xfrm>
      </p:grpSpPr>
      <p:sp>
        <p:nvSpPr>
          <p:cNvPr id="8" name="AutoShape 73"/>
          <p:cNvSpPr>
            <a:spLocks noChangeArrowheads="1"/>
          </p:cNvSpPr>
          <p:nvPr userDrawn="1"/>
        </p:nvSpPr>
        <p:spPr bwMode="auto">
          <a:xfrm>
            <a:off x="914400" y="2393950"/>
            <a:ext cx="103632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tx1">
              <a:lumMod val="75000"/>
              <a:lumOff val="25000"/>
            </a:schemeClr>
          </a:solidFill>
          <a:ln w="9525">
            <a:solidFill>
              <a:schemeClr val="tx1">
                <a:lumMod val="75000"/>
                <a:lumOff val="25000"/>
              </a:schemeClr>
            </a:solidFill>
            <a:round/>
            <a:headEnd/>
            <a:tailEnd/>
          </a:ln>
        </p:spPr>
        <p:txBody>
          <a:bodyPr/>
          <a:lstStyle/>
          <a:p>
            <a:pPr algn="l">
              <a:defRPr/>
            </a:pPr>
            <a:endParaRPr lang="ja-JP" altLang="en-US" sz="2400">
              <a:latin typeface="Times New Roman" pitchFamily="18" charset="0"/>
              <a:ea typeface="ＭＳ Ｐゴシック" pitchFamily="50" charset="-128"/>
              <a:cs typeface="Arial" charset="0"/>
            </a:endParaRPr>
          </a:p>
        </p:txBody>
      </p:sp>
      <p:sp>
        <p:nvSpPr>
          <p:cNvPr id="9" name="タイトル 1">
            <a:extLst>
              <a:ext uri="{FF2B5EF4-FFF2-40B4-BE49-F238E27FC236}">
                <a16:creationId xmlns:a16="http://schemas.microsoft.com/office/drawing/2014/main" id="{6ABC3460-179B-4FEA-9E99-C87DB6F03152}"/>
              </a:ext>
            </a:extLst>
          </p:cNvPr>
          <p:cNvSpPr>
            <a:spLocks noGrp="1"/>
          </p:cNvSpPr>
          <p:nvPr>
            <p:ph type="title"/>
          </p:nvPr>
        </p:nvSpPr>
        <p:spPr>
          <a:xfrm>
            <a:off x="914402" y="1598616"/>
            <a:ext cx="10568516" cy="763587"/>
          </a:xfrm>
        </p:spPr>
        <p:txBody>
          <a:bodyPr/>
          <a:lstStyle/>
          <a:p>
            <a:r>
              <a:rPr lang="ja-JP" altLang="en-US"/>
              <a:t>マスタ タイトルの書式設定</a:t>
            </a:r>
          </a:p>
        </p:txBody>
      </p:sp>
      <p:sp>
        <p:nvSpPr>
          <p:cNvPr id="10" name="Rectangle 52">
            <a:extLst>
              <a:ext uri="{FF2B5EF4-FFF2-40B4-BE49-F238E27FC236}">
                <a16:creationId xmlns:a16="http://schemas.microsoft.com/office/drawing/2014/main" id="{4E015199-87C2-42AF-B076-0595792A700D}"/>
              </a:ext>
            </a:extLst>
          </p:cNvPr>
          <p:cNvSpPr>
            <a:spLocks noGrp="1" noChangeArrowheads="1"/>
          </p:cNvSpPr>
          <p:nvPr>
            <p:ph type="sldNum" sz="quarter" idx="4"/>
          </p:nvPr>
        </p:nvSpPr>
        <p:spPr bwMode="auto">
          <a:xfrm>
            <a:off x="10905067" y="6553200"/>
            <a:ext cx="8128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00">
                <a:solidFill>
                  <a:srgbClr val="333333"/>
                </a:solidFill>
                <a:ea typeface="+mn-ea"/>
                <a:cs typeface="Arial" charset="0"/>
              </a:defRPr>
            </a:lvl1pPr>
          </a:lstStyle>
          <a:p>
            <a:pPr>
              <a:defRPr/>
            </a:pPr>
            <a:fld id="{5D894771-F1A2-4DA4-9E5C-65B4F8EC586C}" type="slidenum">
              <a:rPr lang="ja-JP" altLang="en-US"/>
              <a:pPr>
                <a:defRPr/>
              </a:pPr>
              <a:t>‹#›</a:t>
            </a:fld>
            <a:endParaRPr lang="en-US" altLang="ja-JP"/>
          </a:p>
        </p:txBody>
      </p:sp>
      <p:sp>
        <p:nvSpPr>
          <p:cNvPr id="11" name="Rectangle 51">
            <a:extLst>
              <a:ext uri="{FF2B5EF4-FFF2-40B4-BE49-F238E27FC236}">
                <a16:creationId xmlns:a16="http://schemas.microsoft.com/office/drawing/2014/main" id="{E0732754-0809-4A1E-8F67-72057229F240}"/>
              </a:ext>
            </a:extLst>
          </p:cNvPr>
          <p:cNvSpPr>
            <a:spLocks noGrp="1" noChangeArrowheads="1"/>
          </p:cNvSpPr>
          <p:nvPr>
            <p:ph type="ftr" sz="quarter" idx="3"/>
          </p:nvPr>
        </p:nvSpPr>
        <p:spPr bwMode="auto">
          <a:xfrm>
            <a:off x="1524000" y="6553200"/>
            <a:ext cx="8940800" cy="2730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600">
                <a:solidFill>
                  <a:srgbClr val="333333"/>
                </a:solidFill>
                <a:latin typeface="Arial" charset="0"/>
                <a:ea typeface="ＭＳ Ｐゴシック" pitchFamily="50" charset="-128"/>
                <a:cs typeface="Arial" charset="0"/>
              </a:defRPr>
            </a:lvl1pPr>
          </a:lstStyle>
          <a:p>
            <a:r>
              <a:rPr lang="en-US" altLang="ja-JP" dirty="0"/>
              <a:t>Copyright© 2020- TAC </a:t>
            </a:r>
            <a:r>
              <a:rPr lang="en-US" altLang="ja-JP" dirty="0" err="1"/>
              <a:t>Co.,Ltd</a:t>
            </a:r>
            <a:r>
              <a:rPr lang="en-US" altLang="ja-JP" dirty="0"/>
              <a:t>.  All Rights Reserved.</a:t>
            </a:r>
            <a:endParaRPr lang="ja-JP" altLang="en-US" dirty="0"/>
          </a:p>
        </p:txBody>
      </p:sp>
    </p:spTree>
    <p:extLst>
      <p:ext uri="{BB962C8B-B14F-4D97-AF65-F5344CB8AC3E}">
        <p14:creationId xmlns:p14="http://schemas.microsoft.com/office/powerpoint/2010/main" val="942780320"/>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sz="3200" b="1">
                <a:latin typeface="メイリオ" panose="020B0604030504040204" pitchFamily="50" charset="-128"/>
                <a:ea typeface="メイリオ" panose="020B0604030504040204" pitchFamily="50" charset="-128"/>
              </a:defRPr>
            </a:lvl1pPr>
          </a:lstStyle>
          <a:p>
            <a:r>
              <a:rPr kumimoji="1" lang="ja-JP" altLang="en-US" dirty="0"/>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Rectangle 51">
            <a:extLst>
              <a:ext uri="{FF2B5EF4-FFF2-40B4-BE49-F238E27FC236}">
                <a16:creationId xmlns:a16="http://schemas.microsoft.com/office/drawing/2014/main" id="{2D3149EB-7B49-43A6-9644-1494649961CE}"/>
              </a:ext>
            </a:extLst>
          </p:cNvPr>
          <p:cNvSpPr>
            <a:spLocks noGrp="1" noChangeArrowheads="1"/>
          </p:cNvSpPr>
          <p:nvPr>
            <p:ph type="ftr" sz="quarter" idx="3"/>
          </p:nvPr>
        </p:nvSpPr>
        <p:spPr bwMode="auto">
          <a:xfrm>
            <a:off x="1524000" y="6553200"/>
            <a:ext cx="8940800" cy="2730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600">
                <a:solidFill>
                  <a:srgbClr val="333333"/>
                </a:solidFill>
                <a:latin typeface="Arial" charset="0"/>
                <a:ea typeface="ＭＳ Ｐゴシック" pitchFamily="50" charset="-128"/>
                <a:cs typeface="Arial" charset="0"/>
              </a:defRPr>
            </a:lvl1pPr>
          </a:lstStyle>
          <a:p>
            <a:r>
              <a:rPr lang="en-US" altLang="ja-JP" dirty="0"/>
              <a:t>Copyright© 2020- TAC </a:t>
            </a:r>
            <a:r>
              <a:rPr lang="en-US" altLang="ja-JP" dirty="0" err="1"/>
              <a:t>Co.,Ltd</a:t>
            </a:r>
            <a:r>
              <a:rPr lang="en-US" altLang="ja-JP" dirty="0"/>
              <a:t>.  All Rights Reserved.</a:t>
            </a:r>
            <a:endParaRPr lang="ja-JP" altLang="en-US" dirty="0"/>
          </a:p>
        </p:txBody>
      </p:sp>
    </p:spTree>
    <p:extLst>
      <p:ext uri="{BB962C8B-B14F-4D97-AF65-F5344CB8AC3E}">
        <p14:creationId xmlns:p14="http://schemas.microsoft.com/office/powerpoint/2010/main" val="385040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bwMode="auto">
          <a:xfrm>
            <a:off x="1204386" y="150816"/>
            <a:ext cx="10568516"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タイトルを記入 (</a:t>
            </a:r>
            <a:r>
              <a:rPr lang="en-US" altLang="ja-JP"/>
              <a:t>MSP</a:t>
            </a:r>
            <a:r>
              <a:rPr lang="ja-JP" altLang="en-US"/>
              <a:t>ゴシック / </a:t>
            </a:r>
            <a:r>
              <a:rPr lang="en-US" altLang="ja-JP"/>
              <a:t>Arial 26pt)</a:t>
            </a:r>
          </a:p>
        </p:txBody>
      </p:sp>
      <p:sp>
        <p:nvSpPr>
          <p:cNvPr id="1084" name="Line 60"/>
          <p:cNvSpPr>
            <a:spLocks noChangeShapeType="1"/>
          </p:cNvSpPr>
          <p:nvPr userDrawn="1"/>
        </p:nvSpPr>
        <p:spPr bwMode="auto">
          <a:xfrm>
            <a:off x="21167" y="1035050"/>
            <a:ext cx="12192000" cy="0"/>
          </a:xfrm>
          <a:prstGeom prst="line">
            <a:avLst/>
          </a:prstGeom>
          <a:noFill/>
          <a:ln w="19050">
            <a:solidFill>
              <a:schemeClr val="tx1">
                <a:lumMod val="75000"/>
                <a:lumOff val="25000"/>
              </a:schemeClr>
            </a:solidFill>
            <a:round/>
            <a:headEnd/>
            <a:tailEnd/>
          </a:ln>
          <a:effectLst/>
        </p:spPr>
        <p:txBody>
          <a:bodyPr/>
          <a:lstStyle/>
          <a:p>
            <a:pPr algn="l">
              <a:defRPr/>
            </a:pPr>
            <a:endParaRPr lang="ja-JP" altLang="en-US" sz="1800">
              <a:ea typeface="+mn-ea"/>
              <a:cs typeface="Arial" charset="0"/>
            </a:endParaRPr>
          </a:p>
        </p:txBody>
      </p:sp>
    </p:spTree>
  </p:cSld>
  <p:clrMap bg1="lt1" tx1="dk1" bg2="lt2" tx2="dk2" accent1="accent1" accent2="accent2" accent3="accent3" accent4="accent4" accent5="accent5" accent6="accent6" hlink="hlink" folHlink="folHlink"/>
  <p:sldLayoutIdLst>
    <p:sldLayoutId id="2147483709" r:id="rId1"/>
    <p:sldLayoutId id="2147483704" r:id="rId2"/>
    <p:sldLayoutId id="2147483710" r:id="rId3"/>
    <p:sldLayoutId id="2147483711" r:id="rId4"/>
  </p:sldLayoutIdLst>
  <p:transition>
    <p:wipe dir="r"/>
  </p:transition>
  <p:hf sldNum="0" hdr="0" ftr="0" dt="0"/>
  <p:txStyles>
    <p:titleStyle>
      <a:lvl1pPr algn="l" rtl="0" eaLnBrk="0" fontAlgn="base" hangingPunct="0">
        <a:spcBef>
          <a:spcPct val="0"/>
        </a:spcBef>
        <a:spcAft>
          <a:spcPct val="0"/>
        </a:spcAft>
        <a:defRPr sz="2600">
          <a:solidFill>
            <a:schemeClr val="tx1"/>
          </a:solidFill>
          <a:latin typeface="+mj-lt"/>
          <a:ea typeface="+mj-ea"/>
          <a:cs typeface="+mj-cs"/>
        </a:defRPr>
      </a:lvl1pPr>
      <a:lvl2pPr algn="l" rtl="0" eaLnBrk="0" fontAlgn="base" hangingPunct="0">
        <a:spcBef>
          <a:spcPct val="0"/>
        </a:spcBef>
        <a:spcAft>
          <a:spcPct val="0"/>
        </a:spcAft>
        <a:defRPr sz="2600">
          <a:solidFill>
            <a:schemeClr val="tx1"/>
          </a:solidFill>
          <a:latin typeface="Arial" charset="0"/>
          <a:ea typeface="ＭＳ Ｐゴシック" pitchFamily="50" charset="-128"/>
        </a:defRPr>
      </a:lvl2pPr>
      <a:lvl3pPr algn="l" rtl="0" eaLnBrk="0" fontAlgn="base" hangingPunct="0">
        <a:spcBef>
          <a:spcPct val="0"/>
        </a:spcBef>
        <a:spcAft>
          <a:spcPct val="0"/>
        </a:spcAft>
        <a:defRPr sz="2600">
          <a:solidFill>
            <a:schemeClr val="tx1"/>
          </a:solidFill>
          <a:latin typeface="Arial" charset="0"/>
          <a:ea typeface="ＭＳ Ｐゴシック" pitchFamily="50" charset="-128"/>
        </a:defRPr>
      </a:lvl3pPr>
      <a:lvl4pPr algn="l" rtl="0" eaLnBrk="0" fontAlgn="base" hangingPunct="0">
        <a:spcBef>
          <a:spcPct val="0"/>
        </a:spcBef>
        <a:spcAft>
          <a:spcPct val="0"/>
        </a:spcAft>
        <a:defRPr sz="2600">
          <a:solidFill>
            <a:schemeClr val="tx1"/>
          </a:solidFill>
          <a:latin typeface="Arial" charset="0"/>
          <a:ea typeface="ＭＳ Ｐゴシック" pitchFamily="50" charset="-128"/>
        </a:defRPr>
      </a:lvl4pPr>
      <a:lvl5pPr algn="l" rtl="0" eaLnBrk="0" fontAlgn="base" hangingPunct="0">
        <a:spcBef>
          <a:spcPct val="0"/>
        </a:spcBef>
        <a:spcAft>
          <a:spcPct val="0"/>
        </a:spcAft>
        <a:defRPr sz="2600">
          <a:solidFill>
            <a:schemeClr val="tx1"/>
          </a:solidFill>
          <a:latin typeface="Arial" charset="0"/>
          <a:ea typeface="ＭＳ Ｐゴシック" pitchFamily="50" charset="-128"/>
        </a:defRPr>
      </a:lvl5pPr>
      <a:lvl6pPr marL="457200" algn="l" rtl="0" fontAlgn="base">
        <a:spcBef>
          <a:spcPct val="0"/>
        </a:spcBef>
        <a:spcAft>
          <a:spcPct val="0"/>
        </a:spcAft>
        <a:defRPr sz="2600">
          <a:solidFill>
            <a:schemeClr val="tx1"/>
          </a:solidFill>
          <a:latin typeface="Arial" charset="0"/>
          <a:ea typeface="ＭＳ Ｐゴシック" pitchFamily="50" charset="-128"/>
        </a:defRPr>
      </a:lvl6pPr>
      <a:lvl7pPr marL="914400" algn="l" rtl="0" fontAlgn="base">
        <a:spcBef>
          <a:spcPct val="0"/>
        </a:spcBef>
        <a:spcAft>
          <a:spcPct val="0"/>
        </a:spcAft>
        <a:defRPr sz="2600">
          <a:solidFill>
            <a:schemeClr val="tx1"/>
          </a:solidFill>
          <a:latin typeface="Arial" charset="0"/>
          <a:ea typeface="ＭＳ Ｐゴシック" pitchFamily="50" charset="-128"/>
        </a:defRPr>
      </a:lvl7pPr>
      <a:lvl8pPr marL="1371600" algn="l" rtl="0" fontAlgn="base">
        <a:spcBef>
          <a:spcPct val="0"/>
        </a:spcBef>
        <a:spcAft>
          <a:spcPct val="0"/>
        </a:spcAft>
        <a:defRPr sz="2600">
          <a:solidFill>
            <a:schemeClr val="tx1"/>
          </a:solidFill>
          <a:latin typeface="Arial" charset="0"/>
          <a:ea typeface="ＭＳ Ｐゴシック" pitchFamily="50" charset="-128"/>
        </a:defRPr>
      </a:lvl8pPr>
      <a:lvl9pPr marL="1828800" algn="l" rtl="0" fontAlgn="base">
        <a:spcBef>
          <a:spcPct val="0"/>
        </a:spcBef>
        <a:spcAft>
          <a:spcPct val="0"/>
        </a:spcAft>
        <a:defRPr sz="2600">
          <a:solidFill>
            <a:schemeClr val="tx1"/>
          </a:solidFill>
          <a:latin typeface="Arial" charset="0"/>
          <a:ea typeface="ＭＳ Ｐゴシック" pitchFamily="50" charset="-128"/>
        </a:defRPr>
      </a:lvl9pPr>
    </p:titleStyle>
    <p:bodyStyle>
      <a:lvl1pPr marL="363538" indent="-363538"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822325" indent="-279400" algn="l" rtl="0" eaLnBrk="0" fontAlgn="base" hangingPunct="0">
        <a:lnSpc>
          <a:spcPct val="90000"/>
        </a:lnSpc>
        <a:spcBef>
          <a:spcPct val="30000"/>
        </a:spcBef>
        <a:spcAft>
          <a:spcPct val="0"/>
        </a:spcAft>
        <a:buClr>
          <a:srgbClr val="1F4649"/>
        </a:buClr>
        <a:buFont typeface="Arial" charset="0"/>
        <a:buChar char="–"/>
        <a:defRPr sz="1600">
          <a:solidFill>
            <a:schemeClr val="tx1"/>
          </a:solidFill>
          <a:latin typeface="+mn-lt"/>
          <a:ea typeface="+mn-ea"/>
        </a:defRPr>
      </a:lvl2pPr>
      <a:lvl3pPr marL="1230313" indent="-228600" algn="l" rtl="0" eaLnBrk="0" fontAlgn="base" hangingPunct="0">
        <a:lnSpc>
          <a:spcPct val="90000"/>
        </a:lnSpc>
        <a:spcBef>
          <a:spcPct val="30000"/>
        </a:spcBef>
        <a:spcAft>
          <a:spcPct val="0"/>
        </a:spcAft>
        <a:buClr>
          <a:srgbClr val="1F4649"/>
        </a:buClr>
        <a:buFont typeface="Wingdings" pitchFamily="2" charset="2"/>
        <a:buChar char="ü"/>
        <a:defRPr sz="1400">
          <a:solidFill>
            <a:schemeClr val="tx1"/>
          </a:solidFill>
          <a:latin typeface="+mn-lt"/>
          <a:ea typeface="+mn-ea"/>
        </a:defRPr>
      </a:lvl3pPr>
      <a:lvl4pPr marL="1638300" indent="-228600" algn="l" rtl="0" eaLnBrk="0" fontAlgn="base" hangingPunct="0">
        <a:lnSpc>
          <a:spcPct val="90000"/>
        </a:lnSpc>
        <a:spcBef>
          <a:spcPct val="30000"/>
        </a:spcBef>
        <a:spcAft>
          <a:spcPct val="0"/>
        </a:spcAft>
        <a:buClr>
          <a:srgbClr val="1F4649"/>
        </a:buClr>
        <a:buFont typeface="Wingdings 2" pitchFamily="18" charset="2"/>
        <a:buChar char=""/>
        <a:defRPr sz="1200">
          <a:solidFill>
            <a:schemeClr val="tx1"/>
          </a:solidFill>
          <a:latin typeface="+mn-lt"/>
          <a:ea typeface="+mn-ea"/>
        </a:defRPr>
      </a:lvl4pPr>
      <a:lvl5pPr marL="2008188" indent="-190500" algn="l" rtl="0" eaLnBrk="0" fontAlgn="base" hangingPunct="0">
        <a:lnSpc>
          <a:spcPct val="90000"/>
        </a:lnSpc>
        <a:spcBef>
          <a:spcPct val="30000"/>
        </a:spcBef>
        <a:spcAft>
          <a:spcPct val="0"/>
        </a:spcAft>
        <a:buClr>
          <a:srgbClr val="CC0000"/>
        </a:buClr>
        <a:buChar char="•"/>
        <a:defRPr sz="1200">
          <a:solidFill>
            <a:schemeClr val="tx1"/>
          </a:solidFill>
          <a:latin typeface="+mn-lt"/>
          <a:ea typeface="+mn-ea"/>
        </a:defRPr>
      </a:lvl5pPr>
      <a:lvl6pPr marL="24653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6pPr>
      <a:lvl7pPr marL="29225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7pPr>
      <a:lvl8pPr marL="33797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8pPr>
      <a:lvl9pPr marL="38369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3.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4.emf"/><Relationship Id="rId4" Type="http://schemas.openxmlformats.org/officeDocument/2006/relationships/image" Target="../media/image3.em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tiff"/><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22.png"/></Relationships>
</file>

<file path=ppt/slides/_rels/slide1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23.png"/></Relationships>
</file>

<file path=ppt/slides/_rels/slide1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2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3.png"/></Relationships>
</file>

<file path=ppt/slides/_rels/slide1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http://www.jfa.maff.go.jp/j/council/seisaku/kanri/attach/pdf/190424-14.pdf" TargetMode="External"/><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9.png"/></Relationships>
</file>

<file path=ppt/slides/_rels/slide13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7.png"/><Relationship Id="rId10"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29.png"/></Relationships>
</file>

<file path=ppt/slides/_rels/slide13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31.png"/><Relationship Id="rId5" Type="http://schemas.openxmlformats.org/officeDocument/2006/relationships/image" Target="../media/image27.png"/><Relationship Id="rId10"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29.png"/></Relationships>
</file>

<file path=ppt/slides/_rels/slide13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31.png"/><Relationship Id="rId5" Type="http://schemas.openxmlformats.org/officeDocument/2006/relationships/image" Target="../media/image27.png"/><Relationship Id="rId10"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29.png"/></Relationships>
</file>

<file path=ppt/slides/_rels/slide13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31.png"/><Relationship Id="rId5" Type="http://schemas.openxmlformats.org/officeDocument/2006/relationships/image" Target="../media/image27.png"/><Relationship Id="rId10"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29.png"/><Relationship Id="rId14" Type="http://schemas.openxmlformats.org/officeDocument/2006/relationships/image" Target="../media/image34.png"/></Relationships>
</file>

<file path=ppt/slides/_rels/slide13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5.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2.png"/><Relationship Id="rId2" Type="http://schemas.openxmlformats.org/officeDocument/2006/relationships/image" Target="../media/image21.png"/><Relationship Id="rId16"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31.png"/><Relationship Id="rId5" Type="http://schemas.openxmlformats.org/officeDocument/2006/relationships/image" Target="../media/image27.png"/><Relationship Id="rId15" Type="http://schemas.openxmlformats.org/officeDocument/2006/relationships/image" Target="../media/image33.png"/><Relationship Id="rId10"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29.png"/><Relationship Id="rId14" Type="http://schemas.openxmlformats.org/officeDocument/2006/relationships/image" Target="../media/image36.png"/></Relationships>
</file>

<file path=ppt/slides/_rels/slide13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5.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2.png"/><Relationship Id="rId2" Type="http://schemas.openxmlformats.org/officeDocument/2006/relationships/image" Target="../media/image21.png"/><Relationship Id="rId16"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31.png"/><Relationship Id="rId5" Type="http://schemas.openxmlformats.org/officeDocument/2006/relationships/image" Target="../media/image27.png"/><Relationship Id="rId15" Type="http://schemas.openxmlformats.org/officeDocument/2006/relationships/image" Target="../media/image33.png"/><Relationship Id="rId10"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29.png"/><Relationship Id="rId14" Type="http://schemas.openxmlformats.org/officeDocument/2006/relationships/image" Target="../media/image36.png"/></Relationships>
</file>

<file path=ppt/slides/_rels/slide13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5.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2.png"/><Relationship Id="rId2" Type="http://schemas.openxmlformats.org/officeDocument/2006/relationships/image" Target="../media/image21.png"/><Relationship Id="rId16"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31.png"/><Relationship Id="rId5" Type="http://schemas.openxmlformats.org/officeDocument/2006/relationships/image" Target="../media/image27.png"/><Relationship Id="rId15" Type="http://schemas.openxmlformats.org/officeDocument/2006/relationships/image" Target="../media/image33.png"/><Relationship Id="rId10"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29.png"/><Relationship Id="rId14" Type="http://schemas.openxmlformats.org/officeDocument/2006/relationships/image" Target="../media/image36.png"/></Relationships>
</file>

<file path=ppt/slides/_rels/slide13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5.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2.png"/><Relationship Id="rId2" Type="http://schemas.openxmlformats.org/officeDocument/2006/relationships/image" Target="../media/image21.png"/><Relationship Id="rId16"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31.png"/><Relationship Id="rId5" Type="http://schemas.openxmlformats.org/officeDocument/2006/relationships/image" Target="../media/image38.png"/><Relationship Id="rId15" Type="http://schemas.openxmlformats.org/officeDocument/2006/relationships/image" Target="../media/image33.png"/><Relationship Id="rId10"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29.png"/><Relationship Id="rId14" Type="http://schemas.openxmlformats.org/officeDocument/2006/relationships/image" Target="../media/image36.png"/></Relationships>
</file>

<file path=ppt/slides/_rels/slide13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22.png"/><Relationship Id="rId7" Type="http://schemas.openxmlformats.org/officeDocument/2006/relationships/image" Target="../media/image32.png"/><Relationship Id="rId12" Type="http://schemas.openxmlformats.org/officeDocument/2006/relationships/image" Target="../media/image40.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9.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17.tiff"/><Relationship Id="rId4" Type="http://schemas.openxmlformats.org/officeDocument/2006/relationships/image" Target="../media/image23.png"/><Relationship Id="rId9" Type="http://schemas.openxmlformats.org/officeDocument/2006/relationships/image" Target="../media/image37.png"/><Relationship Id="rId14"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22.png"/><Relationship Id="rId7" Type="http://schemas.openxmlformats.org/officeDocument/2006/relationships/image" Target="../media/image32.png"/><Relationship Id="rId12" Type="http://schemas.openxmlformats.org/officeDocument/2006/relationships/image" Target="../media/image40.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9.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17.tiff"/><Relationship Id="rId4" Type="http://schemas.openxmlformats.org/officeDocument/2006/relationships/image" Target="../media/image23.png"/><Relationship Id="rId9" Type="http://schemas.openxmlformats.org/officeDocument/2006/relationships/image" Target="../media/image37.png"/><Relationship Id="rId14" Type="http://schemas.openxmlformats.org/officeDocument/2006/relationships/image" Target="../media/image42.png"/></Relationships>
</file>

<file path=ppt/slides/_rels/slide14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22.png"/><Relationship Id="rId7" Type="http://schemas.openxmlformats.org/officeDocument/2006/relationships/image" Target="../media/image32.png"/><Relationship Id="rId12" Type="http://schemas.openxmlformats.org/officeDocument/2006/relationships/image" Target="../media/image40.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9.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17.tiff"/><Relationship Id="rId4" Type="http://schemas.openxmlformats.org/officeDocument/2006/relationships/image" Target="../media/image23.png"/><Relationship Id="rId9" Type="http://schemas.openxmlformats.org/officeDocument/2006/relationships/image" Target="../media/image37.png"/><Relationship Id="rId14" Type="http://schemas.openxmlformats.org/officeDocument/2006/relationships/image" Target="../media/image42.png"/></Relationships>
</file>

<file path=ppt/slides/_rels/slide14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22.png"/><Relationship Id="rId7" Type="http://schemas.openxmlformats.org/officeDocument/2006/relationships/image" Target="../media/image32.png"/><Relationship Id="rId12" Type="http://schemas.openxmlformats.org/officeDocument/2006/relationships/image" Target="../media/image40.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9.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17.tiff"/><Relationship Id="rId4" Type="http://schemas.openxmlformats.org/officeDocument/2006/relationships/image" Target="../media/image23.png"/><Relationship Id="rId9" Type="http://schemas.openxmlformats.org/officeDocument/2006/relationships/image" Target="../media/image37.png"/><Relationship Id="rId14" Type="http://schemas.openxmlformats.org/officeDocument/2006/relationships/image" Target="../media/image42.png"/></Relationships>
</file>

<file path=ppt/slides/_rels/slide14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22.png"/><Relationship Id="rId7" Type="http://schemas.openxmlformats.org/officeDocument/2006/relationships/image" Target="../media/image32.png"/><Relationship Id="rId12" Type="http://schemas.openxmlformats.org/officeDocument/2006/relationships/image" Target="../media/image40.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9.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17.tiff"/><Relationship Id="rId4" Type="http://schemas.openxmlformats.org/officeDocument/2006/relationships/image" Target="../media/image23.png"/><Relationship Id="rId9" Type="http://schemas.openxmlformats.org/officeDocument/2006/relationships/image" Target="../media/image37.png"/><Relationship Id="rId14" Type="http://schemas.openxmlformats.org/officeDocument/2006/relationships/image" Target="../media/image42.png"/></Relationships>
</file>

<file path=ppt/slides/_rels/slide1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1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14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30.png"/><Relationship Id="rId4" Type="http://schemas.openxmlformats.org/officeDocument/2006/relationships/image" Target="../media/image45.png"/><Relationship Id="rId9" Type="http://schemas.openxmlformats.org/officeDocument/2006/relationships/image" Target="../media/image29.png"/></Relationships>
</file>

<file path=ppt/slides/_rels/slide14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32.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png"/><Relationship Id="rId11" Type="http://schemas.openxmlformats.org/officeDocument/2006/relationships/image" Target="../media/image31.png"/><Relationship Id="rId5" Type="http://schemas.openxmlformats.org/officeDocument/2006/relationships/image" Target="../media/image46.png"/><Relationship Id="rId10" Type="http://schemas.openxmlformats.org/officeDocument/2006/relationships/image" Target="../media/image30.png"/><Relationship Id="rId4" Type="http://schemas.openxmlformats.org/officeDocument/2006/relationships/image" Target="../media/image45.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32.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png"/><Relationship Id="rId11" Type="http://schemas.openxmlformats.org/officeDocument/2006/relationships/image" Target="../media/image31.png"/><Relationship Id="rId5" Type="http://schemas.openxmlformats.org/officeDocument/2006/relationships/image" Target="../media/image46.png"/><Relationship Id="rId10" Type="http://schemas.openxmlformats.org/officeDocument/2006/relationships/image" Target="../media/image30.png"/><Relationship Id="rId4" Type="http://schemas.openxmlformats.org/officeDocument/2006/relationships/image" Target="../media/image45.png"/><Relationship Id="rId9" Type="http://schemas.openxmlformats.org/officeDocument/2006/relationships/image" Target="../media/image29.png"/><Relationship Id="rId14" Type="http://schemas.openxmlformats.org/officeDocument/2006/relationships/image" Target="../media/image37.png"/></Relationships>
</file>

<file path=ppt/slides/_rels/slide15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32.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png"/><Relationship Id="rId11" Type="http://schemas.openxmlformats.org/officeDocument/2006/relationships/image" Target="../media/image31.png"/><Relationship Id="rId5" Type="http://schemas.openxmlformats.org/officeDocument/2006/relationships/image" Target="../media/image46.png"/><Relationship Id="rId10" Type="http://schemas.openxmlformats.org/officeDocument/2006/relationships/image" Target="../media/image30.png"/><Relationship Id="rId4" Type="http://schemas.openxmlformats.org/officeDocument/2006/relationships/image" Target="../media/image45.png"/><Relationship Id="rId9" Type="http://schemas.openxmlformats.org/officeDocument/2006/relationships/image" Target="../media/image29.png"/><Relationship Id="rId14" Type="http://schemas.openxmlformats.org/officeDocument/2006/relationships/image" Target="../media/image37.png"/></Relationships>
</file>

<file path=ppt/slides/_rels/slide15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1.png"/><Relationship Id="rId3"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9.png"/><Relationship Id="rId5" Type="http://schemas.openxmlformats.org/officeDocument/2006/relationships/image" Target="../media/image46.png"/><Relationship Id="rId10" Type="http://schemas.openxmlformats.org/officeDocument/2006/relationships/image" Target="../media/image17.tiff"/><Relationship Id="rId4" Type="http://schemas.openxmlformats.org/officeDocument/2006/relationships/image" Target="../media/image45.png"/><Relationship Id="rId9" Type="http://schemas.openxmlformats.org/officeDocument/2006/relationships/image" Target="../media/image37.png"/><Relationship Id="rId14" Type="http://schemas.openxmlformats.org/officeDocument/2006/relationships/image" Target="../media/image42.png"/></Relationships>
</file>

<file path=ppt/slides/_rels/slide15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image" Target="../media/image17.tiff"/><Relationship Id="rId4" Type="http://schemas.openxmlformats.org/officeDocument/2006/relationships/image" Target="../media/image45.png"/><Relationship Id="rId9" Type="http://schemas.openxmlformats.org/officeDocument/2006/relationships/image" Target="../media/image37.png"/><Relationship Id="rId14" Type="http://schemas.openxmlformats.org/officeDocument/2006/relationships/image" Target="../media/image51.png"/></Relationships>
</file>

<file path=ppt/slides/_rels/slide15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17.tiff"/><Relationship Id="rId4" Type="http://schemas.openxmlformats.org/officeDocument/2006/relationships/image" Target="../media/image45.png"/><Relationship Id="rId9" Type="http://schemas.openxmlformats.org/officeDocument/2006/relationships/image" Target="../media/image37.png"/><Relationship Id="rId14" Type="http://schemas.openxmlformats.org/officeDocument/2006/relationships/image" Target="../media/image53.png"/></Relationships>
</file>

<file path=ppt/slides/_rels/slide15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19.tiff"/></Relationships>
</file>

<file path=ppt/slides/_rels/slide15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7.tiff"/><Relationship Id="rId7" Type="http://schemas.openxmlformats.org/officeDocument/2006/relationships/image" Target="../media/image250.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157.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17.tiff"/><Relationship Id="rId7" Type="http://schemas.openxmlformats.org/officeDocument/2006/relationships/image" Target="../media/image250.png"/><Relationship Id="rId2" Type="http://schemas.openxmlformats.org/officeDocument/2006/relationships/notesSlide" Target="../notesSlides/notesSlide49.xml"/><Relationship Id="rId1" Type="http://schemas.openxmlformats.org/officeDocument/2006/relationships/slideLayout" Target="../slideLayouts/slideLayout4.xml"/><Relationship Id="rId11" Type="http://schemas.openxmlformats.org/officeDocument/2006/relationships/image" Target="../media/image57.png"/><Relationship Id="rId10" Type="http://schemas.openxmlformats.org/officeDocument/2006/relationships/image" Target="../media/image19.tiff"/><Relationship Id="rId4" Type="http://schemas.openxmlformats.org/officeDocument/2006/relationships/image" Target="../media/image56.png"/><Relationship Id="rId9" Type="http://schemas.openxmlformats.org/officeDocument/2006/relationships/image" Target="../media/image18.tiff"/></Relationships>
</file>

<file path=ppt/slides/_rels/slide158.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17.tiff"/><Relationship Id="rId7" Type="http://schemas.openxmlformats.org/officeDocument/2006/relationships/image" Target="../media/image250.png"/><Relationship Id="rId2" Type="http://schemas.openxmlformats.org/officeDocument/2006/relationships/notesSlide" Target="../notesSlides/notesSlide50.xml"/><Relationship Id="rId1" Type="http://schemas.openxmlformats.org/officeDocument/2006/relationships/slideLayout" Target="../slideLayouts/slideLayout4.xml"/><Relationship Id="rId11" Type="http://schemas.openxmlformats.org/officeDocument/2006/relationships/image" Target="../media/image55.png"/><Relationship Id="rId10" Type="http://schemas.openxmlformats.org/officeDocument/2006/relationships/image" Target="../media/image19.tiff"/><Relationship Id="rId4" Type="http://schemas.openxmlformats.org/officeDocument/2006/relationships/image" Target="../media/image56.png"/><Relationship Id="rId9" Type="http://schemas.openxmlformats.org/officeDocument/2006/relationships/image" Target="../media/image18.tiff"/></Relationships>
</file>

<file path=ppt/slides/_rels/slide159.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17.tiff"/><Relationship Id="rId7" Type="http://schemas.openxmlformats.org/officeDocument/2006/relationships/image" Target="../media/image250.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56.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17.tiff"/><Relationship Id="rId7" Type="http://schemas.openxmlformats.org/officeDocument/2006/relationships/image" Target="../media/image250.png"/><Relationship Id="rId2" Type="http://schemas.openxmlformats.org/officeDocument/2006/relationships/notesSlide" Target="../notesSlides/notesSlide52.xml"/><Relationship Id="rId1" Type="http://schemas.openxmlformats.org/officeDocument/2006/relationships/slideLayout" Target="../slideLayouts/slideLayout4.xml"/><Relationship Id="rId11" Type="http://schemas.openxmlformats.org/officeDocument/2006/relationships/image" Target="../media/image55.png"/><Relationship Id="rId10" Type="http://schemas.openxmlformats.org/officeDocument/2006/relationships/image" Target="../media/image19.tiff"/><Relationship Id="rId4" Type="http://schemas.openxmlformats.org/officeDocument/2006/relationships/image" Target="../media/image56.png"/><Relationship Id="rId9" Type="http://schemas.openxmlformats.org/officeDocument/2006/relationships/image" Target="../media/image18.tiff"/></Relationships>
</file>

<file path=ppt/slides/_rels/slide161.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17.tiff"/><Relationship Id="rId7" Type="http://schemas.openxmlformats.org/officeDocument/2006/relationships/image" Target="../media/image250.png"/><Relationship Id="rId2" Type="http://schemas.openxmlformats.org/officeDocument/2006/relationships/notesSlide" Target="../notesSlides/notesSlide53.xml"/><Relationship Id="rId1" Type="http://schemas.openxmlformats.org/officeDocument/2006/relationships/slideLayout" Target="../slideLayouts/slideLayout4.xml"/><Relationship Id="rId11" Type="http://schemas.openxmlformats.org/officeDocument/2006/relationships/image" Target="../media/image55.png"/><Relationship Id="rId10" Type="http://schemas.openxmlformats.org/officeDocument/2006/relationships/image" Target="../media/image19.tiff"/><Relationship Id="rId4" Type="http://schemas.openxmlformats.org/officeDocument/2006/relationships/image" Target="../media/image56.png"/><Relationship Id="rId9" Type="http://schemas.openxmlformats.org/officeDocument/2006/relationships/image" Target="../media/image18.tiff"/></Relationships>
</file>

<file path=ppt/slides/_rels/slide162.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17.tiff"/><Relationship Id="rId7" Type="http://schemas.openxmlformats.org/officeDocument/2006/relationships/image" Target="../media/image250.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56.png"/><Relationship Id="rId9" Type="http://schemas.openxmlformats.org/officeDocument/2006/relationships/image" Target="../media/image55.png"/></Relationships>
</file>

<file path=ppt/slides/_rels/slide163.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17.tiff"/><Relationship Id="rId7" Type="http://schemas.openxmlformats.org/officeDocument/2006/relationships/image" Target="../media/image250.png"/><Relationship Id="rId2" Type="http://schemas.openxmlformats.org/officeDocument/2006/relationships/notesSlide" Target="../notesSlides/notesSlide55.xml"/><Relationship Id="rId1" Type="http://schemas.openxmlformats.org/officeDocument/2006/relationships/slideLayout" Target="../slideLayouts/slideLayout4.xml"/><Relationship Id="rId11" Type="http://schemas.openxmlformats.org/officeDocument/2006/relationships/image" Target="../media/image55.png"/><Relationship Id="rId10" Type="http://schemas.openxmlformats.org/officeDocument/2006/relationships/image" Target="../media/image19.tiff"/><Relationship Id="rId4" Type="http://schemas.openxmlformats.org/officeDocument/2006/relationships/image" Target="../media/image56.png"/><Relationship Id="rId9" Type="http://schemas.openxmlformats.org/officeDocument/2006/relationships/image" Target="../media/image18.tiff"/></Relationships>
</file>

<file path=ppt/slides/_rels/slide164.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17.tiff"/><Relationship Id="rId7" Type="http://schemas.openxmlformats.org/officeDocument/2006/relationships/image" Target="../media/image250.png"/><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240.png"/><Relationship Id="rId11" Type="http://schemas.openxmlformats.org/officeDocument/2006/relationships/image" Target="../media/image55.png"/><Relationship Id="rId10" Type="http://schemas.openxmlformats.org/officeDocument/2006/relationships/image" Target="../media/image19.tiff"/><Relationship Id="rId9" Type="http://schemas.openxmlformats.org/officeDocument/2006/relationships/image" Target="../media/image18.tiff"/></Relationships>
</file>

<file path=ppt/slides/_rels/slide165.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17.tiff"/><Relationship Id="rId7" Type="http://schemas.openxmlformats.org/officeDocument/2006/relationships/image" Target="../media/image250.png"/><Relationship Id="rId2" Type="http://schemas.openxmlformats.org/officeDocument/2006/relationships/notesSlide" Target="../notesSlides/notesSlide57.xml"/><Relationship Id="rId1" Type="http://schemas.openxmlformats.org/officeDocument/2006/relationships/slideLayout" Target="../slideLayouts/slideLayout4.xml"/><Relationship Id="rId11" Type="http://schemas.openxmlformats.org/officeDocument/2006/relationships/image" Target="../media/image55.png"/><Relationship Id="rId10" Type="http://schemas.openxmlformats.org/officeDocument/2006/relationships/image" Target="../media/image19.tiff"/><Relationship Id="rId4" Type="http://schemas.openxmlformats.org/officeDocument/2006/relationships/image" Target="../media/image56.png"/><Relationship Id="rId9" Type="http://schemas.openxmlformats.org/officeDocument/2006/relationships/image" Target="../media/image18.tiff"/></Relationships>
</file>

<file path=ppt/slides/_rels/slide166.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17.tiff"/><Relationship Id="rId7" Type="http://schemas.openxmlformats.org/officeDocument/2006/relationships/image" Target="../media/image250.png"/><Relationship Id="rId2" Type="http://schemas.openxmlformats.org/officeDocument/2006/relationships/notesSlide" Target="../notesSlides/notesSlide58.xml"/><Relationship Id="rId1" Type="http://schemas.openxmlformats.org/officeDocument/2006/relationships/slideLayout" Target="../slideLayouts/slideLayout4.xml"/><Relationship Id="rId11" Type="http://schemas.openxmlformats.org/officeDocument/2006/relationships/image" Target="../media/image55.png"/><Relationship Id="rId10" Type="http://schemas.openxmlformats.org/officeDocument/2006/relationships/image" Target="../media/image19.tiff"/><Relationship Id="rId4" Type="http://schemas.openxmlformats.org/officeDocument/2006/relationships/image" Target="../media/image56.png"/><Relationship Id="rId9" Type="http://schemas.openxmlformats.org/officeDocument/2006/relationships/image" Target="../media/image18.tiff"/></Relationships>
</file>

<file path=ppt/slides/_rels/slide167.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17.tiff"/><Relationship Id="rId7" Type="http://schemas.openxmlformats.org/officeDocument/2006/relationships/image" Target="../media/image250.png"/><Relationship Id="rId12"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4.xml"/><Relationship Id="rId11" Type="http://schemas.openxmlformats.org/officeDocument/2006/relationships/image" Target="../media/image55.png"/><Relationship Id="rId10" Type="http://schemas.openxmlformats.org/officeDocument/2006/relationships/image" Target="../media/image19.tiff"/><Relationship Id="rId4" Type="http://schemas.openxmlformats.org/officeDocument/2006/relationships/image" Target="../media/image56.png"/><Relationship Id="rId9" Type="http://schemas.openxmlformats.org/officeDocument/2006/relationships/image" Target="../media/image18.tiff"/></Relationships>
</file>

<file path=ppt/slides/_rels/slide168.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59.png"/><Relationship Id="rId3" Type="http://schemas.openxmlformats.org/officeDocument/2006/relationships/image" Target="../media/image17.tiff"/><Relationship Id="rId7" Type="http://schemas.openxmlformats.org/officeDocument/2006/relationships/image" Target="../media/image250.png"/><Relationship Id="rId12"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4.xml"/><Relationship Id="rId11" Type="http://schemas.openxmlformats.org/officeDocument/2006/relationships/image" Target="../media/image55.png"/><Relationship Id="rId10" Type="http://schemas.openxmlformats.org/officeDocument/2006/relationships/image" Target="../media/image19.tiff"/><Relationship Id="rId4" Type="http://schemas.openxmlformats.org/officeDocument/2006/relationships/image" Target="../media/image56.png"/><Relationship Id="rId9" Type="http://schemas.openxmlformats.org/officeDocument/2006/relationships/image" Target="../media/image18.tiff"/></Relationships>
</file>

<file path=ppt/slides/_rels/slide16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4.png"/><Relationship Id="rId3" Type="http://schemas.openxmlformats.org/officeDocument/2006/relationships/image" Target="../media/image17.tiff"/><Relationship Id="rId7" Type="http://schemas.openxmlformats.org/officeDocument/2006/relationships/image" Target="../media/image250.png"/><Relationship Id="rId12"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4.xml"/><Relationship Id="rId11" Type="http://schemas.openxmlformats.org/officeDocument/2006/relationships/image" Target="../media/image62.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4.png"/><Relationship Id="rId3" Type="http://schemas.openxmlformats.org/officeDocument/2006/relationships/image" Target="../media/image17.tiff"/><Relationship Id="rId7" Type="http://schemas.openxmlformats.org/officeDocument/2006/relationships/image" Target="../media/image250.png"/><Relationship Id="rId12"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4.xml"/><Relationship Id="rId11" Type="http://schemas.openxmlformats.org/officeDocument/2006/relationships/image" Target="../media/image61.png"/><Relationship Id="rId10" Type="http://schemas.openxmlformats.org/officeDocument/2006/relationships/image" Target="../media/image63.png"/><Relationship Id="rId4" Type="http://schemas.openxmlformats.org/officeDocument/2006/relationships/image" Target="../media/image56.png"/><Relationship Id="rId9" Type="http://schemas.openxmlformats.org/officeDocument/2006/relationships/image" Target="../media/image60.png"/></Relationships>
</file>

<file path=ppt/slides/_rels/slide17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7.png"/><Relationship Id="rId3" Type="http://schemas.openxmlformats.org/officeDocument/2006/relationships/image" Target="../media/image17.tiff"/><Relationship Id="rId7" Type="http://schemas.openxmlformats.org/officeDocument/2006/relationships/image" Target="../media/image250.png"/><Relationship Id="rId12"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4.xml"/><Relationship Id="rId11" Type="http://schemas.openxmlformats.org/officeDocument/2006/relationships/image" Target="../media/image62.png"/><Relationship Id="rId15" Type="http://schemas.openxmlformats.org/officeDocument/2006/relationships/image" Target="../media/image64.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63.png"/></Relationships>
</file>

<file path=ppt/slides/_rels/slide17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7.png"/><Relationship Id="rId3" Type="http://schemas.openxmlformats.org/officeDocument/2006/relationships/image" Target="../media/image17.tiff"/><Relationship Id="rId7" Type="http://schemas.openxmlformats.org/officeDocument/2006/relationships/image" Target="../media/image250.png"/><Relationship Id="rId12" Type="http://schemas.openxmlformats.org/officeDocument/2006/relationships/image" Target="../media/image66.png"/><Relationship Id="rId2" Type="http://schemas.openxmlformats.org/officeDocument/2006/relationships/notesSlide" Target="../notesSlides/notesSlide64.xml"/><Relationship Id="rId16" Type="http://schemas.openxmlformats.org/officeDocument/2006/relationships/image" Target="../media/image64.png"/><Relationship Id="rId1" Type="http://schemas.openxmlformats.org/officeDocument/2006/relationships/slideLayout" Target="../slideLayouts/slideLayout4.xml"/><Relationship Id="rId11" Type="http://schemas.openxmlformats.org/officeDocument/2006/relationships/image" Target="../media/image62.png"/><Relationship Id="rId15" Type="http://schemas.openxmlformats.org/officeDocument/2006/relationships/image" Target="../media/image63.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68.png"/></Relationships>
</file>

<file path=ppt/slides/_rels/slide17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8.png"/><Relationship Id="rId18" Type="http://schemas.openxmlformats.org/officeDocument/2006/relationships/image" Target="../media/image74.png"/><Relationship Id="rId3" Type="http://schemas.openxmlformats.org/officeDocument/2006/relationships/image" Target="../media/image17.tiff"/><Relationship Id="rId7" Type="http://schemas.openxmlformats.org/officeDocument/2006/relationships/image" Target="../media/image250.png"/><Relationship Id="rId12" Type="http://schemas.openxmlformats.org/officeDocument/2006/relationships/image" Target="../media/image67.png"/><Relationship Id="rId17" Type="http://schemas.openxmlformats.org/officeDocument/2006/relationships/image" Target="../media/image73.png"/><Relationship Id="rId2" Type="http://schemas.openxmlformats.org/officeDocument/2006/relationships/notesSlide" Target="../notesSlides/notesSlide65.xml"/><Relationship Id="rId16" Type="http://schemas.openxmlformats.org/officeDocument/2006/relationships/image" Target="../media/image72.png"/><Relationship Id="rId1" Type="http://schemas.openxmlformats.org/officeDocument/2006/relationships/slideLayout" Target="../slideLayouts/slideLayout4.xml"/><Relationship Id="rId11" Type="http://schemas.openxmlformats.org/officeDocument/2006/relationships/image" Target="../media/image66.png"/><Relationship Id="rId15" Type="http://schemas.openxmlformats.org/officeDocument/2006/relationships/image" Target="../media/image64.png"/><Relationship Id="rId10" Type="http://schemas.openxmlformats.org/officeDocument/2006/relationships/image" Target="../media/image70.png"/><Relationship Id="rId4" Type="http://schemas.openxmlformats.org/officeDocument/2006/relationships/image" Target="../media/image56.png"/><Relationship Id="rId9" Type="http://schemas.openxmlformats.org/officeDocument/2006/relationships/image" Target="../media/image69.png"/><Relationship Id="rId14" Type="http://schemas.openxmlformats.org/officeDocument/2006/relationships/image" Target="../media/image20.tiff"/></Relationships>
</file>

<file path=ppt/slides/_rels/slide174.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21.tiff"/><Relationship Id="rId7" Type="http://schemas.openxmlformats.org/officeDocument/2006/relationships/image" Target="../media/image380.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370.png"/><Relationship Id="rId5" Type="http://schemas.openxmlformats.org/officeDocument/2006/relationships/image" Target="../media/image23.tiff"/><Relationship Id="rId4" Type="http://schemas.openxmlformats.org/officeDocument/2006/relationships/image" Target="../media/image22.tiff"/></Relationships>
</file>

<file path=ppt/slides/_rels/slide175.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21.tiff"/><Relationship Id="rId7" Type="http://schemas.openxmlformats.org/officeDocument/2006/relationships/image" Target="../media/image380.pn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370.png"/><Relationship Id="rId5" Type="http://schemas.openxmlformats.org/officeDocument/2006/relationships/image" Target="../media/image23.tiff"/><Relationship Id="rId10" Type="http://schemas.openxmlformats.org/officeDocument/2006/relationships/image" Target="../media/image410.png"/><Relationship Id="rId4" Type="http://schemas.openxmlformats.org/officeDocument/2006/relationships/image" Target="../media/image22.tiff"/><Relationship Id="rId9" Type="http://schemas.openxmlformats.org/officeDocument/2006/relationships/image" Target="../media/image400.png"/></Relationships>
</file>

<file path=ppt/slides/_rels/slide1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0.tiff"/><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17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20.tiff"/><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s>
</file>

<file path=ppt/slides/_rels/slide17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450.png"/><Relationship Id="rId7" Type="http://schemas.openxmlformats.org/officeDocument/2006/relationships/image" Target="../media/image78.png"/><Relationship Id="rId2" Type="http://schemas.openxmlformats.org/officeDocument/2006/relationships/image" Target="../media/image20.tiff"/><Relationship Id="rId1" Type="http://schemas.openxmlformats.org/officeDocument/2006/relationships/slideLayout" Target="../slideLayouts/slideLayout4.xml"/><Relationship Id="rId6" Type="http://schemas.openxmlformats.org/officeDocument/2006/relationships/image" Target="../media/image480.png"/><Relationship Id="rId5" Type="http://schemas.openxmlformats.org/officeDocument/2006/relationships/image" Target="../media/image81.png"/><Relationship Id="rId4" Type="http://schemas.openxmlformats.org/officeDocument/2006/relationships/image" Target="../media/image80.png"/></Relationships>
</file>

<file path=ppt/slides/_rels/slide17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450.png"/><Relationship Id="rId7" Type="http://schemas.openxmlformats.org/officeDocument/2006/relationships/image" Target="../media/image82.png"/><Relationship Id="rId2" Type="http://schemas.openxmlformats.org/officeDocument/2006/relationships/image" Target="../media/image20.tiff"/><Relationship Id="rId1" Type="http://schemas.openxmlformats.org/officeDocument/2006/relationships/slideLayout" Target="../slideLayouts/slideLayout4.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460.png"/><Relationship Id="rId9"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1.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8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450.png"/><Relationship Id="rId7" Type="http://schemas.openxmlformats.org/officeDocument/2006/relationships/image" Target="../media/image71.png"/><Relationship Id="rId2" Type="http://schemas.openxmlformats.org/officeDocument/2006/relationships/image" Target="../media/image20.tiff"/><Relationship Id="rId1" Type="http://schemas.openxmlformats.org/officeDocument/2006/relationships/slideLayout" Target="../slideLayouts/slideLayout4.xml"/><Relationship Id="rId6" Type="http://schemas.openxmlformats.org/officeDocument/2006/relationships/image" Target="../media/image480.png"/><Relationship Id="rId5" Type="http://schemas.openxmlformats.org/officeDocument/2006/relationships/image" Target="../media/image470.png"/><Relationship Id="rId10" Type="http://schemas.openxmlformats.org/officeDocument/2006/relationships/image" Target="../media/image79.png"/><Relationship Id="rId4" Type="http://schemas.openxmlformats.org/officeDocument/2006/relationships/image" Target="../media/image460.png"/><Relationship Id="rId9" Type="http://schemas.openxmlformats.org/officeDocument/2006/relationships/image" Target="../media/image78.png"/></Relationships>
</file>

<file path=ppt/slides/_rels/slide18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450.png"/><Relationship Id="rId7" Type="http://schemas.openxmlformats.org/officeDocument/2006/relationships/image" Target="../media/image71.png"/><Relationship Id="rId2" Type="http://schemas.openxmlformats.org/officeDocument/2006/relationships/image" Target="../media/image20.tiff"/><Relationship Id="rId1" Type="http://schemas.openxmlformats.org/officeDocument/2006/relationships/slideLayout" Target="../slideLayouts/slideLayout4.xml"/><Relationship Id="rId6" Type="http://schemas.openxmlformats.org/officeDocument/2006/relationships/image" Target="../media/image480.png"/><Relationship Id="rId11" Type="http://schemas.openxmlformats.org/officeDocument/2006/relationships/image" Target="../media/image84.png"/><Relationship Id="rId5" Type="http://schemas.openxmlformats.org/officeDocument/2006/relationships/image" Target="../media/image470.png"/><Relationship Id="rId10" Type="http://schemas.openxmlformats.org/officeDocument/2006/relationships/image" Target="../media/image79.png"/><Relationship Id="rId4" Type="http://schemas.openxmlformats.org/officeDocument/2006/relationships/image" Target="../media/image460.png"/><Relationship Id="rId9" Type="http://schemas.openxmlformats.org/officeDocument/2006/relationships/image" Target="../media/image78.png"/></Relationships>
</file>

<file path=ppt/slides/_rels/slide18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4.emf"/><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1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4.emf"/><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1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4.emf"/><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1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4.emf"/><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1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4.emf"/><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189.xml.rels><?xml version="1.0" encoding="UTF-8" standalone="yes"?>
<Relationships xmlns="http://schemas.openxmlformats.org/package/2006/relationships"><Relationship Id="rId3" Type="http://schemas.openxmlformats.org/officeDocument/2006/relationships/image" Target="../media/image450.png"/><Relationship Id="rId7" Type="http://schemas.openxmlformats.org/officeDocument/2006/relationships/image" Target="../media/image84.png"/><Relationship Id="rId2" Type="http://schemas.openxmlformats.org/officeDocument/2006/relationships/image" Target="../media/image20.tiff"/><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82.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1.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10.png"/></Relationships>
</file>

<file path=ppt/slides/_rels/slide19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50.png"/><Relationship Id="rId7" Type="http://schemas.openxmlformats.org/officeDocument/2006/relationships/image" Target="../media/image84.png"/><Relationship Id="rId2" Type="http://schemas.openxmlformats.org/officeDocument/2006/relationships/image" Target="../media/image20.tiff"/><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82.png"/></Relationships>
</file>

<file path=ppt/slides/_rels/slide19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50.png"/><Relationship Id="rId7" Type="http://schemas.openxmlformats.org/officeDocument/2006/relationships/image" Target="../media/image84.png"/><Relationship Id="rId2" Type="http://schemas.openxmlformats.org/officeDocument/2006/relationships/image" Target="../media/image20.tiff"/><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82.png"/></Relationships>
</file>

<file path=ppt/slides/_rels/slide192.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4.xml"/><Relationship Id="rId4" Type="http://schemas.openxmlformats.org/officeDocument/2006/relationships/image" Target="../media/image630.png"/></Relationships>
</file>

<file path=ppt/slides/_rels/slide194.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640.png"/><Relationship Id="rId4" Type="http://schemas.openxmlformats.org/officeDocument/2006/relationships/image" Target="../media/image630.png"/></Relationships>
</file>

<file path=ppt/slides/_rels/slide195.xml.rels><?xml version="1.0" encoding="UTF-8" standalone="yes"?>
<Relationships xmlns="http://schemas.openxmlformats.org/package/2006/relationships"><Relationship Id="rId13" Type="http://schemas.openxmlformats.org/officeDocument/2006/relationships/image" Target="../media/image92.png"/><Relationship Id="rId3" Type="http://schemas.openxmlformats.org/officeDocument/2006/relationships/image" Target="../media/image620.png"/><Relationship Id="rId2" Type="http://schemas.openxmlformats.org/officeDocument/2006/relationships/image" Target="../media/image610.png"/><Relationship Id="rId16"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25.tiff"/><Relationship Id="rId11" Type="http://schemas.openxmlformats.org/officeDocument/2006/relationships/image" Target="../media/image21.tiff"/><Relationship Id="rId5" Type="http://schemas.openxmlformats.org/officeDocument/2006/relationships/image" Target="../media/image640.png"/><Relationship Id="rId15" Type="http://schemas.openxmlformats.org/officeDocument/2006/relationships/image" Target="../media/image54.png"/><Relationship Id="rId10" Type="http://schemas.openxmlformats.org/officeDocument/2006/relationships/image" Target="../media/image690.png"/><Relationship Id="rId4" Type="http://schemas.openxmlformats.org/officeDocument/2006/relationships/image" Target="../media/image630.png"/><Relationship Id="rId14" Type="http://schemas.openxmlformats.org/officeDocument/2006/relationships/image" Target="../media/image93.png"/></Relationships>
</file>

<file path=ppt/slides/_rels/slide196.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620.png"/><Relationship Id="rId12" Type="http://schemas.openxmlformats.org/officeDocument/2006/relationships/image" Target="../media/image76.png"/><Relationship Id="rId2" Type="http://schemas.openxmlformats.org/officeDocument/2006/relationships/image" Target="../media/image610.png"/><Relationship Id="rId1" Type="http://schemas.openxmlformats.org/officeDocument/2006/relationships/slideLayout" Target="../slideLayouts/slideLayout4.xml"/><Relationship Id="rId6" Type="http://schemas.openxmlformats.org/officeDocument/2006/relationships/image" Target="../media/image25.tiff"/><Relationship Id="rId11" Type="http://schemas.openxmlformats.org/officeDocument/2006/relationships/image" Target="../media/image95.png"/><Relationship Id="rId5" Type="http://schemas.openxmlformats.org/officeDocument/2006/relationships/image" Target="../media/image640.png"/><Relationship Id="rId10" Type="http://schemas.openxmlformats.org/officeDocument/2006/relationships/image" Target="../media/image690.png"/><Relationship Id="rId4" Type="http://schemas.openxmlformats.org/officeDocument/2006/relationships/image" Target="../media/image630.png"/><Relationship Id="rId9" Type="http://schemas.openxmlformats.org/officeDocument/2006/relationships/image" Target="../media/image700.png"/></Relationships>
</file>

<file path=ppt/slides/_rels/slide19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530.png"/><Relationship Id="rId7" Type="http://schemas.openxmlformats.org/officeDocument/2006/relationships/image" Target="../media/image761.png"/><Relationship Id="rId2" Type="http://schemas.openxmlformats.org/officeDocument/2006/relationships/image" Target="../media/image25.tiff"/><Relationship Id="rId1" Type="http://schemas.openxmlformats.org/officeDocument/2006/relationships/slideLayout" Target="../slideLayouts/slideLayout4.xml"/><Relationship Id="rId6" Type="http://schemas.openxmlformats.org/officeDocument/2006/relationships/image" Target="../media/image750.png"/><Relationship Id="rId5" Type="http://schemas.openxmlformats.org/officeDocument/2006/relationships/image" Target="../media/image710.png"/><Relationship Id="rId4" Type="http://schemas.openxmlformats.org/officeDocument/2006/relationships/image" Target="../media/image540.png"/><Relationship Id="rId9" Type="http://schemas.openxmlformats.org/officeDocument/2006/relationships/image" Target="../media/image85.png"/></Relationships>
</file>

<file path=ppt/slides/_rels/slide19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530.png"/><Relationship Id="rId7" Type="http://schemas.openxmlformats.org/officeDocument/2006/relationships/image" Target="../media/image77.png"/><Relationship Id="rId2" Type="http://schemas.openxmlformats.org/officeDocument/2006/relationships/image" Target="../media/image25.tiff"/><Relationship Id="rId1" Type="http://schemas.openxmlformats.org/officeDocument/2006/relationships/slideLayout" Target="../slideLayouts/slideLayout4.xml"/><Relationship Id="rId6" Type="http://schemas.openxmlformats.org/officeDocument/2006/relationships/image" Target="../media/image761.png"/><Relationship Id="rId11" Type="http://schemas.openxmlformats.org/officeDocument/2006/relationships/image" Target="../media/image540.png"/><Relationship Id="rId5" Type="http://schemas.openxmlformats.org/officeDocument/2006/relationships/image" Target="../media/image750.png"/><Relationship Id="rId10" Type="http://schemas.openxmlformats.org/officeDocument/2006/relationships/image" Target="../media/image96.png"/><Relationship Id="rId4" Type="http://schemas.openxmlformats.org/officeDocument/2006/relationships/image" Target="../media/image710.png"/><Relationship Id="rId9" Type="http://schemas.openxmlformats.org/officeDocument/2006/relationships/image" Target="../media/image91.png"/></Relationships>
</file>

<file path=ppt/slides/_rels/slide19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1.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10.png"/></Relationships>
</file>

<file path=ppt/slides/_rels/slide2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4.emf"/><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2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4.emf"/><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2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4.emf"/><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20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4.emf"/><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20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4.emf"/><Relationship Id="rId1" Type="http://schemas.openxmlformats.org/officeDocument/2006/relationships/slideLayout" Target="../slideLayouts/slideLayout4.xml"/><Relationship Id="rId5" Type="http://schemas.openxmlformats.org/officeDocument/2006/relationships/image" Target="../media/image99.png"/><Relationship Id="rId4" Type="http://schemas.openxmlformats.org/officeDocument/2006/relationships/image" Target="../media/image98.png"/></Relationships>
</file>

<file path=ppt/slides/_rels/slide20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25.tiff"/><Relationship Id="rId7" Type="http://schemas.openxmlformats.org/officeDocument/2006/relationships/image" Target="../media/image761.png"/><Relationship Id="rId12" Type="http://schemas.openxmlformats.org/officeDocument/2006/relationships/image" Target="../media/image77.png"/><Relationship Id="rId2" Type="http://schemas.openxmlformats.org/officeDocument/2006/relationships/image" Target="../media/image26.emf"/><Relationship Id="rId1" Type="http://schemas.openxmlformats.org/officeDocument/2006/relationships/slideLayout" Target="../slideLayouts/slideLayout4.xml"/><Relationship Id="rId6" Type="http://schemas.openxmlformats.org/officeDocument/2006/relationships/image" Target="../media/image750.png"/><Relationship Id="rId11" Type="http://schemas.openxmlformats.org/officeDocument/2006/relationships/image" Target="../media/image102.png"/><Relationship Id="rId5" Type="http://schemas.openxmlformats.org/officeDocument/2006/relationships/image" Target="../media/image710.png"/><Relationship Id="rId10" Type="http://schemas.openxmlformats.org/officeDocument/2006/relationships/image" Target="../media/image540.png"/><Relationship Id="rId4" Type="http://schemas.openxmlformats.org/officeDocument/2006/relationships/image" Target="../media/image530.png"/><Relationship Id="rId9" Type="http://schemas.openxmlformats.org/officeDocument/2006/relationships/image" Target="../media/image101.png"/></Relationships>
</file>

<file path=ppt/slides/_rels/slide20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25.tiff"/><Relationship Id="rId7" Type="http://schemas.openxmlformats.org/officeDocument/2006/relationships/image" Target="../media/image761.png"/><Relationship Id="rId12" Type="http://schemas.openxmlformats.org/officeDocument/2006/relationships/image" Target="../media/image77.png"/><Relationship Id="rId2" Type="http://schemas.openxmlformats.org/officeDocument/2006/relationships/image" Target="../media/image27.emf"/><Relationship Id="rId1" Type="http://schemas.openxmlformats.org/officeDocument/2006/relationships/slideLayout" Target="../slideLayouts/slideLayout4.xml"/><Relationship Id="rId6" Type="http://schemas.openxmlformats.org/officeDocument/2006/relationships/image" Target="../media/image750.png"/><Relationship Id="rId11" Type="http://schemas.openxmlformats.org/officeDocument/2006/relationships/image" Target="../media/image102.png"/><Relationship Id="rId5" Type="http://schemas.openxmlformats.org/officeDocument/2006/relationships/image" Target="../media/image710.png"/><Relationship Id="rId10" Type="http://schemas.openxmlformats.org/officeDocument/2006/relationships/image" Target="../media/image540.png"/><Relationship Id="rId4" Type="http://schemas.openxmlformats.org/officeDocument/2006/relationships/image" Target="../media/image530.png"/><Relationship Id="rId9" Type="http://schemas.openxmlformats.org/officeDocument/2006/relationships/image" Target="../media/image101.png"/></Relationships>
</file>

<file path=ppt/slides/_rels/slide208.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106.png"/><Relationship Id="rId3" Type="http://schemas.openxmlformats.org/officeDocument/2006/relationships/image" Target="../media/image25.tiff"/><Relationship Id="rId7" Type="http://schemas.openxmlformats.org/officeDocument/2006/relationships/image" Target="../media/image761.png"/><Relationship Id="rId12" Type="http://schemas.openxmlformats.org/officeDocument/2006/relationships/image" Target="../media/image77.png"/><Relationship Id="rId2" Type="http://schemas.openxmlformats.org/officeDocument/2006/relationships/image" Target="../media/image28.emf"/><Relationship Id="rId1" Type="http://schemas.openxmlformats.org/officeDocument/2006/relationships/slideLayout" Target="../slideLayouts/slideLayout4.xml"/><Relationship Id="rId6" Type="http://schemas.openxmlformats.org/officeDocument/2006/relationships/image" Target="../media/image750.png"/><Relationship Id="rId11" Type="http://schemas.openxmlformats.org/officeDocument/2006/relationships/image" Target="../media/image105.png"/><Relationship Id="rId5" Type="http://schemas.openxmlformats.org/officeDocument/2006/relationships/image" Target="../media/image710.png"/><Relationship Id="rId10" Type="http://schemas.openxmlformats.org/officeDocument/2006/relationships/image" Target="../media/image540.png"/><Relationship Id="rId4" Type="http://schemas.openxmlformats.org/officeDocument/2006/relationships/image" Target="../media/image530.png"/><Relationship Id="rId9" Type="http://schemas.openxmlformats.org/officeDocument/2006/relationships/image" Target="../media/image101.png"/></Relationships>
</file>

<file path=ppt/slides/_rels/slide209.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109.png"/><Relationship Id="rId3" Type="http://schemas.openxmlformats.org/officeDocument/2006/relationships/image" Target="../media/image25.tiff"/><Relationship Id="rId7" Type="http://schemas.openxmlformats.org/officeDocument/2006/relationships/image" Target="../media/image761.png"/><Relationship Id="rId12" Type="http://schemas.openxmlformats.org/officeDocument/2006/relationships/image" Target="../media/image77.png"/><Relationship Id="rId2" Type="http://schemas.openxmlformats.org/officeDocument/2006/relationships/image" Target="../media/image29.emf"/><Relationship Id="rId1" Type="http://schemas.openxmlformats.org/officeDocument/2006/relationships/slideLayout" Target="../slideLayouts/slideLayout4.xml"/><Relationship Id="rId6" Type="http://schemas.openxmlformats.org/officeDocument/2006/relationships/image" Target="../media/image750.png"/><Relationship Id="rId11" Type="http://schemas.openxmlformats.org/officeDocument/2006/relationships/image" Target="../media/image108.png"/><Relationship Id="rId5" Type="http://schemas.openxmlformats.org/officeDocument/2006/relationships/image" Target="../media/image710.png"/><Relationship Id="rId10" Type="http://schemas.openxmlformats.org/officeDocument/2006/relationships/image" Target="../media/image540.png"/><Relationship Id="rId4" Type="http://schemas.openxmlformats.org/officeDocument/2006/relationships/image" Target="../media/image530.png"/><Relationship Id="rId9" Type="http://schemas.openxmlformats.org/officeDocument/2006/relationships/image" Target="../media/image101.png"/></Relationships>
</file>

<file path=ppt/slides/_rels/slide2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620.png"/><Relationship Id="rId7" Type="http://schemas.openxmlformats.org/officeDocument/2006/relationships/image" Target="../media/image111.png"/><Relationship Id="rId2" Type="http://schemas.openxmlformats.org/officeDocument/2006/relationships/image" Target="../media/image610.png"/><Relationship Id="rId1" Type="http://schemas.openxmlformats.org/officeDocument/2006/relationships/slideLayout" Target="../slideLayouts/slideLayout4.xml"/><Relationship Id="rId6" Type="http://schemas.openxmlformats.org/officeDocument/2006/relationships/image" Target="../media/image730.png"/><Relationship Id="rId5" Type="http://schemas.openxmlformats.org/officeDocument/2006/relationships/image" Target="../media/image110.png"/><Relationship Id="rId10" Type="http://schemas.openxmlformats.org/officeDocument/2006/relationships/image" Target="../media/image770.png"/><Relationship Id="rId4" Type="http://schemas.openxmlformats.org/officeDocument/2006/relationships/image" Target="../media/image720.png"/><Relationship Id="rId9" Type="http://schemas.openxmlformats.org/officeDocument/2006/relationships/image" Target="../media/image760.png"/></Relationships>
</file>

<file path=ppt/slides/_rels/slide211.xml.rels><?xml version="1.0" encoding="UTF-8" standalone="yes"?>
<Relationships xmlns="http://schemas.openxmlformats.org/package/2006/relationships"><Relationship Id="rId13" Type="http://schemas.openxmlformats.org/officeDocument/2006/relationships/image" Target="../media/image801.png"/><Relationship Id="rId3" Type="http://schemas.openxmlformats.org/officeDocument/2006/relationships/image" Target="../media/image620.png"/><Relationship Id="rId7" Type="http://schemas.openxmlformats.org/officeDocument/2006/relationships/image" Target="../media/image25.tiff"/><Relationship Id="rId12" Type="http://schemas.openxmlformats.org/officeDocument/2006/relationships/image" Target="../media/image790.png"/><Relationship Id="rId2" Type="http://schemas.openxmlformats.org/officeDocument/2006/relationships/image" Target="../media/image610.png"/><Relationship Id="rId1" Type="http://schemas.openxmlformats.org/officeDocument/2006/relationships/slideLayout" Target="../slideLayouts/slideLayout4.xml"/><Relationship Id="rId6" Type="http://schemas.openxmlformats.org/officeDocument/2006/relationships/image" Target="../media/image730.png"/><Relationship Id="rId11" Type="http://schemas.openxmlformats.org/officeDocument/2006/relationships/image" Target="../media/image770.png"/><Relationship Id="rId5" Type="http://schemas.openxmlformats.org/officeDocument/2006/relationships/image" Target="../media/image110.png"/><Relationship Id="rId15" Type="http://schemas.openxmlformats.org/officeDocument/2006/relationships/image" Target="../media/image111.png"/><Relationship Id="rId10" Type="http://schemas.openxmlformats.org/officeDocument/2006/relationships/image" Target="../media/image760.png"/><Relationship Id="rId4" Type="http://schemas.openxmlformats.org/officeDocument/2006/relationships/image" Target="../media/image720.png"/><Relationship Id="rId14" Type="http://schemas.openxmlformats.org/officeDocument/2006/relationships/image" Target="../media/image810.png"/></Relationships>
</file>

<file path=ppt/slides/_rels/slide212.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image" Target="../media/image110.png"/><Relationship Id="rId1" Type="http://schemas.openxmlformats.org/officeDocument/2006/relationships/slideLayout" Target="../slideLayouts/slideLayout4.xml"/><Relationship Id="rId10" Type="http://schemas.openxmlformats.org/officeDocument/2006/relationships/image" Target="../media/image111.png"/><Relationship Id="rId4" Type="http://schemas.openxmlformats.org/officeDocument/2006/relationships/image" Target="../media/image25.tiff"/><Relationship Id="rId9" Type="http://schemas.openxmlformats.org/officeDocument/2006/relationships/image" Target="../media/image112.png"/></Relationships>
</file>

<file path=ppt/slides/_rels/slide213.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image" Target="../media/image110.png"/><Relationship Id="rId1" Type="http://schemas.openxmlformats.org/officeDocument/2006/relationships/slideLayout" Target="../slideLayouts/slideLayout4.xml"/><Relationship Id="rId10" Type="http://schemas.openxmlformats.org/officeDocument/2006/relationships/image" Target="../media/image111.png"/><Relationship Id="rId4" Type="http://schemas.openxmlformats.org/officeDocument/2006/relationships/image" Target="../media/image25.tiff"/><Relationship Id="rId9" Type="http://schemas.openxmlformats.org/officeDocument/2006/relationships/image" Target="../media/image112.png"/></Relationships>
</file>

<file path=ppt/slides/_rels/slide214.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image" Target="../media/image115.png"/><Relationship Id="rId3" Type="http://schemas.openxmlformats.org/officeDocument/2006/relationships/image" Target="../media/image730.png"/><Relationship Id="rId7" Type="http://schemas.openxmlformats.org/officeDocument/2006/relationships/image" Target="../media/image760.png"/><Relationship Id="rId12"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Layout" Target="../slideLayouts/slideLayout4.xml"/><Relationship Id="rId11" Type="http://schemas.openxmlformats.org/officeDocument/2006/relationships/image" Target="../media/image114.png"/><Relationship Id="rId10" Type="http://schemas.openxmlformats.org/officeDocument/2006/relationships/image" Target="../media/image113.png"/><Relationship Id="rId4" Type="http://schemas.openxmlformats.org/officeDocument/2006/relationships/image" Target="../media/image25.tiff"/><Relationship Id="rId9" Type="http://schemas.openxmlformats.org/officeDocument/2006/relationships/image" Target="../media/image790.png"/><Relationship Id="rId14" Type="http://schemas.openxmlformats.org/officeDocument/2006/relationships/image" Target="../media/image111.png"/></Relationships>
</file>

<file path=ppt/slides/_rels/slide215.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image" Target="../media/image115.png"/><Relationship Id="rId3" Type="http://schemas.openxmlformats.org/officeDocument/2006/relationships/image" Target="../media/image730.png"/><Relationship Id="rId7" Type="http://schemas.openxmlformats.org/officeDocument/2006/relationships/image" Target="../media/image760.png"/><Relationship Id="rId12" Type="http://schemas.openxmlformats.org/officeDocument/2006/relationships/image" Target="../media/image112.png"/><Relationship Id="rId2" Type="http://schemas.openxmlformats.org/officeDocument/2006/relationships/image" Target="../media/image740.png"/><Relationship Id="rId1" Type="http://schemas.openxmlformats.org/officeDocument/2006/relationships/slideLayout" Target="../slideLayouts/slideLayout4.xml"/><Relationship Id="rId11" Type="http://schemas.openxmlformats.org/officeDocument/2006/relationships/image" Target="../media/image810.png"/><Relationship Id="rId15" Type="http://schemas.openxmlformats.org/officeDocument/2006/relationships/image" Target="../media/image111.png"/><Relationship Id="rId10" Type="http://schemas.openxmlformats.org/officeDocument/2006/relationships/image" Target="../media/image801.png"/><Relationship Id="rId4" Type="http://schemas.openxmlformats.org/officeDocument/2006/relationships/image" Target="../media/image25.tiff"/><Relationship Id="rId9" Type="http://schemas.openxmlformats.org/officeDocument/2006/relationships/image" Target="../media/image790.png"/><Relationship Id="rId14" Type="http://schemas.openxmlformats.org/officeDocument/2006/relationships/image" Target="../media/image116.png"/></Relationships>
</file>

<file path=ppt/slides/_rels/slide216.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image" Target="../media/image115.png"/><Relationship Id="rId3" Type="http://schemas.openxmlformats.org/officeDocument/2006/relationships/image" Target="../media/image730.png"/><Relationship Id="rId7" Type="http://schemas.openxmlformats.org/officeDocument/2006/relationships/image" Target="../media/image760.png"/><Relationship Id="rId12" Type="http://schemas.openxmlformats.org/officeDocument/2006/relationships/image" Target="../media/image112.png"/><Relationship Id="rId2" Type="http://schemas.openxmlformats.org/officeDocument/2006/relationships/image" Target="../media/image740.png"/><Relationship Id="rId16" Type="http://schemas.openxmlformats.org/officeDocument/2006/relationships/image" Target="../media/image111.png"/><Relationship Id="rId1" Type="http://schemas.openxmlformats.org/officeDocument/2006/relationships/slideLayout" Target="../slideLayouts/slideLayout4.xml"/><Relationship Id="rId11" Type="http://schemas.openxmlformats.org/officeDocument/2006/relationships/image" Target="../media/image810.png"/><Relationship Id="rId15" Type="http://schemas.openxmlformats.org/officeDocument/2006/relationships/image" Target="../media/image117.png"/><Relationship Id="rId10" Type="http://schemas.openxmlformats.org/officeDocument/2006/relationships/image" Target="../media/image801.png"/><Relationship Id="rId4" Type="http://schemas.openxmlformats.org/officeDocument/2006/relationships/image" Target="../media/image25.tiff"/><Relationship Id="rId9" Type="http://schemas.openxmlformats.org/officeDocument/2006/relationships/image" Target="../media/image790.png"/><Relationship Id="rId14" Type="http://schemas.openxmlformats.org/officeDocument/2006/relationships/image" Target="../media/image116.png"/></Relationships>
</file>

<file path=ppt/slides/_rels/slide21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2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xml"/><Relationship Id="rId5" Type="http://schemas.openxmlformats.org/officeDocument/2006/relationships/image" Target="../media/image122.png"/><Relationship Id="rId4" Type="http://schemas.openxmlformats.org/officeDocument/2006/relationships/image" Target="../media/image890.png"/></Relationships>
</file>

<file path=ppt/slides/_rels/slide22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890.png"/></Relationships>
</file>

<file path=ppt/slides/_rels/slide2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124.png"/></Relationships>
</file>

<file path=ppt/slides/_rels/slide22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90.png"/><Relationship Id="rId1" Type="http://schemas.openxmlformats.org/officeDocument/2006/relationships/slideLayout" Target="../slideLayouts/slideLayout4.xml"/><Relationship Id="rId5" Type="http://schemas.openxmlformats.org/officeDocument/2006/relationships/image" Target="../media/image125.png"/><Relationship Id="rId4" Type="http://schemas.openxmlformats.org/officeDocument/2006/relationships/image" Target="../media/image124.png"/></Relationships>
</file>

<file path=ppt/slides/_rels/slide22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90.png"/><Relationship Id="rId1" Type="http://schemas.openxmlformats.org/officeDocument/2006/relationships/slideLayout" Target="../slideLayouts/slideLayout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226.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7.png"/><Relationship Id="rId2" Type="http://schemas.openxmlformats.org/officeDocument/2006/relationships/image" Target="../media/image90.png"/><Relationship Id="rId1" Type="http://schemas.openxmlformats.org/officeDocument/2006/relationships/slideLayout" Target="../slideLayouts/slideLayout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4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3B26EB9C-2559-AB4A-8CBA-04EF382B9779}"/>
              </a:ext>
            </a:extLst>
          </p:cNvPr>
          <p:cNvSpPr txBox="1">
            <a:spLocks noChangeArrowheads="1"/>
          </p:cNvSpPr>
          <p:nvPr/>
        </p:nvSpPr>
        <p:spPr bwMode="auto">
          <a:xfrm>
            <a:off x="2295524" y="4175522"/>
            <a:ext cx="7600950" cy="453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400">
                <a:solidFill>
                  <a:schemeClr val="tx1"/>
                </a:solidFill>
                <a:latin typeface="HGP創英角ｺﾞｼｯｸUB" panose="020B0900000000000000" pitchFamily="50" charset="-128"/>
                <a:ea typeface="HGP創英角ｺﾞｼｯｸUB" panose="020B0900000000000000" pitchFamily="50" charset="-128"/>
                <a:cs typeface="+mj-cs"/>
              </a:defRPr>
            </a:lvl1pPr>
            <a:lvl2pPr algn="l" rtl="0" eaLnBrk="0" fontAlgn="base" hangingPunct="0">
              <a:spcBef>
                <a:spcPct val="0"/>
              </a:spcBef>
              <a:spcAft>
                <a:spcPct val="0"/>
              </a:spcAft>
              <a:defRPr sz="2600">
                <a:solidFill>
                  <a:schemeClr val="tx1"/>
                </a:solidFill>
                <a:latin typeface="Arial" charset="0"/>
                <a:ea typeface="ＭＳ Ｐゴシック" pitchFamily="50" charset="-128"/>
              </a:defRPr>
            </a:lvl2pPr>
            <a:lvl3pPr algn="l" rtl="0" eaLnBrk="0" fontAlgn="base" hangingPunct="0">
              <a:spcBef>
                <a:spcPct val="0"/>
              </a:spcBef>
              <a:spcAft>
                <a:spcPct val="0"/>
              </a:spcAft>
              <a:defRPr sz="2600">
                <a:solidFill>
                  <a:schemeClr val="tx1"/>
                </a:solidFill>
                <a:latin typeface="Arial" charset="0"/>
                <a:ea typeface="ＭＳ Ｐゴシック" pitchFamily="50" charset="-128"/>
              </a:defRPr>
            </a:lvl3pPr>
            <a:lvl4pPr algn="l" rtl="0" eaLnBrk="0" fontAlgn="base" hangingPunct="0">
              <a:spcBef>
                <a:spcPct val="0"/>
              </a:spcBef>
              <a:spcAft>
                <a:spcPct val="0"/>
              </a:spcAft>
              <a:defRPr sz="2600">
                <a:solidFill>
                  <a:schemeClr val="tx1"/>
                </a:solidFill>
                <a:latin typeface="Arial" charset="0"/>
                <a:ea typeface="ＭＳ Ｐゴシック" pitchFamily="50" charset="-128"/>
              </a:defRPr>
            </a:lvl4pPr>
            <a:lvl5pPr algn="l" rtl="0" eaLnBrk="0" fontAlgn="base" hangingPunct="0">
              <a:spcBef>
                <a:spcPct val="0"/>
              </a:spcBef>
              <a:spcAft>
                <a:spcPct val="0"/>
              </a:spcAft>
              <a:defRPr sz="2600">
                <a:solidFill>
                  <a:schemeClr val="tx1"/>
                </a:solidFill>
                <a:latin typeface="Arial" charset="0"/>
                <a:ea typeface="ＭＳ Ｐゴシック" pitchFamily="50" charset="-128"/>
              </a:defRPr>
            </a:lvl5pPr>
            <a:lvl6pPr marL="457200" algn="l" rtl="0" fontAlgn="base">
              <a:spcBef>
                <a:spcPct val="0"/>
              </a:spcBef>
              <a:spcAft>
                <a:spcPct val="0"/>
              </a:spcAft>
              <a:defRPr sz="2600">
                <a:solidFill>
                  <a:schemeClr val="tx1"/>
                </a:solidFill>
                <a:latin typeface="Arial" charset="0"/>
                <a:ea typeface="ＭＳ Ｐゴシック" pitchFamily="50" charset="-128"/>
              </a:defRPr>
            </a:lvl6pPr>
            <a:lvl7pPr marL="914400" algn="l" rtl="0" fontAlgn="base">
              <a:spcBef>
                <a:spcPct val="0"/>
              </a:spcBef>
              <a:spcAft>
                <a:spcPct val="0"/>
              </a:spcAft>
              <a:defRPr sz="2600">
                <a:solidFill>
                  <a:schemeClr val="tx1"/>
                </a:solidFill>
                <a:latin typeface="Arial" charset="0"/>
                <a:ea typeface="ＭＳ Ｐゴシック" pitchFamily="50" charset="-128"/>
              </a:defRPr>
            </a:lvl7pPr>
            <a:lvl8pPr marL="1371600" algn="l" rtl="0" fontAlgn="base">
              <a:spcBef>
                <a:spcPct val="0"/>
              </a:spcBef>
              <a:spcAft>
                <a:spcPct val="0"/>
              </a:spcAft>
              <a:defRPr sz="2600">
                <a:solidFill>
                  <a:schemeClr val="tx1"/>
                </a:solidFill>
                <a:latin typeface="Arial" charset="0"/>
                <a:ea typeface="ＭＳ Ｐゴシック" pitchFamily="50" charset="-128"/>
              </a:defRPr>
            </a:lvl8pPr>
            <a:lvl9pPr marL="1828800" algn="l" rtl="0" fontAlgn="base">
              <a:spcBef>
                <a:spcPct val="0"/>
              </a:spcBef>
              <a:spcAft>
                <a:spcPct val="0"/>
              </a:spcAft>
              <a:defRPr sz="2600">
                <a:solidFill>
                  <a:schemeClr val="tx1"/>
                </a:solidFill>
                <a:latin typeface="Arial" charset="0"/>
                <a:ea typeface="ＭＳ Ｐゴシック" pitchFamily="50" charset="-128"/>
              </a:defRPr>
            </a:lvl9pPr>
          </a:lstStyle>
          <a:p>
            <a:pPr algn="ctr" eaLnBrk="1" hangingPunct="1"/>
            <a:r>
              <a:rPr lang="ja-JP" altLang="en-US" sz="4400" b="1" kern="0">
                <a:latin typeface="メイリオ" panose="020B0604030504040204" pitchFamily="50" charset="-128"/>
                <a:ea typeface="メイリオ" panose="020B0604030504040204" pitchFamily="50" charset="-128"/>
              </a:rPr>
              <a:t>第</a:t>
            </a:r>
            <a:r>
              <a:rPr lang="en-US" altLang="ja-JP" sz="4400" b="1" kern="0" dirty="0">
                <a:latin typeface="メイリオ" panose="020B0604030504040204" pitchFamily="50" charset="-128"/>
                <a:ea typeface="メイリオ" panose="020B0604030504040204" pitchFamily="50" charset="-128"/>
              </a:rPr>
              <a:t>5</a:t>
            </a:r>
            <a:r>
              <a:rPr lang="ja-JP" altLang="en-US" sz="4400" b="1" kern="0">
                <a:latin typeface="メイリオ" panose="020B0604030504040204" pitchFamily="50" charset="-128"/>
                <a:ea typeface="メイリオ" panose="020B0604030504040204" pitchFamily="50" charset="-128"/>
              </a:rPr>
              <a:t>回</a:t>
            </a:r>
            <a:endParaRPr lang="ja-JP" altLang="en-US" sz="4400" b="1" kern="0" dirty="0">
              <a:latin typeface="メイリオ" panose="020B0604030504040204" pitchFamily="50" charset="-128"/>
              <a:ea typeface="メイリオ" panose="020B0604030504040204" pitchFamily="50" charset="-128"/>
            </a:endParaRPr>
          </a:p>
        </p:txBody>
      </p:sp>
      <p:sp>
        <p:nvSpPr>
          <p:cNvPr id="10" name="Rectangle 6">
            <a:extLst>
              <a:ext uri="{FF2B5EF4-FFF2-40B4-BE49-F238E27FC236}">
                <a16:creationId xmlns:a16="http://schemas.microsoft.com/office/drawing/2014/main" id="{DE798E22-FC18-AF48-8CA4-AA8546737001}"/>
              </a:ext>
            </a:extLst>
          </p:cNvPr>
          <p:cNvSpPr>
            <a:spLocks noGrp="1" noChangeArrowheads="1"/>
          </p:cNvSpPr>
          <p:nvPr>
            <p:ph type="ctrTitle"/>
          </p:nvPr>
        </p:nvSpPr>
        <p:spPr>
          <a:xfrm>
            <a:off x="706553" y="1524000"/>
            <a:ext cx="10778891" cy="857250"/>
          </a:xfrm>
        </p:spPr>
        <p:txBody>
          <a:bodyPr/>
          <a:lstStyle/>
          <a:p>
            <a:pPr algn="ctr" eaLnBrk="1" hangingPunct="1"/>
            <a:r>
              <a:rPr lang="ja-JP" altLang="en-US" sz="4400" b="1" dirty="0">
                <a:latin typeface="メイリオ" panose="020B0604030504040204" pitchFamily="50" charset="-128"/>
                <a:ea typeface="メイリオ" panose="020B0604030504040204" pitchFamily="50" charset="-128"/>
              </a:rPr>
              <a:t>アメリカ式統計学</a:t>
            </a:r>
            <a:r>
              <a:rPr lang="en-US" altLang="ja-JP" sz="4400" b="1" dirty="0">
                <a:latin typeface="メイリオ" panose="020B0604030504040204" pitchFamily="50" charset="-128"/>
                <a:ea typeface="メイリオ" panose="020B0604030504040204" pitchFamily="50" charset="-128"/>
              </a:rPr>
              <a:t>-</a:t>
            </a:r>
            <a:r>
              <a:rPr lang="ja-JP" altLang="en-US" sz="4400" b="1" dirty="0">
                <a:latin typeface="メイリオ" panose="020B0604030504040204" pitchFamily="50" charset="-128"/>
                <a:ea typeface="メイリオ" panose="020B0604030504040204" pitchFamily="50" charset="-128"/>
              </a:rPr>
              <a:t>統計検定２級範囲</a:t>
            </a:r>
            <a:r>
              <a:rPr lang="en-US" altLang="ja-JP" sz="4400" b="1" dirty="0">
                <a:latin typeface="メイリオ" panose="020B0604030504040204" pitchFamily="50" charset="-128"/>
                <a:ea typeface="メイリオ" panose="020B0604030504040204" pitchFamily="50" charset="-128"/>
              </a:rPr>
              <a:t>-</a:t>
            </a:r>
            <a:endParaRPr lang="ja-JP" altLang="en-US" sz="44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12635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08FDA6-8C79-394D-AA91-ED0EC80B6B2D}"/>
              </a:ext>
            </a:extLst>
          </p:cNvPr>
          <p:cNvSpPr>
            <a:spLocks noGrp="1"/>
          </p:cNvSpPr>
          <p:nvPr>
            <p:ph type="title"/>
          </p:nvPr>
        </p:nvSpPr>
        <p:spPr/>
        <p:txBody>
          <a:bodyPr/>
          <a:lstStyle/>
          <a:p>
            <a:r>
              <a:rPr kumimoji="1" lang="en-US" altLang="ja-JP" dirty="0"/>
              <a:t>60</a:t>
            </a:r>
            <a:r>
              <a:rPr kumimoji="1" lang="ja-JP" altLang="en-US"/>
              <a:t>人分の集計結果</a:t>
            </a:r>
          </a:p>
        </p:txBody>
      </p:sp>
      <p:pic>
        <p:nvPicPr>
          <p:cNvPr id="6" name="コンテンツ プレースホルダー 5">
            <a:extLst>
              <a:ext uri="{FF2B5EF4-FFF2-40B4-BE49-F238E27FC236}">
                <a16:creationId xmlns:a16="http://schemas.microsoft.com/office/drawing/2014/main" id="{712484DA-7026-E840-BF6B-D85656FCBF2A}"/>
              </a:ext>
            </a:extLst>
          </p:cNvPr>
          <p:cNvPicPr>
            <a:picLocks noGrp="1" noChangeAspect="1"/>
          </p:cNvPicPr>
          <p:nvPr>
            <p:ph idx="1"/>
          </p:nvPr>
        </p:nvPicPr>
        <p:blipFill>
          <a:blip r:embed="rId2"/>
          <a:stretch>
            <a:fillRect/>
          </a:stretch>
        </p:blipFill>
        <p:spPr/>
      </p:pic>
      <p:pic>
        <p:nvPicPr>
          <p:cNvPr id="12" name="図 11">
            <a:extLst>
              <a:ext uri="{FF2B5EF4-FFF2-40B4-BE49-F238E27FC236}">
                <a16:creationId xmlns:a16="http://schemas.microsoft.com/office/drawing/2014/main" id="{7B77DF2A-A655-7D42-84B9-5651CFDFB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250" y="1219200"/>
            <a:ext cx="10731500" cy="1676400"/>
          </a:xfrm>
          <a:prstGeom prst="rect">
            <a:avLst/>
          </a:prstGeom>
        </p:spPr>
      </p:pic>
      <p:pic>
        <p:nvPicPr>
          <p:cNvPr id="14" name="図 13">
            <a:extLst>
              <a:ext uri="{FF2B5EF4-FFF2-40B4-BE49-F238E27FC236}">
                <a16:creationId xmlns:a16="http://schemas.microsoft.com/office/drawing/2014/main" id="{8EE085F0-5AD8-8646-970D-6C94D330AA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732" y="3044638"/>
            <a:ext cx="10731500" cy="1676399"/>
          </a:xfrm>
          <a:prstGeom prst="rect">
            <a:avLst/>
          </a:prstGeom>
        </p:spPr>
      </p:pic>
      <p:sp>
        <p:nvSpPr>
          <p:cNvPr id="17" name="テキスト ボックス 16">
            <a:extLst>
              <a:ext uri="{FF2B5EF4-FFF2-40B4-BE49-F238E27FC236}">
                <a16:creationId xmlns:a16="http://schemas.microsoft.com/office/drawing/2014/main" id="{039E7DD2-D2C8-8041-89D9-9158C6B7A67F}"/>
              </a:ext>
            </a:extLst>
          </p:cNvPr>
          <p:cNvSpPr txBox="1"/>
          <p:nvPr/>
        </p:nvSpPr>
        <p:spPr>
          <a:xfrm>
            <a:off x="4191000" y="1387315"/>
            <a:ext cx="1535997" cy="461665"/>
          </a:xfrm>
          <a:prstGeom prst="rect">
            <a:avLst/>
          </a:prstGeom>
          <a:solidFill>
            <a:srgbClr val="FF0000"/>
          </a:solidFill>
        </p:spPr>
        <p:txBody>
          <a:bodyPr wrap="none" rtlCol="0">
            <a:spAutoFit/>
          </a:bodyPr>
          <a:lstStyle/>
          <a:p>
            <a:r>
              <a:rPr kumimoji="1" lang="ja-JP" altLang="en-US" sz="2400">
                <a:solidFill>
                  <a:schemeClr val="bg1"/>
                </a:solidFill>
                <a:latin typeface="Meiryo" panose="020B0604030504040204" pitchFamily="34" charset="-128"/>
                <a:ea typeface="Meiryo" panose="020B0604030504040204" pitchFamily="34" charset="-128"/>
              </a:rPr>
              <a:t>平均</a:t>
            </a:r>
            <a:r>
              <a:rPr kumimoji="1" lang="en-US" altLang="ja-JP" sz="2400" dirty="0">
                <a:solidFill>
                  <a:schemeClr val="bg1"/>
                </a:solidFill>
                <a:latin typeface="Meiryo" panose="020B0604030504040204" pitchFamily="34" charset="-128"/>
                <a:ea typeface="Meiryo" panose="020B0604030504040204" pitchFamily="34" charset="-128"/>
              </a:rPr>
              <a:t>=9.7</a:t>
            </a:r>
            <a:endParaRPr kumimoji="1" lang="ja-JP" altLang="en-US" sz="2400" b="1">
              <a:solidFill>
                <a:schemeClr val="bg1"/>
              </a:solidFill>
              <a:latin typeface="Meiryo" panose="020B0604030504040204" pitchFamily="34" charset="-128"/>
              <a:ea typeface="Meiryo" panose="020B0604030504040204" pitchFamily="34" charset="-128"/>
            </a:endParaRPr>
          </a:p>
        </p:txBody>
      </p:sp>
      <p:sp>
        <p:nvSpPr>
          <p:cNvPr id="18" name="テキスト ボックス 17">
            <a:extLst>
              <a:ext uri="{FF2B5EF4-FFF2-40B4-BE49-F238E27FC236}">
                <a16:creationId xmlns:a16="http://schemas.microsoft.com/office/drawing/2014/main" id="{300D042B-3978-E547-8D71-B22645CB0B40}"/>
              </a:ext>
            </a:extLst>
          </p:cNvPr>
          <p:cNvSpPr txBox="1"/>
          <p:nvPr/>
        </p:nvSpPr>
        <p:spPr>
          <a:xfrm>
            <a:off x="4190999" y="3089462"/>
            <a:ext cx="1535998" cy="461665"/>
          </a:xfrm>
          <a:prstGeom prst="rect">
            <a:avLst/>
          </a:prstGeom>
          <a:solidFill>
            <a:srgbClr val="FF0000"/>
          </a:solidFill>
        </p:spPr>
        <p:txBody>
          <a:bodyPr wrap="none" rtlCol="0">
            <a:spAutoFit/>
          </a:bodyPr>
          <a:lstStyle/>
          <a:p>
            <a:r>
              <a:rPr kumimoji="1" lang="ja-JP" altLang="en-US" sz="2400">
                <a:solidFill>
                  <a:schemeClr val="bg1"/>
                </a:solidFill>
                <a:latin typeface="Meiryo" panose="020B0604030504040204" pitchFamily="34" charset="-128"/>
                <a:ea typeface="Meiryo" panose="020B0604030504040204" pitchFamily="34" charset="-128"/>
              </a:rPr>
              <a:t>平均</a:t>
            </a:r>
            <a:r>
              <a:rPr kumimoji="1" lang="en-US" altLang="ja-JP" sz="2400" dirty="0">
                <a:solidFill>
                  <a:schemeClr val="bg1"/>
                </a:solidFill>
                <a:latin typeface="Meiryo" panose="020B0604030504040204" pitchFamily="34" charset="-128"/>
                <a:ea typeface="Meiryo" panose="020B0604030504040204" pitchFamily="34" charset="-128"/>
              </a:rPr>
              <a:t>=8.2</a:t>
            </a:r>
            <a:endParaRPr kumimoji="1" lang="ja-JP" altLang="en-US" sz="24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149669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0B1765-A0B3-CD43-8D9E-EB0639ADE333}"/>
              </a:ext>
            </a:extLst>
          </p:cNvPr>
          <p:cNvSpPr>
            <a:spLocks noGrp="1"/>
          </p:cNvSpPr>
          <p:nvPr>
            <p:ph type="title"/>
          </p:nvPr>
        </p:nvSpPr>
        <p:spPr/>
        <p:txBody>
          <a:bodyPr/>
          <a:lstStyle/>
          <a:p>
            <a:r>
              <a:rPr lang="ja-JP" altLang="en-US"/>
              <a:t>観察研究の事例１</a:t>
            </a:r>
            <a:endParaRPr kumimoji="1" lang="ja-JP" altLang="en-US"/>
          </a:p>
        </p:txBody>
      </p:sp>
      <p:sp>
        <p:nvSpPr>
          <p:cNvPr id="3" name="コンテンツ プレースホルダー 2">
            <a:extLst>
              <a:ext uri="{FF2B5EF4-FFF2-40B4-BE49-F238E27FC236}">
                <a16:creationId xmlns:a16="http://schemas.microsoft.com/office/drawing/2014/main" id="{0A0B16F2-D166-5C47-906B-99F0A1DE89BD}"/>
              </a:ext>
            </a:extLst>
          </p:cNvPr>
          <p:cNvSpPr>
            <a:spLocks noGrp="1"/>
          </p:cNvSpPr>
          <p:nvPr>
            <p:ph idx="1"/>
          </p:nvPr>
        </p:nvSpPr>
        <p:spPr/>
        <p:txBody>
          <a:bodyPr/>
          <a:lstStyle/>
          <a:p>
            <a:endParaRPr kumimoji="1" lang="ja-JP" altLang="en-US"/>
          </a:p>
        </p:txBody>
      </p:sp>
      <p:graphicFrame>
        <p:nvGraphicFramePr>
          <p:cNvPr id="5" name="Group 44">
            <a:extLst>
              <a:ext uri="{FF2B5EF4-FFF2-40B4-BE49-F238E27FC236}">
                <a16:creationId xmlns:a16="http://schemas.microsoft.com/office/drawing/2014/main" id="{1521B891-B084-CF42-B833-AAB773439AD7}"/>
              </a:ext>
            </a:extLst>
          </p:cNvPr>
          <p:cNvGraphicFramePr>
            <a:graphicFrameLocks/>
          </p:cNvGraphicFramePr>
          <p:nvPr/>
        </p:nvGraphicFramePr>
        <p:xfrm>
          <a:off x="990600" y="2713957"/>
          <a:ext cx="4876801" cy="1672722"/>
        </p:xfrm>
        <a:graphic>
          <a:graphicData uri="http://schemas.openxmlformats.org/drawingml/2006/table">
            <a:tbl>
              <a:tblPr/>
              <a:tblGrid>
                <a:gridCol w="1584389">
                  <a:extLst>
                    <a:ext uri="{9D8B030D-6E8A-4147-A177-3AD203B41FA5}">
                      <a16:colId xmlns:a16="http://schemas.microsoft.com/office/drawing/2014/main" val="20000"/>
                    </a:ext>
                  </a:extLst>
                </a:gridCol>
                <a:gridCol w="1402971">
                  <a:extLst>
                    <a:ext uri="{9D8B030D-6E8A-4147-A177-3AD203B41FA5}">
                      <a16:colId xmlns:a16="http://schemas.microsoft.com/office/drawing/2014/main" val="20001"/>
                    </a:ext>
                  </a:extLst>
                </a:gridCol>
                <a:gridCol w="1889441">
                  <a:extLst>
                    <a:ext uri="{9D8B030D-6E8A-4147-A177-3AD203B41FA5}">
                      <a16:colId xmlns:a16="http://schemas.microsoft.com/office/drawing/2014/main" val="20002"/>
                    </a:ext>
                  </a:extLst>
                </a:gridCol>
              </a:tblGrid>
              <a:tr h="5579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システム</a:t>
                      </a: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試合数</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平均失点数</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55679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3</a:t>
                      </a:r>
                      <a:r>
                        <a:rPr kumimoji="1" lang="ja-JP" altLang="en-US" sz="2400" b="0" i="0" u="none" strike="noStrike" cap="none" normalizeH="0" baseline="0" dirty="0">
                          <a:ln>
                            <a:noFill/>
                          </a:ln>
                          <a:solidFill>
                            <a:schemeClr val="tx1"/>
                          </a:solidFill>
                          <a:effectLst/>
                          <a:latin typeface="Tahoma" pitchFamily="34" charset="0"/>
                          <a:ea typeface="ＭＳ Ｐゴシック" charset="-128"/>
                        </a:rPr>
                        <a:t>バック</a:t>
                      </a: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40</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0.85</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79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4</a:t>
                      </a:r>
                      <a:r>
                        <a:rPr kumimoji="1" lang="ja-JP" altLang="en-US" sz="2400" b="0" i="0" u="none" strike="noStrike" cap="none" normalizeH="0" baseline="0" dirty="0">
                          <a:ln>
                            <a:noFill/>
                          </a:ln>
                          <a:solidFill>
                            <a:schemeClr val="tx1"/>
                          </a:solidFill>
                          <a:effectLst/>
                          <a:latin typeface="Tahoma" pitchFamily="34" charset="0"/>
                          <a:ea typeface="ＭＳ Ｐゴシック" charset="-128"/>
                        </a:rPr>
                        <a:t>バック</a:t>
                      </a: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32</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1.13</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 name="正方形/長方形 5">
            <a:extLst>
              <a:ext uri="{FF2B5EF4-FFF2-40B4-BE49-F238E27FC236}">
                <a16:creationId xmlns:a16="http://schemas.microsoft.com/office/drawing/2014/main" id="{D45B75D3-E276-2A46-A3BC-8509A2E55D3E}"/>
              </a:ext>
            </a:extLst>
          </p:cNvPr>
          <p:cNvSpPr/>
          <p:nvPr/>
        </p:nvSpPr>
        <p:spPr>
          <a:xfrm>
            <a:off x="2641912" y="1632267"/>
            <a:ext cx="7113901" cy="369332"/>
          </a:xfrm>
          <a:prstGeom prst="rect">
            <a:avLst/>
          </a:prstGeom>
        </p:spPr>
        <p:txBody>
          <a:bodyPr wrap="square">
            <a:spAutoFit/>
          </a:bodyPr>
          <a:lstStyle/>
          <a:p>
            <a:pPr algn="l"/>
            <a:r>
              <a:rPr lang="ja-JP" altLang="en-US" sz="1800" dirty="0">
                <a:latin typeface="メイリオ" panose="020B0604030504040204" pitchFamily="50" charset="-128"/>
                <a:ea typeface="メイリオ" panose="020B0604030504040204" pitchFamily="50" charset="-128"/>
              </a:rPr>
              <a:t>サッカーの</a:t>
            </a:r>
            <a:r>
              <a:rPr lang="en-US" altLang="ja-JP" sz="1800" dirty="0">
                <a:latin typeface="メイリオ" panose="020B0604030504040204" pitchFamily="50" charset="-128"/>
                <a:ea typeface="メイリオ" panose="020B0604030504040204" pitchFamily="50" charset="-128"/>
              </a:rPr>
              <a:t>4</a:t>
            </a:r>
            <a:r>
              <a:rPr lang="ja-JP" altLang="en-US" sz="1800" dirty="0">
                <a:latin typeface="メイリオ" panose="020B0604030504040204" pitchFamily="50" charset="-128"/>
                <a:ea typeface="メイリオ" panose="020B0604030504040204" pitchFamily="50" charset="-128"/>
              </a:rPr>
              <a:t>バックと</a:t>
            </a:r>
            <a:r>
              <a:rPr lang="en-US" altLang="ja-JP" sz="1800" dirty="0">
                <a:latin typeface="メイリオ" panose="020B0604030504040204" pitchFamily="50" charset="-128"/>
                <a:ea typeface="メイリオ" panose="020B0604030504040204" pitchFamily="50" charset="-128"/>
              </a:rPr>
              <a:t>3</a:t>
            </a:r>
            <a:r>
              <a:rPr lang="ja-JP" altLang="en-US" sz="1800" dirty="0">
                <a:latin typeface="メイリオ" panose="020B0604030504040204" pitchFamily="50" charset="-128"/>
                <a:ea typeface="メイリオ" panose="020B0604030504040204" pitchFamily="50" charset="-128"/>
              </a:rPr>
              <a:t>バック</a:t>
            </a:r>
            <a:r>
              <a:rPr lang="ja-JP" altLang="en-US" sz="1800">
                <a:latin typeface="メイリオ" panose="020B0604030504040204" pitchFamily="50" charset="-128"/>
                <a:ea typeface="メイリオ" panose="020B0604030504040204" pitchFamily="50" charset="-128"/>
              </a:rPr>
              <a:t>、どちらのシステムがいいか？</a:t>
            </a:r>
            <a:endParaRPr lang="ja-JP" altLang="en-US" sz="1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CBA41CAE-D28E-0C47-A3A6-85CDC45999C0}"/>
              </a:ext>
            </a:extLst>
          </p:cNvPr>
          <p:cNvSpPr/>
          <p:nvPr/>
        </p:nvSpPr>
        <p:spPr bwMode="auto">
          <a:xfrm>
            <a:off x="2427290" y="1446214"/>
            <a:ext cx="7402511" cy="687387"/>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1" name="テキスト ボックス 10">
            <a:extLst>
              <a:ext uri="{FF2B5EF4-FFF2-40B4-BE49-F238E27FC236}">
                <a16:creationId xmlns:a16="http://schemas.microsoft.com/office/drawing/2014/main" id="{35664200-B890-9447-BDB4-C1A6DB7100FC}"/>
              </a:ext>
            </a:extLst>
          </p:cNvPr>
          <p:cNvSpPr txBox="1"/>
          <p:nvPr/>
        </p:nvSpPr>
        <p:spPr>
          <a:xfrm>
            <a:off x="1986137" y="5244783"/>
            <a:ext cx="2885726" cy="400110"/>
          </a:xfrm>
          <a:prstGeom prst="rect">
            <a:avLst/>
          </a:prstGeom>
          <a:noFill/>
        </p:spPr>
        <p:txBody>
          <a:bodyPr wrap="none" rtlCol="0">
            <a:spAutoFit/>
          </a:bodyPr>
          <a:lstStyle/>
          <a:p>
            <a:r>
              <a:rPr kumimoji="1" lang="ja-JP" altLang="en-US"/>
              <a:t>結論を導くことはできない</a:t>
            </a:r>
          </a:p>
        </p:txBody>
      </p:sp>
      <p:sp>
        <p:nvSpPr>
          <p:cNvPr id="12" name="右矢印 11">
            <a:extLst>
              <a:ext uri="{FF2B5EF4-FFF2-40B4-BE49-F238E27FC236}">
                <a16:creationId xmlns:a16="http://schemas.microsoft.com/office/drawing/2014/main" id="{1D94A0BF-A7AF-3940-A007-E4631DFC9A00}"/>
              </a:ext>
            </a:extLst>
          </p:cNvPr>
          <p:cNvSpPr/>
          <p:nvPr/>
        </p:nvSpPr>
        <p:spPr bwMode="auto">
          <a:xfrm rot="5400000">
            <a:off x="2971800" y="4436333"/>
            <a:ext cx="609600" cy="975453"/>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 name="テキスト ボックス 12">
            <a:extLst>
              <a:ext uri="{FF2B5EF4-FFF2-40B4-BE49-F238E27FC236}">
                <a16:creationId xmlns:a16="http://schemas.microsoft.com/office/drawing/2014/main" id="{5F76701B-26CD-2541-A175-26789CF7C995}"/>
              </a:ext>
            </a:extLst>
          </p:cNvPr>
          <p:cNvSpPr txBox="1"/>
          <p:nvPr/>
        </p:nvSpPr>
        <p:spPr>
          <a:xfrm>
            <a:off x="6329363" y="3341008"/>
            <a:ext cx="1210588" cy="707886"/>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３バック</a:t>
            </a:r>
            <a:endParaRPr kumimoji="1" lang="en-US" altLang="ja-JP"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４バック</a:t>
            </a:r>
          </a:p>
        </p:txBody>
      </p:sp>
      <p:sp>
        <p:nvSpPr>
          <p:cNvPr id="15" name="円/楕円 14">
            <a:extLst>
              <a:ext uri="{FF2B5EF4-FFF2-40B4-BE49-F238E27FC236}">
                <a16:creationId xmlns:a16="http://schemas.microsoft.com/office/drawing/2014/main" id="{9EBC1F18-D286-D246-A69B-AE4913F6A875}"/>
              </a:ext>
            </a:extLst>
          </p:cNvPr>
          <p:cNvSpPr/>
          <p:nvPr/>
        </p:nvSpPr>
        <p:spPr bwMode="auto">
          <a:xfrm>
            <a:off x="9946969" y="2909906"/>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 name="正方形/長方形 15">
            <a:extLst>
              <a:ext uri="{FF2B5EF4-FFF2-40B4-BE49-F238E27FC236}">
                <a16:creationId xmlns:a16="http://schemas.microsoft.com/office/drawing/2014/main" id="{8B290C3A-39F2-1641-B6F1-6F42B1DF8070}"/>
              </a:ext>
            </a:extLst>
          </p:cNvPr>
          <p:cNvSpPr/>
          <p:nvPr/>
        </p:nvSpPr>
        <p:spPr>
          <a:xfrm>
            <a:off x="10422415" y="3440781"/>
            <a:ext cx="954107" cy="400110"/>
          </a:xfrm>
          <a:prstGeom prst="rect">
            <a:avLst/>
          </a:prstGeom>
        </p:spPr>
        <p:txBody>
          <a:bodyPr wrap="none">
            <a:spAutoFit/>
          </a:bodyPr>
          <a:lstStyle/>
          <a:p>
            <a:r>
              <a:rPr lang="ja-JP" altLang="en-US">
                <a:latin typeface="メイリオ" panose="020B0604030504040204" pitchFamily="50" charset="-128"/>
                <a:ea typeface="メイリオ" panose="020B0604030504040204" pitchFamily="50" charset="-128"/>
              </a:rPr>
              <a:t>失点数</a:t>
            </a:r>
            <a:endParaRPr lang="ja-JP" altLang="en-US" dirty="0">
              <a:latin typeface="メイリオ" panose="020B0604030504040204" pitchFamily="50" charset="-128"/>
              <a:ea typeface="メイリオ" panose="020B0604030504040204" pitchFamily="50" charset="-128"/>
            </a:endParaRPr>
          </a:p>
        </p:txBody>
      </p:sp>
      <p:sp>
        <p:nvSpPr>
          <p:cNvPr id="17" name="正方形/長方形 16">
            <a:extLst>
              <a:ext uri="{FF2B5EF4-FFF2-40B4-BE49-F238E27FC236}">
                <a16:creationId xmlns:a16="http://schemas.microsoft.com/office/drawing/2014/main" id="{62EE918C-194A-1D43-B04B-0D4733D3A978}"/>
              </a:ext>
            </a:extLst>
          </p:cNvPr>
          <p:cNvSpPr/>
          <p:nvPr/>
        </p:nvSpPr>
        <p:spPr>
          <a:xfrm>
            <a:off x="8251705" y="5336226"/>
            <a:ext cx="1467068" cy="400110"/>
          </a:xfrm>
          <a:prstGeom prst="rect">
            <a:avLst/>
          </a:prstGeom>
        </p:spPr>
        <p:txBody>
          <a:bodyPr wrap="none">
            <a:spAutoFit/>
          </a:bodyPr>
          <a:lstStyle/>
          <a:p>
            <a:r>
              <a:rPr lang="ja-JP" altLang="en-US">
                <a:latin typeface="メイリオ" panose="020B0604030504040204" pitchFamily="50" charset="-128"/>
                <a:ea typeface="メイリオ" panose="020B0604030504040204" pitchFamily="50" charset="-128"/>
              </a:rPr>
              <a:t>相手の実力</a:t>
            </a:r>
            <a:endParaRPr lang="ja-JP" altLang="en-US" dirty="0">
              <a:latin typeface="メイリオ" panose="020B0604030504040204" pitchFamily="50" charset="-128"/>
              <a:ea typeface="メイリオ" panose="020B0604030504040204" pitchFamily="50" charset="-128"/>
            </a:endParaRPr>
          </a:p>
        </p:txBody>
      </p:sp>
      <p:sp>
        <p:nvSpPr>
          <p:cNvPr id="18" name="円/楕円 17">
            <a:extLst>
              <a:ext uri="{FF2B5EF4-FFF2-40B4-BE49-F238E27FC236}">
                <a16:creationId xmlns:a16="http://schemas.microsoft.com/office/drawing/2014/main" id="{38A63CAD-CD8E-584B-A034-D1DD70499E6C}"/>
              </a:ext>
            </a:extLst>
          </p:cNvPr>
          <p:cNvSpPr/>
          <p:nvPr/>
        </p:nvSpPr>
        <p:spPr bwMode="auto">
          <a:xfrm>
            <a:off x="7978875" y="4846966"/>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 name="上矢印 18">
            <a:extLst>
              <a:ext uri="{FF2B5EF4-FFF2-40B4-BE49-F238E27FC236}">
                <a16:creationId xmlns:a16="http://schemas.microsoft.com/office/drawing/2014/main" id="{9C7BB059-F3E4-494B-A15C-EAC24E749B67}"/>
              </a:ext>
            </a:extLst>
          </p:cNvPr>
          <p:cNvSpPr/>
          <p:nvPr/>
        </p:nvSpPr>
        <p:spPr bwMode="auto">
          <a:xfrm rot="5400000">
            <a:off x="8620021" y="2628852"/>
            <a:ext cx="652461" cy="2001433"/>
          </a:xfrm>
          <a:prstGeom prst="up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 name="円/楕円 19">
            <a:extLst>
              <a:ext uri="{FF2B5EF4-FFF2-40B4-BE49-F238E27FC236}">
                <a16:creationId xmlns:a16="http://schemas.microsoft.com/office/drawing/2014/main" id="{917904BD-7F24-F742-966B-5579206A2870}"/>
              </a:ext>
            </a:extLst>
          </p:cNvPr>
          <p:cNvSpPr/>
          <p:nvPr/>
        </p:nvSpPr>
        <p:spPr bwMode="auto">
          <a:xfrm>
            <a:off x="6028234" y="3037066"/>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 name="Text Box 15">
            <a:extLst>
              <a:ext uri="{FF2B5EF4-FFF2-40B4-BE49-F238E27FC236}">
                <a16:creationId xmlns:a16="http://schemas.microsoft.com/office/drawing/2014/main" id="{6EF223DB-D12E-1C47-9D1F-896F6A3CA2EE}"/>
              </a:ext>
            </a:extLst>
          </p:cNvPr>
          <p:cNvSpPr txBox="1">
            <a:spLocks noChangeArrowheads="1"/>
          </p:cNvSpPr>
          <p:nvPr/>
        </p:nvSpPr>
        <p:spPr bwMode="auto">
          <a:xfrm>
            <a:off x="6357938" y="2840736"/>
            <a:ext cx="1319592" cy="433196"/>
          </a:xfrm>
          <a:prstGeom prst="rect">
            <a:avLst/>
          </a:prstGeom>
          <a:solidFill>
            <a:schemeClr val="bg1"/>
          </a:solidFill>
          <a:ln w="9525">
            <a:noFill/>
            <a:miter lim="800000"/>
            <a:headEnd/>
            <a:tailEnd/>
          </a:ln>
          <a:effectLst/>
        </p:spPr>
        <p:txBody>
          <a:bodyPr wrap="none">
            <a:spAutoFit/>
          </a:bodyPr>
          <a:lstStyle/>
          <a:p>
            <a:pPr algn="ctr"/>
            <a:r>
              <a:rPr lang="ja-JP" altLang="en-US" sz="2215" dirty="0">
                <a:latin typeface="メイリオ" panose="020B0604030504040204" pitchFamily="50" charset="-128"/>
                <a:ea typeface="メイリオ" panose="020B0604030504040204" pitchFamily="50" charset="-128"/>
              </a:rPr>
              <a:t>システム</a:t>
            </a:r>
          </a:p>
        </p:txBody>
      </p:sp>
      <p:sp>
        <p:nvSpPr>
          <p:cNvPr id="14" name="右矢印 13">
            <a:extLst>
              <a:ext uri="{FF2B5EF4-FFF2-40B4-BE49-F238E27FC236}">
                <a16:creationId xmlns:a16="http://schemas.microsoft.com/office/drawing/2014/main" id="{3020B1EB-7C92-1B47-BF7F-17BCFF02FBF2}"/>
              </a:ext>
            </a:extLst>
          </p:cNvPr>
          <p:cNvSpPr/>
          <p:nvPr/>
        </p:nvSpPr>
        <p:spPr bwMode="auto">
          <a:xfrm rot="13595191">
            <a:off x="7245958" y="4402343"/>
            <a:ext cx="1184869" cy="501442"/>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 name="右矢印 22">
            <a:extLst>
              <a:ext uri="{FF2B5EF4-FFF2-40B4-BE49-F238E27FC236}">
                <a16:creationId xmlns:a16="http://schemas.microsoft.com/office/drawing/2014/main" id="{175F4C1F-048B-524A-874B-6CE25E214E52}"/>
              </a:ext>
            </a:extLst>
          </p:cNvPr>
          <p:cNvSpPr/>
          <p:nvPr/>
        </p:nvSpPr>
        <p:spPr bwMode="auto">
          <a:xfrm rot="18709760">
            <a:off x="9374105" y="4278989"/>
            <a:ext cx="1184869" cy="501442"/>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 name="テキスト ボックス 23">
            <a:extLst>
              <a:ext uri="{FF2B5EF4-FFF2-40B4-BE49-F238E27FC236}">
                <a16:creationId xmlns:a16="http://schemas.microsoft.com/office/drawing/2014/main" id="{5C336273-8CC2-394D-9C18-E069E14BA202}"/>
              </a:ext>
            </a:extLst>
          </p:cNvPr>
          <p:cNvSpPr txBox="1"/>
          <p:nvPr/>
        </p:nvSpPr>
        <p:spPr>
          <a:xfrm>
            <a:off x="8305800" y="4750795"/>
            <a:ext cx="1210588" cy="400110"/>
          </a:xfrm>
          <a:prstGeom prst="rect">
            <a:avLst/>
          </a:prstGeom>
          <a:solidFill>
            <a:schemeClr val="bg1"/>
          </a:solidFill>
        </p:spPr>
        <p:txBody>
          <a:bodyPr wrap="none" rtlCol="0">
            <a:spAutoFit/>
          </a:bodyPr>
          <a:lstStyle/>
          <a:p>
            <a:r>
              <a:rPr kumimoji="1" lang="ja-JP" altLang="en-US">
                <a:solidFill>
                  <a:srgbClr val="7030A0"/>
                </a:solidFill>
              </a:rPr>
              <a:t>交絡変数</a:t>
            </a:r>
          </a:p>
        </p:txBody>
      </p:sp>
    </p:spTree>
    <p:extLst>
      <p:ext uri="{BB962C8B-B14F-4D97-AF65-F5344CB8AC3E}">
        <p14:creationId xmlns:p14="http://schemas.microsoft.com/office/powerpoint/2010/main" val="39532049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0B1765-A0B3-CD43-8D9E-EB0639ADE333}"/>
              </a:ext>
            </a:extLst>
          </p:cNvPr>
          <p:cNvSpPr>
            <a:spLocks noGrp="1"/>
          </p:cNvSpPr>
          <p:nvPr>
            <p:ph type="title"/>
          </p:nvPr>
        </p:nvSpPr>
        <p:spPr/>
        <p:txBody>
          <a:bodyPr/>
          <a:lstStyle/>
          <a:p>
            <a:r>
              <a:rPr lang="ja-JP" altLang="en-US"/>
              <a:t>観察研究の事例１</a:t>
            </a:r>
            <a:endParaRPr kumimoji="1" lang="ja-JP" altLang="en-US"/>
          </a:p>
        </p:txBody>
      </p:sp>
      <p:graphicFrame>
        <p:nvGraphicFramePr>
          <p:cNvPr id="25" name="コンテンツ プレースホルダー 24">
            <a:extLst>
              <a:ext uri="{FF2B5EF4-FFF2-40B4-BE49-F238E27FC236}">
                <a16:creationId xmlns:a16="http://schemas.microsoft.com/office/drawing/2014/main" id="{D1092D50-4E74-614D-94C6-FB7EBAE14EE2}"/>
              </a:ext>
            </a:extLst>
          </p:cNvPr>
          <p:cNvGraphicFramePr>
            <a:graphicFrameLocks noGrp="1"/>
          </p:cNvGraphicFramePr>
          <p:nvPr>
            <p:ph idx="1"/>
            <p:extLst>
              <p:ext uri="{D42A27DB-BD31-4B8C-83A1-F6EECF244321}">
                <p14:modId xmlns:p14="http://schemas.microsoft.com/office/powerpoint/2010/main" val="2828391509"/>
              </p:ext>
            </p:extLst>
          </p:nvPr>
        </p:nvGraphicFramePr>
        <p:xfrm>
          <a:off x="0" y="0"/>
          <a:ext cx="0" cy="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725241988"/>
                    </a:ext>
                  </a:extLst>
                </a:gridCol>
                <a:gridCol w="208280">
                  <a:extLst>
                    <a:ext uri="{9D8B030D-6E8A-4147-A177-3AD203B41FA5}">
                      <a16:colId xmlns:a16="http://schemas.microsoft.com/office/drawing/2014/main" val="1643402958"/>
                    </a:ext>
                  </a:extLst>
                </a:gridCol>
                <a:gridCol w="208280">
                  <a:extLst>
                    <a:ext uri="{9D8B030D-6E8A-4147-A177-3AD203B41FA5}">
                      <a16:colId xmlns:a16="http://schemas.microsoft.com/office/drawing/2014/main" val="985520350"/>
                    </a:ext>
                  </a:extLst>
                </a:gridCol>
              </a:tblGrid>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212758993"/>
                  </a:ext>
                </a:extLst>
              </a:tr>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922971109"/>
                  </a:ext>
                </a:extLst>
              </a:tr>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726980428"/>
                  </a:ext>
                </a:extLst>
              </a:tr>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407232496"/>
                  </a:ext>
                </a:extLst>
              </a:tr>
            </a:tbl>
          </a:graphicData>
        </a:graphic>
      </p:graphicFrame>
      <p:sp>
        <p:nvSpPr>
          <p:cNvPr id="6" name="正方形/長方形 5">
            <a:extLst>
              <a:ext uri="{FF2B5EF4-FFF2-40B4-BE49-F238E27FC236}">
                <a16:creationId xmlns:a16="http://schemas.microsoft.com/office/drawing/2014/main" id="{D45B75D3-E276-2A46-A3BC-8509A2E55D3E}"/>
              </a:ext>
            </a:extLst>
          </p:cNvPr>
          <p:cNvSpPr/>
          <p:nvPr/>
        </p:nvSpPr>
        <p:spPr>
          <a:xfrm>
            <a:off x="2641912" y="1632267"/>
            <a:ext cx="7113901" cy="369332"/>
          </a:xfrm>
          <a:prstGeom prst="rect">
            <a:avLst/>
          </a:prstGeom>
        </p:spPr>
        <p:txBody>
          <a:bodyPr wrap="square">
            <a:spAutoFit/>
          </a:bodyPr>
          <a:lstStyle/>
          <a:p>
            <a:pPr algn="l"/>
            <a:r>
              <a:rPr lang="ja-JP" altLang="en-US" sz="1800" dirty="0">
                <a:latin typeface="メイリオ" panose="020B0604030504040204" pitchFamily="50" charset="-128"/>
                <a:ea typeface="メイリオ" panose="020B0604030504040204" pitchFamily="50" charset="-128"/>
              </a:rPr>
              <a:t>サッカーの</a:t>
            </a:r>
            <a:r>
              <a:rPr lang="en-US" altLang="ja-JP" sz="1800" dirty="0">
                <a:latin typeface="メイリオ" panose="020B0604030504040204" pitchFamily="50" charset="-128"/>
                <a:ea typeface="メイリオ" panose="020B0604030504040204" pitchFamily="50" charset="-128"/>
              </a:rPr>
              <a:t>4</a:t>
            </a:r>
            <a:r>
              <a:rPr lang="ja-JP" altLang="en-US" sz="1800" dirty="0">
                <a:latin typeface="メイリオ" panose="020B0604030504040204" pitchFamily="50" charset="-128"/>
                <a:ea typeface="メイリオ" panose="020B0604030504040204" pitchFamily="50" charset="-128"/>
              </a:rPr>
              <a:t>バックと</a:t>
            </a:r>
            <a:r>
              <a:rPr lang="en-US" altLang="ja-JP" sz="1800" dirty="0">
                <a:latin typeface="メイリオ" panose="020B0604030504040204" pitchFamily="50" charset="-128"/>
                <a:ea typeface="メイリオ" panose="020B0604030504040204" pitchFamily="50" charset="-128"/>
              </a:rPr>
              <a:t>3</a:t>
            </a:r>
            <a:r>
              <a:rPr lang="ja-JP" altLang="en-US" sz="1800" dirty="0">
                <a:latin typeface="メイリオ" panose="020B0604030504040204" pitchFamily="50" charset="-128"/>
                <a:ea typeface="メイリオ" panose="020B0604030504040204" pitchFamily="50" charset="-128"/>
              </a:rPr>
              <a:t>バック</a:t>
            </a:r>
            <a:r>
              <a:rPr lang="ja-JP" altLang="en-US" sz="1800">
                <a:latin typeface="メイリオ" panose="020B0604030504040204" pitchFamily="50" charset="-128"/>
                <a:ea typeface="メイリオ" panose="020B0604030504040204" pitchFamily="50" charset="-128"/>
              </a:rPr>
              <a:t>、どちらのシステムがいいか？</a:t>
            </a:r>
            <a:endParaRPr lang="ja-JP" altLang="en-US" sz="1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CBA41CAE-D28E-0C47-A3A6-85CDC45999C0}"/>
              </a:ext>
            </a:extLst>
          </p:cNvPr>
          <p:cNvSpPr/>
          <p:nvPr/>
        </p:nvSpPr>
        <p:spPr bwMode="auto">
          <a:xfrm>
            <a:off x="2427290" y="1446214"/>
            <a:ext cx="7402511" cy="687387"/>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3" name="テキスト ボックス 12">
            <a:extLst>
              <a:ext uri="{FF2B5EF4-FFF2-40B4-BE49-F238E27FC236}">
                <a16:creationId xmlns:a16="http://schemas.microsoft.com/office/drawing/2014/main" id="{5F76701B-26CD-2541-A175-26789CF7C995}"/>
              </a:ext>
            </a:extLst>
          </p:cNvPr>
          <p:cNvSpPr txBox="1"/>
          <p:nvPr/>
        </p:nvSpPr>
        <p:spPr>
          <a:xfrm>
            <a:off x="6329363" y="3341008"/>
            <a:ext cx="1210588" cy="707886"/>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３バック</a:t>
            </a:r>
            <a:endParaRPr kumimoji="1" lang="en-US" altLang="ja-JP"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４バック</a:t>
            </a:r>
          </a:p>
        </p:txBody>
      </p:sp>
      <p:sp>
        <p:nvSpPr>
          <p:cNvPr id="15" name="円/楕円 14">
            <a:extLst>
              <a:ext uri="{FF2B5EF4-FFF2-40B4-BE49-F238E27FC236}">
                <a16:creationId xmlns:a16="http://schemas.microsoft.com/office/drawing/2014/main" id="{9EBC1F18-D286-D246-A69B-AE4913F6A875}"/>
              </a:ext>
            </a:extLst>
          </p:cNvPr>
          <p:cNvSpPr/>
          <p:nvPr/>
        </p:nvSpPr>
        <p:spPr bwMode="auto">
          <a:xfrm>
            <a:off x="9946969" y="2909906"/>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 name="正方形/長方形 15">
            <a:extLst>
              <a:ext uri="{FF2B5EF4-FFF2-40B4-BE49-F238E27FC236}">
                <a16:creationId xmlns:a16="http://schemas.microsoft.com/office/drawing/2014/main" id="{8B290C3A-39F2-1641-B6F1-6F42B1DF8070}"/>
              </a:ext>
            </a:extLst>
          </p:cNvPr>
          <p:cNvSpPr/>
          <p:nvPr/>
        </p:nvSpPr>
        <p:spPr>
          <a:xfrm>
            <a:off x="10422415" y="3440781"/>
            <a:ext cx="954107" cy="400110"/>
          </a:xfrm>
          <a:prstGeom prst="rect">
            <a:avLst/>
          </a:prstGeom>
        </p:spPr>
        <p:txBody>
          <a:bodyPr wrap="none">
            <a:spAutoFit/>
          </a:bodyPr>
          <a:lstStyle/>
          <a:p>
            <a:r>
              <a:rPr lang="ja-JP" altLang="en-US">
                <a:latin typeface="メイリオ" panose="020B0604030504040204" pitchFamily="50" charset="-128"/>
                <a:ea typeface="メイリオ" panose="020B0604030504040204" pitchFamily="50" charset="-128"/>
              </a:rPr>
              <a:t>失点数</a:t>
            </a:r>
            <a:endParaRPr lang="ja-JP" altLang="en-US" dirty="0">
              <a:latin typeface="メイリオ" panose="020B0604030504040204" pitchFamily="50" charset="-128"/>
              <a:ea typeface="メイリオ" panose="020B0604030504040204" pitchFamily="50" charset="-128"/>
            </a:endParaRPr>
          </a:p>
        </p:txBody>
      </p:sp>
      <p:sp>
        <p:nvSpPr>
          <p:cNvPr id="17" name="正方形/長方形 16">
            <a:extLst>
              <a:ext uri="{FF2B5EF4-FFF2-40B4-BE49-F238E27FC236}">
                <a16:creationId xmlns:a16="http://schemas.microsoft.com/office/drawing/2014/main" id="{62EE918C-194A-1D43-B04B-0D4733D3A978}"/>
              </a:ext>
            </a:extLst>
          </p:cNvPr>
          <p:cNvSpPr/>
          <p:nvPr/>
        </p:nvSpPr>
        <p:spPr>
          <a:xfrm>
            <a:off x="8251705" y="5336226"/>
            <a:ext cx="1467068" cy="400110"/>
          </a:xfrm>
          <a:prstGeom prst="rect">
            <a:avLst/>
          </a:prstGeom>
        </p:spPr>
        <p:txBody>
          <a:bodyPr wrap="none">
            <a:spAutoFit/>
          </a:bodyPr>
          <a:lstStyle/>
          <a:p>
            <a:r>
              <a:rPr lang="ja-JP" altLang="en-US">
                <a:latin typeface="メイリオ" panose="020B0604030504040204" pitchFamily="50" charset="-128"/>
                <a:ea typeface="メイリオ" panose="020B0604030504040204" pitchFamily="50" charset="-128"/>
              </a:rPr>
              <a:t>相手の実力</a:t>
            </a:r>
            <a:endParaRPr lang="ja-JP" altLang="en-US" dirty="0">
              <a:latin typeface="メイリオ" panose="020B0604030504040204" pitchFamily="50" charset="-128"/>
              <a:ea typeface="メイリオ" panose="020B0604030504040204" pitchFamily="50" charset="-128"/>
            </a:endParaRPr>
          </a:p>
        </p:txBody>
      </p:sp>
      <p:sp>
        <p:nvSpPr>
          <p:cNvPr id="18" name="円/楕円 17">
            <a:extLst>
              <a:ext uri="{FF2B5EF4-FFF2-40B4-BE49-F238E27FC236}">
                <a16:creationId xmlns:a16="http://schemas.microsoft.com/office/drawing/2014/main" id="{38A63CAD-CD8E-584B-A034-D1DD70499E6C}"/>
              </a:ext>
            </a:extLst>
          </p:cNvPr>
          <p:cNvSpPr/>
          <p:nvPr/>
        </p:nvSpPr>
        <p:spPr bwMode="auto">
          <a:xfrm>
            <a:off x="7978875" y="4846966"/>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 name="上矢印 18">
            <a:extLst>
              <a:ext uri="{FF2B5EF4-FFF2-40B4-BE49-F238E27FC236}">
                <a16:creationId xmlns:a16="http://schemas.microsoft.com/office/drawing/2014/main" id="{9C7BB059-F3E4-494B-A15C-EAC24E749B67}"/>
              </a:ext>
            </a:extLst>
          </p:cNvPr>
          <p:cNvSpPr/>
          <p:nvPr/>
        </p:nvSpPr>
        <p:spPr bwMode="auto">
          <a:xfrm rot="5400000">
            <a:off x="8620021" y="2628852"/>
            <a:ext cx="652461" cy="2001433"/>
          </a:xfrm>
          <a:prstGeom prst="up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 name="円/楕円 19">
            <a:extLst>
              <a:ext uri="{FF2B5EF4-FFF2-40B4-BE49-F238E27FC236}">
                <a16:creationId xmlns:a16="http://schemas.microsoft.com/office/drawing/2014/main" id="{917904BD-7F24-F742-966B-5579206A2870}"/>
              </a:ext>
            </a:extLst>
          </p:cNvPr>
          <p:cNvSpPr/>
          <p:nvPr/>
        </p:nvSpPr>
        <p:spPr bwMode="auto">
          <a:xfrm>
            <a:off x="6028234" y="3037066"/>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 name="Text Box 15">
            <a:extLst>
              <a:ext uri="{FF2B5EF4-FFF2-40B4-BE49-F238E27FC236}">
                <a16:creationId xmlns:a16="http://schemas.microsoft.com/office/drawing/2014/main" id="{6EF223DB-D12E-1C47-9D1F-896F6A3CA2EE}"/>
              </a:ext>
            </a:extLst>
          </p:cNvPr>
          <p:cNvSpPr txBox="1">
            <a:spLocks noChangeArrowheads="1"/>
          </p:cNvSpPr>
          <p:nvPr/>
        </p:nvSpPr>
        <p:spPr bwMode="auto">
          <a:xfrm>
            <a:off x="6357938" y="2840736"/>
            <a:ext cx="1319592" cy="433196"/>
          </a:xfrm>
          <a:prstGeom prst="rect">
            <a:avLst/>
          </a:prstGeom>
          <a:solidFill>
            <a:schemeClr val="bg1"/>
          </a:solidFill>
          <a:ln w="9525">
            <a:noFill/>
            <a:miter lim="800000"/>
            <a:headEnd/>
            <a:tailEnd/>
          </a:ln>
          <a:effectLst/>
        </p:spPr>
        <p:txBody>
          <a:bodyPr wrap="none">
            <a:spAutoFit/>
          </a:bodyPr>
          <a:lstStyle/>
          <a:p>
            <a:pPr algn="ctr"/>
            <a:r>
              <a:rPr lang="ja-JP" altLang="en-US" sz="2215" dirty="0">
                <a:latin typeface="メイリオ" panose="020B0604030504040204" pitchFamily="50" charset="-128"/>
                <a:ea typeface="メイリオ" panose="020B0604030504040204" pitchFamily="50" charset="-128"/>
              </a:rPr>
              <a:t>システム</a:t>
            </a:r>
          </a:p>
        </p:txBody>
      </p:sp>
      <p:sp>
        <p:nvSpPr>
          <p:cNvPr id="14" name="右矢印 13">
            <a:extLst>
              <a:ext uri="{FF2B5EF4-FFF2-40B4-BE49-F238E27FC236}">
                <a16:creationId xmlns:a16="http://schemas.microsoft.com/office/drawing/2014/main" id="{3020B1EB-7C92-1B47-BF7F-17BCFF02FBF2}"/>
              </a:ext>
            </a:extLst>
          </p:cNvPr>
          <p:cNvSpPr/>
          <p:nvPr/>
        </p:nvSpPr>
        <p:spPr bwMode="auto">
          <a:xfrm rot="13595191">
            <a:off x="7245958" y="4402343"/>
            <a:ext cx="1184869" cy="501442"/>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 name="右矢印 22">
            <a:extLst>
              <a:ext uri="{FF2B5EF4-FFF2-40B4-BE49-F238E27FC236}">
                <a16:creationId xmlns:a16="http://schemas.microsoft.com/office/drawing/2014/main" id="{175F4C1F-048B-524A-874B-6CE25E214E52}"/>
              </a:ext>
            </a:extLst>
          </p:cNvPr>
          <p:cNvSpPr/>
          <p:nvPr/>
        </p:nvSpPr>
        <p:spPr bwMode="auto">
          <a:xfrm rot="18709760">
            <a:off x="9374105" y="4278989"/>
            <a:ext cx="1184869" cy="501442"/>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 name="テキスト ボックス 23">
            <a:extLst>
              <a:ext uri="{FF2B5EF4-FFF2-40B4-BE49-F238E27FC236}">
                <a16:creationId xmlns:a16="http://schemas.microsoft.com/office/drawing/2014/main" id="{5C336273-8CC2-394D-9C18-E069E14BA202}"/>
              </a:ext>
            </a:extLst>
          </p:cNvPr>
          <p:cNvSpPr txBox="1"/>
          <p:nvPr/>
        </p:nvSpPr>
        <p:spPr>
          <a:xfrm>
            <a:off x="8305800" y="4750795"/>
            <a:ext cx="1210588" cy="400110"/>
          </a:xfrm>
          <a:prstGeom prst="rect">
            <a:avLst/>
          </a:prstGeom>
          <a:solidFill>
            <a:schemeClr val="bg1"/>
          </a:solidFill>
        </p:spPr>
        <p:txBody>
          <a:bodyPr wrap="none" rtlCol="0">
            <a:spAutoFit/>
          </a:bodyPr>
          <a:lstStyle/>
          <a:p>
            <a:r>
              <a:rPr kumimoji="1" lang="ja-JP" altLang="en-US">
                <a:solidFill>
                  <a:srgbClr val="7030A0"/>
                </a:solidFill>
              </a:rPr>
              <a:t>交絡変数</a:t>
            </a:r>
          </a:p>
        </p:txBody>
      </p:sp>
      <p:graphicFrame>
        <p:nvGraphicFramePr>
          <p:cNvPr id="22" name="表 21">
            <a:extLst>
              <a:ext uri="{FF2B5EF4-FFF2-40B4-BE49-F238E27FC236}">
                <a16:creationId xmlns:a16="http://schemas.microsoft.com/office/drawing/2014/main" id="{8B096817-0ADB-8C4B-B706-6DFEC9150275}"/>
              </a:ext>
            </a:extLst>
          </p:cNvPr>
          <p:cNvGraphicFramePr>
            <a:graphicFrameLocks noGrp="1"/>
          </p:cNvGraphicFramePr>
          <p:nvPr>
            <p:extLst>
              <p:ext uri="{D42A27DB-BD31-4B8C-83A1-F6EECF244321}">
                <p14:modId xmlns:p14="http://schemas.microsoft.com/office/powerpoint/2010/main" val="728862897"/>
              </p:ext>
            </p:extLst>
          </p:nvPr>
        </p:nvGraphicFramePr>
        <p:xfrm>
          <a:off x="817505" y="2703251"/>
          <a:ext cx="5118576" cy="1821766"/>
        </p:xfrm>
        <a:graphic>
          <a:graphicData uri="http://schemas.openxmlformats.org/drawingml/2006/table">
            <a:tbl>
              <a:tblPr firstRow="1" bandRow="1">
                <a:tableStyleId>{5940675A-B579-460E-94D1-54222C63F5DA}</a:tableStyleId>
              </a:tblPr>
              <a:tblGrid>
                <a:gridCol w="1706192">
                  <a:extLst>
                    <a:ext uri="{9D8B030D-6E8A-4147-A177-3AD203B41FA5}">
                      <a16:colId xmlns:a16="http://schemas.microsoft.com/office/drawing/2014/main" val="100945477"/>
                    </a:ext>
                  </a:extLst>
                </a:gridCol>
                <a:gridCol w="1458698">
                  <a:extLst>
                    <a:ext uri="{9D8B030D-6E8A-4147-A177-3AD203B41FA5}">
                      <a16:colId xmlns:a16="http://schemas.microsoft.com/office/drawing/2014/main" val="4279790358"/>
                    </a:ext>
                  </a:extLst>
                </a:gridCol>
                <a:gridCol w="1953686">
                  <a:extLst>
                    <a:ext uri="{9D8B030D-6E8A-4147-A177-3AD203B41FA5}">
                      <a16:colId xmlns:a16="http://schemas.microsoft.com/office/drawing/2014/main" val="4187040030"/>
                    </a:ext>
                  </a:extLst>
                </a:gridCol>
              </a:tblGrid>
              <a:tr h="37084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u="none" strike="noStrike" cap="none" normalizeH="0" baseline="0">
                          <a:ln>
                            <a:noFill/>
                          </a:ln>
                          <a:solidFill>
                            <a:schemeClr val="bg1"/>
                          </a:solidFill>
                          <a:effectLst/>
                        </a:rPr>
                        <a:t>ランク</a:t>
                      </a:r>
                      <a:endParaRPr kumimoji="1" lang="ja-JP" altLang="en-US" sz="2400" b="0" i="0" u="none" strike="noStrike" cap="none" normalizeH="0" baseline="0" dirty="0">
                        <a:ln>
                          <a:noFill/>
                        </a:ln>
                        <a:solidFill>
                          <a:schemeClr val="bg1"/>
                        </a:solidFill>
                        <a:effectLst/>
                        <a:latin typeface="Tahoma" pitchFamily="34" charset="0"/>
                        <a:ea typeface="ＭＳ Ｐゴシック" charset="-128"/>
                      </a:endParaRPr>
                    </a:p>
                  </a:txBody>
                  <a:tcPr marL="84406" marR="84406" marT="42203" marB="42203" horzOverflow="overflow">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u="none" strike="noStrike" cap="none" normalizeH="0" baseline="0">
                          <a:ln>
                            <a:noFill/>
                          </a:ln>
                          <a:solidFill>
                            <a:schemeClr val="bg1"/>
                          </a:solidFill>
                          <a:effectLst/>
                        </a:rPr>
                        <a:t>３バック</a:t>
                      </a:r>
                      <a:endParaRPr kumimoji="1" lang="ja-JP" altLang="en-US" sz="2400" b="0" i="0" u="none" strike="noStrike" cap="none" normalizeH="0" baseline="0" dirty="0">
                        <a:ln>
                          <a:noFill/>
                        </a:ln>
                        <a:solidFill>
                          <a:schemeClr val="bg1"/>
                        </a:solidFill>
                        <a:effectLst/>
                        <a:latin typeface="Tahoma" pitchFamily="34" charset="0"/>
                        <a:ea typeface="ＭＳ Ｐゴシック" charset="-128"/>
                      </a:endParaRPr>
                    </a:p>
                  </a:txBody>
                  <a:tcPr marL="84406" marR="84406" marT="42203" marB="42203" horzOverflow="overflow">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u="none" strike="noStrike" cap="none" normalizeH="0" baseline="0">
                          <a:ln>
                            <a:noFill/>
                          </a:ln>
                          <a:solidFill>
                            <a:schemeClr val="bg1"/>
                          </a:solidFill>
                          <a:effectLst/>
                        </a:rPr>
                        <a:t>４バック</a:t>
                      </a:r>
                      <a:endParaRPr kumimoji="1" lang="ja-JP" altLang="en-US" sz="2400" b="0" i="0" u="none" strike="noStrike" cap="none" normalizeH="0" baseline="0" dirty="0">
                        <a:ln>
                          <a:noFill/>
                        </a:ln>
                        <a:solidFill>
                          <a:schemeClr val="bg1"/>
                        </a:solidFill>
                        <a:effectLst/>
                        <a:latin typeface="Tahoma" pitchFamily="34" charset="0"/>
                        <a:ea typeface="ＭＳ Ｐゴシック" charset="-128"/>
                      </a:endParaRPr>
                    </a:p>
                  </a:txBody>
                  <a:tcPr marL="84406" marR="84406" marT="42203" marB="42203" horzOverflow="overflow">
                    <a:solidFill>
                      <a:srgbClr val="0070C0"/>
                    </a:solidFill>
                  </a:tcPr>
                </a:tc>
                <a:extLst>
                  <a:ext uri="{0D108BD9-81ED-4DB2-BD59-A6C34878D82A}">
                    <a16:rowId xmlns:a16="http://schemas.microsoft.com/office/drawing/2014/main" val="215626067"/>
                  </a:ext>
                </a:extLst>
              </a:tr>
              <a:tr h="370840">
                <a:tc>
                  <a:txBody>
                    <a:bodyPr/>
                    <a:lstStyle/>
                    <a:p>
                      <a:pPr algn="ctr"/>
                      <a:r>
                        <a:rPr kumimoji="1" lang="ja-JP" altLang="en-US" sz="2400"/>
                        <a:t>下</a:t>
                      </a:r>
                    </a:p>
                  </a:txBody>
                  <a:tcPr/>
                </a:tc>
                <a:tc>
                  <a:txBody>
                    <a:bodyPr/>
                    <a:lstStyle/>
                    <a:p>
                      <a:pPr algn="ctr"/>
                      <a:r>
                        <a:rPr kumimoji="1" lang="en-US" altLang="ja-JP" sz="2400" dirty="0"/>
                        <a:t>31</a:t>
                      </a:r>
                      <a:endParaRPr kumimoji="1" lang="ja-JP" altLang="en-US" sz="2400"/>
                    </a:p>
                  </a:txBody>
                  <a:tcPr/>
                </a:tc>
                <a:tc>
                  <a:txBody>
                    <a:bodyPr/>
                    <a:lstStyle/>
                    <a:p>
                      <a:pPr algn="ctr"/>
                      <a:r>
                        <a:rPr kumimoji="1" lang="en-US" altLang="ja-JP" sz="2400" dirty="0"/>
                        <a:t>13</a:t>
                      </a:r>
                      <a:endParaRPr kumimoji="1" lang="ja-JP" altLang="en-US" sz="2400"/>
                    </a:p>
                  </a:txBody>
                  <a:tcPr/>
                </a:tc>
                <a:extLst>
                  <a:ext uri="{0D108BD9-81ED-4DB2-BD59-A6C34878D82A}">
                    <a16:rowId xmlns:a16="http://schemas.microsoft.com/office/drawing/2014/main" val="446154881"/>
                  </a:ext>
                </a:extLst>
              </a:tr>
              <a:tr h="370840">
                <a:tc>
                  <a:txBody>
                    <a:bodyPr/>
                    <a:lstStyle/>
                    <a:p>
                      <a:pPr algn="ctr"/>
                      <a:r>
                        <a:rPr kumimoji="1" lang="ja-JP" altLang="en-US" sz="2400"/>
                        <a:t>同じ</a:t>
                      </a:r>
                    </a:p>
                  </a:txBody>
                  <a:tcPr/>
                </a:tc>
                <a:tc>
                  <a:txBody>
                    <a:bodyPr/>
                    <a:lstStyle/>
                    <a:p>
                      <a:pPr algn="ctr"/>
                      <a:r>
                        <a:rPr kumimoji="1" lang="en-US" altLang="ja-JP" sz="2400" dirty="0"/>
                        <a:t>4</a:t>
                      </a:r>
                      <a:endParaRPr kumimoji="1" lang="ja-JP" altLang="en-US" sz="2400"/>
                    </a:p>
                  </a:txBody>
                  <a:tcPr/>
                </a:tc>
                <a:tc>
                  <a:txBody>
                    <a:bodyPr/>
                    <a:lstStyle/>
                    <a:p>
                      <a:pPr algn="ctr"/>
                      <a:r>
                        <a:rPr kumimoji="1" lang="en-US" altLang="ja-JP" sz="2400" dirty="0"/>
                        <a:t>12</a:t>
                      </a:r>
                      <a:endParaRPr kumimoji="1" lang="ja-JP" altLang="en-US" sz="2400"/>
                    </a:p>
                  </a:txBody>
                  <a:tcPr/>
                </a:tc>
                <a:extLst>
                  <a:ext uri="{0D108BD9-81ED-4DB2-BD59-A6C34878D82A}">
                    <a16:rowId xmlns:a16="http://schemas.microsoft.com/office/drawing/2014/main" val="302839801"/>
                  </a:ext>
                </a:extLst>
              </a:tr>
              <a:tr h="370840">
                <a:tc>
                  <a:txBody>
                    <a:bodyPr/>
                    <a:lstStyle/>
                    <a:p>
                      <a:pPr algn="ctr"/>
                      <a:r>
                        <a:rPr kumimoji="1" lang="ja-JP" altLang="en-US" sz="2400"/>
                        <a:t>上</a:t>
                      </a:r>
                    </a:p>
                  </a:txBody>
                  <a:tcPr/>
                </a:tc>
                <a:tc>
                  <a:txBody>
                    <a:bodyPr/>
                    <a:lstStyle/>
                    <a:p>
                      <a:pPr algn="ctr"/>
                      <a:r>
                        <a:rPr kumimoji="1" lang="en-US" altLang="ja-JP" sz="2400" dirty="0"/>
                        <a:t>5</a:t>
                      </a:r>
                      <a:endParaRPr kumimoji="1" lang="ja-JP" altLang="en-US" sz="2400"/>
                    </a:p>
                  </a:txBody>
                  <a:tcPr/>
                </a:tc>
                <a:tc>
                  <a:txBody>
                    <a:bodyPr/>
                    <a:lstStyle/>
                    <a:p>
                      <a:pPr algn="ctr"/>
                      <a:r>
                        <a:rPr kumimoji="1" lang="en-US" altLang="ja-JP" sz="2400" dirty="0"/>
                        <a:t>6</a:t>
                      </a:r>
                      <a:endParaRPr kumimoji="1" lang="ja-JP" altLang="en-US" sz="2400"/>
                    </a:p>
                  </a:txBody>
                  <a:tcPr/>
                </a:tc>
                <a:extLst>
                  <a:ext uri="{0D108BD9-81ED-4DB2-BD59-A6C34878D82A}">
                    <a16:rowId xmlns:a16="http://schemas.microsoft.com/office/drawing/2014/main" val="2871748601"/>
                  </a:ext>
                </a:extLst>
              </a:tr>
            </a:tbl>
          </a:graphicData>
        </a:graphic>
      </p:graphicFrame>
    </p:spTree>
    <p:extLst>
      <p:ext uri="{BB962C8B-B14F-4D97-AF65-F5344CB8AC3E}">
        <p14:creationId xmlns:p14="http://schemas.microsoft.com/office/powerpoint/2010/main" val="38542182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0B1765-A0B3-CD43-8D9E-EB0639ADE333}"/>
              </a:ext>
            </a:extLst>
          </p:cNvPr>
          <p:cNvSpPr>
            <a:spLocks noGrp="1"/>
          </p:cNvSpPr>
          <p:nvPr>
            <p:ph type="title"/>
          </p:nvPr>
        </p:nvSpPr>
        <p:spPr/>
        <p:txBody>
          <a:bodyPr/>
          <a:lstStyle/>
          <a:p>
            <a:r>
              <a:rPr lang="ja-JP" altLang="en-US"/>
              <a:t>観察研究の事例１</a:t>
            </a:r>
            <a:endParaRPr kumimoji="1" lang="ja-JP" altLang="en-US"/>
          </a:p>
        </p:txBody>
      </p:sp>
      <p:graphicFrame>
        <p:nvGraphicFramePr>
          <p:cNvPr id="25" name="コンテンツ プレースホルダー 24">
            <a:extLst>
              <a:ext uri="{FF2B5EF4-FFF2-40B4-BE49-F238E27FC236}">
                <a16:creationId xmlns:a16="http://schemas.microsoft.com/office/drawing/2014/main" id="{D1092D50-4E74-614D-94C6-FB7EBAE14EE2}"/>
              </a:ext>
            </a:extLst>
          </p:cNvPr>
          <p:cNvGraphicFramePr>
            <a:graphicFrameLocks noGrp="1"/>
          </p:cNvGraphicFramePr>
          <p:nvPr>
            <p:ph idx="1"/>
          </p:nvPr>
        </p:nvGraphicFramePr>
        <p:xfrm>
          <a:off x="0" y="0"/>
          <a:ext cx="0" cy="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725241988"/>
                    </a:ext>
                  </a:extLst>
                </a:gridCol>
                <a:gridCol w="208280">
                  <a:extLst>
                    <a:ext uri="{9D8B030D-6E8A-4147-A177-3AD203B41FA5}">
                      <a16:colId xmlns:a16="http://schemas.microsoft.com/office/drawing/2014/main" val="1643402958"/>
                    </a:ext>
                  </a:extLst>
                </a:gridCol>
                <a:gridCol w="208280">
                  <a:extLst>
                    <a:ext uri="{9D8B030D-6E8A-4147-A177-3AD203B41FA5}">
                      <a16:colId xmlns:a16="http://schemas.microsoft.com/office/drawing/2014/main" val="985520350"/>
                    </a:ext>
                  </a:extLst>
                </a:gridCol>
              </a:tblGrid>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212758993"/>
                  </a:ext>
                </a:extLst>
              </a:tr>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922971109"/>
                  </a:ext>
                </a:extLst>
              </a:tr>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726980428"/>
                  </a:ext>
                </a:extLst>
              </a:tr>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407232496"/>
                  </a:ext>
                </a:extLst>
              </a:tr>
            </a:tbl>
          </a:graphicData>
        </a:graphic>
      </p:graphicFrame>
      <p:sp>
        <p:nvSpPr>
          <p:cNvPr id="6" name="正方形/長方形 5">
            <a:extLst>
              <a:ext uri="{FF2B5EF4-FFF2-40B4-BE49-F238E27FC236}">
                <a16:creationId xmlns:a16="http://schemas.microsoft.com/office/drawing/2014/main" id="{D45B75D3-E276-2A46-A3BC-8509A2E55D3E}"/>
              </a:ext>
            </a:extLst>
          </p:cNvPr>
          <p:cNvSpPr/>
          <p:nvPr/>
        </p:nvSpPr>
        <p:spPr>
          <a:xfrm>
            <a:off x="2641912" y="1632267"/>
            <a:ext cx="7113901" cy="369332"/>
          </a:xfrm>
          <a:prstGeom prst="rect">
            <a:avLst/>
          </a:prstGeom>
        </p:spPr>
        <p:txBody>
          <a:bodyPr wrap="square">
            <a:spAutoFit/>
          </a:bodyPr>
          <a:lstStyle/>
          <a:p>
            <a:pPr algn="l"/>
            <a:r>
              <a:rPr lang="ja-JP" altLang="en-US" sz="1800" dirty="0">
                <a:latin typeface="メイリオ" panose="020B0604030504040204" pitchFamily="50" charset="-128"/>
                <a:ea typeface="メイリオ" panose="020B0604030504040204" pitchFamily="50" charset="-128"/>
              </a:rPr>
              <a:t>サッカーの</a:t>
            </a:r>
            <a:r>
              <a:rPr lang="en-US" altLang="ja-JP" sz="1800" dirty="0">
                <a:latin typeface="メイリオ" panose="020B0604030504040204" pitchFamily="50" charset="-128"/>
                <a:ea typeface="メイリオ" panose="020B0604030504040204" pitchFamily="50" charset="-128"/>
              </a:rPr>
              <a:t>4</a:t>
            </a:r>
            <a:r>
              <a:rPr lang="ja-JP" altLang="en-US" sz="1800" dirty="0">
                <a:latin typeface="メイリオ" panose="020B0604030504040204" pitchFamily="50" charset="-128"/>
                <a:ea typeface="メイリオ" panose="020B0604030504040204" pitchFamily="50" charset="-128"/>
              </a:rPr>
              <a:t>バックと</a:t>
            </a:r>
            <a:r>
              <a:rPr lang="en-US" altLang="ja-JP" sz="1800" dirty="0">
                <a:latin typeface="メイリオ" panose="020B0604030504040204" pitchFamily="50" charset="-128"/>
                <a:ea typeface="メイリオ" panose="020B0604030504040204" pitchFamily="50" charset="-128"/>
              </a:rPr>
              <a:t>3</a:t>
            </a:r>
            <a:r>
              <a:rPr lang="ja-JP" altLang="en-US" sz="1800" dirty="0">
                <a:latin typeface="メイリオ" panose="020B0604030504040204" pitchFamily="50" charset="-128"/>
                <a:ea typeface="メイリオ" panose="020B0604030504040204" pitchFamily="50" charset="-128"/>
              </a:rPr>
              <a:t>バック</a:t>
            </a:r>
            <a:r>
              <a:rPr lang="ja-JP" altLang="en-US" sz="1800">
                <a:latin typeface="メイリオ" panose="020B0604030504040204" pitchFamily="50" charset="-128"/>
                <a:ea typeface="メイリオ" panose="020B0604030504040204" pitchFamily="50" charset="-128"/>
              </a:rPr>
              <a:t>、どちらのシステムがいいか？</a:t>
            </a:r>
            <a:endParaRPr lang="ja-JP" altLang="en-US" sz="1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CBA41CAE-D28E-0C47-A3A6-85CDC45999C0}"/>
              </a:ext>
            </a:extLst>
          </p:cNvPr>
          <p:cNvSpPr/>
          <p:nvPr/>
        </p:nvSpPr>
        <p:spPr bwMode="auto">
          <a:xfrm>
            <a:off x="2427290" y="1446214"/>
            <a:ext cx="7402511" cy="687387"/>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3" name="テキスト ボックス 12">
            <a:extLst>
              <a:ext uri="{FF2B5EF4-FFF2-40B4-BE49-F238E27FC236}">
                <a16:creationId xmlns:a16="http://schemas.microsoft.com/office/drawing/2014/main" id="{5F76701B-26CD-2541-A175-26789CF7C995}"/>
              </a:ext>
            </a:extLst>
          </p:cNvPr>
          <p:cNvSpPr txBox="1"/>
          <p:nvPr/>
        </p:nvSpPr>
        <p:spPr>
          <a:xfrm>
            <a:off x="6329363" y="3341008"/>
            <a:ext cx="1210588" cy="707886"/>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３バック</a:t>
            </a:r>
            <a:endParaRPr kumimoji="1" lang="en-US" altLang="ja-JP"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４バック</a:t>
            </a:r>
          </a:p>
        </p:txBody>
      </p:sp>
      <p:sp>
        <p:nvSpPr>
          <p:cNvPr id="15" name="円/楕円 14">
            <a:extLst>
              <a:ext uri="{FF2B5EF4-FFF2-40B4-BE49-F238E27FC236}">
                <a16:creationId xmlns:a16="http://schemas.microsoft.com/office/drawing/2014/main" id="{9EBC1F18-D286-D246-A69B-AE4913F6A875}"/>
              </a:ext>
            </a:extLst>
          </p:cNvPr>
          <p:cNvSpPr/>
          <p:nvPr/>
        </p:nvSpPr>
        <p:spPr bwMode="auto">
          <a:xfrm>
            <a:off x="9946969" y="2909906"/>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 name="正方形/長方形 15">
            <a:extLst>
              <a:ext uri="{FF2B5EF4-FFF2-40B4-BE49-F238E27FC236}">
                <a16:creationId xmlns:a16="http://schemas.microsoft.com/office/drawing/2014/main" id="{8B290C3A-39F2-1641-B6F1-6F42B1DF8070}"/>
              </a:ext>
            </a:extLst>
          </p:cNvPr>
          <p:cNvSpPr/>
          <p:nvPr/>
        </p:nvSpPr>
        <p:spPr>
          <a:xfrm>
            <a:off x="10422415" y="3440781"/>
            <a:ext cx="954107" cy="400110"/>
          </a:xfrm>
          <a:prstGeom prst="rect">
            <a:avLst/>
          </a:prstGeom>
        </p:spPr>
        <p:txBody>
          <a:bodyPr wrap="none">
            <a:spAutoFit/>
          </a:bodyPr>
          <a:lstStyle/>
          <a:p>
            <a:r>
              <a:rPr lang="ja-JP" altLang="en-US">
                <a:latin typeface="メイリオ" panose="020B0604030504040204" pitchFamily="50" charset="-128"/>
                <a:ea typeface="メイリオ" panose="020B0604030504040204" pitchFamily="50" charset="-128"/>
              </a:rPr>
              <a:t>失点数</a:t>
            </a:r>
            <a:endParaRPr lang="ja-JP" altLang="en-US" dirty="0">
              <a:latin typeface="メイリオ" panose="020B0604030504040204" pitchFamily="50" charset="-128"/>
              <a:ea typeface="メイリオ" panose="020B0604030504040204" pitchFamily="50" charset="-128"/>
            </a:endParaRPr>
          </a:p>
        </p:txBody>
      </p:sp>
      <p:sp>
        <p:nvSpPr>
          <p:cNvPr id="17" name="正方形/長方形 16">
            <a:extLst>
              <a:ext uri="{FF2B5EF4-FFF2-40B4-BE49-F238E27FC236}">
                <a16:creationId xmlns:a16="http://schemas.microsoft.com/office/drawing/2014/main" id="{62EE918C-194A-1D43-B04B-0D4733D3A978}"/>
              </a:ext>
            </a:extLst>
          </p:cNvPr>
          <p:cNvSpPr/>
          <p:nvPr/>
        </p:nvSpPr>
        <p:spPr>
          <a:xfrm>
            <a:off x="8251705" y="5336226"/>
            <a:ext cx="1467068" cy="400110"/>
          </a:xfrm>
          <a:prstGeom prst="rect">
            <a:avLst/>
          </a:prstGeom>
        </p:spPr>
        <p:txBody>
          <a:bodyPr wrap="none">
            <a:spAutoFit/>
          </a:bodyPr>
          <a:lstStyle/>
          <a:p>
            <a:r>
              <a:rPr lang="ja-JP" altLang="en-US">
                <a:latin typeface="メイリオ" panose="020B0604030504040204" pitchFamily="50" charset="-128"/>
                <a:ea typeface="メイリオ" panose="020B0604030504040204" pitchFamily="50" charset="-128"/>
              </a:rPr>
              <a:t>相手の実力</a:t>
            </a:r>
            <a:endParaRPr lang="ja-JP" altLang="en-US" dirty="0">
              <a:latin typeface="メイリオ" panose="020B0604030504040204" pitchFamily="50" charset="-128"/>
              <a:ea typeface="メイリオ" panose="020B0604030504040204" pitchFamily="50" charset="-128"/>
            </a:endParaRPr>
          </a:p>
        </p:txBody>
      </p:sp>
      <p:sp>
        <p:nvSpPr>
          <p:cNvPr id="18" name="円/楕円 17">
            <a:extLst>
              <a:ext uri="{FF2B5EF4-FFF2-40B4-BE49-F238E27FC236}">
                <a16:creationId xmlns:a16="http://schemas.microsoft.com/office/drawing/2014/main" id="{38A63CAD-CD8E-584B-A034-D1DD70499E6C}"/>
              </a:ext>
            </a:extLst>
          </p:cNvPr>
          <p:cNvSpPr/>
          <p:nvPr/>
        </p:nvSpPr>
        <p:spPr bwMode="auto">
          <a:xfrm>
            <a:off x="7978875" y="4846966"/>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 name="上矢印 18">
            <a:extLst>
              <a:ext uri="{FF2B5EF4-FFF2-40B4-BE49-F238E27FC236}">
                <a16:creationId xmlns:a16="http://schemas.microsoft.com/office/drawing/2014/main" id="{9C7BB059-F3E4-494B-A15C-EAC24E749B67}"/>
              </a:ext>
            </a:extLst>
          </p:cNvPr>
          <p:cNvSpPr/>
          <p:nvPr/>
        </p:nvSpPr>
        <p:spPr bwMode="auto">
          <a:xfrm rot="5400000">
            <a:off x="8620021" y="2628852"/>
            <a:ext cx="652461" cy="2001433"/>
          </a:xfrm>
          <a:prstGeom prst="up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 name="円/楕円 19">
            <a:extLst>
              <a:ext uri="{FF2B5EF4-FFF2-40B4-BE49-F238E27FC236}">
                <a16:creationId xmlns:a16="http://schemas.microsoft.com/office/drawing/2014/main" id="{917904BD-7F24-F742-966B-5579206A2870}"/>
              </a:ext>
            </a:extLst>
          </p:cNvPr>
          <p:cNvSpPr/>
          <p:nvPr/>
        </p:nvSpPr>
        <p:spPr bwMode="auto">
          <a:xfrm>
            <a:off x="6028234" y="3037066"/>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 name="Text Box 15">
            <a:extLst>
              <a:ext uri="{FF2B5EF4-FFF2-40B4-BE49-F238E27FC236}">
                <a16:creationId xmlns:a16="http://schemas.microsoft.com/office/drawing/2014/main" id="{6EF223DB-D12E-1C47-9D1F-896F6A3CA2EE}"/>
              </a:ext>
            </a:extLst>
          </p:cNvPr>
          <p:cNvSpPr txBox="1">
            <a:spLocks noChangeArrowheads="1"/>
          </p:cNvSpPr>
          <p:nvPr/>
        </p:nvSpPr>
        <p:spPr bwMode="auto">
          <a:xfrm>
            <a:off x="6357938" y="2840736"/>
            <a:ext cx="1319592" cy="433196"/>
          </a:xfrm>
          <a:prstGeom prst="rect">
            <a:avLst/>
          </a:prstGeom>
          <a:solidFill>
            <a:schemeClr val="bg1"/>
          </a:solidFill>
          <a:ln w="9525">
            <a:noFill/>
            <a:miter lim="800000"/>
            <a:headEnd/>
            <a:tailEnd/>
          </a:ln>
          <a:effectLst/>
        </p:spPr>
        <p:txBody>
          <a:bodyPr wrap="none">
            <a:spAutoFit/>
          </a:bodyPr>
          <a:lstStyle/>
          <a:p>
            <a:pPr algn="ctr"/>
            <a:r>
              <a:rPr lang="ja-JP" altLang="en-US" sz="2215" dirty="0">
                <a:latin typeface="メイリオ" panose="020B0604030504040204" pitchFamily="50" charset="-128"/>
                <a:ea typeface="メイリオ" panose="020B0604030504040204" pitchFamily="50" charset="-128"/>
              </a:rPr>
              <a:t>システム</a:t>
            </a:r>
          </a:p>
        </p:txBody>
      </p:sp>
      <p:sp>
        <p:nvSpPr>
          <p:cNvPr id="14" name="右矢印 13">
            <a:extLst>
              <a:ext uri="{FF2B5EF4-FFF2-40B4-BE49-F238E27FC236}">
                <a16:creationId xmlns:a16="http://schemas.microsoft.com/office/drawing/2014/main" id="{3020B1EB-7C92-1B47-BF7F-17BCFF02FBF2}"/>
              </a:ext>
            </a:extLst>
          </p:cNvPr>
          <p:cNvSpPr/>
          <p:nvPr/>
        </p:nvSpPr>
        <p:spPr bwMode="auto">
          <a:xfrm rot="13595191">
            <a:off x="7245958" y="4402343"/>
            <a:ext cx="1184869" cy="501442"/>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 name="右矢印 22">
            <a:extLst>
              <a:ext uri="{FF2B5EF4-FFF2-40B4-BE49-F238E27FC236}">
                <a16:creationId xmlns:a16="http://schemas.microsoft.com/office/drawing/2014/main" id="{175F4C1F-048B-524A-874B-6CE25E214E52}"/>
              </a:ext>
            </a:extLst>
          </p:cNvPr>
          <p:cNvSpPr/>
          <p:nvPr/>
        </p:nvSpPr>
        <p:spPr bwMode="auto">
          <a:xfrm rot="18709760">
            <a:off x="9374105" y="4278989"/>
            <a:ext cx="1184869" cy="501442"/>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 name="テキスト ボックス 23">
            <a:extLst>
              <a:ext uri="{FF2B5EF4-FFF2-40B4-BE49-F238E27FC236}">
                <a16:creationId xmlns:a16="http://schemas.microsoft.com/office/drawing/2014/main" id="{5C336273-8CC2-394D-9C18-E069E14BA202}"/>
              </a:ext>
            </a:extLst>
          </p:cNvPr>
          <p:cNvSpPr txBox="1"/>
          <p:nvPr/>
        </p:nvSpPr>
        <p:spPr>
          <a:xfrm>
            <a:off x="8305800" y="4750795"/>
            <a:ext cx="1210588" cy="400110"/>
          </a:xfrm>
          <a:prstGeom prst="rect">
            <a:avLst/>
          </a:prstGeom>
          <a:solidFill>
            <a:schemeClr val="bg1"/>
          </a:solidFill>
        </p:spPr>
        <p:txBody>
          <a:bodyPr wrap="none" rtlCol="0">
            <a:spAutoFit/>
          </a:bodyPr>
          <a:lstStyle/>
          <a:p>
            <a:r>
              <a:rPr kumimoji="1" lang="ja-JP" altLang="en-US">
                <a:solidFill>
                  <a:srgbClr val="7030A0"/>
                </a:solidFill>
              </a:rPr>
              <a:t>交絡変数</a:t>
            </a:r>
          </a:p>
        </p:txBody>
      </p:sp>
      <p:sp>
        <p:nvSpPr>
          <p:cNvPr id="29" name="正方形/長方形 28">
            <a:extLst>
              <a:ext uri="{FF2B5EF4-FFF2-40B4-BE49-F238E27FC236}">
                <a16:creationId xmlns:a16="http://schemas.microsoft.com/office/drawing/2014/main" id="{E92994E3-2D83-0A40-BB7D-EB87986EB0DD}"/>
              </a:ext>
            </a:extLst>
          </p:cNvPr>
          <p:cNvSpPr/>
          <p:nvPr/>
        </p:nvSpPr>
        <p:spPr>
          <a:xfrm>
            <a:off x="853154" y="5255727"/>
            <a:ext cx="5242846" cy="830997"/>
          </a:xfrm>
          <a:prstGeom prst="rect">
            <a:avLst/>
          </a:prstGeom>
        </p:spPr>
        <p:txBody>
          <a:bodyPr wrap="square">
            <a:spAutoFit/>
          </a:bodyPr>
          <a:lstStyle/>
          <a:p>
            <a:r>
              <a:rPr lang="ja-JP" altLang="en-US" sz="2400">
                <a:latin typeface="Meiryo" panose="020B0604030504040204" pitchFamily="34" charset="-128"/>
                <a:ea typeface="Meiryo" panose="020B0604030504040204" pitchFamily="34" charset="-128"/>
              </a:rPr>
              <a:t>相手の実力による影響を取り除いて分析する必要がある</a:t>
            </a:r>
          </a:p>
        </p:txBody>
      </p:sp>
      <p:graphicFrame>
        <p:nvGraphicFramePr>
          <p:cNvPr id="22" name="表 21">
            <a:extLst>
              <a:ext uri="{FF2B5EF4-FFF2-40B4-BE49-F238E27FC236}">
                <a16:creationId xmlns:a16="http://schemas.microsoft.com/office/drawing/2014/main" id="{B95296F6-0B70-7E48-9899-CFB248BF588C}"/>
              </a:ext>
            </a:extLst>
          </p:cNvPr>
          <p:cNvGraphicFramePr>
            <a:graphicFrameLocks noGrp="1"/>
          </p:cNvGraphicFramePr>
          <p:nvPr>
            <p:extLst>
              <p:ext uri="{D42A27DB-BD31-4B8C-83A1-F6EECF244321}">
                <p14:modId xmlns:p14="http://schemas.microsoft.com/office/powerpoint/2010/main" val="728862897"/>
              </p:ext>
            </p:extLst>
          </p:nvPr>
        </p:nvGraphicFramePr>
        <p:xfrm>
          <a:off x="817505" y="2703251"/>
          <a:ext cx="5118576" cy="1821766"/>
        </p:xfrm>
        <a:graphic>
          <a:graphicData uri="http://schemas.openxmlformats.org/drawingml/2006/table">
            <a:tbl>
              <a:tblPr firstRow="1" bandRow="1">
                <a:tableStyleId>{5940675A-B579-460E-94D1-54222C63F5DA}</a:tableStyleId>
              </a:tblPr>
              <a:tblGrid>
                <a:gridCol w="1706192">
                  <a:extLst>
                    <a:ext uri="{9D8B030D-6E8A-4147-A177-3AD203B41FA5}">
                      <a16:colId xmlns:a16="http://schemas.microsoft.com/office/drawing/2014/main" val="100945477"/>
                    </a:ext>
                  </a:extLst>
                </a:gridCol>
                <a:gridCol w="1458698">
                  <a:extLst>
                    <a:ext uri="{9D8B030D-6E8A-4147-A177-3AD203B41FA5}">
                      <a16:colId xmlns:a16="http://schemas.microsoft.com/office/drawing/2014/main" val="4279790358"/>
                    </a:ext>
                  </a:extLst>
                </a:gridCol>
                <a:gridCol w="1953686">
                  <a:extLst>
                    <a:ext uri="{9D8B030D-6E8A-4147-A177-3AD203B41FA5}">
                      <a16:colId xmlns:a16="http://schemas.microsoft.com/office/drawing/2014/main" val="4187040030"/>
                    </a:ext>
                  </a:extLst>
                </a:gridCol>
              </a:tblGrid>
              <a:tr h="37084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u="none" strike="noStrike" cap="none" normalizeH="0" baseline="0">
                          <a:ln>
                            <a:noFill/>
                          </a:ln>
                          <a:solidFill>
                            <a:schemeClr val="bg1"/>
                          </a:solidFill>
                          <a:effectLst/>
                        </a:rPr>
                        <a:t>ランク</a:t>
                      </a:r>
                      <a:endParaRPr kumimoji="1" lang="ja-JP" altLang="en-US" sz="2400" b="0" i="0" u="none" strike="noStrike" cap="none" normalizeH="0" baseline="0" dirty="0">
                        <a:ln>
                          <a:noFill/>
                        </a:ln>
                        <a:solidFill>
                          <a:schemeClr val="bg1"/>
                        </a:solidFill>
                        <a:effectLst/>
                        <a:latin typeface="Tahoma" pitchFamily="34" charset="0"/>
                        <a:ea typeface="ＭＳ Ｐゴシック" charset="-128"/>
                      </a:endParaRPr>
                    </a:p>
                  </a:txBody>
                  <a:tcPr marL="84406" marR="84406" marT="42203" marB="42203" horzOverflow="overflow">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u="none" strike="noStrike" cap="none" normalizeH="0" baseline="0">
                          <a:ln>
                            <a:noFill/>
                          </a:ln>
                          <a:solidFill>
                            <a:schemeClr val="bg1"/>
                          </a:solidFill>
                          <a:effectLst/>
                        </a:rPr>
                        <a:t>３バック</a:t>
                      </a:r>
                      <a:endParaRPr kumimoji="1" lang="ja-JP" altLang="en-US" sz="2400" b="0" i="0" u="none" strike="noStrike" cap="none" normalizeH="0" baseline="0" dirty="0">
                        <a:ln>
                          <a:noFill/>
                        </a:ln>
                        <a:solidFill>
                          <a:schemeClr val="bg1"/>
                        </a:solidFill>
                        <a:effectLst/>
                        <a:latin typeface="Tahoma" pitchFamily="34" charset="0"/>
                        <a:ea typeface="ＭＳ Ｐゴシック" charset="-128"/>
                      </a:endParaRPr>
                    </a:p>
                  </a:txBody>
                  <a:tcPr marL="84406" marR="84406" marT="42203" marB="42203" horzOverflow="overflow">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u="none" strike="noStrike" cap="none" normalizeH="0" baseline="0">
                          <a:ln>
                            <a:noFill/>
                          </a:ln>
                          <a:solidFill>
                            <a:schemeClr val="bg1"/>
                          </a:solidFill>
                          <a:effectLst/>
                        </a:rPr>
                        <a:t>４バック</a:t>
                      </a:r>
                      <a:endParaRPr kumimoji="1" lang="ja-JP" altLang="en-US" sz="2400" b="0" i="0" u="none" strike="noStrike" cap="none" normalizeH="0" baseline="0" dirty="0">
                        <a:ln>
                          <a:noFill/>
                        </a:ln>
                        <a:solidFill>
                          <a:schemeClr val="bg1"/>
                        </a:solidFill>
                        <a:effectLst/>
                        <a:latin typeface="Tahoma" pitchFamily="34" charset="0"/>
                        <a:ea typeface="ＭＳ Ｐゴシック" charset="-128"/>
                      </a:endParaRPr>
                    </a:p>
                  </a:txBody>
                  <a:tcPr marL="84406" marR="84406" marT="42203" marB="42203" horzOverflow="overflow">
                    <a:solidFill>
                      <a:srgbClr val="0070C0"/>
                    </a:solidFill>
                  </a:tcPr>
                </a:tc>
                <a:extLst>
                  <a:ext uri="{0D108BD9-81ED-4DB2-BD59-A6C34878D82A}">
                    <a16:rowId xmlns:a16="http://schemas.microsoft.com/office/drawing/2014/main" val="215626067"/>
                  </a:ext>
                </a:extLst>
              </a:tr>
              <a:tr h="370840">
                <a:tc>
                  <a:txBody>
                    <a:bodyPr/>
                    <a:lstStyle/>
                    <a:p>
                      <a:pPr algn="ctr"/>
                      <a:r>
                        <a:rPr kumimoji="1" lang="ja-JP" altLang="en-US" sz="2400"/>
                        <a:t>下</a:t>
                      </a:r>
                    </a:p>
                  </a:txBody>
                  <a:tcPr/>
                </a:tc>
                <a:tc>
                  <a:txBody>
                    <a:bodyPr/>
                    <a:lstStyle/>
                    <a:p>
                      <a:pPr algn="ctr"/>
                      <a:r>
                        <a:rPr kumimoji="1" lang="en-US" altLang="ja-JP" sz="2400" dirty="0"/>
                        <a:t>31</a:t>
                      </a:r>
                      <a:endParaRPr kumimoji="1" lang="ja-JP" altLang="en-US" sz="2400"/>
                    </a:p>
                  </a:txBody>
                  <a:tcPr/>
                </a:tc>
                <a:tc>
                  <a:txBody>
                    <a:bodyPr/>
                    <a:lstStyle/>
                    <a:p>
                      <a:pPr algn="ctr"/>
                      <a:r>
                        <a:rPr kumimoji="1" lang="en-US" altLang="ja-JP" sz="2400" dirty="0"/>
                        <a:t>13</a:t>
                      </a:r>
                      <a:endParaRPr kumimoji="1" lang="ja-JP" altLang="en-US" sz="2400"/>
                    </a:p>
                  </a:txBody>
                  <a:tcPr/>
                </a:tc>
                <a:extLst>
                  <a:ext uri="{0D108BD9-81ED-4DB2-BD59-A6C34878D82A}">
                    <a16:rowId xmlns:a16="http://schemas.microsoft.com/office/drawing/2014/main" val="446154881"/>
                  </a:ext>
                </a:extLst>
              </a:tr>
              <a:tr h="370840">
                <a:tc>
                  <a:txBody>
                    <a:bodyPr/>
                    <a:lstStyle/>
                    <a:p>
                      <a:pPr algn="ctr"/>
                      <a:r>
                        <a:rPr kumimoji="1" lang="ja-JP" altLang="en-US" sz="2400"/>
                        <a:t>同じ</a:t>
                      </a:r>
                    </a:p>
                  </a:txBody>
                  <a:tcPr/>
                </a:tc>
                <a:tc>
                  <a:txBody>
                    <a:bodyPr/>
                    <a:lstStyle/>
                    <a:p>
                      <a:pPr algn="ctr"/>
                      <a:r>
                        <a:rPr kumimoji="1" lang="en-US" altLang="ja-JP" sz="2400" dirty="0"/>
                        <a:t>4</a:t>
                      </a:r>
                      <a:endParaRPr kumimoji="1" lang="ja-JP" altLang="en-US" sz="2400"/>
                    </a:p>
                  </a:txBody>
                  <a:tcPr/>
                </a:tc>
                <a:tc>
                  <a:txBody>
                    <a:bodyPr/>
                    <a:lstStyle/>
                    <a:p>
                      <a:pPr algn="ctr"/>
                      <a:r>
                        <a:rPr kumimoji="1" lang="en-US" altLang="ja-JP" sz="2400" dirty="0"/>
                        <a:t>12</a:t>
                      </a:r>
                      <a:endParaRPr kumimoji="1" lang="ja-JP" altLang="en-US" sz="2400"/>
                    </a:p>
                  </a:txBody>
                  <a:tcPr/>
                </a:tc>
                <a:extLst>
                  <a:ext uri="{0D108BD9-81ED-4DB2-BD59-A6C34878D82A}">
                    <a16:rowId xmlns:a16="http://schemas.microsoft.com/office/drawing/2014/main" val="302839801"/>
                  </a:ext>
                </a:extLst>
              </a:tr>
              <a:tr h="370840">
                <a:tc>
                  <a:txBody>
                    <a:bodyPr/>
                    <a:lstStyle/>
                    <a:p>
                      <a:pPr algn="ctr"/>
                      <a:r>
                        <a:rPr kumimoji="1" lang="ja-JP" altLang="en-US" sz="2400"/>
                        <a:t>上</a:t>
                      </a:r>
                    </a:p>
                  </a:txBody>
                  <a:tcPr/>
                </a:tc>
                <a:tc>
                  <a:txBody>
                    <a:bodyPr/>
                    <a:lstStyle/>
                    <a:p>
                      <a:pPr algn="ctr"/>
                      <a:r>
                        <a:rPr kumimoji="1" lang="en-US" altLang="ja-JP" sz="2400" dirty="0"/>
                        <a:t>5</a:t>
                      </a:r>
                      <a:endParaRPr kumimoji="1" lang="ja-JP" altLang="en-US" sz="2400"/>
                    </a:p>
                  </a:txBody>
                  <a:tcPr/>
                </a:tc>
                <a:tc>
                  <a:txBody>
                    <a:bodyPr/>
                    <a:lstStyle/>
                    <a:p>
                      <a:pPr algn="ctr"/>
                      <a:r>
                        <a:rPr kumimoji="1" lang="en-US" altLang="ja-JP" sz="2400" dirty="0"/>
                        <a:t>6</a:t>
                      </a:r>
                      <a:endParaRPr kumimoji="1" lang="ja-JP" altLang="en-US" sz="2400"/>
                    </a:p>
                  </a:txBody>
                  <a:tcPr/>
                </a:tc>
                <a:extLst>
                  <a:ext uri="{0D108BD9-81ED-4DB2-BD59-A6C34878D82A}">
                    <a16:rowId xmlns:a16="http://schemas.microsoft.com/office/drawing/2014/main" val="2871748601"/>
                  </a:ext>
                </a:extLst>
              </a:tr>
            </a:tbl>
          </a:graphicData>
        </a:graphic>
      </p:graphicFrame>
      <p:sp>
        <p:nvSpPr>
          <p:cNvPr id="3" name="四角形吹き出し 2">
            <a:extLst>
              <a:ext uri="{FF2B5EF4-FFF2-40B4-BE49-F238E27FC236}">
                <a16:creationId xmlns:a16="http://schemas.microsoft.com/office/drawing/2014/main" id="{8AC9FEFB-F59E-4744-AC98-6D532375E2D8}"/>
              </a:ext>
            </a:extLst>
          </p:cNvPr>
          <p:cNvSpPr/>
          <p:nvPr/>
        </p:nvSpPr>
        <p:spPr bwMode="auto">
          <a:xfrm>
            <a:off x="853154" y="5029200"/>
            <a:ext cx="5242846" cy="1113166"/>
          </a:xfrm>
          <a:prstGeom prst="wedgeRectCallout">
            <a:avLst>
              <a:gd name="adj1" fmla="val 82844"/>
              <a:gd name="adj2" fmla="val -8011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16231440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0B1765-A0B3-CD43-8D9E-EB0639ADE333}"/>
              </a:ext>
            </a:extLst>
          </p:cNvPr>
          <p:cNvSpPr>
            <a:spLocks noGrp="1"/>
          </p:cNvSpPr>
          <p:nvPr>
            <p:ph type="title"/>
          </p:nvPr>
        </p:nvSpPr>
        <p:spPr/>
        <p:txBody>
          <a:bodyPr/>
          <a:lstStyle/>
          <a:p>
            <a:r>
              <a:rPr lang="ja-JP" altLang="en-US"/>
              <a:t>観察研究の事例１</a:t>
            </a:r>
            <a:endParaRPr kumimoji="1" lang="ja-JP" altLang="en-US"/>
          </a:p>
        </p:txBody>
      </p:sp>
      <p:graphicFrame>
        <p:nvGraphicFramePr>
          <p:cNvPr id="25" name="コンテンツ プレースホルダー 24">
            <a:extLst>
              <a:ext uri="{FF2B5EF4-FFF2-40B4-BE49-F238E27FC236}">
                <a16:creationId xmlns:a16="http://schemas.microsoft.com/office/drawing/2014/main" id="{D1092D50-4E74-614D-94C6-FB7EBAE14EE2}"/>
              </a:ext>
            </a:extLst>
          </p:cNvPr>
          <p:cNvGraphicFramePr>
            <a:graphicFrameLocks noGrp="1"/>
          </p:cNvGraphicFramePr>
          <p:nvPr>
            <p:ph idx="1"/>
          </p:nvPr>
        </p:nvGraphicFramePr>
        <p:xfrm>
          <a:off x="0" y="0"/>
          <a:ext cx="0" cy="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725241988"/>
                    </a:ext>
                  </a:extLst>
                </a:gridCol>
                <a:gridCol w="208280">
                  <a:extLst>
                    <a:ext uri="{9D8B030D-6E8A-4147-A177-3AD203B41FA5}">
                      <a16:colId xmlns:a16="http://schemas.microsoft.com/office/drawing/2014/main" val="1643402958"/>
                    </a:ext>
                  </a:extLst>
                </a:gridCol>
                <a:gridCol w="208280">
                  <a:extLst>
                    <a:ext uri="{9D8B030D-6E8A-4147-A177-3AD203B41FA5}">
                      <a16:colId xmlns:a16="http://schemas.microsoft.com/office/drawing/2014/main" val="985520350"/>
                    </a:ext>
                  </a:extLst>
                </a:gridCol>
              </a:tblGrid>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212758993"/>
                  </a:ext>
                </a:extLst>
              </a:tr>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922971109"/>
                  </a:ext>
                </a:extLst>
              </a:tr>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726980428"/>
                  </a:ext>
                </a:extLst>
              </a:tr>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3407232496"/>
                  </a:ext>
                </a:extLst>
              </a:tr>
            </a:tbl>
          </a:graphicData>
        </a:graphic>
      </p:graphicFrame>
      <p:sp>
        <p:nvSpPr>
          <p:cNvPr id="6" name="正方形/長方形 5">
            <a:extLst>
              <a:ext uri="{FF2B5EF4-FFF2-40B4-BE49-F238E27FC236}">
                <a16:creationId xmlns:a16="http://schemas.microsoft.com/office/drawing/2014/main" id="{D45B75D3-E276-2A46-A3BC-8509A2E55D3E}"/>
              </a:ext>
            </a:extLst>
          </p:cNvPr>
          <p:cNvSpPr/>
          <p:nvPr/>
        </p:nvSpPr>
        <p:spPr>
          <a:xfrm>
            <a:off x="2641912" y="1632267"/>
            <a:ext cx="7113901" cy="369332"/>
          </a:xfrm>
          <a:prstGeom prst="rect">
            <a:avLst/>
          </a:prstGeom>
        </p:spPr>
        <p:txBody>
          <a:bodyPr wrap="square">
            <a:spAutoFit/>
          </a:bodyPr>
          <a:lstStyle/>
          <a:p>
            <a:pPr algn="l"/>
            <a:r>
              <a:rPr lang="ja-JP" altLang="en-US" sz="1800" dirty="0">
                <a:latin typeface="メイリオ" panose="020B0604030504040204" pitchFamily="50" charset="-128"/>
                <a:ea typeface="メイリオ" panose="020B0604030504040204" pitchFamily="50" charset="-128"/>
              </a:rPr>
              <a:t>サッカーの</a:t>
            </a:r>
            <a:r>
              <a:rPr lang="en-US" altLang="ja-JP" sz="1800" dirty="0">
                <a:latin typeface="メイリオ" panose="020B0604030504040204" pitchFamily="50" charset="-128"/>
                <a:ea typeface="メイリオ" panose="020B0604030504040204" pitchFamily="50" charset="-128"/>
              </a:rPr>
              <a:t>4</a:t>
            </a:r>
            <a:r>
              <a:rPr lang="ja-JP" altLang="en-US" sz="1800" dirty="0">
                <a:latin typeface="メイリオ" panose="020B0604030504040204" pitchFamily="50" charset="-128"/>
                <a:ea typeface="メイリオ" panose="020B0604030504040204" pitchFamily="50" charset="-128"/>
              </a:rPr>
              <a:t>バックと</a:t>
            </a:r>
            <a:r>
              <a:rPr lang="en-US" altLang="ja-JP" sz="1800" dirty="0">
                <a:latin typeface="メイリオ" panose="020B0604030504040204" pitchFamily="50" charset="-128"/>
                <a:ea typeface="メイリオ" panose="020B0604030504040204" pitchFamily="50" charset="-128"/>
              </a:rPr>
              <a:t>3</a:t>
            </a:r>
            <a:r>
              <a:rPr lang="ja-JP" altLang="en-US" sz="1800" dirty="0">
                <a:latin typeface="メイリオ" panose="020B0604030504040204" pitchFamily="50" charset="-128"/>
                <a:ea typeface="メイリオ" panose="020B0604030504040204" pitchFamily="50" charset="-128"/>
              </a:rPr>
              <a:t>バック</a:t>
            </a:r>
            <a:r>
              <a:rPr lang="ja-JP" altLang="en-US" sz="1800">
                <a:latin typeface="メイリオ" panose="020B0604030504040204" pitchFamily="50" charset="-128"/>
                <a:ea typeface="メイリオ" panose="020B0604030504040204" pitchFamily="50" charset="-128"/>
              </a:rPr>
              <a:t>、どちらのシステムがいいか？</a:t>
            </a:r>
            <a:endParaRPr lang="ja-JP" altLang="en-US" sz="1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CBA41CAE-D28E-0C47-A3A6-85CDC45999C0}"/>
              </a:ext>
            </a:extLst>
          </p:cNvPr>
          <p:cNvSpPr/>
          <p:nvPr/>
        </p:nvSpPr>
        <p:spPr bwMode="auto">
          <a:xfrm>
            <a:off x="2427290" y="1446214"/>
            <a:ext cx="7402511" cy="687387"/>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3" name="テキスト ボックス 12">
            <a:extLst>
              <a:ext uri="{FF2B5EF4-FFF2-40B4-BE49-F238E27FC236}">
                <a16:creationId xmlns:a16="http://schemas.microsoft.com/office/drawing/2014/main" id="{5F76701B-26CD-2541-A175-26789CF7C995}"/>
              </a:ext>
            </a:extLst>
          </p:cNvPr>
          <p:cNvSpPr txBox="1"/>
          <p:nvPr/>
        </p:nvSpPr>
        <p:spPr>
          <a:xfrm>
            <a:off x="6329363" y="3341008"/>
            <a:ext cx="1210588" cy="707886"/>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３バック</a:t>
            </a:r>
            <a:endParaRPr kumimoji="1" lang="en-US" altLang="ja-JP"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４バック</a:t>
            </a:r>
          </a:p>
        </p:txBody>
      </p:sp>
      <p:sp>
        <p:nvSpPr>
          <p:cNvPr id="15" name="円/楕円 14">
            <a:extLst>
              <a:ext uri="{FF2B5EF4-FFF2-40B4-BE49-F238E27FC236}">
                <a16:creationId xmlns:a16="http://schemas.microsoft.com/office/drawing/2014/main" id="{9EBC1F18-D286-D246-A69B-AE4913F6A875}"/>
              </a:ext>
            </a:extLst>
          </p:cNvPr>
          <p:cNvSpPr/>
          <p:nvPr/>
        </p:nvSpPr>
        <p:spPr bwMode="auto">
          <a:xfrm>
            <a:off x="9946969" y="2909906"/>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 name="正方形/長方形 15">
            <a:extLst>
              <a:ext uri="{FF2B5EF4-FFF2-40B4-BE49-F238E27FC236}">
                <a16:creationId xmlns:a16="http://schemas.microsoft.com/office/drawing/2014/main" id="{8B290C3A-39F2-1641-B6F1-6F42B1DF8070}"/>
              </a:ext>
            </a:extLst>
          </p:cNvPr>
          <p:cNvSpPr/>
          <p:nvPr/>
        </p:nvSpPr>
        <p:spPr>
          <a:xfrm>
            <a:off x="10422415" y="3440781"/>
            <a:ext cx="954107" cy="400110"/>
          </a:xfrm>
          <a:prstGeom prst="rect">
            <a:avLst/>
          </a:prstGeom>
        </p:spPr>
        <p:txBody>
          <a:bodyPr wrap="none">
            <a:spAutoFit/>
          </a:bodyPr>
          <a:lstStyle/>
          <a:p>
            <a:r>
              <a:rPr lang="ja-JP" altLang="en-US">
                <a:latin typeface="メイリオ" panose="020B0604030504040204" pitchFamily="50" charset="-128"/>
                <a:ea typeface="メイリオ" panose="020B0604030504040204" pitchFamily="50" charset="-128"/>
              </a:rPr>
              <a:t>失点数</a:t>
            </a:r>
            <a:endParaRPr lang="ja-JP" altLang="en-US" dirty="0">
              <a:latin typeface="メイリオ" panose="020B0604030504040204" pitchFamily="50" charset="-128"/>
              <a:ea typeface="メイリオ" panose="020B0604030504040204" pitchFamily="50" charset="-128"/>
            </a:endParaRPr>
          </a:p>
        </p:txBody>
      </p:sp>
      <p:sp>
        <p:nvSpPr>
          <p:cNvPr id="17" name="正方形/長方形 16">
            <a:extLst>
              <a:ext uri="{FF2B5EF4-FFF2-40B4-BE49-F238E27FC236}">
                <a16:creationId xmlns:a16="http://schemas.microsoft.com/office/drawing/2014/main" id="{62EE918C-194A-1D43-B04B-0D4733D3A978}"/>
              </a:ext>
            </a:extLst>
          </p:cNvPr>
          <p:cNvSpPr/>
          <p:nvPr/>
        </p:nvSpPr>
        <p:spPr>
          <a:xfrm>
            <a:off x="8251705" y="5336226"/>
            <a:ext cx="1467068" cy="400110"/>
          </a:xfrm>
          <a:prstGeom prst="rect">
            <a:avLst/>
          </a:prstGeom>
        </p:spPr>
        <p:txBody>
          <a:bodyPr wrap="none">
            <a:spAutoFit/>
          </a:bodyPr>
          <a:lstStyle/>
          <a:p>
            <a:r>
              <a:rPr lang="ja-JP" altLang="en-US">
                <a:latin typeface="メイリオ" panose="020B0604030504040204" pitchFamily="50" charset="-128"/>
                <a:ea typeface="メイリオ" panose="020B0604030504040204" pitchFamily="50" charset="-128"/>
              </a:rPr>
              <a:t>相手の実力</a:t>
            </a:r>
            <a:endParaRPr lang="ja-JP" altLang="en-US" dirty="0">
              <a:latin typeface="メイリオ" panose="020B0604030504040204" pitchFamily="50" charset="-128"/>
              <a:ea typeface="メイリオ" panose="020B0604030504040204" pitchFamily="50" charset="-128"/>
            </a:endParaRPr>
          </a:p>
        </p:txBody>
      </p:sp>
      <p:sp>
        <p:nvSpPr>
          <p:cNvPr id="18" name="円/楕円 17">
            <a:extLst>
              <a:ext uri="{FF2B5EF4-FFF2-40B4-BE49-F238E27FC236}">
                <a16:creationId xmlns:a16="http://schemas.microsoft.com/office/drawing/2014/main" id="{38A63CAD-CD8E-584B-A034-D1DD70499E6C}"/>
              </a:ext>
            </a:extLst>
          </p:cNvPr>
          <p:cNvSpPr/>
          <p:nvPr/>
        </p:nvSpPr>
        <p:spPr bwMode="auto">
          <a:xfrm>
            <a:off x="7978875" y="4846966"/>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 name="上矢印 18">
            <a:extLst>
              <a:ext uri="{FF2B5EF4-FFF2-40B4-BE49-F238E27FC236}">
                <a16:creationId xmlns:a16="http://schemas.microsoft.com/office/drawing/2014/main" id="{9C7BB059-F3E4-494B-A15C-EAC24E749B67}"/>
              </a:ext>
            </a:extLst>
          </p:cNvPr>
          <p:cNvSpPr/>
          <p:nvPr/>
        </p:nvSpPr>
        <p:spPr bwMode="auto">
          <a:xfrm rot="5400000">
            <a:off x="8620021" y="2628852"/>
            <a:ext cx="652461" cy="2001433"/>
          </a:xfrm>
          <a:prstGeom prst="up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 name="円/楕円 19">
            <a:extLst>
              <a:ext uri="{FF2B5EF4-FFF2-40B4-BE49-F238E27FC236}">
                <a16:creationId xmlns:a16="http://schemas.microsoft.com/office/drawing/2014/main" id="{917904BD-7F24-F742-966B-5579206A2870}"/>
              </a:ext>
            </a:extLst>
          </p:cNvPr>
          <p:cNvSpPr/>
          <p:nvPr/>
        </p:nvSpPr>
        <p:spPr bwMode="auto">
          <a:xfrm>
            <a:off x="6028234" y="3037066"/>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 name="Text Box 15">
            <a:extLst>
              <a:ext uri="{FF2B5EF4-FFF2-40B4-BE49-F238E27FC236}">
                <a16:creationId xmlns:a16="http://schemas.microsoft.com/office/drawing/2014/main" id="{6EF223DB-D12E-1C47-9D1F-896F6A3CA2EE}"/>
              </a:ext>
            </a:extLst>
          </p:cNvPr>
          <p:cNvSpPr txBox="1">
            <a:spLocks noChangeArrowheads="1"/>
          </p:cNvSpPr>
          <p:nvPr/>
        </p:nvSpPr>
        <p:spPr bwMode="auto">
          <a:xfrm>
            <a:off x="6357938" y="2840736"/>
            <a:ext cx="1319592" cy="433196"/>
          </a:xfrm>
          <a:prstGeom prst="rect">
            <a:avLst/>
          </a:prstGeom>
          <a:solidFill>
            <a:schemeClr val="bg1"/>
          </a:solidFill>
          <a:ln w="9525">
            <a:noFill/>
            <a:miter lim="800000"/>
            <a:headEnd/>
            <a:tailEnd/>
          </a:ln>
          <a:effectLst/>
        </p:spPr>
        <p:txBody>
          <a:bodyPr wrap="none">
            <a:spAutoFit/>
          </a:bodyPr>
          <a:lstStyle/>
          <a:p>
            <a:pPr algn="ctr"/>
            <a:r>
              <a:rPr lang="ja-JP" altLang="en-US" sz="2215" dirty="0">
                <a:latin typeface="メイリオ" panose="020B0604030504040204" pitchFamily="50" charset="-128"/>
                <a:ea typeface="メイリオ" panose="020B0604030504040204" pitchFamily="50" charset="-128"/>
              </a:rPr>
              <a:t>システム</a:t>
            </a:r>
          </a:p>
        </p:txBody>
      </p:sp>
      <p:sp>
        <p:nvSpPr>
          <p:cNvPr id="23" name="右矢印 22">
            <a:extLst>
              <a:ext uri="{FF2B5EF4-FFF2-40B4-BE49-F238E27FC236}">
                <a16:creationId xmlns:a16="http://schemas.microsoft.com/office/drawing/2014/main" id="{175F4C1F-048B-524A-874B-6CE25E214E52}"/>
              </a:ext>
            </a:extLst>
          </p:cNvPr>
          <p:cNvSpPr/>
          <p:nvPr/>
        </p:nvSpPr>
        <p:spPr bwMode="auto">
          <a:xfrm rot="18709760">
            <a:off x="9374105" y="4278989"/>
            <a:ext cx="1184869" cy="501442"/>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 name="テキスト ボックス 23">
            <a:extLst>
              <a:ext uri="{FF2B5EF4-FFF2-40B4-BE49-F238E27FC236}">
                <a16:creationId xmlns:a16="http://schemas.microsoft.com/office/drawing/2014/main" id="{5C336273-8CC2-394D-9C18-E069E14BA202}"/>
              </a:ext>
            </a:extLst>
          </p:cNvPr>
          <p:cNvSpPr txBox="1"/>
          <p:nvPr/>
        </p:nvSpPr>
        <p:spPr>
          <a:xfrm>
            <a:off x="8305800" y="4750795"/>
            <a:ext cx="1210588" cy="400110"/>
          </a:xfrm>
          <a:prstGeom prst="rect">
            <a:avLst/>
          </a:prstGeom>
          <a:solidFill>
            <a:schemeClr val="bg1"/>
          </a:solidFill>
        </p:spPr>
        <p:txBody>
          <a:bodyPr wrap="none" rtlCol="0">
            <a:spAutoFit/>
          </a:bodyPr>
          <a:lstStyle/>
          <a:p>
            <a:r>
              <a:rPr kumimoji="1" lang="ja-JP" altLang="en-US">
                <a:solidFill>
                  <a:srgbClr val="7030A0"/>
                </a:solidFill>
              </a:rPr>
              <a:t>交絡変数</a:t>
            </a:r>
          </a:p>
        </p:txBody>
      </p:sp>
      <p:graphicFrame>
        <p:nvGraphicFramePr>
          <p:cNvPr id="28" name="表 27">
            <a:extLst>
              <a:ext uri="{FF2B5EF4-FFF2-40B4-BE49-F238E27FC236}">
                <a16:creationId xmlns:a16="http://schemas.microsoft.com/office/drawing/2014/main" id="{3FE52153-088C-4740-A0FE-CEEDC6FFD0E1}"/>
              </a:ext>
            </a:extLst>
          </p:cNvPr>
          <p:cNvGraphicFramePr>
            <a:graphicFrameLocks noGrp="1"/>
          </p:cNvGraphicFramePr>
          <p:nvPr>
            <p:extLst>
              <p:ext uri="{D42A27DB-BD31-4B8C-83A1-F6EECF244321}">
                <p14:modId xmlns:p14="http://schemas.microsoft.com/office/powerpoint/2010/main" val="407541342"/>
              </p:ext>
            </p:extLst>
          </p:nvPr>
        </p:nvGraphicFramePr>
        <p:xfrm>
          <a:off x="817505" y="2703251"/>
          <a:ext cx="5118576" cy="1821766"/>
        </p:xfrm>
        <a:graphic>
          <a:graphicData uri="http://schemas.openxmlformats.org/drawingml/2006/table">
            <a:tbl>
              <a:tblPr firstRow="1" bandRow="1">
                <a:tableStyleId>{5940675A-B579-460E-94D1-54222C63F5DA}</a:tableStyleId>
              </a:tblPr>
              <a:tblGrid>
                <a:gridCol w="1706192">
                  <a:extLst>
                    <a:ext uri="{9D8B030D-6E8A-4147-A177-3AD203B41FA5}">
                      <a16:colId xmlns:a16="http://schemas.microsoft.com/office/drawing/2014/main" val="100945477"/>
                    </a:ext>
                  </a:extLst>
                </a:gridCol>
                <a:gridCol w="1458698">
                  <a:extLst>
                    <a:ext uri="{9D8B030D-6E8A-4147-A177-3AD203B41FA5}">
                      <a16:colId xmlns:a16="http://schemas.microsoft.com/office/drawing/2014/main" val="4279790358"/>
                    </a:ext>
                  </a:extLst>
                </a:gridCol>
                <a:gridCol w="1953686">
                  <a:extLst>
                    <a:ext uri="{9D8B030D-6E8A-4147-A177-3AD203B41FA5}">
                      <a16:colId xmlns:a16="http://schemas.microsoft.com/office/drawing/2014/main" val="4187040030"/>
                    </a:ext>
                  </a:extLst>
                </a:gridCol>
              </a:tblGrid>
              <a:tr h="37084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u="none" strike="noStrike" cap="none" normalizeH="0" baseline="0">
                          <a:ln>
                            <a:noFill/>
                          </a:ln>
                          <a:solidFill>
                            <a:schemeClr val="bg1"/>
                          </a:solidFill>
                          <a:effectLst/>
                        </a:rPr>
                        <a:t>ランク</a:t>
                      </a:r>
                      <a:endParaRPr kumimoji="1" lang="ja-JP" altLang="en-US" sz="2400" b="0" i="0" u="none" strike="noStrike" cap="none" normalizeH="0" baseline="0" dirty="0">
                        <a:ln>
                          <a:noFill/>
                        </a:ln>
                        <a:solidFill>
                          <a:schemeClr val="bg1"/>
                        </a:solidFill>
                        <a:effectLst/>
                        <a:latin typeface="Tahoma" pitchFamily="34" charset="0"/>
                        <a:ea typeface="ＭＳ Ｐゴシック" charset="-128"/>
                      </a:endParaRPr>
                    </a:p>
                  </a:txBody>
                  <a:tcPr marL="84406" marR="84406" marT="42203" marB="42203" horzOverflow="overflow">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u="none" strike="noStrike" cap="none" normalizeH="0" baseline="0">
                          <a:ln>
                            <a:noFill/>
                          </a:ln>
                          <a:solidFill>
                            <a:schemeClr val="bg1"/>
                          </a:solidFill>
                          <a:effectLst/>
                        </a:rPr>
                        <a:t>３バック</a:t>
                      </a:r>
                      <a:endParaRPr kumimoji="1" lang="ja-JP" altLang="en-US" sz="2400" b="0" i="0" u="none" strike="noStrike" cap="none" normalizeH="0" baseline="0" dirty="0">
                        <a:ln>
                          <a:noFill/>
                        </a:ln>
                        <a:solidFill>
                          <a:schemeClr val="bg1"/>
                        </a:solidFill>
                        <a:effectLst/>
                        <a:latin typeface="Tahoma" pitchFamily="34" charset="0"/>
                        <a:ea typeface="ＭＳ Ｐゴシック" charset="-128"/>
                      </a:endParaRPr>
                    </a:p>
                  </a:txBody>
                  <a:tcPr marL="84406" marR="84406" marT="42203" marB="42203" horzOverflow="overflow">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u="none" strike="noStrike" cap="none" normalizeH="0" baseline="0">
                          <a:ln>
                            <a:noFill/>
                          </a:ln>
                          <a:solidFill>
                            <a:schemeClr val="bg1"/>
                          </a:solidFill>
                          <a:effectLst/>
                        </a:rPr>
                        <a:t>４バック</a:t>
                      </a:r>
                      <a:endParaRPr kumimoji="1" lang="ja-JP" altLang="en-US" sz="2400" b="0" i="0" u="none" strike="noStrike" cap="none" normalizeH="0" baseline="0" dirty="0">
                        <a:ln>
                          <a:noFill/>
                        </a:ln>
                        <a:solidFill>
                          <a:schemeClr val="bg1"/>
                        </a:solidFill>
                        <a:effectLst/>
                        <a:latin typeface="Tahoma" pitchFamily="34" charset="0"/>
                        <a:ea typeface="ＭＳ Ｐゴシック" charset="-128"/>
                      </a:endParaRPr>
                    </a:p>
                  </a:txBody>
                  <a:tcPr marL="84406" marR="84406" marT="42203" marB="42203" horzOverflow="overflow">
                    <a:solidFill>
                      <a:srgbClr val="0070C0"/>
                    </a:solidFill>
                  </a:tcPr>
                </a:tc>
                <a:extLst>
                  <a:ext uri="{0D108BD9-81ED-4DB2-BD59-A6C34878D82A}">
                    <a16:rowId xmlns:a16="http://schemas.microsoft.com/office/drawing/2014/main" val="215626067"/>
                  </a:ext>
                </a:extLst>
              </a:tr>
              <a:tr h="370840">
                <a:tc>
                  <a:txBody>
                    <a:bodyPr/>
                    <a:lstStyle/>
                    <a:p>
                      <a:pPr algn="ctr"/>
                      <a:r>
                        <a:rPr kumimoji="1" lang="ja-JP" altLang="en-US" sz="2400"/>
                        <a:t>下</a:t>
                      </a:r>
                    </a:p>
                  </a:txBody>
                  <a:tcPr/>
                </a:tc>
                <a:tc>
                  <a:txBody>
                    <a:bodyPr/>
                    <a:lstStyle/>
                    <a:p>
                      <a:pPr algn="ctr"/>
                      <a:r>
                        <a:rPr kumimoji="1" lang="en-US" altLang="ja-JP" sz="2400" dirty="0"/>
                        <a:t>31</a:t>
                      </a:r>
                      <a:endParaRPr kumimoji="1" lang="ja-JP" altLang="en-US" sz="2400"/>
                    </a:p>
                  </a:txBody>
                  <a:tcPr/>
                </a:tc>
                <a:tc>
                  <a:txBody>
                    <a:bodyPr/>
                    <a:lstStyle/>
                    <a:p>
                      <a:pPr algn="ctr"/>
                      <a:r>
                        <a:rPr kumimoji="1" lang="en-US" altLang="ja-JP" sz="2400" dirty="0"/>
                        <a:t>13</a:t>
                      </a:r>
                      <a:endParaRPr kumimoji="1" lang="ja-JP" altLang="en-US" sz="2400"/>
                    </a:p>
                  </a:txBody>
                  <a:tcPr/>
                </a:tc>
                <a:extLst>
                  <a:ext uri="{0D108BD9-81ED-4DB2-BD59-A6C34878D82A}">
                    <a16:rowId xmlns:a16="http://schemas.microsoft.com/office/drawing/2014/main" val="446154881"/>
                  </a:ext>
                </a:extLst>
              </a:tr>
              <a:tr h="370840">
                <a:tc>
                  <a:txBody>
                    <a:bodyPr/>
                    <a:lstStyle/>
                    <a:p>
                      <a:pPr algn="ctr"/>
                      <a:r>
                        <a:rPr kumimoji="1" lang="ja-JP" altLang="en-US" sz="2400"/>
                        <a:t>同じ</a:t>
                      </a:r>
                    </a:p>
                  </a:txBody>
                  <a:tcPr/>
                </a:tc>
                <a:tc>
                  <a:txBody>
                    <a:bodyPr/>
                    <a:lstStyle/>
                    <a:p>
                      <a:pPr algn="ctr"/>
                      <a:r>
                        <a:rPr kumimoji="1" lang="en-US" altLang="ja-JP" sz="2400" dirty="0"/>
                        <a:t>4</a:t>
                      </a:r>
                      <a:endParaRPr kumimoji="1" lang="ja-JP" altLang="en-US" sz="2400"/>
                    </a:p>
                  </a:txBody>
                  <a:tcPr/>
                </a:tc>
                <a:tc>
                  <a:txBody>
                    <a:bodyPr/>
                    <a:lstStyle/>
                    <a:p>
                      <a:pPr algn="ctr"/>
                      <a:r>
                        <a:rPr kumimoji="1" lang="en-US" altLang="ja-JP" sz="2400" dirty="0"/>
                        <a:t>12</a:t>
                      </a:r>
                      <a:endParaRPr kumimoji="1" lang="ja-JP" altLang="en-US" sz="2400"/>
                    </a:p>
                  </a:txBody>
                  <a:tcPr/>
                </a:tc>
                <a:extLst>
                  <a:ext uri="{0D108BD9-81ED-4DB2-BD59-A6C34878D82A}">
                    <a16:rowId xmlns:a16="http://schemas.microsoft.com/office/drawing/2014/main" val="302839801"/>
                  </a:ext>
                </a:extLst>
              </a:tr>
              <a:tr h="370840">
                <a:tc>
                  <a:txBody>
                    <a:bodyPr/>
                    <a:lstStyle/>
                    <a:p>
                      <a:pPr algn="ctr"/>
                      <a:r>
                        <a:rPr kumimoji="1" lang="ja-JP" altLang="en-US" sz="2400"/>
                        <a:t>上</a:t>
                      </a:r>
                    </a:p>
                  </a:txBody>
                  <a:tcPr/>
                </a:tc>
                <a:tc>
                  <a:txBody>
                    <a:bodyPr/>
                    <a:lstStyle/>
                    <a:p>
                      <a:pPr algn="ctr"/>
                      <a:r>
                        <a:rPr kumimoji="1" lang="en-US" altLang="ja-JP" sz="2400" dirty="0"/>
                        <a:t>5</a:t>
                      </a:r>
                      <a:endParaRPr kumimoji="1" lang="ja-JP" altLang="en-US" sz="2400"/>
                    </a:p>
                  </a:txBody>
                  <a:tcPr/>
                </a:tc>
                <a:tc>
                  <a:txBody>
                    <a:bodyPr/>
                    <a:lstStyle/>
                    <a:p>
                      <a:pPr algn="ctr"/>
                      <a:r>
                        <a:rPr kumimoji="1" lang="en-US" altLang="ja-JP" sz="2400" dirty="0"/>
                        <a:t>6</a:t>
                      </a:r>
                      <a:endParaRPr kumimoji="1" lang="ja-JP" altLang="en-US" sz="2400"/>
                    </a:p>
                  </a:txBody>
                  <a:tcPr/>
                </a:tc>
                <a:extLst>
                  <a:ext uri="{0D108BD9-81ED-4DB2-BD59-A6C34878D82A}">
                    <a16:rowId xmlns:a16="http://schemas.microsoft.com/office/drawing/2014/main" val="2871748601"/>
                  </a:ext>
                </a:extLst>
              </a:tr>
            </a:tbl>
          </a:graphicData>
        </a:graphic>
      </p:graphicFrame>
      <p:sp>
        <p:nvSpPr>
          <p:cNvPr id="29" name="正方形/長方形 28">
            <a:extLst>
              <a:ext uri="{FF2B5EF4-FFF2-40B4-BE49-F238E27FC236}">
                <a16:creationId xmlns:a16="http://schemas.microsoft.com/office/drawing/2014/main" id="{E92994E3-2D83-0A40-BB7D-EB87986EB0DD}"/>
              </a:ext>
            </a:extLst>
          </p:cNvPr>
          <p:cNvSpPr/>
          <p:nvPr/>
        </p:nvSpPr>
        <p:spPr>
          <a:xfrm>
            <a:off x="853154" y="5255727"/>
            <a:ext cx="5242846" cy="830997"/>
          </a:xfrm>
          <a:prstGeom prst="rect">
            <a:avLst/>
          </a:prstGeom>
        </p:spPr>
        <p:txBody>
          <a:bodyPr wrap="square">
            <a:spAutoFit/>
          </a:bodyPr>
          <a:lstStyle/>
          <a:p>
            <a:r>
              <a:rPr lang="ja-JP" altLang="en-US" sz="2400">
                <a:latin typeface="Meiryo" panose="020B0604030504040204" pitchFamily="34" charset="-128"/>
                <a:ea typeface="Meiryo" panose="020B0604030504040204" pitchFamily="34" charset="-128"/>
              </a:rPr>
              <a:t>無作為化により交絡の影響を取り除く必要がある</a:t>
            </a:r>
          </a:p>
        </p:txBody>
      </p:sp>
    </p:spTree>
    <p:extLst>
      <p:ext uri="{BB962C8B-B14F-4D97-AF65-F5344CB8AC3E}">
        <p14:creationId xmlns:p14="http://schemas.microsoft.com/office/powerpoint/2010/main" val="16153548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B375EC-47A0-BA47-AD5A-E6A9BC32437C}"/>
              </a:ext>
            </a:extLst>
          </p:cNvPr>
          <p:cNvSpPr>
            <a:spLocks noGrp="1"/>
          </p:cNvSpPr>
          <p:nvPr>
            <p:ph type="title"/>
          </p:nvPr>
        </p:nvSpPr>
        <p:spPr/>
        <p:txBody>
          <a:bodyPr/>
          <a:lstStyle/>
          <a:p>
            <a:r>
              <a:rPr lang="ja-JP" altLang="en-US" b="1"/>
              <a:t>交絡（</a:t>
            </a:r>
            <a:r>
              <a:rPr lang="en-US" altLang="ja-JP" b="1" dirty="0"/>
              <a:t>Confound</a:t>
            </a:r>
            <a:r>
              <a:rPr lang="ja-JP" altLang="en-US" b="1"/>
              <a:t>）</a:t>
            </a:r>
            <a:endParaRPr kumimoji="1" lang="ja-JP" altLang="en-US" b="1"/>
          </a:p>
        </p:txBody>
      </p:sp>
      <p:sp>
        <p:nvSpPr>
          <p:cNvPr id="4" name="Rectangle 3">
            <a:extLst>
              <a:ext uri="{FF2B5EF4-FFF2-40B4-BE49-F238E27FC236}">
                <a16:creationId xmlns:a16="http://schemas.microsoft.com/office/drawing/2014/main" id="{678046A4-5A09-E843-9F06-96BD317756D8}"/>
              </a:ext>
            </a:extLst>
          </p:cNvPr>
          <p:cNvSpPr txBox="1">
            <a:spLocks noChangeArrowheads="1"/>
          </p:cNvSpPr>
          <p:nvPr/>
        </p:nvSpPr>
        <p:spPr>
          <a:xfrm>
            <a:off x="2711233" y="1578367"/>
            <a:ext cx="8566566" cy="1519520"/>
          </a:xfrm>
          <a:prstGeom prst="rect">
            <a:avLst/>
          </a:prstGeom>
        </p:spPr>
        <p:txBody>
          <a:bodyPr vert="horz" lIns="84406" tIns="42203" rIns="84406" bIns="42203" rtlCol="0">
            <a:normAutofit/>
          </a:bodyPr>
          <a:lstStyle>
            <a:lvl1pPr marL="228599" indent="-228599" algn="l" defTabSz="914395"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dirty="0"/>
              <a:t>「原因」と「結果」、双方に影響を与える「</a:t>
            </a:r>
            <a:r>
              <a:rPr lang="ja-JP" altLang="en-US" sz="1800" b="1" dirty="0"/>
              <a:t>第</a:t>
            </a:r>
            <a:r>
              <a:rPr lang="en-US" altLang="ja-JP" sz="1800" b="1" dirty="0"/>
              <a:t>3</a:t>
            </a:r>
            <a:r>
              <a:rPr lang="ja-JP" altLang="en-US" sz="1800" b="1" dirty="0"/>
              <a:t>の変数</a:t>
            </a:r>
            <a:r>
              <a:rPr lang="ja-JP" altLang="en-US" sz="1800" dirty="0"/>
              <a:t>」</a:t>
            </a:r>
          </a:p>
          <a:p>
            <a:r>
              <a:rPr lang="ja-JP" altLang="en-US" sz="1800" dirty="0"/>
              <a:t>「交絡」の考慮なしに、結論は出せない</a:t>
            </a:r>
          </a:p>
          <a:p>
            <a:r>
              <a:rPr lang="ja-JP" altLang="en-US" sz="1800" dirty="0"/>
              <a:t>実験では、あらかじめ「交絡」が発生</a:t>
            </a:r>
            <a:r>
              <a:rPr lang="ja-JP" altLang="en-US" sz="1800"/>
              <a:t>しないよう「無作為化」を行う</a:t>
            </a:r>
            <a:endParaRPr lang="en-US" altLang="ja-JP" sz="1800" dirty="0"/>
          </a:p>
        </p:txBody>
      </p:sp>
      <p:sp>
        <p:nvSpPr>
          <p:cNvPr id="14" name="正方形/長方形 13">
            <a:extLst>
              <a:ext uri="{FF2B5EF4-FFF2-40B4-BE49-F238E27FC236}">
                <a16:creationId xmlns:a16="http://schemas.microsoft.com/office/drawing/2014/main" id="{D0BEFC90-69CB-4EFC-8A92-DEC3FC175AD6}"/>
              </a:ext>
            </a:extLst>
          </p:cNvPr>
          <p:cNvSpPr/>
          <p:nvPr/>
        </p:nvSpPr>
        <p:spPr bwMode="auto">
          <a:xfrm>
            <a:off x="2427290" y="1387049"/>
            <a:ext cx="8164510" cy="1519520"/>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2" name="テキスト ボックス 11">
            <a:extLst>
              <a:ext uri="{FF2B5EF4-FFF2-40B4-BE49-F238E27FC236}">
                <a16:creationId xmlns:a16="http://schemas.microsoft.com/office/drawing/2014/main" id="{B3980F62-2172-A443-86FC-E6E489C809F3}"/>
              </a:ext>
            </a:extLst>
          </p:cNvPr>
          <p:cNvSpPr txBox="1"/>
          <p:nvPr/>
        </p:nvSpPr>
        <p:spPr>
          <a:xfrm>
            <a:off x="4062138" y="3725644"/>
            <a:ext cx="697627" cy="400110"/>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原因</a:t>
            </a:r>
            <a:endParaRPr kumimoji="1" lang="en-US" altLang="ja-JP" dirty="0">
              <a:latin typeface="Meiryo" panose="020B0604030504040204" pitchFamily="34" charset="-128"/>
              <a:ea typeface="Meiryo" panose="020B0604030504040204" pitchFamily="34" charset="-128"/>
            </a:endParaRPr>
          </a:p>
        </p:txBody>
      </p:sp>
      <p:sp>
        <p:nvSpPr>
          <p:cNvPr id="13" name="円/楕円 12">
            <a:extLst>
              <a:ext uri="{FF2B5EF4-FFF2-40B4-BE49-F238E27FC236}">
                <a16:creationId xmlns:a16="http://schemas.microsoft.com/office/drawing/2014/main" id="{C55FF36E-1D4E-D84C-8BA0-02F99BE25232}"/>
              </a:ext>
            </a:extLst>
          </p:cNvPr>
          <p:cNvSpPr/>
          <p:nvPr/>
        </p:nvSpPr>
        <p:spPr bwMode="auto">
          <a:xfrm>
            <a:off x="7347735" y="3114603"/>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5" name="正方形/長方形 14">
            <a:extLst>
              <a:ext uri="{FF2B5EF4-FFF2-40B4-BE49-F238E27FC236}">
                <a16:creationId xmlns:a16="http://schemas.microsoft.com/office/drawing/2014/main" id="{AA496BED-629F-6F44-9426-1651E6ABC107}"/>
              </a:ext>
            </a:extLst>
          </p:cNvPr>
          <p:cNvSpPr/>
          <p:nvPr/>
        </p:nvSpPr>
        <p:spPr>
          <a:xfrm>
            <a:off x="7951423" y="3645478"/>
            <a:ext cx="697627" cy="400110"/>
          </a:xfrm>
          <a:prstGeom prst="rect">
            <a:avLst/>
          </a:prstGeom>
        </p:spPr>
        <p:txBody>
          <a:bodyPr wrap="none">
            <a:spAutoFit/>
          </a:bodyPr>
          <a:lstStyle/>
          <a:p>
            <a:r>
              <a:rPr lang="ja-JP" altLang="en-US">
                <a:latin typeface="メイリオ" panose="020B0604030504040204" pitchFamily="50" charset="-128"/>
                <a:ea typeface="メイリオ" panose="020B0604030504040204" pitchFamily="50" charset="-128"/>
              </a:rPr>
              <a:t>結果</a:t>
            </a:r>
            <a:endParaRPr lang="ja-JP" altLang="en-US" dirty="0">
              <a:latin typeface="メイリオ" panose="020B0604030504040204" pitchFamily="50" charset="-128"/>
              <a:ea typeface="メイリオ" panose="020B0604030504040204" pitchFamily="50" charset="-128"/>
            </a:endParaRPr>
          </a:p>
        </p:txBody>
      </p:sp>
      <p:sp>
        <p:nvSpPr>
          <p:cNvPr id="18" name="上矢印 17">
            <a:extLst>
              <a:ext uri="{FF2B5EF4-FFF2-40B4-BE49-F238E27FC236}">
                <a16:creationId xmlns:a16="http://schemas.microsoft.com/office/drawing/2014/main" id="{8F71CCF5-E575-314B-B122-53C3C4E40808}"/>
              </a:ext>
            </a:extLst>
          </p:cNvPr>
          <p:cNvSpPr/>
          <p:nvPr/>
        </p:nvSpPr>
        <p:spPr bwMode="auto">
          <a:xfrm rot="5400000">
            <a:off x="6020787" y="2833549"/>
            <a:ext cx="652461" cy="2001433"/>
          </a:xfrm>
          <a:prstGeom prst="up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 name="円/楕円 18">
            <a:extLst>
              <a:ext uri="{FF2B5EF4-FFF2-40B4-BE49-F238E27FC236}">
                <a16:creationId xmlns:a16="http://schemas.microsoft.com/office/drawing/2014/main" id="{F06583D1-520A-044D-B442-BD60098CFE3A}"/>
              </a:ext>
            </a:extLst>
          </p:cNvPr>
          <p:cNvSpPr/>
          <p:nvPr/>
        </p:nvSpPr>
        <p:spPr bwMode="auto">
          <a:xfrm>
            <a:off x="3429000" y="3241763"/>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465930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B375EC-47A0-BA47-AD5A-E6A9BC32437C}"/>
              </a:ext>
            </a:extLst>
          </p:cNvPr>
          <p:cNvSpPr>
            <a:spLocks noGrp="1"/>
          </p:cNvSpPr>
          <p:nvPr>
            <p:ph type="title"/>
          </p:nvPr>
        </p:nvSpPr>
        <p:spPr/>
        <p:txBody>
          <a:bodyPr/>
          <a:lstStyle/>
          <a:p>
            <a:r>
              <a:rPr lang="ja-JP" altLang="en-US" b="1"/>
              <a:t>交絡（</a:t>
            </a:r>
            <a:r>
              <a:rPr lang="en-US" altLang="ja-JP" b="1" dirty="0"/>
              <a:t>Confound</a:t>
            </a:r>
            <a:r>
              <a:rPr lang="ja-JP" altLang="en-US" b="1"/>
              <a:t>）</a:t>
            </a:r>
            <a:endParaRPr kumimoji="1" lang="ja-JP" altLang="en-US" b="1"/>
          </a:p>
        </p:txBody>
      </p:sp>
      <p:sp>
        <p:nvSpPr>
          <p:cNvPr id="4" name="Rectangle 3">
            <a:extLst>
              <a:ext uri="{FF2B5EF4-FFF2-40B4-BE49-F238E27FC236}">
                <a16:creationId xmlns:a16="http://schemas.microsoft.com/office/drawing/2014/main" id="{678046A4-5A09-E843-9F06-96BD317756D8}"/>
              </a:ext>
            </a:extLst>
          </p:cNvPr>
          <p:cNvSpPr txBox="1">
            <a:spLocks noChangeArrowheads="1"/>
          </p:cNvSpPr>
          <p:nvPr/>
        </p:nvSpPr>
        <p:spPr>
          <a:xfrm>
            <a:off x="2711233" y="1578367"/>
            <a:ext cx="8566566" cy="1519520"/>
          </a:xfrm>
          <a:prstGeom prst="rect">
            <a:avLst/>
          </a:prstGeom>
        </p:spPr>
        <p:txBody>
          <a:bodyPr vert="horz" lIns="84406" tIns="42203" rIns="84406" bIns="42203" rtlCol="0">
            <a:normAutofit/>
          </a:bodyPr>
          <a:lstStyle>
            <a:lvl1pPr marL="228599" indent="-228599" algn="l" defTabSz="914395"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dirty="0"/>
              <a:t>「原因」と「結果」、双方に影響を与える「</a:t>
            </a:r>
            <a:r>
              <a:rPr lang="ja-JP" altLang="en-US" sz="1800" b="1" dirty="0"/>
              <a:t>第</a:t>
            </a:r>
            <a:r>
              <a:rPr lang="en-US" altLang="ja-JP" sz="1800" b="1" dirty="0"/>
              <a:t>3</a:t>
            </a:r>
            <a:r>
              <a:rPr lang="ja-JP" altLang="en-US" sz="1800" b="1" dirty="0"/>
              <a:t>の変数</a:t>
            </a:r>
            <a:r>
              <a:rPr lang="ja-JP" altLang="en-US" sz="1800" dirty="0"/>
              <a:t>」</a:t>
            </a:r>
          </a:p>
          <a:p>
            <a:r>
              <a:rPr lang="ja-JP" altLang="en-US" sz="1800" dirty="0"/>
              <a:t>「交絡」の考慮なしに、結論は出せない</a:t>
            </a:r>
          </a:p>
          <a:p>
            <a:r>
              <a:rPr lang="ja-JP" altLang="en-US" sz="1800" dirty="0"/>
              <a:t>実験では、あらかじめ「交絡」が発生</a:t>
            </a:r>
            <a:r>
              <a:rPr lang="ja-JP" altLang="en-US" sz="1800"/>
              <a:t>しないよう「無作為化」を行う</a:t>
            </a:r>
            <a:endParaRPr lang="en-US" altLang="ja-JP" sz="1800" dirty="0"/>
          </a:p>
        </p:txBody>
      </p:sp>
      <p:sp>
        <p:nvSpPr>
          <p:cNvPr id="14" name="正方形/長方形 13">
            <a:extLst>
              <a:ext uri="{FF2B5EF4-FFF2-40B4-BE49-F238E27FC236}">
                <a16:creationId xmlns:a16="http://schemas.microsoft.com/office/drawing/2014/main" id="{D0BEFC90-69CB-4EFC-8A92-DEC3FC175AD6}"/>
              </a:ext>
            </a:extLst>
          </p:cNvPr>
          <p:cNvSpPr/>
          <p:nvPr/>
        </p:nvSpPr>
        <p:spPr bwMode="auto">
          <a:xfrm>
            <a:off x="2427290" y="1387049"/>
            <a:ext cx="8164510" cy="1519520"/>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2" name="テキスト ボックス 11">
            <a:extLst>
              <a:ext uri="{FF2B5EF4-FFF2-40B4-BE49-F238E27FC236}">
                <a16:creationId xmlns:a16="http://schemas.microsoft.com/office/drawing/2014/main" id="{B3980F62-2172-A443-86FC-E6E489C809F3}"/>
              </a:ext>
            </a:extLst>
          </p:cNvPr>
          <p:cNvSpPr txBox="1"/>
          <p:nvPr/>
        </p:nvSpPr>
        <p:spPr>
          <a:xfrm>
            <a:off x="4062138" y="3725644"/>
            <a:ext cx="697627" cy="400110"/>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原因</a:t>
            </a:r>
            <a:endParaRPr kumimoji="1" lang="en-US" altLang="ja-JP" dirty="0">
              <a:latin typeface="Meiryo" panose="020B0604030504040204" pitchFamily="34" charset="-128"/>
              <a:ea typeface="Meiryo" panose="020B0604030504040204" pitchFamily="34" charset="-128"/>
            </a:endParaRPr>
          </a:p>
        </p:txBody>
      </p:sp>
      <p:sp>
        <p:nvSpPr>
          <p:cNvPr id="13" name="円/楕円 12">
            <a:extLst>
              <a:ext uri="{FF2B5EF4-FFF2-40B4-BE49-F238E27FC236}">
                <a16:creationId xmlns:a16="http://schemas.microsoft.com/office/drawing/2014/main" id="{C55FF36E-1D4E-D84C-8BA0-02F99BE25232}"/>
              </a:ext>
            </a:extLst>
          </p:cNvPr>
          <p:cNvSpPr/>
          <p:nvPr/>
        </p:nvSpPr>
        <p:spPr bwMode="auto">
          <a:xfrm>
            <a:off x="7347735" y="3114603"/>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5" name="正方形/長方形 14">
            <a:extLst>
              <a:ext uri="{FF2B5EF4-FFF2-40B4-BE49-F238E27FC236}">
                <a16:creationId xmlns:a16="http://schemas.microsoft.com/office/drawing/2014/main" id="{AA496BED-629F-6F44-9426-1651E6ABC107}"/>
              </a:ext>
            </a:extLst>
          </p:cNvPr>
          <p:cNvSpPr/>
          <p:nvPr/>
        </p:nvSpPr>
        <p:spPr>
          <a:xfrm>
            <a:off x="7951423" y="3645478"/>
            <a:ext cx="697627" cy="400110"/>
          </a:xfrm>
          <a:prstGeom prst="rect">
            <a:avLst/>
          </a:prstGeom>
        </p:spPr>
        <p:txBody>
          <a:bodyPr wrap="none">
            <a:spAutoFit/>
          </a:bodyPr>
          <a:lstStyle/>
          <a:p>
            <a:r>
              <a:rPr lang="ja-JP" altLang="en-US">
                <a:latin typeface="メイリオ" panose="020B0604030504040204" pitchFamily="50" charset="-128"/>
                <a:ea typeface="メイリオ" panose="020B0604030504040204" pitchFamily="50" charset="-128"/>
              </a:rPr>
              <a:t>結果</a:t>
            </a:r>
            <a:endParaRPr lang="ja-JP" altLang="en-US" dirty="0">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EAD347BA-47D9-FD4D-84E1-9FD2839718A8}"/>
              </a:ext>
            </a:extLst>
          </p:cNvPr>
          <p:cNvSpPr/>
          <p:nvPr/>
        </p:nvSpPr>
        <p:spPr>
          <a:xfrm>
            <a:off x="6037193" y="5540923"/>
            <a:ext cx="697627" cy="400110"/>
          </a:xfrm>
          <a:prstGeom prst="rect">
            <a:avLst/>
          </a:prstGeom>
        </p:spPr>
        <p:txBody>
          <a:bodyPr wrap="none">
            <a:spAutoFit/>
          </a:bodyPr>
          <a:lstStyle/>
          <a:p>
            <a:r>
              <a:rPr lang="ja-JP" altLang="en-US">
                <a:latin typeface="メイリオ" panose="020B0604030504040204" pitchFamily="50" charset="-128"/>
                <a:ea typeface="メイリオ" panose="020B0604030504040204" pitchFamily="50" charset="-128"/>
              </a:rPr>
              <a:t>交絡</a:t>
            </a:r>
            <a:endParaRPr lang="ja-JP" altLang="en-US" dirty="0">
              <a:latin typeface="メイリオ" panose="020B0604030504040204" pitchFamily="50" charset="-128"/>
              <a:ea typeface="メイリオ" panose="020B0604030504040204" pitchFamily="50" charset="-128"/>
            </a:endParaRPr>
          </a:p>
        </p:txBody>
      </p:sp>
      <p:sp>
        <p:nvSpPr>
          <p:cNvPr id="17" name="円/楕円 16">
            <a:extLst>
              <a:ext uri="{FF2B5EF4-FFF2-40B4-BE49-F238E27FC236}">
                <a16:creationId xmlns:a16="http://schemas.microsoft.com/office/drawing/2014/main" id="{1B861A4D-BF62-D54F-A0B7-ABEF2A5B4105}"/>
              </a:ext>
            </a:extLst>
          </p:cNvPr>
          <p:cNvSpPr/>
          <p:nvPr/>
        </p:nvSpPr>
        <p:spPr bwMode="auto">
          <a:xfrm>
            <a:off x="5379641" y="5051663"/>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8" name="上矢印 17">
            <a:extLst>
              <a:ext uri="{FF2B5EF4-FFF2-40B4-BE49-F238E27FC236}">
                <a16:creationId xmlns:a16="http://schemas.microsoft.com/office/drawing/2014/main" id="{8F71CCF5-E575-314B-B122-53C3C4E40808}"/>
              </a:ext>
            </a:extLst>
          </p:cNvPr>
          <p:cNvSpPr/>
          <p:nvPr/>
        </p:nvSpPr>
        <p:spPr bwMode="auto">
          <a:xfrm rot="5400000">
            <a:off x="6020787" y="2833549"/>
            <a:ext cx="652461" cy="2001433"/>
          </a:xfrm>
          <a:prstGeom prst="up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 name="円/楕円 18">
            <a:extLst>
              <a:ext uri="{FF2B5EF4-FFF2-40B4-BE49-F238E27FC236}">
                <a16:creationId xmlns:a16="http://schemas.microsoft.com/office/drawing/2014/main" id="{F06583D1-520A-044D-B442-BD60098CFE3A}"/>
              </a:ext>
            </a:extLst>
          </p:cNvPr>
          <p:cNvSpPr/>
          <p:nvPr/>
        </p:nvSpPr>
        <p:spPr bwMode="auto">
          <a:xfrm>
            <a:off x="3429000" y="3241763"/>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 name="右矢印 19">
            <a:extLst>
              <a:ext uri="{FF2B5EF4-FFF2-40B4-BE49-F238E27FC236}">
                <a16:creationId xmlns:a16="http://schemas.microsoft.com/office/drawing/2014/main" id="{994ACEC9-E566-EB4B-9DCB-5CA5AAD007DB}"/>
              </a:ext>
            </a:extLst>
          </p:cNvPr>
          <p:cNvSpPr/>
          <p:nvPr/>
        </p:nvSpPr>
        <p:spPr bwMode="auto">
          <a:xfrm rot="13595191">
            <a:off x="4646724" y="4607040"/>
            <a:ext cx="1184869" cy="501442"/>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 name="右矢印 20">
            <a:extLst>
              <a:ext uri="{FF2B5EF4-FFF2-40B4-BE49-F238E27FC236}">
                <a16:creationId xmlns:a16="http://schemas.microsoft.com/office/drawing/2014/main" id="{91BD02D0-4339-9D45-B206-F597A794015F}"/>
              </a:ext>
            </a:extLst>
          </p:cNvPr>
          <p:cNvSpPr/>
          <p:nvPr/>
        </p:nvSpPr>
        <p:spPr bwMode="auto">
          <a:xfrm rot="18709760">
            <a:off x="6774871" y="4483686"/>
            <a:ext cx="1184869" cy="501442"/>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9009470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B375EC-47A0-BA47-AD5A-E6A9BC32437C}"/>
              </a:ext>
            </a:extLst>
          </p:cNvPr>
          <p:cNvSpPr>
            <a:spLocks noGrp="1"/>
          </p:cNvSpPr>
          <p:nvPr>
            <p:ph type="title"/>
          </p:nvPr>
        </p:nvSpPr>
        <p:spPr/>
        <p:txBody>
          <a:bodyPr/>
          <a:lstStyle/>
          <a:p>
            <a:r>
              <a:rPr lang="ja-JP" altLang="en-US" b="1"/>
              <a:t>交絡（</a:t>
            </a:r>
            <a:r>
              <a:rPr lang="en-US" altLang="ja-JP" b="1" dirty="0"/>
              <a:t>Confound</a:t>
            </a:r>
            <a:r>
              <a:rPr lang="ja-JP" altLang="en-US" b="1"/>
              <a:t>）</a:t>
            </a:r>
            <a:endParaRPr kumimoji="1" lang="ja-JP" altLang="en-US" b="1"/>
          </a:p>
        </p:txBody>
      </p:sp>
      <p:sp>
        <p:nvSpPr>
          <p:cNvPr id="4" name="Rectangle 3">
            <a:extLst>
              <a:ext uri="{FF2B5EF4-FFF2-40B4-BE49-F238E27FC236}">
                <a16:creationId xmlns:a16="http://schemas.microsoft.com/office/drawing/2014/main" id="{678046A4-5A09-E843-9F06-96BD317756D8}"/>
              </a:ext>
            </a:extLst>
          </p:cNvPr>
          <p:cNvSpPr txBox="1">
            <a:spLocks noChangeArrowheads="1"/>
          </p:cNvSpPr>
          <p:nvPr/>
        </p:nvSpPr>
        <p:spPr>
          <a:xfrm>
            <a:off x="2711233" y="1578367"/>
            <a:ext cx="8566566" cy="1519520"/>
          </a:xfrm>
          <a:prstGeom prst="rect">
            <a:avLst/>
          </a:prstGeom>
        </p:spPr>
        <p:txBody>
          <a:bodyPr vert="horz" lIns="84406" tIns="42203" rIns="84406" bIns="42203" rtlCol="0">
            <a:normAutofit/>
          </a:bodyPr>
          <a:lstStyle>
            <a:lvl1pPr marL="228599" indent="-228599" algn="l" defTabSz="914395"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dirty="0"/>
              <a:t>「原因」と「結果」、双方に影響を与える「</a:t>
            </a:r>
            <a:r>
              <a:rPr lang="ja-JP" altLang="en-US" sz="1800" b="1" dirty="0"/>
              <a:t>第</a:t>
            </a:r>
            <a:r>
              <a:rPr lang="en-US" altLang="ja-JP" sz="1800" b="1" dirty="0"/>
              <a:t>3</a:t>
            </a:r>
            <a:r>
              <a:rPr lang="ja-JP" altLang="en-US" sz="1800" b="1" dirty="0"/>
              <a:t>の変数</a:t>
            </a:r>
            <a:r>
              <a:rPr lang="ja-JP" altLang="en-US" sz="1800" dirty="0"/>
              <a:t>」</a:t>
            </a:r>
          </a:p>
          <a:p>
            <a:r>
              <a:rPr lang="ja-JP" altLang="en-US" sz="1800" dirty="0"/>
              <a:t>「交絡」の考慮なしに、結論は出せない</a:t>
            </a:r>
          </a:p>
          <a:p>
            <a:r>
              <a:rPr lang="ja-JP" altLang="en-US" sz="1800" dirty="0"/>
              <a:t>実験では、あらかじめ「交絡」が発生</a:t>
            </a:r>
            <a:r>
              <a:rPr lang="ja-JP" altLang="en-US" sz="1800"/>
              <a:t>しないよう「無作為化」を行う</a:t>
            </a:r>
            <a:endParaRPr lang="en-US" altLang="ja-JP" sz="1800" dirty="0"/>
          </a:p>
        </p:txBody>
      </p:sp>
      <p:sp>
        <p:nvSpPr>
          <p:cNvPr id="14" name="正方形/長方形 13">
            <a:extLst>
              <a:ext uri="{FF2B5EF4-FFF2-40B4-BE49-F238E27FC236}">
                <a16:creationId xmlns:a16="http://schemas.microsoft.com/office/drawing/2014/main" id="{D0BEFC90-69CB-4EFC-8A92-DEC3FC175AD6}"/>
              </a:ext>
            </a:extLst>
          </p:cNvPr>
          <p:cNvSpPr/>
          <p:nvPr/>
        </p:nvSpPr>
        <p:spPr bwMode="auto">
          <a:xfrm>
            <a:off x="2427290" y="1387049"/>
            <a:ext cx="8164510" cy="1519520"/>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2" name="テキスト ボックス 11">
            <a:extLst>
              <a:ext uri="{FF2B5EF4-FFF2-40B4-BE49-F238E27FC236}">
                <a16:creationId xmlns:a16="http://schemas.microsoft.com/office/drawing/2014/main" id="{B3980F62-2172-A443-86FC-E6E489C809F3}"/>
              </a:ext>
            </a:extLst>
          </p:cNvPr>
          <p:cNvSpPr txBox="1"/>
          <p:nvPr/>
        </p:nvSpPr>
        <p:spPr>
          <a:xfrm>
            <a:off x="4062138" y="3725644"/>
            <a:ext cx="697627" cy="400110"/>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原因</a:t>
            </a:r>
            <a:endParaRPr kumimoji="1" lang="en-US" altLang="ja-JP" dirty="0">
              <a:latin typeface="Meiryo" panose="020B0604030504040204" pitchFamily="34" charset="-128"/>
              <a:ea typeface="Meiryo" panose="020B0604030504040204" pitchFamily="34" charset="-128"/>
            </a:endParaRPr>
          </a:p>
        </p:txBody>
      </p:sp>
      <p:sp>
        <p:nvSpPr>
          <p:cNvPr id="13" name="円/楕円 12">
            <a:extLst>
              <a:ext uri="{FF2B5EF4-FFF2-40B4-BE49-F238E27FC236}">
                <a16:creationId xmlns:a16="http://schemas.microsoft.com/office/drawing/2014/main" id="{C55FF36E-1D4E-D84C-8BA0-02F99BE25232}"/>
              </a:ext>
            </a:extLst>
          </p:cNvPr>
          <p:cNvSpPr/>
          <p:nvPr/>
        </p:nvSpPr>
        <p:spPr bwMode="auto">
          <a:xfrm>
            <a:off x="7347735" y="3114603"/>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5" name="正方形/長方形 14">
            <a:extLst>
              <a:ext uri="{FF2B5EF4-FFF2-40B4-BE49-F238E27FC236}">
                <a16:creationId xmlns:a16="http://schemas.microsoft.com/office/drawing/2014/main" id="{AA496BED-629F-6F44-9426-1651E6ABC107}"/>
              </a:ext>
            </a:extLst>
          </p:cNvPr>
          <p:cNvSpPr/>
          <p:nvPr/>
        </p:nvSpPr>
        <p:spPr>
          <a:xfrm>
            <a:off x="7951423" y="3645478"/>
            <a:ext cx="697627" cy="400110"/>
          </a:xfrm>
          <a:prstGeom prst="rect">
            <a:avLst/>
          </a:prstGeom>
        </p:spPr>
        <p:txBody>
          <a:bodyPr wrap="none">
            <a:spAutoFit/>
          </a:bodyPr>
          <a:lstStyle/>
          <a:p>
            <a:r>
              <a:rPr lang="ja-JP" altLang="en-US">
                <a:latin typeface="メイリオ" panose="020B0604030504040204" pitchFamily="50" charset="-128"/>
                <a:ea typeface="メイリオ" panose="020B0604030504040204" pitchFamily="50" charset="-128"/>
              </a:rPr>
              <a:t>結果</a:t>
            </a:r>
            <a:endParaRPr lang="ja-JP" altLang="en-US" dirty="0">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EAD347BA-47D9-FD4D-84E1-9FD2839718A8}"/>
              </a:ext>
            </a:extLst>
          </p:cNvPr>
          <p:cNvSpPr/>
          <p:nvPr/>
        </p:nvSpPr>
        <p:spPr>
          <a:xfrm>
            <a:off x="6037193" y="5540923"/>
            <a:ext cx="697627" cy="400110"/>
          </a:xfrm>
          <a:prstGeom prst="rect">
            <a:avLst/>
          </a:prstGeom>
        </p:spPr>
        <p:txBody>
          <a:bodyPr wrap="none">
            <a:spAutoFit/>
          </a:bodyPr>
          <a:lstStyle/>
          <a:p>
            <a:r>
              <a:rPr lang="ja-JP" altLang="en-US">
                <a:latin typeface="メイリオ" panose="020B0604030504040204" pitchFamily="50" charset="-128"/>
                <a:ea typeface="メイリオ" panose="020B0604030504040204" pitchFamily="50" charset="-128"/>
              </a:rPr>
              <a:t>交絡</a:t>
            </a:r>
            <a:endParaRPr lang="ja-JP" altLang="en-US" dirty="0">
              <a:latin typeface="メイリオ" panose="020B0604030504040204" pitchFamily="50" charset="-128"/>
              <a:ea typeface="メイリオ" panose="020B0604030504040204" pitchFamily="50" charset="-128"/>
            </a:endParaRPr>
          </a:p>
        </p:txBody>
      </p:sp>
      <p:sp>
        <p:nvSpPr>
          <p:cNvPr id="17" name="円/楕円 16">
            <a:extLst>
              <a:ext uri="{FF2B5EF4-FFF2-40B4-BE49-F238E27FC236}">
                <a16:creationId xmlns:a16="http://schemas.microsoft.com/office/drawing/2014/main" id="{1B861A4D-BF62-D54F-A0B7-ABEF2A5B4105}"/>
              </a:ext>
            </a:extLst>
          </p:cNvPr>
          <p:cNvSpPr/>
          <p:nvPr/>
        </p:nvSpPr>
        <p:spPr bwMode="auto">
          <a:xfrm>
            <a:off x="5379641" y="5051663"/>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8" name="上矢印 17">
            <a:extLst>
              <a:ext uri="{FF2B5EF4-FFF2-40B4-BE49-F238E27FC236}">
                <a16:creationId xmlns:a16="http://schemas.microsoft.com/office/drawing/2014/main" id="{8F71CCF5-E575-314B-B122-53C3C4E40808}"/>
              </a:ext>
            </a:extLst>
          </p:cNvPr>
          <p:cNvSpPr/>
          <p:nvPr/>
        </p:nvSpPr>
        <p:spPr bwMode="auto">
          <a:xfrm rot="5400000">
            <a:off x="6020787" y="2833549"/>
            <a:ext cx="652461" cy="2001433"/>
          </a:xfrm>
          <a:prstGeom prst="up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 name="円/楕円 18">
            <a:extLst>
              <a:ext uri="{FF2B5EF4-FFF2-40B4-BE49-F238E27FC236}">
                <a16:creationId xmlns:a16="http://schemas.microsoft.com/office/drawing/2014/main" id="{F06583D1-520A-044D-B442-BD60098CFE3A}"/>
              </a:ext>
            </a:extLst>
          </p:cNvPr>
          <p:cNvSpPr/>
          <p:nvPr/>
        </p:nvSpPr>
        <p:spPr bwMode="auto">
          <a:xfrm>
            <a:off x="3429000" y="3241763"/>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 name="右矢印 19">
            <a:extLst>
              <a:ext uri="{FF2B5EF4-FFF2-40B4-BE49-F238E27FC236}">
                <a16:creationId xmlns:a16="http://schemas.microsoft.com/office/drawing/2014/main" id="{994ACEC9-E566-EB4B-9DCB-5CA5AAD007DB}"/>
              </a:ext>
            </a:extLst>
          </p:cNvPr>
          <p:cNvSpPr/>
          <p:nvPr/>
        </p:nvSpPr>
        <p:spPr bwMode="auto">
          <a:xfrm rot="13595191">
            <a:off x="4646724" y="4607040"/>
            <a:ext cx="1184869" cy="501442"/>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 name="右矢印 20">
            <a:extLst>
              <a:ext uri="{FF2B5EF4-FFF2-40B4-BE49-F238E27FC236}">
                <a16:creationId xmlns:a16="http://schemas.microsoft.com/office/drawing/2014/main" id="{91BD02D0-4339-9D45-B206-F597A794015F}"/>
              </a:ext>
            </a:extLst>
          </p:cNvPr>
          <p:cNvSpPr/>
          <p:nvPr/>
        </p:nvSpPr>
        <p:spPr bwMode="auto">
          <a:xfrm rot="18709760">
            <a:off x="6774871" y="4483686"/>
            <a:ext cx="1184869" cy="501442"/>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 name="テキスト ボックス 2">
            <a:extLst>
              <a:ext uri="{FF2B5EF4-FFF2-40B4-BE49-F238E27FC236}">
                <a16:creationId xmlns:a16="http://schemas.microsoft.com/office/drawing/2014/main" id="{303B0F14-C164-124F-8715-36CB6962B1A0}"/>
              </a:ext>
            </a:extLst>
          </p:cNvPr>
          <p:cNvSpPr txBox="1"/>
          <p:nvPr/>
        </p:nvSpPr>
        <p:spPr>
          <a:xfrm>
            <a:off x="2476500" y="5099524"/>
            <a:ext cx="1905000" cy="1015663"/>
          </a:xfrm>
          <a:prstGeom prst="rect">
            <a:avLst/>
          </a:prstGeom>
          <a:solidFill>
            <a:schemeClr val="accent6">
              <a:lumMod val="20000"/>
              <a:lumOff val="80000"/>
              <a:alpha val="49000"/>
            </a:schemeClr>
          </a:solidFill>
        </p:spPr>
        <p:txBody>
          <a:bodyPr wrap="square" rtlCol="0">
            <a:spAutoFit/>
          </a:bodyPr>
          <a:lstStyle/>
          <a:p>
            <a:r>
              <a:rPr kumimoji="1" lang="ja-JP" altLang="en-US">
                <a:latin typeface="Meiryo" panose="020B0604030504040204" pitchFamily="34" charset="-128"/>
                <a:ea typeface="Meiryo" panose="020B0604030504040204" pitchFamily="34" charset="-128"/>
              </a:rPr>
              <a:t>無作為化により交絡の影響を取り除く</a:t>
            </a:r>
          </a:p>
        </p:txBody>
      </p:sp>
    </p:spTree>
    <p:extLst>
      <p:ext uri="{BB962C8B-B14F-4D97-AF65-F5344CB8AC3E}">
        <p14:creationId xmlns:p14="http://schemas.microsoft.com/office/powerpoint/2010/main" val="20176763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B375EC-47A0-BA47-AD5A-E6A9BC32437C}"/>
              </a:ext>
            </a:extLst>
          </p:cNvPr>
          <p:cNvSpPr>
            <a:spLocks noGrp="1"/>
          </p:cNvSpPr>
          <p:nvPr>
            <p:ph type="title"/>
          </p:nvPr>
        </p:nvSpPr>
        <p:spPr/>
        <p:txBody>
          <a:bodyPr/>
          <a:lstStyle/>
          <a:p>
            <a:r>
              <a:rPr lang="ja-JP" altLang="en-US" b="1"/>
              <a:t>交絡（</a:t>
            </a:r>
            <a:r>
              <a:rPr lang="en-US" altLang="ja-JP" b="1" dirty="0"/>
              <a:t>Confound</a:t>
            </a:r>
            <a:r>
              <a:rPr lang="ja-JP" altLang="en-US" b="1"/>
              <a:t>）</a:t>
            </a:r>
            <a:endParaRPr kumimoji="1" lang="ja-JP" altLang="en-US" b="1"/>
          </a:p>
        </p:txBody>
      </p:sp>
      <p:sp>
        <p:nvSpPr>
          <p:cNvPr id="4" name="Rectangle 3">
            <a:extLst>
              <a:ext uri="{FF2B5EF4-FFF2-40B4-BE49-F238E27FC236}">
                <a16:creationId xmlns:a16="http://schemas.microsoft.com/office/drawing/2014/main" id="{678046A4-5A09-E843-9F06-96BD317756D8}"/>
              </a:ext>
            </a:extLst>
          </p:cNvPr>
          <p:cNvSpPr txBox="1">
            <a:spLocks noChangeArrowheads="1"/>
          </p:cNvSpPr>
          <p:nvPr/>
        </p:nvSpPr>
        <p:spPr>
          <a:xfrm>
            <a:off x="2711233" y="1578367"/>
            <a:ext cx="8566566" cy="1519520"/>
          </a:xfrm>
          <a:prstGeom prst="rect">
            <a:avLst/>
          </a:prstGeom>
        </p:spPr>
        <p:txBody>
          <a:bodyPr vert="horz" lIns="84406" tIns="42203" rIns="84406" bIns="42203" rtlCol="0">
            <a:normAutofit/>
          </a:bodyPr>
          <a:lstStyle>
            <a:lvl1pPr marL="228599" indent="-228599" algn="l" defTabSz="914395"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dirty="0"/>
              <a:t>「原因」と「結果」、双方に影響を与える「</a:t>
            </a:r>
            <a:r>
              <a:rPr lang="ja-JP" altLang="en-US" sz="1800" b="1" dirty="0"/>
              <a:t>第</a:t>
            </a:r>
            <a:r>
              <a:rPr lang="en-US" altLang="ja-JP" sz="1800" b="1" dirty="0"/>
              <a:t>3</a:t>
            </a:r>
            <a:r>
              <a:rPr lang="ja-JP" altLang="en-US" sz="1800" b="1" dirty="0"/>
              <a:t>の変数</a:t>
            </a:r>
            <a:r>
              <a:rPr lang="ja-JP" altLang="en-US" sz="1800" dirty="0"/>
              <a:t>」</a:t>
            </a:r>
          </a:p>
          <a:p>
            <a:r>
              <a:rPr lang="ja-JP" altLang="en-US" sz="1800" dirty="0"/>
              <a:t>「交絡」の考慮なしに、結論は出せない</a:t>
            </a:r>
          </a:p>
          <a:p>
            <a:r>
              <a:rPr lang="ja-JP" altLang="en-US" sz="1800" dirty="0"/>
              <a:t>実験では、あらかじめ「交絡」が発生</a:t>
            </a:r>
            <a:r>
              <a:rPr lang="ja-JP" altLang="en-US" sz="1800"/>
              <a:t>しないよう「無作為化」を行う</a:t>
            </a:r>
            <a:endParaRPr lang="en-US" altLang="ja-JP" sz="1800" dirty="0"/>
          </a:p>
        </p:txBody>
      </p:sp>
      <p:sp>
        <p:nvSpPr>
          <p:cNvPr id="14" name="正方形/長方形 13">
            <a:extLst>
              <a:ext uri="{FF2B5EF4-FFF2-40B4-BE49-F238E27FC236}">
                <a16:creationId xmlns:a16="http://schemas.microsoft.com/office/drawing/2014/main" id="{D0BEFC90-69CB-4EFC-8A92-DEC3FC175AD6}"/>
              </a:ext>
            </a:extLst>
          </p:cNvPr>
          <p:cNvSpPr/>
          <p:nvPr/>
        </p:nvSpPr>
        <p:spPr bwMode="auto">
          <a:xfrm>
            <a:off x="2427290" y="1387049"/>
            <a:ext cx="8164510" cy="1519520"/>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2" name="テキスト ボックス 11">
            <a:extLst>
              <a:ext uri="{FF2B5EF4-FFF2-40B4-BE49-F238E27FC236}">
                <a16:creationId xmlns:a16="http://schemas.microsoft.com/office/drawing/2014/main" id="{B3980F62-2172-A443-86FC-E6E489C809F3}"/>
              </a:ext>
            </a:extLst>
          </p:cNvPr>
          <p:cNvSpPr txBox="1"/>
          <p:nvPr/>
        </p:nvSpPr>
        <p:spPr>
          <a:xfrm>
            <a:off x="4062138" y="3725644"/>
            <a:ext cx="697627" cy="400110"/>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原因</a:t>
            </a:r>
            <a:endParaRPr kumimoji="1" lang="en-US" altLang="ja-JP" dirty="0">
              <a:latin typeface="Meiryo" panose="020B0604030504040204" pitchFamily="34" charset="-128"/>
              <a:ea typeface="Meiryo" panose="020B0604030504040204" pitchFamily="34" charset="-128"/>
            </a:endParaRPr>
          </a:p>
        </p:txBody>
      </p:sp>
      <p:sp>
        <p:nvSpPr>
          <p:cNvPr id="13" name="円/楕円 12">
            <a:extLst>
              <a:ext uri="{FF2B5EF4-FFF2-40B4-BE49-F238E27FC236}">
                <a16:creationId xmlns:a16="http://schemas.microsoft.com/office/drawing/2014/main" id="{C55FF36E-1D4E-D84C-8BA0-02F99BE25232}"/>
              </a:ext>
            </a:extLst>
          </p:cNvPr>
          <p:cNvSpPr/>
          <p:nvPr/>
        </p:nvSpPr>
        <p:spPr bwMode="auto">
          <a:xfrm>
            <a:off x="7347735" y="3114603"/>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5" name="正方形/長方形 14">
            <a:extLst>
              <a:ext uri="{FF2B5EF4-FFF2-40B4-BE49-F238E27FC236}">
                <a16:creationId xmlns:a16="http://schemas.microsoft.com/office/drawing/2014/main" id="{AA496BED-629F-6F44-9426-1651E6ABC107}"/>
              </a:ext>
            </a:extLst>
          </p:cNvPr>
          <p:cNvSpPr/>
          <p:nvPr/>
        </p:nvSpPr>
        <p:spPr>
          <a:xfrm>
            <a:off x="7951423" y="3645478"/>
            <a:ext cx="697627" cy="400110"/>
          </a:xfrm>
          <a:prstGeom prst="rect">
            <a:avLst/>
          </a:prstGeom>
        </p:spPr>
        <p:txBody>
          <a:bodyPr wrap="none">
            <a:spAutoFit/>
          </a:bodyPr>
          <a:lstStyle/>
          <a:p>
            <a:r>
              <a:rPr lang="ja-JP" altLang="en-US">
                <a:latin typeface="メイリオ" panose="020B0604030504040204" pitchFamily="50" charset="-128"/>
                <a:ea typeface="メイリオ" panose="020B0604030504040204" pitchFamily="50" charset="-128"/>
              </a:rPr>
              <a:t>結果</a:t>
            </a:r>
            <a:endParaRPr lang="ja-JP" altLang="en-US" dirty="0">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EAD347BA-47D9-FD4D-84E1-9FD2839718A8}"/>
              </a:ext>
            </a:extLst>
          </p:cNvPr>
          <p:cNvSpPr/>
          <p:nvPr/>
        </p:nvSpPr>
        <p:spPr>
          <a:xfrm>
            <a:off x="6037193" y="5540923"/>
            <a:ext cx="697627" cy="400110"/>
          </a:xfrm>
          <a:prstGeom prst="rect">
            <a:avLst/>
          </a:prstGeom>
        </p:spPr>
        <p:txBody>
          <a:bodyPr wrap="none">
            <a:spAutoFit/>
          </a:bodyPr>
          <a:lstStyle/>
          <a:p>
            <a:r>
              <a:rPr lang="ja-JP" altLang="en-US">
                <a:latin typeface="メイリオ" panose="020B0604030504040204" pitchFamily="50" charset="-128"/>
                <a:ea typeface="メイリオ" panose="020B0604030504040204" pitchFamily="50" charset="-128"/>
              </a:rPr>
              <a:t>交絡</a:t>
            </a:r>
            <a:endParaRPr lang="ja-JP" altLang="en-US" dirty="0">
              <a:latin typeface="メイリオ" panose="020B0604030504040204" pitchFamily="50" charset="-128"/>
              <a:ea typeface="メイリオ" panose="020B0604030504040204" pitchFamily="50" charset="-128"/>
            </a:endParaRPr>
          </a:p>
        </p:txBody>
      </p:sp>
      <p:sp>
        <p:nvSpPr>
          <p:cNvPr id="17" name="円/楕円 16">
            <a:extLst>
              <a:ext uri="{FF2B5EF4-FFF2-40B4-BE49-F238E27FC236}">
                <a16:creationId xmlns:a16="http://schemas.microsoft.com/office/drawing/2014/main" id="{1B861A4D-BF62-D54F-A0B7-ABEF2A5B4105}"/>
              </a:ext>
            </a:extLst>
          </p:cNvPr>
          <p:cNvSpPr/>
          <p:nvPr/>
        </p:nvSpPr>
        <p:spPr bwMode="auto">
          <a:xfrm>
            <a:off x="5379641" y="5051663"/>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8" name="上矢印 17">
            <a:extLst>
              <a:ext uri="{FF2B5EF4-FFF2-40B4-BE49-F238E27FC236}">
                <a16:creationId xmlns:a16="http://schemas.microsoft.com/office/drawing/2014/main" id="{8F71CCF5-E575-314B-B122-53C3C4E40808}"/>
              </a:ext>
            </a:extLst>
          </p:cNvPr>
          <p:cNvSpPr/>
          <p:nvPr/>
        </p:nvSpPr>
        <p:spPr bwMode="auto">
          <a:xfrm rot="5400000">
            <a:off x="6020787" y="2833549"/>
            <a:ext cx="652461" cy="2001433"/>
          </a:xfrm>
          <a:prstGeom prst="up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 name="円/楕円 18">
            <a:extLst>
              <a:ext uri="{FF2B5EF4-FFF2-40B4-BE49-F238E27FC236}">
                <a16:creationId xmlns:a16="http://schemas.microsoft.com/office/drawing/2014/main" id="{F06583D1-520A-044D-B442-BD60098CFE3A}"/>
              </a:ext>
            </a:extLst>
          </p:cNvPr>
          <p:cNvSpPr/>
          <p:nvPr/>
        </p:nvSpPr>
        <p:spPr bwMode="auto">
          <a:xfrm>
            <a:off x="3429000" y="3241763"/>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 name="右矢印 20">
            <a:extLst>
              <a:ext uri="{FF2B5EF4-FFF2-40B4-BE49-F238E27FC236}">
                <a16:creationId xmlns:a16="http://schemas.microsoft.com/office/drawing/2014/main" id="{91BD02D0-4339-9D45-B206-F597A794015F}"/>
              </a:ext>
            </a:extLst>
          </p:cNvPr>
          <p:cNvSpPr/>
          <p:nvPr/>
        </p:nvSpPr>
        <p:spPr bwMode="auto">
          <a:xfrm rot="18709760">
            <a:off x="6774871" y="4483686"/>
            <a:ext cx="1184869" cy="501442"/>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 name="テキスト ボックス 2">
            <a:extLst>
              <a:ext uri="{FF2B5EF4-FFF2-40B4-BE49-F238E27FC236}">
                <a16:creationId xmlns:a16="http://schemas.microsoft.com/office/drawing/2014/main" id="{303B0F14-C164-124F-8715-36CB6962B1A0}"/>
              </a:ext>
            </a:extLst>
          </p:cNvPr>
          <p:cNvSpPr txBox="1"/>
          <p:nvPr/>
        </p:nvSpPr>
        <p:spPr>
          <a:xfrm>
            <a:off x="2476500" y="5099524"/>
            <a:ext cx="1905000" cy="1015663"/>
          </a:xfrm>
          <a:prstGeom prst="rect">
            <a:avLst/>
          </a:prstGeom>
          <a:solidFill>
            <a:schemeClr val="accent6">
              <a:lumMod val="20000"/>
              <a:lumOff val="80000"/>
              <a:alpha val="49000"/>
            </a:schemeClr>
          </a:solidFill>
        </p:spPr>
        <p:txBody>
          <a:bodyPr wrap="square" rtlCol="0">
            <a:spAutoFit/>
          </a:bodyPr>
          <a:lstStyle/>
          <a:p>
            <a:r>
              <a:rPr kumimoji="1" lang="ja-JP" altLang="en-US">
                <a:latin typeface="Meiryo" panose="020B0604030504040204" pitchFamily="34" charset="-128"/>
                <a:ea typeface="Meiryo" panose="020B0604030504040204" pitchFamily="34" charset="-128"/>
              </a:rPr>
              <a:t>無作為化により交絡の影響を取り除く</a:t>
            </a:r>
          </a:p>
        </p:txBody>
      </p:sp>
    </p:spTree>
    <p:extLst>
      <p:ext uri="{BB962C8B-B14F-4D97-AF65-F5344CB8AC3E}">
        <p14:creationId xmlns:p14="http://schemas.microsoft.com/office/powerpoint/2010/main" val="5925132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FB580-AA4C-914A-95E0-5D59125EF383}"/>
              </a:ext>
            </a:extLst>
          </p:cNvPr>
          <p:cNvSpPr>
            <a:spLocks noGrp="1"/>
          </p:cNvSpPr>
          <p:nvPr>
            <p:ph type="title"/>
          </p:nvPr>
        </p:nvSpPr>
        <p:spPr/>
        <p:txBody>
          <a:bodyPr/>
          <a:lstStyle/>
          <a:p>
            <a:r>
              <a:rPr lang="ja-JP" altLang="en-US" b="1"/>
              <a:t>「交絡」要因の例</a:t>
            </a:r>
            <a:endParaRPr kumimoji="1" lang="ja-JP" altLang="en-US" b="1"/>
          </a:p>
        </p:txBody>
      </p:sp>
      <p:sp>
        <p:nvSpPr>
          <p:cNvPr id="3" name="コンテンツ プレースホルダー 2">
            <a:extLst>
              <a:ext uri="{FF2B5EF4-FFF2-40B4-BE49-F238E27FC236}">
                <a16:creationId xmlns:a16="http://schemas.microsoft.com/office/drawing/2014/main" id="{8B1BA87A-495C-7B4B-98E5-054DAF0F1FE7}"/>
              </a:ext>
            </a:extLst>
          </p:cNvPr>
          <p:cNvSpPr>
            <a:spLocks noGrp="1"/>
          </p:cNvSpPr>
          <p:nvPr>
            <p:ph idx="1"/>
          </p:nvPr>
        </p:nvSpPr>
        <p:spPr/>
        <p:txBody>
          <a:bodyPr/>
          <a:lstStyle/>
          <a:p>
            <a:endParaRPr lang="ja-JP" altLang="en-US" sz="2215" dirty="0"/>
          </a:p>
        </p:txBody>
      </p:sp>
      <p:sp>
        <p:nvSpPr>
          <p:cNvPr id="14" name="正方形/長方形 13">
            <a:extLst>
              <a:ext uri="{FF2B5EF4-FFF2-40B4-BE49-F238E27FC236}">
                <a16:creationId xmlns:a16="http://schemas.microsoft.com/office/drawing/2014/main" id="{EE44B250-C22A-4CE5-A5AE-FEE484E0E203}"/>
              </a:ext>
            </a:extLst>
          </p:cNvPr>
          <p:cNvSpPr/>
          <p:nvPr/>
        </p:nvSpPr>
        <p:spPr bwMode="auto">
          <a:xfrm>
            <a:off x="2427290" y="1446214"/>
            <a:ext cx="7402511" cy="1485456"/>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5" name="正方形/長方形 14">
            <a:extLst>
              <a:ext uri="{FF2B5EF4-FFF2-40B4-BE49-F238E27FC236}">
                <a16:creationId xmlns:a16="http://schemas.microsoft.com/office/drawing/2014/main" id="{57AFC5CF-A00E-4913-9F47-492EF08C8825}"/>
              </a:ext>
            </a:extLst>
          </p:cNvPr>
          <p:cNvSpPr/>
          <p:nvPr/>
        </p:nvSpPr>
        <p:spPr>
          <a:xfrm>
            <a:off x="2666387" y="1304215"/>
            <a:ext cx="3724096" cy="369332"/>
          </a:xfrm>
          <a:prstGeom prst="rect">
            <a:avLst/>
          </a:prstGeom>
          <a:solidFill>
            <a:schemeClr val="bg1"/>
          </a:solidFill>
        </p:spPr>
        <p:txBody>
          <a:bodyPr wrap="none">
            <a:spAutoFit/>
          </a:bodyPr>
          <a:lstStyle/>
          <a:p>
            <a:r>
              <a:rPr lang="ja-JP" altLang="en-US" sz="1800" b="1" dirty="0">
                <a:latin typeface="メイリオ" panose="020B0604030504040204" pitchFamily="50" charset="-128"/>
                <a:ea typeface="メイリオ" panose="020B0604030504040204" pitchFamily="50" charset="-128"/>
              </a:rPr>
              <a:t>「コーヒー」と「脳卒中」の関係 </a:t>
            </a:r>
          </a:p>
        </p:txBody>
      </p:sp>
      <p:sp>
        <p:nvSpPr>
          <p:cNvPr id="7" name="正方形/長方形 6">
            <a:extLst>
              <a:ext uri="{FF2B5EF4-FFF2-40B4-BE49-F238E27FC236}">
                <a16:creationId xmlns:a16="http://schemas.microsoft.com/office/drawing/2014/main" id="{5B738877-38E0-4644-A75D-272A4C2D2F1B}"/>
              </a:ext>
            </a:extLst>
          </p:cNvPr>
          <p:cNvSpPr/>
          <p:nvPr/>
        </p:nvSpPr>
        <p:spPr>
          <a:xfrm>
            <a:off x="2283737" y="1634845"/>
            <a:ext cx="7241876" cy="1200329"/>
          </a:xfrm>
          <a:prstGeom prst="rect">
            <a:avLst/>
          </a:prstGeom>
        </p:spPr>
        <p:txBody>
          <a:bodyPr wrap="square">
            <a:spAutoFit/>
          </a:bodyPr>
          <a:lstStyle/>
          <a:p>
            <a:pPr lvl="1" algn="l"/>
            <a:r>
              <a:rPr lang="ja-JP" altLang="en-US" sz="1800" dirty="0">
                <a:latin typeface="メイリオ" panose="020B0604030504040204" pitchFamily="50" charset="-128"/>
                <a:ea typeface="メイリオ" panose="020B0604030504040204" pitchFamily="50" charset="-128"/>
              </a:rPr>
              <a:t>コーヒーには血栓を小さくする効果があることが知られている。しかし、調査を行うとコーヒーをよく飲む人は脳卒中を起こしやすい傾向にあることが分かった。コーヒーを飲むことと、脳卒中になることは因果関係にあるといえるでしょうか。</a:t>
            </a:r>
          </a:p>
        </p:txBody>
      </p:sp>
    </p:spTree>
    <p:extLst>
      <p:ext uri="{BB962C8B-B14F-4D97-AF65-F5344CB8AC3E}">
        <p14:creationId xmlns:p14="http://schemas.microsoft.com/office/powerpoint/2010/main" val="20990423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FB580-AA4C-914A-95E0-5D59125EF383}"/>
              </a:ext>
            </a:extLst>
          </p:cNvPr>
          <p:cNvSpPr>
            <a:spLocks noGrp="1"/>
          </p:cNvSpPr>
          <p:nvPr>
            <p:ph type="title"/>
          </p:nvPr>
        </p:nvSpPr>
        <p:spPr/>
        <p:txBody>
          <a:bodyPr/>
          <a:lstStyle/>
          <a:p>
            <a:r>
              <a:rPr lang="ja-JP" altLang="en-US" b="1"/>
              <a:t>「交絡」要因の例</a:t>
            </a:r>
            <a:endParaRPr kumimoji="1" lang="ja-JP" altLang="en-US" b="1"/>
          </a:p>
        </p:txBody>
      </p:sp>
      <p:sp>
        <p:nvSpPr>
          <p:cNvPr id="3" name="コンテンツ プレースホルダー 2">
            <a:extLst>
              <a:ext uri="{FF2B5EF4-FFF2-40B4-BE49-F238E27FC236}">
                <a16:creationId xmlns:a16="http://schemas.microsoft.com/office/drawing/2014/main" id="{8B1BA87A-495C-7B4B-98E5-054DAF0F1FE7}"/>
              </a:ext>
            </a:extLst>
          </p:cNvPr>
          <p:cNvSpPr>
            <a:spLocks noGrp="1"/>
          </p:cNvSpPr>
          <p:nvPr>
            <p:ph idx="1"/>
          </p:nvPr>
        </p:nvSpPr>
        <p:spPr/>
        <p:txBody>
          <a:bodyPr/>
          <a:lstStyle/>
          <a:p>
            <a:endParaRPr lang="ja-JP" altLang="en-US" sz="2215" dirty="0"/>
          </a:p>
        </p:txBody>
      </p:sp>
      <p:sp>
        <p:nvSpPr>
          <p:cNvPr id="14" name="正方形/長方形 13">
            <a:extLst>
              <a:ext uri="{FF2B5EF4-FFF2-40B4-BE49-F238E27FC236}">
                <a16:creationId xmlns:a16="http://schemas.microsoft.com/office/drawing/2014/main" id="{EE44B250-C22A-4CE5-A5AE-FEE484E0E203}"/>
              </a:ext>
            </a:extLst>
          </p:cNvPr>
          <p:cNvSpPr/>
          <p:nvPr/>
        </p:nvSpPr>
        <p:spPr bwMode="auto">
          <a:xfrm>
            <a:off x="2427290" y="1446214"/>
            <a:ext cx="7402511" cy="1485456"/>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5" name="正方形/長方形 14">
            <a:extLst>
              <a:ext uri="{FF2B5EF4-FFF2-40B4-BE49-F238E27FC236}">
                <a16:creationId xmlns:a16="http://schemas.microsoft.com/office/drawing/2014/main" id="{57AFC5CF-A00E-4913-9F47-492EF08C8825}"/>
              </a:ext>
            </a:extLst>
          </p:cNvPr>
          <p:cNvSpPr/>
          <p:nvPr/>
        </p:nvSpPr>
        <p:spPr>
          <a:xfrm>
            <a:off x="2666387" y="1304215"/>
            <a:ext cx="3724096" cy="369332"/>
          </a:xfrm>
          <a:prstGeom prst="rect">
            <a:avLst/>
          </a:prstGeom>
          <a:solidFill>
            <a:schemeClr val="bg1"/>
          </a:solidFill>
        </p:spPr>
        <p:txBody>
          <a:bodyPr wrap="none">
            <a:spAutoFit/>
          </a:bodyPr>
          <a:lstStyle/>
          <a:p>
            <a:r>
              <a:rPr lang="ja-JP" altLang="en-US" sz="1800" b="1" dirty="0">
                <a:latin typeface="メイリオ" panose="020B0604030504040204" pitchFamily="50" charset="-128"/>
                <a:ea typeface="メイリオ" panose="020B0604030504040204" pitchFamily="50" charset="-128"/>
              </a:rPr>
              <a:t>「コーヒー」と「脳卒中」の関係 </a:t>
            </a:r>
          </a:p>
        </p:txBody>
      </p:sp>
      <p:sp>
        <p:nvSpPr>
          <p:cNvPr id="7" name="円/楕円 3">
            <a:extLst>
              <a:ext uri="{FF2B5EF4-FFF2-40B4-BE49-F238E27FC236}">
                <a16:creationId xmlns:a16="http://schemas.microsoft.com/office/drawing/2014/main" id="{4ED9259B-EB32-4962-80DF-FC12A93C3F76}"/>
              </a:ext>
            </a:extLst>
          </p:cNvPr>
          <p:cNvSpPr/>
          <p:nvPr/>
        </p:nvSpPr>
        <p:spPr>
          <a:xfrm>
            <a:off x="4186673" y="3390416"/>
            <a:ext cx="1133643" cy="106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1" name="テキスト ボックス 10">
            <a:extLst>
              <a:ext uri="{FF2B5EF4-FFF2-40B4-BE49-F238E27FC236}">
                <a16:creationId xmlns:a16="http://schemas.microsoft.com/office/drawing/2014/main" id="{B35ED567-F286-4DF0-9287-C789B2DEBA14}"/>
              </a:ext>
            </a:extLst>
          </p:cNvPr>
          <p:cNvSpPr txBox="1"/>
          <p:nvPr/>
        </p:nvSpPr>
        <p:spPr>
          <a:xfrm>
            <a:off x="4208934" y="3751499"/>
            <a:ext cx="1133644" cy="376385"/>
          </a:xfrm>
          <a:prstGeom prst="rect">
            <a:avLst/>
          </a:prstGeom>
          <a:noFill/>
        </p:spPr>
        <p:txBody>
          <a:bodyPr wrap="none" rtlCol="0">
            <a:spAutoFit/>
          </a:bodyPr>
          <a:lstStyle/>
          <a:p>
            <a:r>
              <a:rPr lang="ja-JP" altLang="en-US" sz="1846" b="1" dirty="0">
                <a:latin typeface="メイリオ" panose="020B0604030504040204" pitchFamily="50" charset="-128"/>
                <a:ea typeface="メイリオ" panose="020B0604030504040204" pitchFamily="50" charset="-128"/>
              </a:rPr>
              <a:t>コーヒー</a:t>
            </a:r>
            <a:endParaRPr kumimoji="1" lang="ja-JP" altLang="en-US" sz="1846" b="1"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0DEF8FDC-FE1E-4DF0-B3E6-1519EC58EC5E}"/>
              </a:ext>
            </a:extLst>
          </p:cNvPr>
          <p:cNvSpPr txBox="1"/>
          <p:nvPr/>
        </p:nvSpPr>
        <p:spPr>
          <a:xfrm>
            <a:off x="6836724" y="3769231"/>
            <a:ext cx="1133642" cy="376385"/>
          </a:xfrm>
          <a:prstGeom prst="rect">
            <a:avLst/>
          </a:prstGeom>
          <a:noFill/>
        </p:spPr>
        <p:txBody>
          <a:bodyPr wrap="square" rtlCol="0">
            <a:spAutoFit/>
          </a:bodyPr>
          <a:lstStyle/>
          <a:p>
            <a:r>
              <a:rPr kumimoji="1" lang="ja-JP" altLang="en-US" sz="1846" b="1" dirty="0">
                <a:latin typeface="メイリオ" panose="020B0604030504040204" pitchFamily="50" charset="-128"/>
                <a:ea typeface="メイリオ" panose="020B0604030504040204" pitchFamily="50" charset="-128"/>
              </a:rPr>
              <a:t>脳卒中</a:t>
            </a:r>
          </a:p>
        </p:txBody>
      </p:sp>
      <p:sp>
        <p:nvSpPr>
          <p:cNvPr id="13" name="円/楕円 3">
            <a:extLst>
              <a:ext uri="{FF2B5EF4-FFF2-40B4-BE49-F238E27FC236}">
                <a16:creationId xmlns:a16="http://schemas.microsoft.com/office/drawing/2014/main" id="{A4B89FCE-BCBB-49F9-B8FA-0E63362B0D08}"/>
              </a:ext>
            </a:extLst>
          </p:cNvPr>
          <p:cNvSpPr/>
          <p:nvPr/>
        </p:nvSpPr>
        <p:spPr>
          <a:xfrm>
            <a:off x="6803188" y="3406290"/>
            <a:ext cx="1133643" cy="106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6" name="テキスト ボックス 15">
            <a:extLst>
              <a:ext uri="{FF2B5EF4-FFF2-40B4-BE49-F238E27FC236}">
                <a16:creationId xmlns:a16="http://schemas.microsoft.com/office/drawing/2014/main" id="{13E470BA-C247-472F-AACD-D4C4F00C7A49}"/>
              </a:ext>
            </a:extLst>
          </p:cNvPr>
          <p:cNvSpPr txBox="1"/>
          <p:nvPr/>
        </p:nvSpPr>
        <p:spPr>
          <a:xfrm>
            <a:off x="5856833" y="3370881"/>
            <a:ext cx="322524" cy="376385"/>
          </a:xfrm>
          <a:prstGeom prst="rect">
            <a:avLst/>
          </a:prstGeom>
          <a:noFill/>
        </p:spPr>
        <p:txBody>
          <a:bodyPr wrap="none" rtlCol="0">
            <a:spAutoFit/>
          </a:bodyPr>
          <a:lstStyle/>
          <a:p>
            <a:r>
              <a:rPr lang="en-US" altLang="ja-JP" sz="1846" b="1" dirty="0">
                <a:latin typeface="メイリオ" panose="020B0604030504040204" pitchFamily="50" charset="-128"/>
                <a:ea typeface="メイリオ" panose="020B0604030504040204" pitchFamily="50" charset="-128"/>
              </a:rPr>
              <a:t>?</a:t>
            </a:r>
            <a:endParaRPr kumimoji="1" lang="ja-JP" altLang="en-US" sz="1846" b="1"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AB752F4C-D904-4FFC-812D-890934176BFF}"/>
              </a:ext>
            </a:extLst>
          </p:cNvPr>
          <p:cNvSpPr txBox="1"/>
          <p:nvPr/>
        </p:nvSpPr>
        <p:spPr>
          <a:xfrm>
            <a:off x="4494122" y="4900660"/>
            <a:ext cx="3268844" cy="376385"/>
          </a:xfrm>
          <a:prstGeom prst="rect">
            <a:avLst/>
          </a:prstGeom>
          <a:noFill/>
        </p:spPr>
        <p:txBody>
          <a:bodyPr wrap="none" rtlCol="0">
            <a:spAutoFit/>
          </a:bodyPr>
          <a:lstStyle/>
          <a:p>
            <a:r>
              <a:rPr kumimoji="1" lang="ja-JP" altLang="en-US" sz="1846" b="1" dirty="0">
                <a:latin typeface="メイリオ" panose="020B0604030504040204" pitchFamily="50" charset="-128"/>
                <a:ea typeface="メイリオ" panose="020B0604030504040204" pitchFamily="50" charset="-128"/>
              </a:rPr>
              <a:t>何か交絡因子がないか考える</a:t>
            </a:r>
          </a:p>
        </p:txBody>
      </p:sp>
      <p:sp>
        <p:nvSpPr>
          <p:cNvPr id="18" name="右矢印 5">
            <a:extLst>
              <a:ext uri="{FF2B5EF4-FFF2-40B4-BE49-F238E27FC236}">
                <a16:creationId xmlns:a16="http://schemas.microsoft.com/office/drawing/2014/main" id="{895C8B32-7400-46E5-9F41-C77DF070288A}"/>
              </a:ext>
            </a:extLst>
          </p:cNvPr>
          <p:cNvSpPr/>
          <p:nvPr/>
        </p:nvSpPr>
        <p:spPr>
          <a:xfrm>
            <a:off x="5397500" y="3769230"/>
            <a:ext cx="1405687" cy="3836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5" name="正方形/長方形 4">
            <a:extLst>
              <a:ext uri="{FF2B5EF4-FFF2-40B4-BE49-F238E27FC236}">
                <a16:creationId xmlns:a16="http://schemas.microsoft.com/office/drawing/2014/main" id="{3816CC3A-ADC0-44AF-9C48-C580A1B6B5D9}"/>
              </a:ext>
            </a:extLst>
          </p:cNvPr>
          <p:cNvSpPr/>
          <p:nvPr/>
        </p:nvSpPr>
        <p:spPr>
          <a:xfrm>
            <a:off x="2283737" y="1634845"/>
            <a:ext cx="7241876" cy="1200329"/>
          </a:xfrm>
          <a:prstGeom prst="rect">
            <a:avLst/>
          </a:prstGeom>
        </p:spPr>
        <p:txBody>
          <a:bodyPr wrap="square">
            <a:spAutoFit/>
          </a:bodyPr>
          <a:lstStyle/>
          <a:p>
            <a:pPr lvl="1" algn="l"/>
            <a:r>
              <a:rPr lang="ja-JP" altLang="en-US" sz="1800" dirty="0">
                <a:latin typeface="メイリオ" panose="020B0604030504040204" pitchFamily="50" charset="-128"/>
                <a:ea typeface="メイリオ" panose="020B0604030504040204" pitchFamily="50" charset="-128"/>
              </a:rPr>
              <a:t>コーヒーには血栓を小さくする効果があることが知られている。しかし、調査を行うとコーヒーをよく飲む人は脳卒中を起こしやすい傾向にあることが分かった。コーヒーを飲むことと、脳卒中になることは因果関係にあるといえるでしょうか。</a:t>
            </a:r>
          </a:p>
        </p:txBody>
      </p:sp>
    </p:spTree>
    <p:extLst>
      <p:ext uri="{BB962C8B-B14F-4D97-AF65-F5344CB8AC3E}">
        <p14:creationId xmlns:p14="http://schemas.microsoft.com/office/powerpoint/2010/main" val="299913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08FDA6-8C79-394D-AA91-ED0EC80B6B2D}"/>
              </a:ext>
            </a:extLst>
          </p:cNvPr>
          <p:cNvSpPr>
            <a:spLocks noGrp="1"/>
          </p:cNvSpPr>
          <p:nvPr>
            <p:ph type="title"/>
          </p:nvPr>
        </p:nvSpPr>
        <p:spPr/>
        <p:txBody>
          <a:bodyPr/>
          <a:lstStyle/>
          <a:p>
            <a:r>
              <a:rPr kumimoji="1" lang="en-US" altLang="ja-JP" dirty="0"/>
              <a:t>60</a:t>
            </a:r>
            <a:r>
              <a:rPr kumimoji="1" lang="ja-JP" altLang="en-US"/>
              <a:t>人分の集計結果</a:t>
            </a:r>
          </a:p>
        </p:txBody>
      </p:sp>
      <p:pic>
        <p:nvPicPr>
          <p:cNvPr id="6" name="コンテンツ プレースホルダー 5">
            <a:extLst>
              <a:ext uri="{FF2B5EF4-FFF2-40B4-BE49-F238E27FC236}">
                <a16:creationId xmlns:a16="http://schemas.microsoft.com/office/drawing/2014/main" id="{712484DA-7026-E840-BF6B-D85656FCBF2A}"/>
              </a:ext>
            </a:extLst>
          </p:cNvPr>
          <p:cNvPicPr>
            <a:picLocks noGrp="1" noChangeAspect="1"/>
          </p:cNvPicPr>
          <p:nvPr>
            <p:ph idx="1"/>
          </p:nvPr>
        </p:nvPicPr>
        <p:blipFill>
          <a:blip r:embed="rId2"/>
          <a:stretch>
            <a:fillRect/>
          </a:stretch>
        </p:blipFill>
        <p:spPr/>
      </p:pic>
      <p:pic>
        <p:nvPicPr>
          <p:cNvPr id="12" name="図 11">
            <a:extLst>
              <a:ext uri="{FF2B5EF4-FFF2-40B4-BE49-F238E27FC236}">
                <a16:creationId xmlns:a16="http://schemas.microsoft.com/office/drawing/2014/main" id="{7B77DF2A-A655-7D42-84B9-5651CFDFB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250" y="1219200"/>
            <a:ext cx="10731500" cy="1676400"/>
          </a:xfrm>
          <a:prstGeom prst="rect">
            <a:avLst/>
          </a:prstGeom>
        </p:spPr>
      </p:pic>
      <p:pic>
        <p:nvPicPr>
          <p:cNvPr id="14" name="図 13">
            <a:extLst>
              <a:ext uri="{FF2B5EF4-FFF2-40B4-BE49-F238E27FC236}">
                <a16:creationId xmlns:a16="http://schemas.microsoft.com/office/drawing/2014/main" id="{8EE085F0-5AD8-8646-970D-6C94D330AA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732" y="3044638"/>
            <a:ext cx="10731500" cy="1676399"/>
          </a:xfrm>
          <a:prstGeom prst="rect">
            <a:avLst/>
          </a:prstGeom>
        </p:spPr>
      </p:pic>
      <p:pic>
        <p:nvPicPr>
          <p:cNvPr id="16" name="図 15">
            <a:extLst>
              <a:ext uri="{FF2B5EF4-FFF2-40B4-BE49-F238E27FC236}">
                <a16:creationId xmlns:a16="http://schemas.microsoft.com/office/drawing/2014/main" id="{F1138049-FB38-214C-89F3-0017624CB6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250" y="4914899"/>
            <a:ext cx="10731500" cy="1615889"/>
          </a:xfrm>
          <a:prstGeom prst="rect">
            <a:avLst/>
          </a:prstGeom>
        </p:spPr>
      </p:pic>
      <p:sp>
        <p:nvSpPr>
          <p:cNvPr id="17" name="テキスト ボックス 16">
            <a:extLst>
              <a:ext uri="{FF2B5EF4-FFF2-40B4-BE49-F238E27FC236}">
                <a16:creationId xmlns:a16="http://schemas.microsoft.com/office/drawing/2014/main" id="{039E7DD2-D2C8-8041-89D9-9158C6B7A67F}"/>
              </a:ext>
            </a:extLst>
          </p:cNvPr>
          <p:cNvSpPr txBox="1"/>
          <p:nvPr/>
        </p:nvSpPr>
        <p:spPr>
          <a:xfrm>
            <a:off x="4191000" y="1387315"/>
            <a:ext cx="1535997" cy="461665"/>
          </a:xfrm>
          <a:prstGeom prst="rect">
            <a:avLst/>
          </a:prstGeom>
          <a:solidFill>
            <a:srgbClr val="FF0000"/>
          </a:solidFill>
        </p:spPr>
        <p:txBody>
          <a:bodyPr wrap="none" rtlCol="0">
            <a:spAutoFit/>
          </a:bodyPr>
          <a:lstStyle/>
          <a:p>
            <a:r>
              <a:rPr kumimoji="1" lang="ja-JP" altLang="en-US" sz="2400">
                <a:solidFill>
                  <a:schemeClr val="bg1"/>
                </a:solidFill>
                <a:latin typeface="Meiryo" panose="020B0604030504040204" pitchFamily="34" charset="-128"/>
                <a:ea typeface="Meiryo" panose="020B0604030504040204" pitchFamily="34" charset="-128"/>
              </a:rPr>
              <a:t>平均</a:t>
            </a:r>
            <a:r>
              <a:rPr kumimoji="1" lang="en-US" altLang="ja-JP" sz="2400" dirty="0">
                <a:solidFill>
                  <a:schemeClr val="bg1"/>
                </a:solidFill>
                <a:latin typeface="Meiryo" panose="020B0604030504040204" pitchFamily="34" charset="-128"/>
                <a:ea typeface="Meiryo" panose="020B0604030504040204" pitchFamily="34" charset="-128"/>
              </a:rPr>
              <a:t>=9.7</a:t>
            </a:r>
            <a:endParaRPr kumimoji="1" lang="ja-JP" altLang="en-US" sz="2400" b="1">
              <a:solidFill>
                <a:schemeClr val="bg1"/>
              </a:solidFill>
              <a:latin typeface="Meiryo" panose="020B0604030504040204" pitchFamily="34" charset="-128"/>
              <a:ea typeface="Meiryo" panose="020B0604030504040204" pitchFamily="34" charset="-128"/>
            </a:endParaRPr>
          </a:p>
        </p:txBody>
      </p:sp>
      <p:sp>
        <p:nvSpPr>
          <p:cNvPr id="18" name="テキスト ボックス 17">
            <a:extLst>
              <a:ext uri="{FF2B5EF4-FFF2-40B4-BE49-F238E27FC236}">
                <a16:creationId xmlns:a16="http://schemas.microsoft.com/office/drawing/2014/main" id="{300D042B-3978-E547-8D71-B22645CB0B40}"/>
              </a:ext>
            </a:extLst>
          </p:cNvPr>
          <p:cNvSpPr txBox="1"/>
          <p:nvPr/>
        </p:nvSpPr>
        <p:spPr>
          <a:xfrm>
            <a:off x="4190999" y="3089462"/>
            <a:ext cx="1535998" cy="461665"/>
          </a:xfrm>
          <a:prstGeom prst="rect">
            <a:avLst/>
          </a:prstGeom>
          <a:solidFill>
            <a:srgbClr val="FF0000"/>
          </a:solidFill>
        </p:spPr>
        <p:txBody>
          <a:bodyPr wrap="none" rtlCol="0">
            <a:spAutoFit/>
          </a:bodyPr>
          <a:lstStyle/>
          <a:p>
            <a:r>
              <a:rPr kumimoji="1" lang="ja-JP" altLang="en-US" sz="2400">
                <a:solidFill>
                  <a:schemeClr val="bg1"/>
                </a:solidFill>
                <a:latin typeface="Meiryo" panose="020B0604030504040204" pitchFamily="34" charset="-128"/>
                <a:ea typeface="Meiryo" panose="020B0604030504040204" pitchFamily="34" charset="-128"/>
              </a:rPr>
              <a:t>平均</a:t>
            </a:r>
            <a:r>
              <a:rPr kumimoji="1" lang="en-US" altLang="ja-JP" sz="2400" dirty="0">
                <a:solidFill>
                  <a:schemeClr val="bg1"/>
                </a:solidFill>
                <a:latin typeface="Meiryo" panose="020B0604030504040204" pitchFamily="34" charset="-128"/>
                <a:ea typeface="Meiryo" panose="020B0604030504040204" pitchFamily="34" charset="-128"/>
              </a:rPr>
              <a:t>=8.2</a:t>
            </a:r>
            <a:endParaRPr kumimoji="1" lang="ja-JP" altLang="en-US" sz="2400" b="1">
              <a:solidFill>
                <a:schemeClr val="bg1"/>
              </a:solidFill>
              <a:latin typeface="Meiryo" panose="020B0604030504040204" pitchFamily="34" charset="-128"/>
              <a:ea typeface="Meiryo" panose="020B0604030504040204" pitchFamily="34" charset="-128"/>
            </a:endParaRPr>
          </a:p>
        </p:txBody>
      </p:sp>
      <p:sp>
        <p:nvSpPr>
          <p:cNvPr id="19" name="テキスト ボックス 18">
            <a:extLst>
              <a:ext uri="{FF2B5EF4-FFF2-40B4-BE49-F238E27FC236}">
                <a16:creationId xmlns:a16="http://schemas.microsoft.com/office/drawing/2014/main" id="{54EBDCCC-BD0F-764F-8348-245AEFC4AFA3}"/>
              </a:ext>
            </a:extLst>
          </p:cNvPr>
          <p:cNvSpPr txBox="1"/>
          <p:nvPr/>
        </p:nvSpPr>
        <p:spPr>
          <a:xfrm>
            <a:off x="4204446" y="5108761"/>
            <a:ext cx="1535998" cy="461665"/>
          </a:xfrm>
          <a:prstGeom prst="rect">
            <a:avLst/>
          </a:prstGeom>
          <a:solidFill>
            <a:srgbClr val="FF0000"/>
          </a:solidFill>
        </p:spPr>
        <p:txBody>
          <a:bodyPr wrap="none" rtlCol="0">
            <a:spAutoFit/>
          </a:bodyPr>
          <a:lstStyle/>
          <a:p>
            <a:r>
              <a:rPr kumimoji="1" lang="ja-JP" altLang="en-US" sz="2400">
                <a:solidFill>
                  <a:schemeClr val="bg1"/>
                </a:solidFill>
                <a:latin typeface="Meiryo" panose="020B0604030504040204" pitchFamily="34" charset="-128"/>
                <a:ea typeface="Meiryo" panose="020B0604030504040204" pitchFamily="34" charset="-128"/>
              </a:rPr>
              <a:t>平均</a:t>
            </a:r>
            <a:r>
              <a:rPr kumimoji="1" lang="en-US" altLang="ja-JP" sz="2400" dirty="0">
                <a:solidFill>
                  <a:schemeClr val="bg1"/>
                </a:solidFill>
                <a:latin typeface="Meiryo" panose="020B0604030504040204" pitchFamily="34" charset="-128"/>
                <a:ea typeface="Meiryo" panose="020B0604030504040204" pitchFamily="34" charset="-128"/>
              </a:rPr>
              <a:t>=7.5</a:t>
            </a:r>
            <a:endParaRPr kumimoji="1" lang="ja-JP" altLang="en-US" sz="2400" b="1">
              <a:solidFill>
                <a:schemeClr val="bg1"/>
              </a:solidFill>
              <a:latin typeface="Meiryo" panose="020B0604030504040204" pitchFamily="34" charset="-128"/>
              <a:ea typeface="Meiryo" panose="020B0604030504040204" pitchFamily="34" charset="-128"/>
            </a:endParaRPr>
          </a:p>
        </p:txBody>
      </p:sp>
      <p:sp>
        <p:nvSpPr>
          <p:cNvPr id="11" name="テキスト ボックス 10">
            <a:extLst>
              <a:ext uri="{FF2B5EF4-FFF2-40B4-BE49-F238E27FC236}">
                <a16:creationId xmlns:a16="http://schemas.microsoft.com/office/drawing/2014/main" id="{60E95C39-B2DC-A249-9F91-93691FFBB133}"/>
              </a:ext>
            </a:extLst>
          </p:cNvPr>
          <p:cNvSpPr txBox="1"/>
          <p:nvPr/>
        </p:nvSpPr>
        <p:spPr>
          <a:xfrm>
            <a:off x="1066800" y="3399133"/>
            <a:ext cx="1535998" cy="461665"/>
          </a:xfrm>
          <a:prstGeom prst="rect">
            <a:avLst/>
          </a:prstGeom>
          <a:solidFill>
            <a:srgbClr val="FFC000"/>
          </a:solidFill>
        </p:spPr>
        <p:txBody>
          <a:bodyPr wrap="none" rtlCol="0">
            <a:spAutoFit/>
          </a:bodyPr>
          <a:lstStyle/>
          <a:p>
            <a:r>
              <a:rPr kumimoji="1" lang="ja-JP" altLang="en-US" sz="2400">
                <a:latin typeface="Meiryo" panose="020B0604030504040204" pitchFamily="34" charset="-128"/>
                <a:ea typeface="Meiryo" panose="020B0604030504040204" pitchFamily="34" charset="-128"/>
              </a:rPr>
              <a:t>平均</a:t>
            </a:r>
            <a:r>
              <a:rPr kumimoji="1" lang="en-US" altLang="ja-JP" sz="2400" dirty="0">
                <a:latin typeface="Meiryo" panose="020B0604030504040204" pitchFamily="34" charset="-128"/>
                <a:ea typeface="Meiryo" panose="020B0604030504040204" pitchFamily="34" charset="-128"/>
              </a:rPr>
              <a:t>=7.4</a:t>
            </a:r>
            <a:endParaRPr kumimoji="1" lang="ja-JP" altLang="en-US" sz="2400" b="1">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92958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FB580-AA4C-914A-95E0-5D59125EF383}"/>
              </a:ext>
            </a:extLst>
          </p:cNvPr>
          <p:cNvSpPr>
            <a:spLocks noGrp="1"/>
          </p:cNvSpPr>
          <p:nvPr>
            <p:ph type="title"/>
          </p:nvPr>
        </p:nvSpPr>
        <p:spPr/>
        <p:txBody>
          <a:bodyPr/>
          <a:lstStyle/>
          <a:p>
            <a:r>
              <a:rPr lang="ja-JP" altLang="en-US" b="1"/>
              <a:t>「交絡」要因の例</a:t>
            </a:r>
            <a:endParaRPr kumimoji="1" lang="ja-JP" altLang="en-US" b="1"/>
          </a:p>
        </p:txBody>
      </p:sp>
      <p:sp>
        <p:nvSpPr>
          <p:cNvPr id="3" name="コンテンツ プレースホルダー 2">
            <a:extLst>
              <a:ext uri="{FF2B5EF4-FFF2-40B4-BE49-F238E27FC236}">
                <a16:creationId xmlns:a16="http://schemas.microsoft.com/office/drawing/2014/main" id="{8B1BA87A-495C-7B4B-98E5-054DAF0F1FE7}"/>
              </a:ext>
            </a:extLst>
          </p:cNvPr>
          <p:cNvSpPr>
            <a:spLocks noGrp="1"/>
          </p:cNvSpPr>
          <p:nvPr>
            <p:ph idx="1"/>
          </p:nvPr>
        </p:nvSpPr>
        <p:spPr/>
        <p:txBody>
          <a:bodyPr/>
          <a:lstStyle/>
          <a:p>
            <a:endParaRPr lang="ja-JP" altLang="en-US" sz="2215" dirty="0"/>
          </a:p>
        </p:txBody>
      </p:sp>
      <p:sp>
        <p:nvSpPr>
          <p:cNvPr id="14" name="正方形/長方形 13">
            <a:extLst>
              <a:ext uri="{FF2B5EF4-FFF2-40B4-BE49-F238E27FC236}">
                <a16:creationId xmlns:a16="http://schemas.microsoft.com/office/drawing/2014/main" id="{EE44B250-C22A-4CE5-A5AE-FEE484E0E203}"/>
              </a:ext>
            </a:extLst>
          </p:cNvPr>
          <p:cNvSpPr/>
          <p:nvPr/>
        </p:nvSpPr>
        <p:spPr bwMode="auto">
          <a:xfrm>
            <a:off x="2427290" y="1446214"/>
            <a:ext cx="7402511" cy="1485456"/>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5" name="正方形/長方形 14">
            <a:extLst>
              <a:ext uri="{FF2B5EF4-FFF2-40B4-BE49-F238E27FC236}">
                <a16:creationId xmlns:a16="http://schemas.microsoft.com/office/drawing/2014/main" id="{57AFC5CF-A00E-4913-9F47-492EF08C8825}"/>
              </a:ext>
            </a:extLst>
          </p:cNvPr>
          <p:cNvSpPr/>
          <p:nvPr/>
        </p:nvSpPr>
        <p:spPr>
          <a:xfrm>
            <a:off x="2666387" y="1304215"/>
            <a:ext cx="3724096" cy="369332"/>
          </a:xfrm>
          <a:prstGeom prst="rect">
            <a:avLst/>
          </a:prstGeom>
          <a:solidFill>
            <a:schemeClr val="bg1"/>
          </a:solidFill>
        </p:spPr>
        <p:txBody>
          <a:bodyPr wrap="none">
            <a:spAutoFit/>
          </a:bodyPr>
          <a:lstStyle/>
          <a:p>
            <a:r>
              <a:rPr lang="ja-JP" altLang="en-US" sz="1800" b="1" dirty="0">
                <a:latin typeface="メイリオ" panose="020B0604030504040204" pitchFamily="50" charset="-128"/>
                <a:ea typeface="メイリオ" panose="020B0604030504040204" pitchFamily="50" charset="-128"/>
              </a:rPr>
              <a:t>「コーヒー」と「脳卒中」の関係 </a:t>
            </a:r>
          </a:p>
        </p:txBody>
      </p:sp>
      <p:sp>
        <p:nvSpPr>
          <p:cNvPr id="7" name="円/楕円 3">
            <a:extLst>
              <a:ext uri="{FF2B5EF4-FFF2-40B4-BE49-F238E27FC236}">
                <a16:creationId xmlns:a16="http://schemas.microsoft.com/office/drawing/2014/main" id="{4ED9259B-EB32-4962-80DF-FC12A93C3F76}"/>
              </a:ext>
            </a:extLst>
          </p:cNvPr>
          <p:cNvSpPr/>
          <p:nvPr/>
        </p:nvSpPr>
        <p:spPr>
          <a:xfrm>
            <a:off x="4186673" y="3390416"/>
            <a:ext cx="1133643" cy="106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1" name="テキスト ボックス 10">
            <a:extLst>
              <a:ext uri="{FF2B5EF4-FFF2-40B4-BE49-F238E27FC236}">
                <a16:creationId xmlns:a16="http://schemas.microsoft.com/office/drawing/2014/main" id="{B35ED567-F286-4DF0-9287-C789B2DEBA14}"/>
              </a:ext>
            </a:extLst>
          </p:cNvPr>
          <p:cNvSpPr txBox="1"/>
          <p:nvPr/>
        </p:nvSpPr>
        <p:spPr>
          <a:xfrm>
            <a:off x="4208934" y="3751499"/>
            <a:ext cx="1133644" cy="376385"/>
          </a:xfrm>
          <a:prstGeom prst="rect">
            <a:avLst/>
          </a:prstGeom>
          <a:noFill/>
        </p:spPr>
        <p:txBody>
          <a:bodyPr wrap="none" rtlCol="0">
            <a:spAutoFit/>
          </a:bodyPr>
          <a:lstStyle/>
          <a:p>
            <a:r>
              <a:rPr lang="ja-JP" altLang="en-US" sz="1846" b="1" dirty="0">
                <a:latin typeface="メイリオ" panose="020B0604030504040204" pitchFamily="50" charset="-128"/>
                <a:ea typeface="メイリオ" panose="020B0604030504040204" pitchFamily="50" charset="-128"/>
              </a:rPr>
              <a:t>コーヒー</a:t>
            </a:r>
            <a:endParaRPr kumimoji="1" lang="ja-JP" altLang="en-US" sz="1846" b="1"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0DEF8FDC-FE1E-4DF0-B3E6-1519EC58EC5E}"/>
              </a:ext>
            </a:extLst>
          </p:cNvPr>
          <p:cNvSpPr txBox="1"/>
          <p:nvPr/>
        </p:nvSpPr>
        <p:spPr>
          <a:xfrm>
            <a:off x="6836724" y="3769231"/>
            <a:ext cx="1133642" cy="376385"/>
          </a:xfrm>
          <a:prstGeom prst="rect">
            <a:avLst/>
          </a:prstGeom>
          <a:noFill/>
        </p:spPr>
        <p:txBody>
          <a:bodyPr wrap="square" rtlCol="0">
            <a:spAutoFit/>
          </a:bodyPr>
          <a:lstStyle/>
          <a:p>
            <a:r>
              <a:rPr kumimoji="1" lang="ja-JP" altLang="en-US" sz="1846" b="1" dirty="0">
                <a:latin typeface="メイリオ" panose="020B0604030504040204" pitchFamily="50" charset="-128"/>
                <a:ea typeface="メイリオ" panose="020B0604030504040204" pitchFamily="50" charset="-128"/>
              </a:rPr>
              <a:t>脳卒中</a:t>
            </a:r>
          </a:p>
        </p:txBody>
      </p:sp>
      <p:sp>
        <p:nvSpPr>
          <p:cNvPr id="13" name="円/楕円 3">
            <a:extLst>
              <a:ext uri="{FF2B5EF4-FFF2-40B4-BE49-F238E27FC236}">
                <a16:creationId xmlns:a16="http://schemas.microsoft.com/office/drawing/2014/main" id="{A4B89FCE-BCBB-49F9-B8FA-0E63362B0D08}"/>
              </a:ext>
            </a:extLst>
          </p:cNvPr>
          <p:cNvSpPr/>
          <p:nvPr/>
        </p:nvSpPr>
        <p:spPr>
          <a:xfrm>
            <a:off x="6803188" y="3406290"/>
            <a:ext cx="1133643" cy="106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8" name="円/楕円 3">
            <a:extLst>
              <a:ext uri="{FF2B5EF4-FFF2-40B4-BE49-F238E27FC236}">
                <a16:creationId xmlns:a16="http://schemas.microsoft.com/office/drawing/2014/main" id="{E82110A6-C426-495F-B2B7-1E4F7DC440F7}"/>
              </a:ext>
            </a:extLst>
          </p:cNvPr>
          <p:cNvSpPr/>
          <p:nvPr/>
        </p:nvSpPr>
        <p:spPr>
          <a:xfrm>
            <a:off x="5367979" y="5105400"/>
            <a:ext cx="1133643" cy="106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9" name="テキスト ボックス 18">
            <a:extLst>
              <a:ext uri="{FF2B5EF4-FFF2-40B4-BE49-F238E27FC236}">
                <a16:creationId xmlns:a16="http://schemas.microsoft.com/office/drawing/2014/main" id="{C7BD77F5-889D-4033-AA86-85ADB02C68C6}"/>
              </a:ext>
            </a:extLst>
          </p:cNvPr>
          <p:cNvSpPr txBox="1"/>
          <p:nvPr/>
        </p:nvSpPr>
        <p:spPr>
          <a:xfrm>
            <a:off x="5605222" y="5450608"/>
            <a:ext cx="659155" cy="376385"/>
          </a:xfrm>
          <a:prstGeom prst="rect">
            <a:avLst/>
          </a:prstGeom>
          <a:noFill/>
        </p:spPr>
        <p:txBody>
          <a:bodyPr wrap="none" rtlCol="0">
            <a:spAutoFit/>
          </a:bodyPr>
          <a:lstStyle/>
          <a:p>
            <a:r>
              <a:rPr lang="ja-JP" altLang="en-US" sz="1846" b="1" dirty="0">
                <a:latin typeface="メイリオ" panose="020B0604030504040204" pitchFamily="50" charset="-128"/>
                <a:ea typeface="メイリオ" panose="020B0604030504040204" pitchFamily="50" charset="-128"/>
              </a:rPr>
              <a:t>喫煙</a:t>
            </a:r>
            <a:endParaRPr kumimoji="1" lang="ja-JP" altLang="en-US" sz="1846" b="1" dirty="0">
              <a:latin typeface="メイリオ" panose="020B0604030504040204" pitchFamily="50" charset="-128"/>
              <a:ea typeface="メイリオ" panose="020B0604030504040204" pitchFamily="50" charset="-128"/>
            </a:endParaRPr>
          </a:p>
        </p:txBody>
      </p:sp>
      <p:sp>
        <p:nvSpPr>
          <p:cNvPr id="20" name="右矢印 8">
            <a:extLst>
              <a:ext uri="{FF2B5EF4-FFF2-40B4-BE49-F238E27FC236}">
                <a16:creationId xmlns:a16="http://schemas.microsoft.com/office/drawing/2014/main" id="{248115AC-73D1-4D50-A46E-A5F07A93A038}"/>
              </a:ext>
            </a:extLst>
          </p:cNvPr>
          <p:cNvSpPr/>
          <p:nvPr/>
        </p:nvSpPr>
        <p:spPr>
          <a:xfrm rot="18845696">
            <a:off x="6198949" y="4607057"/>
            <a:ext cx="1016093" cy="422480"/>
          </a:xfrm>
          <a:prstGeom prst="right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21" name="右矢印 12">
            <a:extLst>
              <a:ext uri="{FF2B5EF4-FFF2-40B4-BE49-F238E27FC236}">
                <a16:creationId xmlns:a16="http://schemas.microsoft.com/office/drawing/2014/main" id="{441E48AB-5792-4597-BC68-DB1657BB33F3}"/>
              </a:ext>
            </a:extLst>
          </p:cNvPr>
          <p:cNvSpPr/>
          <p:nvPr/>
        </p:nvSpPr>
        <p:spPr>
          <a:xfrm rot="14010252">
            <a:off x="4784935" y="4628607"/>
            <a:ext cx="891184" cy="388496"/>
          </a:xfrm>
          <a:prstGeom prst="right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22" name="テキスト ボックス 21">
            <a:extLst>
              <a:ext uri="{FF2B5EF4-FFF2-40B4-BE49-F238E27FC236}">
                <a16:creationId xmlns:a16="http://schemas.microsoft.com/office/drawing/2014/main" id="{37ACF676-D8FB-4532-83F5-41761FE251FA}"/>
              </a:ext>
            </a:extLst>
          </p:cNvPr>
          <p:cNvSpPr txBox="1"/>
          <p:nvPr/>
        </p:nvSpPr>
        <p:spPr>
          <a:xfrm>
            <a:off x="2368213" y="4966381"/>
            <a:ext cx="2676524" cy="660437"/>
          </a:xfrm>
          <a:prstGeom prst="rect">
            <a:avLst/>
          </a:prstGeom>
          <a:noFill/>
        </p:spPr>
        <p:txBody>
          <a:bodyPr wrap="square" rtlCol="0">
            <a:spAutoFit/>
          </a:bodyPr>
          <a:lstStyle/>
          <a:p>
            <a:pPr algn="l"/>
            <a:r>
              <a:rPr kumimoji="1" lang="ja-JP" altLang="en-US" sz="1846" b="1" dirty="0">
                <a:latin typeface="メイリオ" panose="020B0604030504040204" pitchFamily="50" charset="-128"/>
                <a:ea typeface="メイリオ" panose="020B0604030504040204" pitchFamily="50" charset="-128"/>
              </a:rPr>
              <a:t>コーヒーを飲む人に喫煙者が多く見られた</a:t>
            </a:r>
          </a:p>
        </p:txBody>
      </p:sp>
      <p:sp>
        <p:nvSpPr>
          <p:cNvPr id="23" name="テキスト ボックス 22">
            <a:extLst>
              <a:ext uri="{FF2B5EF4-FFF2-40B4-BE49-F238E27FC236}">
                <a16:creationId xmlns:a16="http://schemas.microsoft.com/office/drawing/2014/main" id="{764E5AC4-0767-4FE6-A9A7-1F08F0D55719}"/>
              </a:ext>
            </a:extLst>
          </p:cNvPr>
          <p:cNvSpPr txBox="1"/>
          <p:nvPr/>
        </p:nvSpPr>
        <p:spPr>
          <a:xfrm>
            <a:off x="7237630" y="4966380"/>
            <a:ext cx="2337915" cy="660437"/>
          </a:xfrm>
          <a:prstGeom prst="rect">
            <a:avLst/>
          </a:prstGeom>
          <a:noFill/>
        </p:spPr>
        <p:txBody>
          <a:bodyPr wrap="square" rtlCol="0">
            <a:spAutoFit/>
          </a:bodyPr>
          <a:lstStyle/>
          <a:p>
            <a:pPr algn="l"/>
            <a:r>
              <a:rPr kumimoji="1" lang="ja-JP" altLang="en-US" sz="1846" b="1" dirty="0">
                <a:latin typeface="メイリオ" panose="020B0604030504040204" pitchFamily="50" charset="-128"/>
                <a:ea typeface="メイリオ" panose="020B0604030504040204" pitchFamily="50" charset="-128"/>
              </a:rPr>
              <a:t>喫煙は脳卒中発症に影響を及ぼす</a:t>
            </a:r>
          </a:p>
        </p:txBody>
      </p:sp>
      <p:sp>
        <p:nvSpPr>
          <p:cNvPr id="24" name="右矢印 5">
            <a:extLst>
              <a:ext uri="{FF2B5EF4-FFF2-40B4-BE49-F238E27FC236}">
                <a16:creationId xmlns:a16="http://schemas.microsoft.com/office/drawing/2014/main" id="{AEEC87EE-3D76-42B1-9DC0-DDF40571C7EC}"/>
              </a:ext>
            </a:extLst>
          </p:cNvPr>
          <p:cNvSpPr/>
          <p:nvPr/>
        </p:nvSpPr>
        <p:spPr>
          <a:xfrm>
            <a:off x="5397500" y="3769230"/>
            <a:ext cx="1405687" cy="3836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6" name="正方形/長方形 5">
            <a:extLst>
              <a:ext uri="{FF2B5EF4-FFF2-40B4-BE49-F238E27FC236}">
                <a16:creationId xmlns:a16="http://schemas.microsoft.com/office/drawing/2014/main" id="{06717D9A-1A56-40C3-967F-BED132EE85C3}"/>
              </a:ext>
            </a:extLst>
          </p:cNvPr>
          <p:cNvSpPr/>
          <p:nvPr/>
        </p:nvSpPr>
        <p:spPr>
          <a:xfrm>
            <a:off x="2283737" y="1634845"/>
            <a:ext cx="7241876" cy="1200329"/>
          </a:xfrm>
          <a:prstGeom prst="rect">
            <a:avLst/>
          </a:prstGeom>
        </p:spPr>
        <p:txBody>
          <a:bodyPr wrap="square">
            <a:spAutoFit/>
          </a:bodyPr>
          <a:lstStyle/>
          <a:p>
            <a:pPr lvl="1" algn="l"/>
            <a:r>
              <a:rPr lang="ja-JP" altLang="en-US" sz="1800" dirty="0">
                <a:latin typeface="メイリオ" panose="020B0604030504040204" pitchFamily="50" charset="-128"/>
                <a:ea typeface="メイリオ" panose="020B0604030504040204" pitchFamily="50" charset="-128"/>
              </a:rPr>
              <a:t>コーヒーには血栓を小さくする効果があることが知られている。しかし、調査を行うとコーヒーをよく飲む人は脳卒中を起こしやすい傾向にあることが分かった。コーヒーを飲むことと、脳卒中になることは因果関係にあるといえるでしょうか。</a:t>
            </a:r>
          </a:p>
        </p:txBody>
      </p:sp>
    </p:spTree>
    <p:extLst>
      <p:ext uri="{BB962C8B-B14F-4D97-AF65-F5344CB8AC3E}">
        <p14:creationId xmlns:p14="http://schemas.microsoft.com/office/powerpoint/2010/main" val="15053822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FB580-AA4C-914A-95E0-5D59125EF383}"/>
              </a:ext>
            </a:extLst>
          </p:cNvPr>
          <p:cNvSpPr>
            <a:spLocks noGrp="1"/>
          </p:cNvSpPr>
          <p:nvPr>
            <p:ph type="title"/>
          </p:nvPr>
        </p:nvSpPr>
        <p:spPr/>
        <p:txBody>
          <a:bodyPr/>
          <a:lstStyle/>
          <a:p>
            <a:r>
              <a:rPr lang="ja-JP" altLang="en-US" b="1"/>
              <a:t>「交絡」要因の例</a:t>
            </a:r>
            <a:endParaRPr kumimoji="1" lang="ja-JP" altLang="en-US" b="1"/>
          </a:p>
        </p:txBody>
      </p:sp>
      <p:sp>
        <p:nvSpPr>
          <p:cNvPr id="3" name="コンテンツ プレースホルダー 2">
            <a:extLst>
              <a:ext uri="{FF2B5EF4-FFF2-40B4-BE49-F238E27FC236}">
                <a16:creationId xmlns:a16="http://schemas.microsoft.com/office/drawing/2014/main" id="{8B1BA87A-495C-7B4B-98E5-054DAF0F1FE7}"/>
              </a:ext>
            </a:extLst>
          </p:cNvPr>
          <p:cNvSpPr>
            <a:spLocks noGrp="1"/>
          </p:cNvSpPr>
          <p:nvPr>
            <p:ph idx="1"/>
          </p:nvPr>
        </p:nvSpPr>
        <p:spPr/>
        <p:txBody>
          <a:bodyPr/>
          <a:lstStyle/>
          <a:p>
            <a:endParaRPr lang="ja-JP" altLang="en-US" sz="2215" dirty="0"/>
          </a:p>
        </p:txBody>
      </p:sp>
      <p:sp>
        <p:nvSpPr>
          <p:cNvPr id="10" name="正方形/長方形 9">
            <a:extLst>
              <a:ext uri="{FF2B5EF4-FFF2-40B4-BE49-F238E27FC236}">
                <a16:creationId xmlns:a16="http://schemas.microsoft.com/office/drawing/2014/main" id="{2A8E9D15-01EB-428C-8BCE-A0BF928A45CE}"/>
              </a:ext>
            </a:extLst>
          </p:cNvPr>
          <p:cNvSpPr/>
          <p:nvPr/>
        </p:nvSpPr>
        <p:spPr>
          <a:xfrm>
            <a:off x="2286000" y="1671118"/>
            <a:ext cx="7241876" cy="1200329"/>
          </a:xfrm>
          <a:prstGeom prst="rect">
            <a:avLst/>
          </a:prstGeom>
        </p:spPr>
        <p:txBody>
          <a:bodyPr wrap="square">
            <a:spAutoFit/>
          </a:bodyPr>
          <a:lstStyle/>
          <a:p>
            <a:pPr lvl="1" algn="l"/>
            <a:r>
              <a:rPr lang="ja-JP" altLang="en-US" sz="1800" dirty="0">
                <a:latin typeface="メイリオ" panose="020B0604030504040204" pitchFamily="50" charset="-128"/>
                <a:ea typeface="メイリオ" panose="020B0604030504040204" pitchFamily="50" charset="-128"/>
              </a:rPr>
              <a:t>小学生</a:t>
            </a:r>
            <a:r>
              <a:rPr lang="en-US" altLang="ja-JP" sz="1800" dirty="0">
                <a:latin typeface="メイリオ" panose="020B0604030504040204" pitchFamily="50" charset="-128"/>
                <a:ea typeface="メイリオ" panose="020B0604030504040204" pitchFamily="50" charset="-128"/>
              </a:rPr>
              <a:t>100</a:t>
            </a:r>
            <a:r>
              <a:rPr lang="ja-JP" altLang="en-US" sz="1800" dirty="0">
                <a:latin typeface="メイリオ" panose="020B0604030504040204" pitchFamily="50" charset="-128"/>
                <a:ea typeface="メイリオ" panose="020B0604030504040204" pitchFamily="50" charset="-128"/>
              </a:rPr>
              <a:t>人の「ボール投げ」の結果と「漢字テスト」の結果を比較した。すると、遠くへボールを飛ばした児童ほど、漢字テストの点数も高い傾向があった。ボール投げの結果と漢字テストの結果に因果関係があるといえるでしょうか。</a:t>
            </a:r>
          </a:p>
        </p:txBody>
      </p:sp>
      <p:sp>
        <p:nvSpPr>
          <p:cNvPr id="14" name="正方形/長方形 13">
            <a:extLst>
              <a:ext uri="{FF2B5EF4-FFF2-40B4-BE49-F238E27FC236}">
                <a16:creationId xmlns:a16="http://schemas.microsoft.com/office/drawing/2014/main" id="{EE44B250-C22A-4CE5-A5AE-FEE484E0E203}"/>
              </a:ext>
            </a:extLst>
          </p:cNvPr>
          <p:cNvSpPr/>
          <p:nvPr/>
        </p:nvSpPr>
        <p:spPr bwMode="auto">
          <a:xfrm>
            <a:off x="2427290" y="1446214"/>
            <a:ext cx="7402511" cy="1485456"/>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5" name="正方形/長方形 14">
            <a:extLst>
              <a:ext uri="{FF2B5EF4-FFF2-40B4-BE49-F238E27FC236}">
                <a16:creationId xmlns:a16="http://schemas.microsoft.com/office/drawing/2014/main" id="{57AFC5CF-A00E-4913-9F47-492EF08C8825}"/>
              </a:ext>
            </a:extLst>
          </p:cNvPr>
          <p:cNvSpPr/>
          <p:nvPr/>
        </p:nvSpPr>
        <p:spPr>
          <a:xfrm>
            <a:off x="2590800" y="1291515"/>
            <a:ext cx="4416594" cy="369332"/>
          </a:xfrm>
          <a:prstGeom prst="rect">
            <a:avLst/>
          </a:prstGeom>
          <a:solidFill>
            <a:schemeClr val="bg1"/>
          </a:solidFill>
        </p:spPr>
        <p:txBody>
          <a:bodyPr wrap="none">
            <a:spAutoFit/>
          </a:bodyPr>
          <a:lstStyle/>
          <a:p>
            <a:r>
              <a:rPr lang="ja-JP" altLang="en-US" sz="1800" b="1" dirty="0">
                <a:latin typeface="メイリオ" panose="020B0604030504040204" pitchFamily="50" charset="-128"/>
                <a:ea typeface="メイリオ" panose="020B0604030504040204" pitchFamily="50" charset="-128"/>
              </a:rPr>
              <a:t>「ボール投げ」と「漢字テスト」の関係 </a:t>
            </a:r>
          </a:p>
        </p:txBody>
      </p:sp>
    </p:spTree>
    <p:extLst>
      <p:ext uri="{BB962C8B-B14F-4D97-AF65-F5344CB8AC3E}">
        <p14:creationId xmlns:p14="http://schemas.microsoft.com/office/powerpoint/2010/main" val="37842851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FB580-AA4C-914A-95E0-5D59125EF383}"/>
              </a:ext>
            </a:extLst>
          </p:cNvPr>
          <p:cNvSpPr>
            <a:spLocks noGrp="1"/>
          </p:cNvSpPr>
          <p:nvPr>
            <p:ph type="title"/>
          </p:nvPr>
        </p:nvSpPr>
        <p:spPr/>
        <p:txBody>
          <a:bodyPr/>
          <a:lstStyle/>
          <a:p>
            <a:r>
              <a:rPr lang="ja-JP" altLang="en-US" b="1"/>
              <a:t>「交絡」要因の例</a:t>
            </a:r>
            <a:endParaRPr kumimoji="1" lang="ja-JP" altLang="en-US" b="1"/>
          </a:p>
        </p:txBody>
      </p:sp>
      <p:sp>
        <p:nvSpPr>
          <p:cNvPr id="3" name="コンテンツ プレースホルダー 2">
            <a:extLst>
              <a:ext uri="{FF2B5EF4-FFF2-40B4-BE49-F238E27FC236}">
                <a16:creationId xmlns:a16="http://schemas.microsoft.com/office/drawing/2014/main" id="{8B1BA87A-495C-7B4B-98E5-054DAF0F1FE7}"/>
              </a:ext>
            </a:extLst>
          </p:cNvPr>
          <p:cNvSpPr>
            <a:spLocks noGrp="1"/>
          </p:cNvSpPr>
          <p:nvPr>
            <p:ph idx="1"/>
          </p:nvPr>
        </p:nvSpPr>
        <p:spPr/>
        <p:txBody>
          <a:bodyPr/>
          <a:lstStyle/>
          <a:p>
            <a:endParaRPr lang="ja-JP" altLang="en-US" sz="2215" dirty="0"/>
          </a:p>
        </p:txBody>
      </p:sp>
      <p:sp>
        <p:nvSpPr>
          <p:cNvPr id="14" name="正方形/長方形 13">
            <a:extLst>
              <a:ext uri="{FF2B5EF4-FFF2-40B4-BE49-F238E27FC236}">
                <a16:creationId xmlns:a16="http://schemas.microsoft.com/office/drawing/2014/main" id="{EE44B250-C22A-4CE5-A5AE-FEE484E0E203}"/>
              </a:ext>
            </a:extLst>
          </p:cNvPr>
          <p:cNvSpPr/>
          <p:nvPr/>
        </p:nvSpPr>
        <p:spPr bwMode="auto">
          <a:xfrm>
            <a:off x="2427290" y="1446214"/>
            <a:ext cx="7402511" cy="1485456"/>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5" name="正方形/長方形 14">
            <a:extLst>
              <a:ext uri="{FF2B5EF4-FFF2-40B4-BE49-F238E27FC236}">
                <a16:creationId xmlns:a16="http://schemas.microsoft.com/office/drawing/2014/main" id="{57AFC5CF-A00E-4913-9F47-492EF08C8825}"/>
              </a:ext>
            </a:extLst>
          </p:cNvPr>
          <p:cNvSpPr/>
          <p:nvPr/>
        </p:nvSpPr>
        <p:spPr>
          <a:xfrm>
            <a:off x="2590800" y="1291515"/>
            <a:ext cx="4416594" cy="369332"/>
          </a:xfrm>
          <a:prstGeom prst="rect">
            <a:avLst/>
          </a:prstGeom>
          <a:solidFill>
            <a:schemeClr val="bg1"/>
          </a:solidFill>
        </p:spPr>
        <p:txBody>
          <a:bodyPr wrap="none">
            <a:spAutoFit/>
          </a:bodyPr>
          <a:lstStyle/>
          <a:p>
            <a:r>
              <a:rPr lang="ja-JP" altLang="en-US" sz="1800" b="1" dirty="0">
                <a:latin typeface="メイリオ" panose="020B0604030504040204" pitchFamily="50" charset="-128"/>
                <a:ea typeface="メイリオ" panose="020B0604030504040204" pitchFamily="50" charset="-128"/>
              </a:rPr>
              <a:t>「ボール投げ」と「漢字テスト」の関係 </a:t>
            </a:r>
          </a:p>
        </p:txBody>
      </p:sp>
      <p:sp>
        <p:nvSpPr>
          <p:cNvPr id="7" name="円/楕円 3">
            <a:extLst>
              <a:ext uri="{FF2B5EF4-FFF2-40B4-BE49-F238E27FC236}">
                <a16:creationId xmlns:a16="http://schemas.microsoft.com/office/drawing/2014/main" id="{6FC1CB04-36D3-45E0-9D33-4EB7908A283F}"/>
              </a:ext>
            </a:extLst>
          </p:cNvPr>
          <p:cNvSpPr/>
          <p:nvPr/>
        </p:nvSpPr>
        <p:spPr>
          <a:xfrm>
            <a:off x="4186673" y="3390416"/>
            <a:ext cx="1133643" cy="106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8" name="右矢印 5">
            <a:extLst>
              <a:ext uri="{FF2B5EF4-FFF2-40B4-BE49-F238E27FC236}">
                <a16:creationId xmlns:a16="http://schemas.microsoft.com/office/drawing/2014/main" id="{4E84B82E-F31E-47DA-ABA8-1D9728F9F267}"/>
              </a:ext>
            </a:extLst>
          </p:cNvPr>
          <p:cNvSpPr/>
          <p:nvPr/>
        </p:nvSpPr>
        <p:spPr>
          <a:xfrm>
            <a:off x="5397500" y="3769230"/>
            <a:ext cx="1405687" cy="3836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9" name="テキスト ボックス 8">
            <a:extLst>
              <a:ext uri="{FF2B5EF4-FFF2-40B4-BE49-F238E27FC236}">
                <a16:creationId xmlns:a16="http://schemas.microsoft.com/office/drawing/2014/main" id="{77ADC543-375A-406E-8E26-875B2DC8B28A}"/>
              </a:ext>
            </a:extLst>
          </p:cNvPr>
          <p:cNvSpPr txBox="1"/>
          <p:nvPr/>
        </p:nvSpPr>
        <p:spPr>
          <a:xfrm>
            <a:off x="4101282" y="3747265"/>
            <a:ext cx="1287532" cy="369332"/>
          </a:xfrm>
          <a:prstGeom prst="rect">
            <a:avLst/>
          </a:prstGeom>
          <a:noFill/>
        </p:spPr>
        <p:txBody>
          <a:bodyPr wrap="none" rtlCol="0">
            <a:spAutoFit/>
          </a:bodyPr>
          <a:lstStyle/>
          <a:p>
            <a:r>
              <a:rPr kumimoji="1" lang="ja-JP" altLang="en-US" sz="1800" b="1" dirty="0">
                <a:latin typeface="メイリオ" panose="020B0604030504040204" pitchFamily="50" charset="-128"/>
                <a:ea typeface="メイリオ" panose="020B0604030504040204" pitchFamily="50" charset="-128"/>
              </a:rPr>
              <a:t>ボール</a:t>
            </a:r>
            <a:r>
              <a:rPr kumimoji="1" lang="ja-JP" altLang="en-US" sz="1600" b="1" dirty="0">
                <a:latin typeface="メイリオ" panose="020B0604030504040204" pitchFamily="50" charset="-128"/>
                <a:ea typeface="メイリオ" panose="020B0604030504040204" pitchFamily="50" charset="-128"/>
              </a:rPr>
              <a:t>投げ</a:t>
            </a:r>
            <a:endParaRPr kumimoji="1" lang="ja-JP" altLang="en-US" sz="1800" b="1"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7796FAB0-CAB5-475B-AF3E-F9EF318CF9D6}"/>
              </a:ext>
            </a:extLst>
          </p:cNvPr>
          <p:cNvSpPr txBox="1"/>
          <p:nvPr/>
        </p:nvSpPr>
        <p:spPr>
          <a:xfrm>
            <a:off x="6744026" y="3769230"/>
            <a:ext cx="1352227" cy="338554"/>
          </a:xfrm>
          <a:prstGeom prst="rect">
            <a:avLst/>
          </a:prstGeom>
          <a:noFill/>
        </p:spPr>
        <p:txBody>
          <a:bodyPr wrap="square" rtlCol="0">
            <a:spAutoFit/>
          </a:bodyPr>
          <a:lstStyle/>
          <a:p>
            <a:r>
              <a:rPr kumimoji="1" lang="ja-JP" altLang="en-US" sz="1600" b="1" dirty="0">
                <a:latin typeface="メイリオ" panose="020B0604030504040204" pitchFamily="50" charset="-128"/>
                <a:ea typeface="メイリオ" panose="020B0604030504040204" pitchFamily="50" charset="-128"/>
              </a:rPr>
              <a:t>漢字テスト</a:t>
            </a:r>
          </a:p>
        </p:txBody>
      </p:sp>
      <p:sp>
        <p:nvSpPr>
          <p:cNvPr id="12" name="円/楕円 3">
            <a:extLst>
              <a:ext uri="{FF2B5EF4-FFF2-40B4-BE49-F238E27FC236}">
                <a16:creationId xmlns:a16="http://schemas.microsoft.com/office/drawing/2014/main" id="{228ACE15-43FF-40E8-BD00-BEDEAD4210CE}"/>
              </a:ext>
            </a:extLst>
          </p:cNvPr>
          <p:cNvSpPr/>
          <p:nvPr/>
        </p:nvSpPr>
        <p:spPr>
          <a:xfrm>
            <a:off x="6803188" y="3406290"/>
            <a:ext cx="1133643" cy="106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3" name="テキスト ボックス 12">
            <a:extLst>
              <a:ext uri="{FF2B5EF4-FFF2-40B4-BE49-F238E27FC236}">
                <a16:creationId xmlns:a16="http://schemas.microsoft.com/office/drawing/2014/main" id="{1B1C9439-E2D9-40FF-9F0E-827BE478D698}"/>
              </a:ext>
            </a:extLst>
          </p:cNvPr>
          <p:cNvSpPr txBox="1"/>
          <p:nvPr/>
        </p:nvSpPr>
        <p:spPr>
          <a:xfrm>
            <a:off x="5856833" y="3370881"/>
            <a:ext cx="322524" cy="376385"/>
          </a:xfrm>
          <a:prstGeom prst="rect">
            <a:avLst/>
          </a:prstGeom>
          <a:noFill/>
        </p:spPr>
        <p:txBody>
          <a:bodyPr wrap="none" rtlCol="0">
            <a:spAutoFit/>
          </a:bodyPr>
          <a:lstStyle/>
          <a:p>
            <a:r>
              <a:rPr lang="en-US" altLang="ja-JP" sz="1846" b="1" dirty="0">
                <a:latin typeface="メイリオ" panose="020B0604030504040204" pitchFamily="50" charset="-128"/>
                <a:ea typeface="メイリオ" panose="020B0604030504040204" pitchFamily="50" charset="-128"/>
              </a:rPr>
              <a:t>?</a:t>
            </a:r>
            <a:endParaRPr kumimoji="1" lang="ja-JP" altLang="en-US" sz="1846" b="1" dirty="0">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DD2A3F7C-6478-4DBA-8E46-EA067AC33E68}"/>
              </a:ext>
            </a:extLst>
          </p:cNvPr>
          <p:cNvSpPr txBox="1"/>
          <p:nvPr/>
        </p:nvSpPr>
        <p:spPr>
          <a:xfrm>
            <a:off x="4494122" y="4900660"/>
            <a:ext cx="3268844" cy="376385"/>
          </a:xfrm>
          <a:prstGeom prst="rect">
            <a:avLst/>
          </a:prstGeom>
          <a:noFill/>
        </p:spPr>
        <p:txBody>
          <a:bodyPr wrap="none" rtlCol="0">
            <a:spAutoFit/>
          </a:bodyPr>
          <a:lstStyle/>
          <a:p>
            <a:r>
              <a:rPr kumimoji="1" lang="ja-JP" altLang="en-US" sz="1846" b="1" dirty="0">
                <a:latin typeface="メイリオ" panose="020B0604030504040204" pitchFamily="50" charset="-128"/>
                <a:ea typeface="メイリオ" panose="020B0604030504040204" pitchFamily="50" charset="-128"/>
              </a:rPr>
              <a:t>何か交絡因子がないか考える</a:t>
            </a:r>
          </a:p>
        </p:txBody>
      </p:sp>
      <p:sp>
        <p:nvSpPr>
          <p:cNvPr id="5" name="正方形/長方形 4">
            <a:extLst>
              <a:ext uri="{FF2B5EF4-FFF2-40B4-BE49-F238E27FC236}">
                <a16:creationId xmlns:a16="http://schemas.microsoft.com/office/drawing/2014/main" id="{9B4D5D52-2DBE-47AC-837B-71A6AAE3EDD0}"/>
              </a:ext>
            </a:extLst>
          </p:cNvPr>
          <p:cNvSpPr/>
          <p:nvPr/>
        </p:nvSpPr>
        <p:spPr>
          <a:xfrm>
            <a:off x="2286000" y="1671118"/>
            <a:ext cx="7241876" cy="1200329"/>
          </a:xfrm>
          <a:prstGeom prst="rect">
            <a:avLst/>
          </a:prstGeom>
        </p:spPr>
        <p:txBody>
          <a:bodyPr wrap="square">
            <a:spAutoFit/>
          </a:bodyPr>
          <a:lstStyle/>
          <a:p>
            <a:pPr lvl="1" algn="l"/>
            <a:r>
              <a:rPr lang="ja-JP" altLang="en-US" sz="1800" dirty="0">
                <a:latin typeface="メイリオ" panose="020B0604030504040204" pitchFamily="50" charset="-128"/>
                <a:ea typeface="メイリオ" panose="020B0604030504040204" pitchFamily="50" charset="-128"/>
              </a:rPr>
              <a:t>小学生</a:t>
            </a:r>
            <a:r>
              <a:rPr lang="en-US" altLang="ja-JP" sz="1800" dirty="0">
                <a:latin typeface="メイリオ" panose="020B0604030504040204" pitchFamily="50" charset="-128"/>
                <a:ea typeface="メイリオ" panose="020B0604030504040204" pitchFamily="50" charset="-128"/>
              </a:rPr>
              <a:t>100</a:t>
            </a:r>
            <a:r>
              <a:rPr lang="ja-JP" altLang="en-US" sz="1800" dirty="0">
                <a:latin typeface="メイリオ" panose="020B0604030504040204" pitchFamily="50" charset="-128"/>
                <a:ea typeface="メイリオ" panose="020B0604030504040204" pitchFamily="50" charset="-128"/>
              </a:rPr>
              <a:t>人の「ボール投げ」の結果と「漢字テスト」の結果を比較した。すると、遠くへボールを飛ばした児童ほど、漢字テストの点数も高い傾向があった。ボール投げの結果と漢字テストの結果に因果関係があるといえるでしょうか。</a:t>
            </a:r>
          </a:p>
        </p:txBody>
      </p:sp>
    </p:spTree>
    <p:extLst>
      <p:ext uri="{BB962C8B-B14F-4D97-AF65-F5344CB8AC3E}">
        <p14:creationId xmlns:p14="http://schemas.microsoft.com/office/powerpoint/2010/main" val="25738437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FB580-AA4C-914A-95E0-5D59125EF383}"/>
              </a:ext>
            </a:extLst>
          </p:cNvPr>
          <p:cNvSpPr>
            <a:spLocks noGrp="1"/>
          </p:cNvSpPr>
          <p:nvPr>
            <p:ph type="title"/>
          </p:nvPr>
        </p:nvSpPr>
        <p:spPr/>
        <p:txBody>
          <a:bodyPr/>
          <a:lstStyle/>
          <a:p>
            <a:r>
              <a:rPr lang="ja-JP" altLang="en-US" b="1"/>
              <a:t>「交絡」要因の例</a:t>
            </a:r>
            <a:endParaRPr kumimoji="1" lang="ja-JP" altLang="en-US" b="1"/>
          </a:p>
        </p:txBody>
      </p:sp>
      <p:sp>
        <p:nvSpPr>
          <p:cNvPr id="3" name="コンテンツ プレースホルダー 2">
            <a:extLst>
              <a:ext uri="{FF2B5EF4-FFF2-40B4-BE49-F238E27FC236}">
                <a16:creationId xmlns:a16="http://schemas.microsoft.com/office/drawing/2014/main" id="{8B1BA87A-495C-7B4B-98E5-054DAF0F1FE7}"/>
              </a:ext>
            </a:extLst>
          </p:cNvPr>
          <p:cNvSpPr>
            <a:spLocks noGrp="1"/>
          </p:cNvSpPr>
          <p:nvPr>
            <p:ph idx="1"/>
          </p:nvPr>
        </p:nvSpPr>
        <p:spPr/>
        <p:txBody>
          <a:bodyPr/>
          <a:lstStyle/>
          <a:p>
            <a:endParaRPr lang="ja-JP" altLang="en-US" sz="2215" dirty="0"/>
          </a:p>
        </p:txBody>
      </p:sp>
      <p:sp>
        <p:nvSpPr>
          <p:cNvPr id="14" name="正方形/長方形 13">
            <a:extLst>
              <a:ext uri="{FF2B5EF4-FFF2-40B4-BE49-F238E27FC236}">
                <a16:creationId xmlns:a16="http://schemas.microsoft.com/office/drawing/2014/main" id="{EE44B250-C22A-4CE5-A5AE-FEE484E0E203}"/>
              </a:ext>
            </a:extLst>
          </p:cNvPr>
          <p:cNvSpPr/>
          <p:nvPr/>
        </p:nvSpPr>
        <p:spPr bwMode="auto">
          <a:xfrm>
            <a:off x="2427290" y="1446214"/>
            <a:ext cx="7402511" cy="1485456"/>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5" name="正方形/長方形 14">
            <a:extLst>
              <a:ext uri="{FF2B5EF4-FFF2-40B4-BE49-F238E27FC236}">
                <a16:creationId xmlns:a16="http://schemas.microsoft.com/office/drawing/2014/main" id="{57AFC5CF-A00E-4913-9F47-492EF08C8825}"/>
              </a:ext>
            </a:extLst>
          </p:cNvPr>
          <p:cNvSpPr/>
          <p:nvPr/>
        </p:nvSpPr>
        <p:spPr>
          <a:xfrm>
            <a:off x="2590800" y="1291515"/>
            <a:ext cx="4416594" cy="369332"/>
          </a:xfrm>
          <a:prstGeom prst="rect">
            <a:avLst/>
          </a:prstGeom>
          <a:solidFill>
            <a:schemeClr val="bg1"/>
          </a:solidFill>
        </p:spPr>
        <p:txBody>
          <a:bodyPr wrap="none">
            <a:spAutoFit/>
          </a:bodyPr>
          <a:lstStyle/>
          <a:p>
            <a:r>
              <a:rPr lang="ja-JP" altLang="en-US" sz="1800" b="1" dirty="0">
                <a:latin typeface="メイリオ" panose="020B0604030504040204" pitchFamily="50" charset="-128"/>
                <a:ea typeface="メイリオ" panose="020B0604030504040204" pitchFamily="50" charset="-128"/>
              </a:rPr>
              <a:t>「ボール投げ」と「漢字テスト」の関係 </a:t>
            </a:r>
          </a:p>
        </p:txBody>
      </p:sp>
      <p:sp>
        <p:nvSpPr>
          <p:cNvPr id="7" name="円/楕円 3">
            <a:extLst>
              <a:ext uri="{FF2B5EF4-FFF2-40B4-BE49-F238E27FC236}">
                <a16:creationId xmlns:a16="http://schemas.microsoft.com/office/drawing/2014/main" id="{6FC1CB04-36D3-45E0-9D33-4EB7908A283F}"/>
              </a:ext>
            </a:extLst>
          </p:cNvPr>
          <p:cNvSpPr/>
          <p:nvPr/>
        </p:nvSpPr>
        <p:spPr>
          <a:xfrm>
            <a:off x="4186673" y="3390416"/>
            <a:ext cx="1133643" cy="106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8" name="右矢印 5">
            <a:extLst>
              <a:ext uri="{FF2B5EF4-FFF2-40B4-BE49-F238E27FC236}">
                <a16:creationId xmlns:a16="http://schemas.microsoft.com/office/drawing/2014/main" id="{4E84B82E-F31E-47DA-ABA8-1D9728F9F267}"/>
              </a:ext>
            </a:extLst>
          </p:cNvPr>
          <p:cNvSpPr/>
          <p:nvPr/>
        </p:nvSpPr>
        <p:spPr>
          <a:xfrm>
            <a:off x="5397500" y="3769230"/>
            <a:ext cx="1405687" cy="3836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9" name="テキスト ボックス 8">
            <a:extLst>
              <a:ext uri="{FF2B5EF4-FFF2-40B4-BE49-F238E27FC236}">
                <a16:creationId xmlns:a16="http://schemas.microsoft.com/office/drawing/2014/main" id="{77ADC543-375A-406E-8E26-875B2DC8B28A}"/>
              </a:ext>
            </a:extLst>
          </p:cNvPr>
          <p:cNvSpPr txBox="1"/>
          <p:nvPr/>
        </p:nvSpPr>
        <p:spPr>
          <a:xfrm>
            <a:off x="4101282" y="3747265"/>
            <a:ext cx="1287532" cy="369332"/>
          </a:xfrm>
          <a:prstGeom prst="rect">
            <a:avLst/>
          </a:prstGeom>
          <a:noFill/>
        </p:spPr>
        <p:txBody>
          <a:bodyPr wrap="none" rtlCol="0">
            <a:spAutoFit/>
          </a:bodyPr>
          <a:lstStyle/>
          <a:p>
            <a:r>
              <a:rPr kumimoji="1" lang="ja-JP" altLang="en-US" sz="1800" b="1" dirty="0">
                <a:latin typeface="メイリオ" panose="020B0604030504040204" pitchFamily="50" charset="-128"/>
                <a:ea typeface="メイリオ" panose="020B0604030504040204" pitchFamily="50" charset="-128"/>
              </a:rPr>
              <a:t>ボール</a:t>
            </a:r>
            <a:r>
              <a:rPr kumimoji="1" lang="ja-JP" altLang="en-US" sz="1600" b="1" dirty="0">
                <a:latin typeface="メイリオ" panose="020B0604030504040204" pitchFamily="50" charset="-128"/>
                <a:ea typeface="メイリオ" panose="020B0604030504040204" pitchFamily="50" charset="-128"/>
              </a:rPr>
              <a:t>投げ</a:t>
            </a:r>
            <a:endParaRPr kumimoji="1" lang="ja-JP" altLang="en-US" sz="1800" b="1"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7796FAB0-CAB5-475B-AF3E-F9EF318CF9D6}"/>
              </a:ext>
            </a:extLst>
          </p:cNvPr>
          <p:cNvSpPr txBox="1"/>
          <p:nvPr/>
        </p:nvSpPr>
        <p:spPr>
          <a:xfrm>
            <a:off x="6744026" y="3769230"/>
            <a:ext cx="1352227" cy="338554"/>
          </a:xfrm>
          <a:prstGeom prst="rect">
            <a:avLst/>
          </a:prstGeom>
          <a:noFill/>
        </p:spPr>
        <p:txBody>
          <a:bodyPr wrap="square" rtlCol="0">
            <a:spAutoFit/>
          </a:bodyPr>
          <a:lstStyle/>
          <a:p>
            <a:r>
              <a:rPr kumimoji="1" lang="ja-JP" altLang="en-US" sz="1600" b="1" dirty="0">
                <a:latin typeface="メイリオ" panose="020B0604030504040204" pitchFamily="50" charset="-128"/>
                <a:ea typeface="メイリオ" panose="020B0604030504040204" pitchFamily="50" charset="-128"/>
              </a:rPr>
              <a:t>漢字テスト</a:t>
            </a:r>
          </a:p>
        </p:txBody>
      </p:sp>
      <p:sp>
        <p:nvSpPr>
          <p:cNvPr id="12" name="円/楕円 3">
            <a:extLst>
              <a:ext uri="{FF2B5EF4-FFF2-40B4-BE49-F238E27FC236}">
                <a16:creationId xmlns:a16="http://schemas.microsoft.com/office/drawing/2014/main" id="{228ACE15-43FF-40E8-BD00-BEDEAD4210CE}"/>
              </a:ext>
            </a:extLst>
          </p:cNvPr>
          <p:cNvSpPr/>
          <p:nvPr/>
        </p:nvSpPr>
        <p:spPr>
          <a:xfrm>
            <a:off x="6803188" y="3406290"/>
            <a:ext cx="1133643" cy="106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3" name="テキスト ボックス 12">
            <a:extLst>
              <a:ext uri="{FF2B5EF4-FFF2-40B4-BE49-F238E27FC236}">
                <a16:creationId xmlns:a16="http://schemas.microsoft.com/office/drawing/2014/main" id="{1B1C9439-E2D9-40FF-9F0E-827BE478D698}"/>
              </a:ext>
            </a:extLst>
          </p:cNvPr>
          <p:cNvSpPr txBox="1"/>
          <p:nvPr/>
        </p:nvSpPr>
        <p:spPr>
          <a:xfrm>
            <a:off x="5856833" y="3370881"/>
            <a:ext cx="322524" cy="376385"/>
          </a:xfrm>
          <a:prstGeom prst="rect">
            <a:avLst/>
          </a:prstGeom>
          <a:noFill/>
        </p:spPr>
        <p:txBody>
          <a:bodyPr wrap="none" rtlCol="0">
            <a:spAutoFit/>
          </a:bodyPr>
          <a:lstStyle/>
          <a:p>
            <a:r>
              <a:rPr lang="en-US" altLang="ja-JP" sz="1846" b="1" dirty="0">
                <a:latin typeface="メイリオ" panose="020B0604030504040204" pitchFamily="50" charset="-128"/>
                <a:ea typeface="メイリオ" panose="020B0604030504040204" pitchFamily="50" charset="-128"/>
              </a:rPr>
              <a:t>?</a:t>
            </a:r>
            <a:endParaRPr kumimoji="1" lang="ja-JP" altLang="en-US" sz="1846" b="1" dirty="0">
              <a:latin typeface="メイリオ" panose="020B0604030504040204" pitchFamily="50" charset="-128"/>
              <a:ea typeface="メイリオ" panose="020B0604030504040204" pitchFamily="50" charset="-128"/>
            </a:endParaRPr>
          </a:p>
        </p:txBody>
      </p:sp>
      <p:sp>
        <p:nvSpPr>
          <p:cNvPr id="17" name="円/楕円 3">
            <a:extLst>
              <a:ext uri="{FF2B5EF4-FFF2-40B4-BE49-F238E27FC236}">
                <a16:creationId xmlns:a16="http://schemas.microsoft.com/office/drawing/2014/main" id="{B3567BBF-356A-43C1-918C-B72A8C008626}"/>
              </a:ext>
            </a:extLst>
          </p:cNvPr>
          <p:cNvSpPr/>
          <p:nvPr/>
        </p:nvSpPr>
        <p:spPr>
          <a:xfrm>
            <a:off x="5367979" y="5105400"/>
            <a:ext cx="1133643" cy="106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8" name="テキスト ボックス 17">
            <a:extLst>
              <a:ext uri="{FF2B5EF4-FFF2-40B4-BE49-F238E27FC236}">
                <a16:creationId xmlns:a16="http://schemas.microsoft.com/office/drawing/2014/main" id="{244CABA9-DA22-4CF9-8FB4-978651B7ACCB}"/>
              </a:ext>
            </a:extLst>
          </p:cNvPr>
          <p:cNvSpPr txBox="1"/>
          <p:nvPr/>
        </p:nvSpPr>
        <p:spPr>
          <a:xfrm>
            <a:off x="5605223" y="5450608"/>
            <a:ext cx="659155" cy="376385"/>
          </a:xfrm>
          <a:prstGeom prst="rect">
            <a:avLst/>
          </a:prstGeom>
          <a:noFill/>
        </p:spPr>
        <p:txBody>
          <a:bodyPr wrap="none" rtlCol="0">
            <a:spAutoFit/>
          </a:bodyPr>
          <a:lstStyle/>
          <a:p>
            <a:r>
              <a:rPr kumimoji="1" lang="ja-JP" altLang="en-US" sz="1846" b="1" dirty="0">
                <a:latin typeface="メイリオ" panose="020B0604030504040204" pitchFamily="50" charset="-128"/>
                <a:ea typeface="メイリオ" panose="020B0604030504040204" pitchFamily="50" charset="-128"/>
              </a:rPr>
              <a:t>学年</a:t>
            </a:r>
          </a:p>
        </p:txBody>
      </p:sp>
      <p:sp>
        <p:nvSpPr>
          <p:cNvPr id="19" name="右矢印 8">
            <a:extLst>
              <a:ext uri="{FF2B5EF4-FFF2-40B4-BE49-F238E27FC236}">
                <a16:creationId xmlns:a16="http://schemas.microsoft.com/office/drawing/2014/main" id="{B42BE9ED-16EA-47BB-A3E2-F4D130F667D1}"/>
              </a:ext>
            </a:extLst>
          </p:cNvPr>
          <p:cNvSpPr/>
          <p:nvPr/>
        </p:nvSpPr>
        <p:spPr>
          <a:xfrm rot="18845696">
            <a:off x="6198949" y="4607057"/>
            <a:ext cx="1016093" cy="422480"/>
          </a:xfrm>
          <a:prstGeom prst="right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20" name="右矢印 12">
            <a:extLst>
              <a:ext uri="{FF2B5EF4-FFF2-40B4-BE49-F238E27FC236}">
                <a16:creationId xmlns:a16="http://schemas.microsoft.com/office/drawing/2014/main" id="{765D673E-6FC6-49D3-A133-1E95C1B4D601}"/>
              </a:ext>
            </a:extLst>
          </p:cNvPr>
          <p:cNvSpPr/>
          <p:nvPr/>
        </p:nvSpPr>
        <p:spPr>
          <a:xfrm rot="14010252">
            <a:off x="4784935" y="4628607"/>
            <a:ext cx="891184" cy="388496"/>
          </a:xfrm>
          <a:prstGeom prst="right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21" name="テキスト ボックス 20">
            <a:extLst>
              <a:ext uri="{FF2B5EF4-FFF2-40B4-BE49-F238E27FC236}">
                <a16:creationId xmlns:a16="http://schemas.microsoft.com/office/drawing/2014/main" id="{A84F01BB-1683-4477-A4AC-4A330D184445}"/>
              </a:ext>
            </a:extLst>
          </p:cNvPr>
          <p:cNvSpPr txBox="1"/>
          <p:nvPr/>
        </p:nvSpPr>
        <p:spPr>
          <a:xfrm>
            <a:off x="2139998" y="5081568"/>
            <a:ext cx="3020601" cy="660437"/>
          </a:xfrm>
          <a:prstGeom prst="rect">
            <a:avLst/>
          </a:prstGeom>
          <a:noFill/>
        </p:spPr>
        <p:txBody>
          <a:bodyPr wrap="square" rtlCol="0">
            <a:spAutoFit/>
          </a:bodyPr>
          <a:lstStyle/>
          <a:p>
            <a:pPr algn="l"/>
            <a:r>
              <a:rPr kumimoji="1" lang="ja-JP" altLang="en-US" sz="1846" b="1" dirty="0">
                <a:latin typeface="メイリオ" panose="020B0604030504040204" pitchFamily="50" charset="-128"/>
                <a:ea typeface="メイリオ" panose="020B0604030504040204" pitchFamily="50" charset="-128"/>
              </a:rPr>
              <a:t>高学年ほど遠くへボールを投げることができる</a:t>
            </a:r>
          </a:p>
        </p:txBody>
      </p:sp>
      <p:sp>
        <p:nvSpPr>
          <p:cNvPr id="22" name="テキスト ボックス 21">
            <a:extLst>
              <a:ext uri="{FF2B5EF4-FFF2-40B4-BE49-F238E27FC236}">
                <a16:creationId xmlns:a16="http://schemas.microsoft.com/office/drawing/2014/main" id="{6C74D834-5959-4C48-93D2-725BDCD68695}"/>
              </a:ext>
            </a:extLst>
          </p:cNvPr>
          <p:cNvSpPr txBox="1"/>
          <p:nvPr/>
        </p:nvSpPr>
        <p:spPr>
          <a:xfrm>
            <a:off x="7145823" y="5042024"/>
            <a:ext cx="2906181" cy="660437"/>
          </a:xfrm>
          <a:prstGeom prst="rect">
            <a:avLst/>
          </a:prstGeom>
          <a:noFill/>
        </p:spPr>
        <p:txBody>
          <a:bodyPr wrap="square" rtlCol="0">
            <a:spAutoFit/>
          </a:bodyPr>
          <a:lstStyle/>
          <a:p>
            <a:pPr algn="l"/>
            <a:r>
              <a:rPr kumimoji="1" lang="ja-JP" altLang="en-US" sz="1846" b="1" dirty="0">
                <a:latin typeface="メイリオ" panose="020B0604030504040204" pitchFamily="50" charset="-128"/>
                <a:ea typeface="メイリオ" panose="020B0604030504040204" pitchFamily="50" charset="-128"/>
              </a:rPr>
              <a:t>学年が上がるにつれて、テストの点数は上がる</a:t>
            </a:r>
          </a:p>
        </p:txBody>
      </p:sp>
      <p:sp>
        <p:nvSpPr>
          <p:cNvPr id="5" name="正方形/長方形 4">
            <a:extLst>
              <a:ext uri="{FF2B5EF4-FFF2-40B4-BE49-F238E27FC236}">
                <a16:creationId xmlns:a16="http://schemas.microsoft.com/office/drawing/2014/main" id="{D5D164D5-21F5-4B6E-9DAE-364A25264573}"/>
              </a:ext>
            </a:extLst>
          </p:cNvPr>
          <p:cNvSpPr/>
          <p:nvPr/>
        </p:nvSpPr>
        <p:spPr>
          <a:xfrm>
            <a:off x="2286000" y="1671118"/>
            <a:ext cx="7241876" cy="1200329"/>
          </a:xfrm>
          <a:prstGeom prst="rect">
            <a:avLst/>
          </a:prstGeom>
        </p:spPr>
        <p:txBody>
          <a:bodyPr wrap="square">
            <a:spAutoFit/>
          </a:bodyPr>
          <a:lstStyle/>
          <a:p>
            <a:pPr lvl="1" algn="l"/>
            <a:r>
              <a:rPr lang="ja-JP" altLang="en-US" sz="1800" dirty="0">
                <a:latin typeface="メイリオ" panose="020B0604030504040204" pitchFamily="50" charset="-128"/>
                <a:ea typeface="メイリオ" panose="020B0604030504040204" pitchFamily="50" charset="-128"/>
              </a:rPr>
              <a:t>小学生</a:t>
            </a:r>
            <a:r>
              <a:rPr lang="en-US" altLang="ja-JP" sz="1800" dirty="0">
                <a:latin typeface="メイリオ" panose="020B0604030504040204" pitchFamily="50" charset="-128"/>
                <a:ea typeface="メイリオ" panose="020B0604030504040204" pitchFamily="50" charset="-128"/>
              </a:rPr>
              <a:t>100</a:t>
            </a:r>
            <a:r>
              <a:rPr lang="ja-JP" altLang="en-US" sz="1800" dirty="0">
                <a:latin typeface="メイリオ" panose="020B0604030504040204" pitchFamily="50" charset="-128"/>
                <a:ea typeface="メイリオ" panose="020B0604030504040204" pitchFamily="50" charset="-128"/>
              </a:rPr>
              <a:t>人の「ボール投げ」の結果と「漢字テスト」の結果を比較した。すると、遠くへボールを飛ばした児童ほど、漢字テストの点数も高い傾向があった。ボール投げの結果と漢字テストの結果に因果関係があるといえるでしょうか。</a:t>
            </a:r>
          </a:p>
        </p:txBody>
      </p:sp>
    </p:spTree>
    <p:extLst>
      <p:ext uri="{BB962C8B-B14F-4D97-AF65-F5344CB8AC3E}">
        <p14:creationId xmlns:p14="http://schemas.microsoft.com/office/powerpoint/2010/main" val="36960435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F105BE-80D7-324D-9400-A2A0317C63C9}"/>
              </a:ext>
            </a:extLst>
          </p:cNvPr>
          <p:cNvSpPr>
            <a:spLocks noGrp="1"/>
          </p:cNvSpPr>
          <p:nvPr>
            <p:ph type="title"/>
          </p:nvPr>
        </p:nvSpPr>
        <p:spPr/>
        <p:txBody>
          <a:bodyPr>
            <a:normAutofit/>
          </a:bodyPr>
          <a:lstStyle/>
          <a:p>
            <a:r>
              <a:rPr lang="ja-JP" altLang="en-US" b="1"/>
              <a:t>全国学力調査の分析から</a:t>
            </a:r>
            <a:endParaRPr kumimoji="1" lang="ja-JP" altLang="en-US" b="1"/>
          </a:p>
        </p:txBody>
      </p:sp>
      <p:sp>
        <p:nvSpPr>
          <p:cNvPr id="5" name="コンテンツ プレースホルダー 2">
            <a:extLst>
              <a:ext uri="{FF2B5EF4-FFF2-40B4-BE49-F238E27FC236}">
                <a16:creationId xmlns:a16="http://schemas.microsoft.com/office/drawing/2014/main" id="{1E617CBB-24B2-EA46-B0C1-9354842A719A}"/>
              </a:ext>
            </a:extLst>
          </p:cNvPr>
          <p:cNvSpPr>
            <a:spLocks noGrp="1"/>
          </p:cNvSpPr>
          <p:nvPr>
            <p:ph sz="half" idx="1"/>
          </p:nvPr>
        </p:nvSpPr>
        <p:spPr>
          <a:xfrm>
            <a:off x="2453695" y="2800510"/>
            <a:ext cx="3945313" cy="2743200"/>
          </a:xfrm>
        </p:spPr>
        <p:txBody>
          <a:bodyPr/>
          <a:lstStyle/>
          <a:p>
            <a:pPr marL="0" indent="0">
              <a:buNone/>
            </a:pPr>
            <a:endParaRPr lang="en-US" altLang="ja-JP" sz="1846" dirty="0"/>
          </a:p>
          <a:p>
            <a:pPr marL="0" indent="0" algn="just">
              <a:buNone/>
            </a:pPr>
            <a:r>
              <a:rPr lang="ja-JP" altLang="en-US" dirty="0">
                <a:latin typeface="メイリオ" panose="020B0604030504040204" pitchFamily="50" charset="-128"/>
                <a:ea typeface="メイリオ" panose="020B0604030504040204" pitchFamily="50" charset="-128"/>
              </a:rPr>
              <a:t>今春実施された全国学力調査では、３歳から６歳の間の幼児教育の経験を児童生徒に聞き、学力調査の正答率との関係をみた。調査開始以来初めての試みで、幼稚園に通っていた子の正答率は、小６、中３とも全教科で保育所に通っていた子より高かった。 </a:t>
            </a:r>
            <a:r>
              <a:rPr lang="en-US" altLang="ja-JP" dirty="0">
                <a:latin typeface="メイリオ" panose="020B0604030504040204" pitchFamily="50" charset="-128"/>
                <a:ea typeface="メイリオ" panose="020B0604030504040204" pitchFamily="50" charset="-128"/>
              </a:rPr>
              <a:t>(Asahi.com</a:t>
            </a:r>
            <a:r>
              <a:rPr lang="ja-JP" altLang="en-US" dirty="0">
                <a:latin typeface="メイリオ" panose="020B0604030504040204" pitchFamily="50" charset="-128"/>
                <a:ea typeface="メイリオ" panose="020B0604030504040204" pitchFamily="50" charset="-128"/>
              </a:rPr>
              <a:t>より引用</a:t>
            </a:r>
            <a:r>
              <a:rPr lang="en-US" altLang="ja-JP" dirty="0">
                <a:latin typeface="メイリオ" panose="020B0604030504040204" pitchFamily="50" charset="-128"/>
                <a:ea typeface="メイリオ" panose="020B0604030504040204" pitchFamily="50" charset="-128"/>
              </a:rPr>
              <a:t>)</a:t>
            </a:r>
            <a:endParaRPr lang="ja-JP" altLang="en-US" dirty="0">
              <a:latin typeface="メイリオ" panose="020B0604030504040204" pitchFamily="50" charset="-128"/>
              <a:ea typeface="メイリオ" panose="020B0604030504040204" pitchFamily="50" charset="-128"/>
            </a:endParaRPr>
          </a:p>
          <a:p>
            <a:endParaRPr kumimoji="1" lang="ja-JP" altLang="en-US" dirty="0"/>
          </a:p>
        </p:txBody>
      </p:sp>
      <p:pic>
        <p:nvPicPr>
          <p:cNvPr id="6" name="Picture 2" descr="http://www.asahicom.jp/edu/news/images/TKY201007300606.jpg">
            <a:extLst>
              <a:ext uri="{FF2B5EF4-FFF2-40B4-BE49-F238E27FC236}">
                <a16:creationId xmlns:a16="http://schemas.microsoft.com/office/drawing/2014/main" id="{DE9456EA-576F-7544-ABD0-9DA628FB222A}"/>
              </a:ext>
            </a:extLst>
          </p:cNvPr>
          <p:cNvPicPr>
            <a:picLocks noChangeAspect="1" noChangeArrowheads="1"/>
          </p:cNvPicPr>
          <p:nvPr/>
        </p:nvPicPr>
        <p:blipFill>
          <a:blip r:embed="rId3" cstate="print"/>
          <a:srcRect/>
          <a:stretch>
            <a:fillRect/>
          </a:stretch>
        </p:blipFill>
        <p:spPr bwMode="auto">
          <a:xfrm>
            <a:off x="7040053" y="2797198"/>
            <a:ext cx="2812939" cy="3587455"/>
          </a:xfrm>
          <a:prstGeom prst="rect">
            <a:avLst/>
          </a:prstGeom>
          <a:noFill/>
        </p:spPr>
      </p:pic>
      <p:sp>
        <p:nvSpPr>
          <p:cNvPr id="7" name="正方形/長方形 6">
            <a:extLst>
              <a:ext uri="{FF2B5EF4-FFF2-40B4-BE49-F238E27FC236}">
                <a16:creationId xmlns:a16="http://schemas.microsoft.com/office/drawing/2014/main" id="{C1937F9C-8905-FE40-93E3-6A4064F7B9BF}"/>
              </a:ext>
            </a:extLst>
          </p:cNvPr>
          <p:cNvSpPr/>
          <p:nvPr/>
        </p:nvSpPr>
        <p:spPr>
          <a:xfrm>
            <a:off x="2319440" y="2894011"/>
            <a:ext cx="4208777" cy="2573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8" name="正方形/長方形 7">
            <a:extLst>
              <a:ext uri="{FF2B5EF4-FFF2-40B4-BE49-F238E27FC236}">
                <a16:creationId xmlns:a16="http://schemas.microsoft.com/office/drawing/2014/main" id="{B67ACB3E-B5ED-6F49-8C44-DFD2CCC7D6CB}"/>
              </a:ext>
            </a:extLst>
          </p:cNvPr>
          <p:cNvSpPr/>
          <p:nvPr/>
        </p:nvSpPr>
        <p:spPr>
          <a:xfrm>
            <a:off x="2575816" y="1581041"/>
            <a:ext cx="7253985" cy="646331"/>
          </a:xfrm>
          <a:prstGeom prst="rect">
            <a:avLst/>
          </a:prstGeom>
        </p:spPr>
        <p:txBody>
          <a:bodyPr wrap="square">
            <a:spAutoFit/>
          </a:bodyPr>
          <a:lstStyle/>
          <a:p>
            <a:pPr algn="l"/>
            <a:r>
              <a:rPr lang="ja-JP" altLang="en-US" sz="1800" dirty="0">
                <a:latin typeface="メイリオ" panose="020B0604030504040204" pitchFamily="50" charset="-128"/>
                <a:ea typeface="メイリオ" panose="020B0604030504040204" pitchFamily="50" charset="-128"/>
              </a:rPr>
              <a:t>学力調査の結果を、幼稚園が保育所より教育効果があるという説の根拠とすることについて、その妥当性を論ぜよ。</a:t>
            </a:r>
          </a:p>
        </p:txBody>
      </p:sp>
      <p:sp>
        <p:nvSpPr>
          <p:cNvPr id="9" name="正方形/長方形 8">
            <a:extLst>
              <a:ext uri="{FF2B5EF4-FFF2-40B4-BE49-F238E27FC236}">
                <a16:creationId xmlns:a16="http://schemas.microsoft.com/office/drawing/2014/main" id="{D79A5BC5-75D0-422B-8794-574C97E799BB}"/>
              </a:ext>
            </a:extLst>
          </p:cNvPr>
          <p:cNvSpPr/>
          <p:nvPr/>
        </p:nvSpPr>
        <p:spPr bwMode="auto">
          <a:xfrm>
            <a:off x="2427290" y="1446214"/>
            <a:ext cx="7402511" cy="915987"/>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Tree>
    <p:extLst>
      <p:ext uri="{BB962C8B-B14F-4D97-AF65-F5344CB8AC3E}">
        <p14:creationId xmlns:p14="http://schemas.microsoft.com/office/powerpoint/2010/main" val="29948189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F105BE-80D7-324D-9400-A2A0317C63C9}"/>
              </a:ext>
            </a:extLst>
          </p:cNvPr>
          <p:cNvSpPr>
            <a:spLocks noGrp="1"/>
          </p:cNvSpPr>
          <p:nvPr>
            <p:ph type="title"/>
          </p:nvPr>
        </p:nvSpPr>
        <p:spPr/>
        <p:txBody>
          <a:bodyPr>
            <a:normAutofit/>
          </a:bodyPr>
          <a:lstStyle/>
          <a:p>
            <a:r>
              <a:rPr lang="ja-JP" altLang="en-US" b="1"/>
              <a:t>全国学力調査の分析から</a:t>
            </a:r>
            <a:endParaRPr kumimoji="1" lang="ja-JP" altLang="en-US" b="1"/>
          </a:p>
        </p:txBody>
      </p:sp>
      <p:sp>
        <p:nvSpPr>
          <p:cNvPr id="8" name="正方形/長方形 7">
            <a:extLst>
              <a:ext uri="{FF2B5EF4-FFF2-40B4-BE49-F238E27FC236}">
                <a16:creationId xmlns:a16="http://schemas.microsoft.com/office/drawing/2014/main" id="{B67ACB3E-B5ED-6F49-8C44-DFD2CCC7D6CB}"/>
              </a:ext>
            </a:extLst>
          </p:cNvPr>
          <p:cNvSpPr/>
          <p:nvPr/>
        </p:nvSpPr>
        <p:spPr>
          <a:xfrm>
            <a:off x="2575816" y="1581041"/>
            <a:ext cx="7253985" cy="646331"/>
          </a:xfrm>
          <a:prstGeom prst="rect">
            <a:avLst/>
          </a:prstGeom>
        </p:spPr>
        <p:txBody>
          <a:bodyPr wrap="square">
            <a:spAutoFit/>
          </a:bodyPr>
          <a:lstStyle/>
          <a:p>
            <a:pPr algn="l"/>
            <a:r>
              <a:rPr lang="ja-JP" altLang="en-US" sz="1800" dirty="0">
                <a:latin typeface="メイリオ" panose="020B0604030504040204" pitchFamily="50" charset="-128"/>
                <a:ea typeface="メイリオ" panose="020B0604030504040204" pitchFamily="50" charset="-128"/>
              </a:rPr>
              <a:t>学力調査の結果を、幼稚園が保育所より教育効果があるという説の根拠とすることについて、その妥当性を論ぜよ。</a:t>
            </a:r>
          </a:p>
        </p:txBody>
      </p:sp>
      <p:sp>
        <p:nvSpPr>
          <p:cNvPr id="9" name="正方形/長方形 8">
            <a:extLst>
              <a:ext uri="{FF2B5EF4-FFF2-40B4-BE49-F238E27FC236}">
                <a16:creationId xmlns:a16="http://schemas.microsoft.com/office/drawing/2014/main" id="{D79A5BC5-75D0-422B-8794-574C97E799BB}"/>
              </a:ext>
            </a:extLst>
          </p:cNvPr>
          <p:cNvSpPr/>
          <p:nvPr/>
        </p:nvSpPr>
        <p:spPr bwMode="auto">
          <a:xfrm>
            <a:off x="2427290" y="1446214"/>
            <a:ext cx="7402511" cy="915987"/>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4" name="コンテンツ プレースホルダー 3">
            <a:extLst>
              <a:ext uri="{FF2B5EF4-FFF2-40B4-BE49-F238E27FC236}">
                <a16:creationId xmlns:a16="http://schemas.microsoft.com/office/drawing/2014/main" id="{D9606ADD-D8BF-4D54-9E0F-77454FE9B51D}"/>
              </a:ext>
            </a:extLst>
          </p:cNvPr>
          <p:cNvSpPr>
            <a:spLocks noGrp="1"/>
          </p:cNvSpPr>
          <p:nvPr>
            <p:ph idx="1"/>
          </p:nvPr>
        </p:nvSpPr>
        <p:spPr/>
        <p:txBody>
          <a:bodyPr/>
          <a:lstStyle/>
          <a:p>
            <a:endParaRPr lang="ja-JP" altLang="en-US"/>
          </a:p>
        </p:txBody>
      </p:sp>
      <p:sp>
        <p:nvSpPr>
          <p:cNvPr id="10" name="円/楕円 3">
            <a:extLst>
              <a:ext uri="{FF2B5EF4-FFF2-40B4-BE49-F238E27FC236}">
                <a16:creationId xmlns:a16="http://schemas.microsoft.com/office/drawing/2014/main" id="{BBE80FE1-0807-49E4-8B22-8C94533E7C4C}"/>
              </a:ext>
            </a:extLst>
          </p:cNvPr>
          <p:cNvSpPr/>
          <p:nvPr/>
        </p:nvSpPr>
        <p:spPr>
          <a:xfrm>
            <a:off x="4256476" y="3060199"/>
            <a:ext cx="1133643" cy="106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1" name="右矢印 5">
            <a:extLst>
              <a:ext uri="{FF2B5EF4-FFF2-40B4-BE49-F238E27FC236}">
                <a16:creationId xmlns:a16="http://schemas.microsoft.com/office/drawing/2014/main" id="{686B753C-98ED-48DA-8EF8-F6D794FDF69E}"/>
              </a:ext>
            </a:extLst>
          </p:cNvPr>
          <p:cNvSpPr/>
          <p:nvPr/>
        </p:nvSpPr>
        <p:spPr>
          <a:xfrm>
            <a:off x="5467303" y="3439013"/>
            <a:ext cx="1405687" cy="3836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3" name="テキスト ボックス 12">
            <a:extLst>
              <a:ext uri="{FF2B5EF4-FFF2-40B4-BE49-F238E27FC236}">
                <a16:creationId xmlns:a16="http://schemas.microsoft.com/office/drawing/2014/main" id="{2E0FD910-5C1E-479E-8E1D-7192F8D9C94A}"/>
              </a:ext>
            </a:extLst>
          </p:cNvPr>
          <p:cNvSpPr txBox="1"/>
          <p:nvPr/>
        </p:nvSpPr>
        <p:spPr>
          <a:xfrm>
            <a:off x="6776798" y="3426310"/>
            <a:ext cx="1352227" cy="400110"/>
          </a:xfrm>
          <a:prstGeom prst="rect">
            <a:avLst/>
          </a:prstGeom>
          <a:noFill/>
        </p:spPr>
        <p:txBody>
          <a:bodyPr wrap="square" rtlCol="0">
            <a:spAutoFit/>
          </a:bodyPr>
          <a:lstStyle/>
          <a:p>
            <a:r>
              <a:rPr kumimoji="1" lang="ja-JP" altLang="en-US" b="1" dirty="0">
                <a:latin typeface="メイリオ" panose="020B0604030504040204" pitchFamily="50" charset="-128"/>
                <a:ea typeface="メイリオ" panose="020B0604030504040204" pitchFamily="50" charset="-128"/>
              </a:rPr>
              <a:t>学力</a:t>
            </a:r>
          </a:p>
        </p:txBody>
      </p:sp>
      <p:sp>
        <p:nvSpPr>
          <p:cNvPr id="14" name="円/楕円 3">
            <a:extLst>
              <a:ext uri="{FF2B5EF4-FFF2-40B4-BE49-F238E27FC236}">
                <a16:creationId xmlns:a16="http://schemas.microsoft.com/office/drawing/2014/main" id="{9ECD775A-1390-4268-83CB-D9E9A23E6C3D}"/>
              </a:ext>
            </a:extLst>
          </p:cNvPr>
          <p:cNvSpPr/>
          <p:nvPr/>
        </p:nvSpPr>
        <p:spPr>
          <a:xfrm>
            <a:off x="6872991" y="3076073"/>
            <a:ext cx="1133643" cy="106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5" name="テキスト ボックス 14">
            <a:extLst>
              <a:ext uri="{FF2B5EF4-FFF2-40B4-BE49-F238E27FC236}">
                <a16:creationId xmlns:a16="http://schemas.microsoft.com/office/drawing/2014/main" id="{0B6915FA-3BBA-445A-858C-D70F7A3A0150}"/>
              </a:ext>
            </a:extLst>
          </p:cNvPr>
          <p:cNvSpPr txBox="1"/>
          <p:nvPr/>
        </p:nvSpPr>
        <p:spPr>
          <a:xfrm>
            <a:off x="5926636" y="3040664"/>
            <a:ext cx="322524" cy="376385"/>
          </a:xfrm>
          <a:prstGeom prst="rect">
            <a:avLst/>
          </a:prstGeom>
          <a:noFill/>
        </p:spPr>
        <p:txBody>
          <a:bodyPr wrap="none" rtlCol="0">
            <a:spAutoFit/>
          </a:bodyPr>
          <a:lstStyle/>
          <a:p>
            <a:r>
              <a:rPr lang="en-US" altLang="ja-JP" sz="1846" b="1" dirty="0">
                <a:latin typeface="メイリオ" panose="020B0604030504040204" pitchFamily="50" charset="-128"/>
                <a:ea typeface="メイリオ" panose="020B0604030504040204" pitchFamily="50" charset="-128"/>
              </a:rPr>
              <a:t>?</a:t>
            </a:r>
            <a:endParaRPr kumimoji="1" lang="ja-JP" altLang="en-US" sz="1846" b="1"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B33F5541-4876-4834-876F-7E99042E599D}"/>
              </a:ext>
            </a:extLst>
          </p:cNvPr>
          <p:cNvSpPr txBox="1"/>
          <p:nvPr/>
        </p:nvSpPr>
        <p:spPr>
          <a:xfrm>
            <a:off x="2362200" y="2696999"/>
            <a:ext cx="1496350" cy="376385"/>
          </a:xfrm>
          <a:prstGeom prst="rect">
            <a:avLst/>
          </a:prstGeom>
          <a:noFill/>
        </p:spPr>
        <p:txBody>
          <a:bodyPr wrap="square" rtlCol="0">
            <a:spAutoFit/>
          </a:bodyPr>
          <a:lstStyle/>
          <a:p>
            <a:pPr algn="l"/>
            <a:r>
              <a:rPr kumimoji="1" lang="ja-JP" altLang="en-US" sz="1846" b="1" dirty="0">
                <a:latin typeface="メイリオ" panose="020B0604030504040204" pitchFamily="50" charset="-128"/>
                <a:ea typeface="メイリオ" panose="020B0604030504040204" pitchFamily="50" charset="-128"/>
              </a:rPr>
              <a:t>パス図の例</a:t>
            </a:r>
          </a:p>
        </p:txBody>
      </p:sp>
      <p:sp>
        <p:nvSpPr>
          <p:cNvPr id="16" name="テキスト ボックス 15">
            <a:extLst>
              <a:ext uri="{FF2B5EF4-FFF2-40B4-BE49-F238E27FC236}">
                <a16:creationId xmlns:a16="http://schemas.microsoft.com/office/drawing/2014/main" id="{84FD38AC-0AE9-C049-92D8-5E9F2762CA76}"/>
              </a:ext>
            </a:extLst>
          </p:cNvPr>
          <p:cNvSpPr txBox="1"/>
          <p:nvPr/>
        </p:nvSpPr>
        <p:spPr>
          <a:xfrm>
            <a:off x="4317781" y="3257472"/>
            <a:ext cx="954108" cy="400110"/>
          </a:xfrm>
          <a:prstGeom prst="rect">
            <a:avLst/>
          </a:prstGeom>
          <a:noFill/>
        </p:spPr>
        <p:txBody>
          <a:bodyPr wrap="none" rtlCol="0">
            <a:spAutoFit/>
          </a:bodyPr>
          <a:lstStyle/>
          <a:p>
            <a:r>
              <a:rPr kumimoji="1" lang="ja-JP" altLang="en-US" b="1" dirty="0">
                <a:latin typeface="メイリオ" panose="020B0604030504040204" pitchFamily="50" charset="-128"/>
                <a:ea typeface="メイリオ" panose="020B0604030504040204" pitchFamily="50" charset="-128"/>
              </a:rPr>
              <a:t>幼稚園</a:t>
            </a:r>
          </a:p>
        </p:txBody>
      </p:sp>
      <p:sp>
        <p:nvSpPr>
          <p:cNvPr id="17" name="テキスト ボックス 16">
            <a:extLst>
              <a:ext uri="{FF2B5EF4-FFF2-40B4-BE49-F238E27FC236}">
                <a16:creationId xmlns:a16="http://schemas.microsoft.com/office/drawing/2014/main" id="{DA4E395A-8DC3-D64F-91B4-9A282EC3258E}"/>
              </a:ext>
            </a:extLst>
          </p:cNvPr>
          <p:cNvSpPr txBox="1"/>
          <p:nvPr/>
        </p:nvSpPr>
        <p:spPr>
          <a:xfrm>
            <a:off x="4317781" y="3593599"/>
            <a:ext cx="954107" cy="400110"/>
          </a:xfrm>
          <a:prstGeom prst="rect">
            <a:avLst/>
          </a:prstGeom>
          <a:noFill/>
        </p:spPr>
        <p:txBody>
          <a:bodyPr wrap="none" rtlCol="0">
            <a:spAutoFit/>
          </a:bodyPr>
          <a:lstStyle/>
          <a:p>
            <a:r>
              <a:rPr kumimoji="1" lang="ja-JP" altLang="en-US" b="1">
                <a:latin typeface="メイリオ" panose="020B0604030504040204" pitchFamily="50" charset="-128"/>
                <a:ea typeface="メイリオ" panose="020B0604030504040204" pitchFamily="50" charset="-128"/>
              </a:rPr>
              <a:t>保育園</a:t>
            </a:r>
            <a:endParaRPr kumimoji="1" lang="ja-JP" altLang="en-US"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750087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F105BE-80D7-324D-9400-A2A0317C63C9}"/>
              </a:ext>
            </a:extLst>
          </p:cNvPr>
          <p:cNvSpPr>
            <a:spLocks noGrp="1"/>
          </p:cNvSpPr>
          <p:nvPr>
            <p:ph type="title"/>
          </p:nvPr>
        </p:nvSpPr>
        <p:spPr/>
        <p:txBody>
          <a:bodyPr>
            <a:normAutofit/>
          </a:bodyPr>
          <a:lstStyle/>
          <a:p>
            <a:r>
              <a:rPr lang="ja-JP" altLang="en-US" b="1"/>
              <a:t>全国学力調査の分析から</a:t>
            </a:r>
            <a:endParaRPr kumimoji="1" lang="ja-JP" altLang="en-US" b="1"/>
          </a:p>
        </p:txBody>
      </p:sp>
      <p:sp>
        <p:nvSpPr>
          <p:cNvPr id="8" name="正方形/長方形 7">
            <a:extLst>
              <a:ext uri="{FF2B5EF4-FFF2-40B4-BE49-F238E27FC236}">
                <a16:creationId xmlns:a16="http://schemas.microsoft.com/office/drawing/2014/main" id="{B67ACB3E-B5ED-6F49-8C44-DFD2CCC7D6CB}"/>
              </a:ext>
            </a:extLst>
          </p:cNvPr>
          <p:cNvSpPr/>
          <p:nvPr/>
        </p:nvSpPr>
        <p:spPr>
          <a:xfrm>
            <a:off x="2575816" y="1581041"/>
            <a:ext cx="7253985" cy="646331"/>
          </a:xfrm>
          <a:prstGeom prst="rect">
            <a:avLst/>
          </a:prstGeom>
        </p:spPr>
        <p:txBody>
          <a:bodyPr wrap="square">
            <a:spAutoFit/>
          </a:bodyPr>
          <a:lstStyle/>
          <a:p>
            <a:pPr algn="l"/>
            <a:r>
              <a:rPr lang="ja-JP" altLang="en-US" sz="1800" dirty="0">
                <a:latin typeface="メイリオ" panose="020B0604030504040204" pitchFamily="50" charset="-128"/>
                <a:ea typeface="メイリオ" panose="020B0604030504040204" pitchFamily="50" charset="-128"/>
              </a:rPr>
              <a:t>学力調査の結果を、幼稚園が保育所より教育効果があるという説の根拠とすることについて、その妥当性を論ぜよ。</a:t>
            </a:r>
          </a:p>
        </p:txBody>
      </p:sp>
      <p:sp>
        <p:nvSpPr>
          <p:cNvPr id="9" name="正方形/長方形 8">
            <a:extLst>
              <a:ext uri="{FF2B5EF4-FFF2-40B4-BE49-F238E27FC236}">
                <a16:creationId xmlns:a16="http://schemas.microsoft.com/office/drawing/2014/main" id="{D79A5BC5-75D0-422B-8794-574C97E799BB}"/>
              </a:ext>
            </a:extLst>
          </p:cNvPr>
          <p:cNvSpPr/>
          <p:nvPr/>
        </p:nvSpPr>
        <p:spPr bwMode="auto">
          <a:xfrm>
            <a:off x="2427290" y="1446214"/>
            <a:ext cx="7402511" cy="915987"/>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4" name="コンテンツ プレースホルダー 3">
            <a:extLst>
              <a:ext uri="{FF2B5EF4-FFF2-40B4-BE49-F238E27FC236}">
                <a16:creationId xmlns:a16="http://schemas.microsoft.com/office/drawing/2014/main" id="{D9606ADD-D8BF-4D54-9E0F-77454FE9B51D}"/>
              </a:ext>
            </a:extLst>
          </p:cNvPr>
          <p:cNvSpPr>
            <a:spLocks noGrp="1"/>
          </p:cNvSpPr>
          <p:nvPr>
            <p:ph idx="1"/>
          </p:nvPr>
        </p:nvSpPr>
        <p:spPr/>
        <p:txBody>
          <a:bodyPr/>
          <a:lstStyle/>
          <a:p>
            <a:endParaRPr lang="ja-JP" altLang="en-US"/>
          </a:p>
        </p:txBody>
      </p:sp>
      <p:sp>
        <p:nvSpPr>
          <p:cNvPr id="10" name="円/楕円 3">
            <a:extLst>
              <a:ext uri="{FF2B5EF4-FFF2-40B4-BE49-F238E27FC236}">
                <a16:creationId xmlns:a16="http://schemas.microsoft.com/office/drawing/2014/main" id="{BBE80FE1-0807-49E4-8B22-8C94533E7C4C}"/>
              </a:ext>
            </a:extLst>
          </p:cNvPr>
          <p:cNvSpPr/>
          <p:nvPr/>
        </p:nvSpPr>
        <p:spPr>
          <a:xfrm>
            <a:off x="4256476" y="3060199"/>
            <a:ext cx="1133643" cy="106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1" name="右矢印 5">
            <a:extLst>
              <a:ext uri="{FF2B5EF4-FFF2-40B4-BE49-F238E27FC236}">
                <a16:creationId xmlns:a16="http://schemas.microsoft.com/office/drawing/2014/main" id="{686B753C-98ED-48DA-8EF8-F6D794FDF69E}"/>
              </a:ext>
            </a:extLst>
          </p:cNvPr>
          <p:cNvSpPr/>
          <p:nvPr/>
        </p:nvSpPr>
        <p:spPr>
          <a:xfrm>
            <a:off x="5467303" y="3439013"/>
            <a:ext cx="1405687" cy="3836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3" name="テキスト ボックス 12">
            <a:extLst>
              <a:ext uri="{FF2B5EF4-FFF2-40B4-BE49-F238E27FC236}">
                <a16:creationId xmlns:a16="http://schemas.microsoft.com/office/drawing/2014/main" id="{2E0FD910-5C1E-479E-8E1D-7192F8D9C94A}"/>
              </a:ext>
            </a:extLst>
          </p:cNvPr>
          <p:cNvSpPr txBox="1"/>
          <p:nvPr/>
        </p:nvSpPr>
        <p:spPr>
          <a:xfrm>
            <a:off x="6776798" y="3426310"/>
            <a:ext cx="1352227" cy="400110"/>
          </a:xfrm>
          <a:prstGeom prst="rect">
            <a:avLst/>
          </a:prstGeom>
          <a:noFill/>
        </p:spPr>
        <p:txBody>
          <a:bodyPr wrap="square" rtlCol="0">
            <a:spAutoFit/>
          </a:bodyPr>
          <a:lstStyle/>
          <a:p>
            <a:r>
              <a:rPr kumimoji="1" lang="ja-JP" altLang="en-US" b="1" dirty="0">
                <a:latin typeface="メイリオ" panose="020B0604030504040204" pitchFamily="50" charset="-128"/>
                <a:ea typeface="メイリオ" panose="020B0604030504040204" pitchFamily="50" charset="-128"/>
              </a:rPr>
              <a:t>学力</a:t>
            </a:r>
          </a:p>
        </p:txBody>
      </p:sp>
      <p:sp>
        <p:nvSpPr>
          <p:cNvPr id="14" name="円/楕円 3">
            <a:extLst>
              <a:ext uri="{FF2B5EF4-FFF2-40B4-BE49-F238E27FC236}">
                <a16:creationId xmlns:a16="http://schemas.microsoft.com/office/drawing/2014/main" id="{9ECD775A-1390-4268-83CB-D9E9A23E6C3D}"/>
              </a:ext>
            </a:extLst>
          </p:cNvPr>
          <p:cNvSpPr/>
          <p:nvPr/>
        </p:nvSpPr>
        <p:spPr>
          <a:xfrm>
            <a:off x="6872991" y="3076073"/>
            <a:ext cx="1133643" cy="106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5" name="テキスト ボックス 14">
            <a:extLst>
              <a:ext uri="{FF2B5EF4-FFF2-40B4-BE49-F238E27FC236}">
                <a16:creationId xmlns:a16="http://schemas.microsoft.com/office/drawing/2014/main" id="{0B6915FA-3BBA-445A-858C-D70F7A3A0150}"/>
              </a:ext>
            </a:extLst>
          </p:cNvPr>
          <p:cNvSpPr txBox="1"/>
          <p:nvPr/>
        </p:nvSpPr>
        <p:spPr>
          <a:xfrm>
            <a:off x="5926636" y="3040664"/>
            <a:ext cx="322524" cy="376385"/>
          </a:xfrm>
          <a:prstGeom prst="rect">
            <a:avLst/>
          </a:prstGeom>
          <a:noFill/>
        </p:spPr>
        <p:txBody>
          <a:bodyPr wrap="none" rtlCol="0">
            <a:spAutoFit/>
          </a:bodyPr>
          <a:lstStyle/>
          <a:p>
            <a:r>
              <a:rPr lang="en-US" altLang="ja-JP" sz="1846" b="1" dirty="0">
                <a:latin typeface="メイリオ" panose="020B0604030504040204" pitchFamily="50" charset="-128"/>
                <a:ea typeface="メイリオ" panose="020B0604030504040204" pitchFamily="50" charset="-128"/>
              </a:rPr>
              <a:t>?</a:t>
            </a:r>
            <a:endParaRPr kumimoji="1" lang="ja-JP" altLang="en-US" sz="1846" b="1" dirty="0">
              <a:latin typeface="メイリオ" panose="020B0604030504040204" pitchFamily="50" charset="-128"/>
              <a:ea typeface="メイリオ" panose="020B0604030504040204" pitchFamily="50" charset="-128"/>
            </a:endParaRPr>
          </a:p>
        </p:txBody>
      </p:sp>
      <p:sp>
        <p:nvSpPr>
          <p:cNvPr id="16" name="円/楕円 3">
            <a:extLst>
              <a:ext uri="{FF2B5EF4-FFF2-40B4-BE49-F238E27FC236}">
                <a16:creationId xmlns:a16="http://schemas.microsoft.com/office/drawing/2014/main" id="{6692B316-C56D-4822-92DA-12DE54E53FC1}"/>
              </a:ext>
            </a:extLst>
          </p:cNvPr>
          <p:cNvSpPr/>
          <p:nvPr/>
        </p:nvSpPr>
        <p:spPr>
          <a:xfrm>
            <a:off x="5437782" y="4775183"/>
            <a:ext cx="1133643" cy="106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7" name="テキスト ボックス 16">
            <a:extLst>
              <a:ext uri="{FF2B5EF4-FFF2-40B4-BE49-F238E27FC236}">
                <a16:creationId xmlns:a16="http://schemas.microsoft.com/office/drawing/2014/main" id="{24C6CF8B-4ECB-4236-BA38-4B8376B46AF5}"/>
              </a:ext>
            </a:extLst>
          </p:cNvPr>
          <p:cNvSpPr txBox="1"/>
          <p:nvPr/>
        </p:nvSpPr>
        <p:spPr>
          <a:xfrm>
            <a:off x="5450606" y="5120390"/>
            <a:ext cx="1107997" cy="369332"/>
          </a:xfrm>
          <a:prstGeom prst="rect">
            <a:avLst/>
          </a:prstGeom>
          <a:noFill/>
        </p:spPr>
        <p:txBody>
          <a:bodyPr wrap="none" rtlCol="0">
            <a:spAutoFit/>
          </a:bodyPr>
          <a:lstStyle/>
          <a:p>
            <a:r>
              <a:rPr kumimoji="1" lang="ja-JP" altLang="en-US" sz="1800" b="1" dirty="0">
                <a:latin typeface="メイリオ" panose="020B0604030504040204" pitchFamily="50" charset="-128"/>
                <a:ea typeface="メイリオ" panose="020B0604030504040204" pitchFamily="50" charset="-128"/>
              </a:rPr>
              <a:t>家庭環境</a:t>
            </a:r>
          </a:p>
        </p:txBody>
      </p:sp>
      <p:sp>
        <p:nvSpPr>
          <p:cNvPr id="22" name="テキスト ボックス 21">
            <a:extLst>
              <a:ext uri="{FF2B5EF4-FFF2-40B4-BE49-F238E27FC236}">
                <a16:creationId xmlns:a16="http://schemas.microsoft.com/office/drawing/2014/main" id="{05AEB9D4-DA57-4EA0-89D3-4D1E286F9B3E}"/>
              </a:ext>
            </a:extLst>
          </p:cNvPr>
          <p:cNvSpPr txBox="1"/>
          <p:nvPr/>
        </p:nvSpPr>
        <p:spPr>
          <a:xfrm>
            <a:off x="5437781" y="5918883"/>
            <a:ext cx="1200704" cy="376385"/>
          </a:xfrm>
          <a:prstGeom prst="rect">
            <a:avLst/>
          </a:prstGeom>
          <a:noFill/>
        </p:spPr>
        <p:txBody>
          <a:bodyPr wrap="square" rtlCol="0">
            <a:spAutoFit/>
          </a:bodyPr>
          <a:lstStyle/>
          <a:p>
            <a:pPr algn="l"/>
            <a:r>
              <a:rPr kumimoji="1" lang="ja-JP" altLang="en-US" sz="1846" b="1" dirty="0">
                <a:latin typeface="メイリオ" panose="020B0604030504040204" pitchFamily="50" charset="-128"/>
                <a:ea typeface="メイリオ" panose="020B0604030504040204" pitchFamily="50" charset="-128"/>
              </a:rPr>
              <a:t>１つの例</a:t>
            </a:r>
          </a:p>
        </p:txBody>
      </p:sp>
      <p:sp>
        <p:nvSpPr>
          <p:cNvPr id="23" name="テキスト ボックス 22">
            <a:extLst>
              <a:ext uri="{FF2B5EF4-FFF2-40B4-BE49-F238E27FC236}">
                <a16:creationId xmlns:a16="http://schemas.microsoft.com/office/drawing/2014/main" id="{B33F5541-4876-4834-876F-7E99042E599D}"/>
              </a:ext>
            </a:extLst>
          </p:cNvPr>
          <p:cNvSpPr txBox="1"/>
          <p:nvPr/>
        </p:nvSpPr>
        <p:spPr>
          <a:xfrm>
            <a:off x="2362200" y="2696999"/>
            <a:ext cx="1496350" cy="376385"/>
          </a:xfrm>
          <a:prstGeom prst="rect">
            <a:avLst/>
          </a:prstGeom>
          <a:noFill/>
        </p:spPr>
        <p:txBody>
          <a:bodyPr wrap="square" rtlCol="0">
            <a:spAutoFit/>
          </a:bodyPr>
          <a:lstStyle/>
          <a:p>
            <a:pPr algn="l"/>
            <a:r>
              <a:rPr kumimoji="1" lang="ja-JP" altLang="en-US" sz="1846" b="1" dirty="0">
                <a:latin typeface="メイリオ" panose="020B0604030504040204" pitchFamily="50" charset="-128"/>
                <a:ea typeface="メイリオ" panose="020B0604030504040204" pitchFamily="50" charset="-128"/>
              </a:rPr>
              <a:t>パス図の例</a:t>
            </a:r>
          </a:p>
        </p:txBody>
      </p:sp>
      <p:sp>
        <p:nvSpPr>
          <p:cNvPr id="18" name="テキスト ボックス 17">
            <a:extLst>
              <a:ext uri="{FF2B5EF4-FFF2-40B4-BE49-F238E27FC236}">
                <a16:creationId xmlns:a16="http://schemas.microsoft.com/office/drawing/2014/main" id="{2236CC85-2FC7-514A-9BB1-AB2566EFC369}"/>
              </a:ext>
            </a:extLst>
          </p:cNvPr>
          <p:cNvSpPr txBox="1"/>
          <p:nvPr/>
        </p:nvSpPr>
        <p:spPr>
          <a:xfrm>
            <a:off x="4317781" y="3257472"/>
            <a:ext cx="954108" cy="400110"/>
          </a:xfrm>
          <a:prstGeom prst="rect">
            <a:avLst/>
          </a:prstGeom>
          <a:noFill/>
        </p:spPr>
        <p:txBody>
          <a:bodyPr wrap="none" rtlCol="0">
            <a:spAutoFit/>
          </a:bodyPr>
          <a:lstStyle/>
          <a:p>
            <a:r>
              <a:rPr kumimoji="1" lang="ja-JP" altLang="en-US" b="1" dirty="0">
                <a:latin typeface="メイリオ" panose="020B0604030504040204" pitchFamily="50" charset="-128"/>
                <a:ea typeface="メイリオ" panose="020B0604030504040204" pitchFamily="50" charset="-128"/>
              </a:rPr>
              <a:t>幼稚園</a:t>
            </a:r>
          </a:p>
        </p:txBody>
      </p:sp>
      <p:sp>
        <p:nvSpPr>
          <p:cNvPr id="19" name="テキスト ボックス 18">
            <a:extLst>
              <a:ext uri="{FF2B5EF4-FFF2-40B4-BE49-F238E27FC236}">
                <a16:creationId xmlns:a16="http://schemas.microsoft.com/office/drawing/2014/main" id="{567997F8-117D-BA47-9EFF-620D1B4058F2}"/>
              </a:ext>
            </a:extLst>
          </p:cNvPr>
          <p:cNvSpPr txBox="1"/>
          <p:nvPr/>
        </p:nvSpPr>
        <p:spPr>
          <a:xfrm>
            <a:off x="4317781" y="3593599"/>
            <a:ext cx="954107" cy="400110"/>
          </a:xfrm>
          <a:prstGeom prst="rect">
            <a:avLst/>
          </a:prstGeom>
          <a:noFill/>
        </p:spPr>
        <p:txBody>
          <a:bodyPr wrap="none" rtlCol="0">
            <a:spAutoFit/>
          </a:bodyPr>
          <a:lstStyle/>
          <a:p>
            <a:r>
              <a:rPr kumimoji="1" lang="ja-JP" altLang="en-US" b="1">
                <a:latin typeface="メイリオ" panose="020B0604030504040204" pitchFamily="50" charset="-128"/>
                <a:ea typeface="メイリオ" panose="020B0604030504040204" pitchFamily="50" charset="-128"/>
              </a:rPr>
              <a:t>保育園</a:t>
            </a:r>
            <a:endParaRPr kumimoji="1" lang="ja-JP" altLang="en-US"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17532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F105BE-80D7-324D-9400-A2A0317C63C9}"/>
              </a:ext>
            </a:extLst>
          </p:cNvPr>
          <p:cNvSpPr>
            <a:spLocks noGrp="1"/>
          </p:cNvSpPr>
          <p:nvPr>
            <p:ph type="title"/>
          </p:nvPr>
        </p:nvSpPr>
        <p:spPr/>
        <p:txBody>
          <a:bodyPr>
            <a:normAutofit/>
          </a:bodyPr>
          <a:lstStyle/>
          <a:p>
            <a:r>
              <a:rPr lang="ja-JP" altLang="en-US" b="1"/>
              <a:t>全国学力調査の分析から</a:t>
            </a:r>
            <a:endParaRPr kumimoji="1" lang="ja-JP" altLang="en-US" b="1"/>
          </a:p>
        </p:txBody>
      </p:sp>
      <p:sp>
        <p:nvSpPr>
          <p:cNvPr id="8" name="正方形/長方形 7">
            <a:extLst>
              <a:ext uri="{FF2B5EF4-FFF2-40B4-BE49-F238E27FC236}">
                <a16:creationId xmlns:a16="http://schemas.microsoft.com/office/drawing/2014/main" id="{B67ACB3E-B5ED-6F49-8C44-DFD2CCC7D6CB}"/>
              </a:ext>
            </a:extLst>
          </p:cNvPr>
          <p:cNvSpPr/>
          <p:nvPr/>
        </p:nvSpPr>
        <p:spPr>
          <a:xfrm>
            <a:off x="2575816" y="1581041"/>
            <a:ext cx="7253985" cy="646331"/>
          </a:xfrm>
          <a:prstGeom prst="rect">
            <a:avLst/>
          </a:prstGeom>
        </p:spPr>
        <p:txBody>
          <a:bodyPr wrap="square">
            <a:spAutoFit/>
          </a:bodyPr>
          <a:lstStyle/>
          <a:p>
            <a:pPr algn="l"/>
            <a:r>
              <a:rPr lang="ja-JP" altLang="en-US" sz="1800" dirty="0">
                <a:latin typeface="メイリオ" panose="020B0604030504040204" pitchFamily="50" charset="-128"/>
                <a:ea typeface="メイリオ" panose="020B0604030504040204" pitchFamily="50" charset="-128"/>
              </a:rPr>
              <a:t>学力調査の結果を、幼稚園が保育所より教育効果があるという説の根拠とすることについて、その妥当性を論ぜよ。</a:t>
            </a:r>
          </a:p>
        </p:txBody>
      </p:sp>
      <p:sp>
        <p:nvSpPr>
          <p:cNvPr id="9" name="正方形/長方形 8">
            <a:extLst>
              <a:ext uri="{FF2B5EF4-FFF2-40B4-BE49-F238E27FC236}">
                <a16:creationId xmlns:a16="http://schemas.microsoft.com/office/drawing/2014/main" id="{D79A5BC5-75D0-422B-8794-574C97E799BB}"/>
              </a:ext>
            </a:extLst>
          </p:cNvPr>
          <p:cNvSpPr/>
          <p:nvPr/>
        </p:nvSpPr>
        <p:spPr bwMode="auto">
          <a:xfrm>
            <a:off x="2427290" y="1446214"/>
            <a:ext cx="7402511" cy="915987"/>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4" name="コンテンツ プレースホルダー 3">
            <a:extLst>
              <a:ext uri="{FF2B5EF4-FFF2-40B4-BE49-F238E27FC236}">
                <a16:creationId xmlns:a16="http://schemas.microsoft.com/office/drawing/2014/main" id="{D9606ADD-D8BF-4D54-9E0F-77454FE9B51D}"/>
              </a:ext>
            </a:extLst>
          </p:cNvPr>
          <p:cNvSpPr>
            <a:spLocks noGrp="1"/>
          </p:cNvSpPr>
          <p:nvPr>
            <p:ph idx="1"/>
          </p:nvPr>
        </p:nvSpPr>
        <p:spPr/>
        <p:txBody>
          <a:bodyPr/>
          <a:lstStyle/>
          <a:p>
            <a:endParaRPr lang="ja-JP" altLang="en-US"/>
          </a:p>
        </p:txBody>
      </p:sp>
      <p:sp>
        <p:nvSpPr>
          <p:cNvPr id="10" name="円/楕円 3">
            <a:extLst>
              <a:ext uri="{FF2B5EF4-FFF2-40B4-BE49-F238E27FC236}">
                <a16:creationId xmlns:a16="http://schemas.microsoft.com/office/drawing/2014/main" id="{BBE80FE1-0807-49E4-8B22-8C94533E7C4C}"/>
              </a:ext>
            </a:extLst>
          </p:cNvPr>
          <p:cNvSpPr/>
          <p:nvPr/>
        </p:nvSpPr>
        <p:spPr>
          <a:xfrm>
            <a:off x="4256476" y="3060199"/>
            <a:ext cx="1133643" cy="106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1" name="右矢印 5">
            <a:extLst>
              <a:ext uri="{FF2B5EF4-FFF2-40B4-BE49-F238E27FC236}">
                <a16:creationId xmlns:a16="http://schemas.microsoft.com/office/drawing/2014/main" id="{686B753C-98ED-48DA-8EF8-F6D794FDF69E}"/>
              </a:ext>
            </a:extLst>
          </p:cNvPr>
          <p:cNvSpPr/>
          <p:nvPr/>
        </p:nvSpPr>
        <p:spPr>
          <a:xfrm>
            <a:off x="5467303" y="3439013"/>
            <a:ext cx="1405687" cy="3836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2" name="テキスト ボックス 11">
            <a:extLst>
              <a:ext uri="{FF2B5EF4-FFF2-40B4-BE49-F238E27FC236}">
                <a16:creationId xmlns:a16="http://schemas.microsoft.com/office/drawing/2014/main" id="{4CA5B456-A1B7-4503-A96D-BC201D94B49D}"/>
              </a:ext>
            </a:extLst>
          </p:cNvPr>
          <p:cNvSpPr txBox="1"/>
          <p:nvPr/>
        </p:nvSpPr>
        <p:spPr>
          <a:xfrm>
            <a:off x="4317781" y="3257472"/>
            <a:ext cx="954108" cy="400110"/>
          </a:xfrm>
          <a:prstGeom prst="rect">
            <a:avLst/>
          </a:prstGeom>
          <a:noFill/>
        </p:spPr>
        <p:txBody>
          <a:bodyPr wrap="none" rtlCol="0">
            <a:spAutoFit/>
          </a:bodyPr>
          <a:lstStyle/>
          <a:p>
            <a:r>
              <a:rPr kumimoji="1" lang="ja-JP" altLang="en-US" b="1" dirty="0">
                <a:latin typeface="メイリオ" panose="020B0604030504040204" pitchFamily="50" charset="-128"/>
                <a:ea typeface="メイリオ" panose="020B0604030504040204" pitchFamily="50" charset="-128"/>
              </a:rPr>
              <a:t>幼稚園</a:t>
            </a:r>
          </a:p>
        </p:txBody>
      </p:sp>
      <p:sp>
        <p:nvSpPr>
          <p:cNvPr id="13" name="テキスト ボックス 12">
            <a:extLst>
              <a:ext uri="{FF2B5EF4-FFF2-40B4-BE49-F238E27FC236}">
                <a16:creationId xmlns:a16="http://schemas.microsoft.com/office/drawing/2014/main" id="{2E0FD910-5C1E-479E-8E1D-7192F8D9C94A}"/>
              </a:ext>
            </a:extLst>
          </p:cNvPr>
          <p:cNvSpPr txBox="1"/>
          <p:nvPr/>
        </p:nvSpPr>
        <p:spPr>
          <a:xfrm>
            <a:off x="6776798" y="3426310"/>
            <a:ext cx="1352227" cy="400110"/>
          </a:xfrm>
          <a:prstGeom prst="rect">
            <a:avLst/>
          </a:prstGeom>
          <a:noFill/>
        </p:spPr>
        <p:txBody>
          <a:bodyPr wrap="square" rtlCol="0">
            <a:spAutoFit/>
          </a:bodyPr>
          <a:lstStyle/>
          <a:p>
            <a:r>
              <a:rPr kumimoji="1" lang="ja-JP" altLang="en-US" b="1" dirty="0">
                <a:latin typeface="メイリオ" panose="020B0604030504040204" pitchFamily="50" charset="-128"/>
                <a:ea typeface="メイリオ" panose="020B0604030504040204" pitchFamily="50" charset="-128"/>
              </a:rPr>
              <a:t>学力</a:t>
            </a:r>
          </a:p>
        </p:txBody>
      </p:sp>
      <p:sp>
        <p:nvSpPr>
          <p:cNvPr id="14" name="円/楕円 3">
            <a:extLst>
              <a:ext uri="{FF2B5EF4-FFF2-40B4-BE49-F238E27FC236}">
                <a16:creationId xmlns:a16="http://schemas.microsoft.com/office/drawing/2014/main" id="{9ECD775A-1390-4268-83CB-D9E9A23E6C3D}"/>
              </a:ext>
            </a:extLst>
          </p:cNvPr>
          <p:cNvSpPr/>
          <p:nvPr/>
        </p:nvSpPr>
        <p:spPr>
          <a:xfrm>
            <a:off x="6872991" y="3076073"/>
            <a:ext cx="1133643" cy="106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5" name="テキスト ボックス 14">
            <a:extLst>
              <a:ext uri="{FF2B5EF4-FFF2-40B4-BE49-F238E27FC236}">
                <a16:creationId xmlns:a16="http://schemas.microsoft.com/office/drawing/2014/main" id="{0B6915FA-3BBA-445A-858C-D70F7A3A0150}"/>
              </a:ext>
            </a:extLst>
          </p:cNvPr>
          <p:cNvSpPr txBox="1"/>
          <p:nvPr/>
        </p:nvSpPr>
        <p:spPr>
          <a:xfrm>
            <a:off x="5926636" y="3040664"/>
            <a:ext cx="322524" cy="376385"/>
          </a:xfrm>
          <a:prstGeom prst="rect">
            <a:avLst/>
          </a:prstGeom>
          <a:noFill/>
        </p:spPr>
        <p:txBody>
          <a:bodyPr wrap="none" rtlCol="0">
            <a:spAutoFit/>
          </a:bodyPr>
          <a:lstStyle/>
          <a:p>
            <a:r>
              <a:rPr lang="en-US" altLang="ja-JP" sz="1846" b="1" dirty="0">
                <a:latin typeface="メイリオ" panose="020B0604030504040204" pitchFamily="50" charset="-128"/>
                <a:ea typeface="メイリオ" panose="020B0604030504040204" pitchFamily="50" charset="-128"/>
              </a:rPr>
              <a:t>?</a:t>
            </a:r>
            <a:endParaRPr kumimoji="1" lang="ja-JP" altLang="en-US" sz="1846" b="1" dirty="0">
              <a:latin typeface="メイリオ" panose="020B0604030504040204" pitchFamily="50" charset="-128"/>
              <a:ea typeface="メイリオ" panose="020B0604030504040204" pitchFamily="50" charset="-128"/>
            </a:endParaRPr>
          </a:p>
        </p:txBody>
      </p:sp>
      <p:sp>
        <p:nvSpPr>
          <p:cNvPr id="16" name="円/楕円 3">
            <a:extLst>
              <a:ext uri="{FF2B5EF4-FFF2-40B4-BE49-F238E27FC236}">
                <a16:creationId xmlns:a16="http://schemas.microsoft.com/office/drawing/2014/main" id="{6692B316-C56D-4822-92DA-12DE54E53FC1}"/>
              </a:ext>
            </a:extLst>
          </p:cNvPr>
          <p:cNvSpPr/>
          <p:nvPr/>
        </p:nvSpPr>
        <p:spPr>
          <a:xfrm>
            <a:off x="5437782" y="4775183"/>
            <a:ext cx="1133643" cy="106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7" name="テキスト ボックス 16">
            <a:extLst>
              <a:ext uri="{FF2B5EF4-FFF2-40B4-BE49-F238E27FC236}">
                <a16:creationId xmlns:a16="http://schemas.microsoft.com/office/drawing/2014/main" id="{24C6CF8B-4ECB-4236-BA38-4B8376B46AF5}"/>
              </a:ext>
            </a:extLst>
          </p:cNvPr>
          <p:cNvSpPr txBox="1"/>
          <p:nvPr/>
        </p:nvSpPr>
        <p:spPr>
          <a:xfrm>
            <a:off x="5450606" y="5120390"/>
            <a:ext cx="1107997" cy="369332"/>
          </a:xfrm>
          <a:prstGeom prst="rect">
            <a:avLst/>
          </a:prstGeom>
          <a:noFill/>
        </p:spPr>
        <p:txBody>
          <a:bodyPr wrap="none" rtlCol="0">
            <a:spAutoFit/>
          </a:bodyPr>
          <a:lstStyle/>
          <a:p>
            <a:r>
              <a:rPr kumimoji="1" lang="ja-JP" altLang="en-US" sz="1800" b="1" dirty="0">
                <a:latin typeface="メイリオ" panose="020B0604030504040204" pitchFamily="50" charset="-128"/>
                <a:ea typeface="メイリオ" panose="020B0604030504040204" pitchFamily="50" charset="-128"/>
              </a:rPr>
              <a:t>家庭環境</a:t>
            </a:r>
          </a:p>
        </p:txBody>
      </p:sp>
      <p:sp>
        <p:nvSpPr>
          <p:cNvPr id="19" name="右矢印 12">
            <a:extLst>
              <a:ext uri="{FF2B5EF4-FFF2-40B4-BE49-F238E27FC236}">
                <a16:creationId xmlns:a16="http://schemas.microsoft.com/office/drawing/2014/main" id="{D4A6DF93-B801-4EBE-A43E-DD27E634C75F}"/>
              </a:ext>
            </a:extLst>
          </p:cNvPr>
          <p:cNvSpPr/>
          <p:nvPr/>
        </p:nvSpPr>
        <p:spPr>
          <a:xfrm rot="14010252">
            <a:off x="4854738" y="4298390"/>
            <a:ext cx="891184" cy="388496"/>
          </a:xfrm>
          <a:prstGeom prst="right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20" name="テキスト ボックス 19">
            <a:extLst>
              <a:ext uri="{FF2B5EF4-FFF2-40B4-BE49-F238E27FC236}">
                <a16:creationId xmlns:a16="http://schemas.microsoft.com/office/drawing/2014/main" id="{8AE1DC89-2BDE-49FA-97E3-20287959A603}"/>
              </a:ext>
            </a:extLst>
          </p:cNvPr>
          <p:cNvSpPr txBox="1"/>
          <p:nvPr/>
        </p:nvSpPr>
        <p:spPr>
          <a:xfrm>
            <a:off x="2209801" y="4662690"/>
            <a:ext cx="2669350" cy="1228541"/>
          </a:xfrm>
          <a:prstGeom prst="rect">
            <a:avLst/>
          </a:prstGeom>
          <a:noFill/>
        </p:spPr>
        <p:txBody>
          <a:bodyPr wrap="square" rtlCol="0">
            <a:spAutoFit/>
          </a:bodyPr>
          <a:lstStyle/>
          <a:p>
            <a:pPr algn="l"/>
            <a:r>
              <a:rPr kumimoji="1" lang="ja-JP" altLang="en-US" sz="1846" b="1" dirty="0">
                <a:latin typeface="メイリオ" panose="020B0604030504040204" pitchFamily="50" charset="-128"/>
                <a:ea typeface="メイリオ" panose="020B0604030504040204" pitchFamily="50" charset="-128"/>
              </a:rPr>
              <a:t>共働きや経済状況など様々な家庭環境により保育園か幼稚園か分かれることがある。</a:t>
            </a:r>
            <a:endParaRPr kumimoji="1" lang="en-US" altLang="ja-JP" sz="1846" b="1"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05AEB9D4-DA57-4EA0-89D3-4D1E286F9B3E}"/>
              </a:ext>
            </a:extLst>
          </p:cNvPr>
          <p:cNvSpPr txBox="1"/>
          <p:nvPr/>
        </p:nvSpPr>
        <p:spPr>
          <a:xfrm>
            <a:off x="5437781" y="5918883"/>
            <a:ext cx="1200704" cy="376385"/>
          </a:xfrm>
          <a:prstGeom prst="rect">
            <a:avLst/>
          </a:prstGeom>
          <a:noFill/>
        </p:spPr>
        <p:txBody>
          <a:bodyPr wrap="square" rtlCol="0">
            <a:spAutoFit/>
          </a:bodyPr>
          <a:lstStyle/>
          <a:p>
            <a:pPr algn="l"/>
            <a:r>
              <a:rPr kumimoji="1" lang="ja-JP" altLang="en-US" sz="1846" b="1" dirty="0">
                <a:latin typeface="メイリオ" panose="020B0604030504040204" pitchFamily="50" charset="-128"/>
                <a:ea typeface="メイリオ" panose="020B0604030504040204" pitchFamily="50" charset="-128"/>
              </a:rPr>
              <a:t>１つの例</a:t>
            </a:r>
          </a:p>
        </p:txBody>
      </p:sp>
      <p:sp>
        <p:nvSpPr>
          <p:cNvPr id="23" name="テキスト ボックス 22">
            <a:extLst>
              <a:ext uri="{FF2B5EF4-FFF2-40B4-BE49-F238E27FC236}">
                <a16:creationId xmlns:a16="http://schemas.microsoft.com/office/drawing/2014/main" id="{B33F5541-4876-4834-876F-7E99042E599D}"/>
              </a:ext>
            </a:extLst>
          </p:cNvPr>
          <p:cNvSpPr txBox="1"/>
          <p:nvPr/>
        </p:nvSpPr>
        <p:spPr>
          <a:xfrm>
            <a:off x="2362200" y="2696999"/>
            <a:ext cx="1496350" cy="376385"/>
          </a:xfrm>
          <a:prstGeom prst="rect">
            <a:avLst/>
          </a:prstGeom>
          <a:noFill/>
        </p:spPr>
        <p:txBody>
          <a:bodyPr wrap="square" rtlCol="0">
            <a:spAutoFit/>
          </a:bodyPr>
          <a:lstStyle/>
          <a:p>
            <a:pPr algn="l"/>
            <a:r>
              <a:rPr kumimoji="1" lang="ja-JP" altLang="en-US" sz="1846" b="1" dirty="0">
                <a:latin typeface="メイリオ" panose="020B0604030504040204" pitchFamily="50" charset="-128"/>
                <a:ea typeface="メイリオ" panose="020B0604030504040204" pitchFamily="50" charset="-128"/>
              </a:rPr>
              <a:t>パス図の例</a:t>
            </a:r>
          </a:p>
        </p:txBody>
      </p:sp>
      <p:sp>
        <p:nvSpPr>
          <p:cNvPr id="21" name="テキスト ボックス 20">
            <a:extLst>
              <a:ext uri="{FF2B5EF4-FFF2-40B4-BE49-F238E27FC236}">
                <a16:creationId xmlns:a16="http://schemas.microsoft.com/office/drawing/2014/main" id="{D2E42CAD-1606-684D-951D-0FA71D4CE30B}"/>
              </a:ext>
            </a:extLst>
          </p:cNvPr>
          <p:cNvSpPr txBox="1"/>
          <p:nvPr/>
        </p:nvSpPr>
        <p:spPr>
          <a:xfrm>
            <a:off x="4317781" y="3593599"/>
            <a:ext cx="954107" cy="400110"/>
          </a:xfrm>
          <a:prstGeom prst="rect">
            <a:avLst/>
          </a:prstGeom>
          <a:noFill/>
        </p:spPr>
        <p:txBody>
          <a:bodyPr wrap="none" rtlCol="0">
            <a:spAutoFit/>
          </a:bodyPr>
          <a:lstStyle/>
          <a:p>
            <a:r>
              <a:rPr kumimoji="1" lang="ja-JP" altLang="en-US" b="1">
                <a:latin typeface="メイリオ" panose="020B0604030504040204" pitchFamily="50" charset="-128"/>
                <a:ea typeface="メイリオ" panose="020B0604030504040204" pitchFamily="50" charset="-128"/>
              </a:rPr>
              <a:t>保育園</a:t>
            </a:r>
            <a:endParaRPr kumimoji="1" lang="ja-JP" altLang="en-US"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335780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F105BE-80D7-324D-9400-A2A0317C63C9}"/>
              </a:ext>
            </a:extLst>
          </p:cNvPr>
          <p:cNvSpPr>
            <a:spLocks noGrp="1"/>
          </p:cNvSpPr>
          <p:nvPr>
            <p:ph type="title"/>
          </p:nvPr>
        </p:nvSpPr>
        <p:spPr/>
        <p:txBody>
          <a:bodyPr>
            <a:normAutofit/>
          </a:bodyPr>
          <a:lstStyle/>
          <a:p>
            <a:r>
              <a:rPr lang="ja-JP" altLang="en-US" b="1"/>
              <a:t>全国学力調査の分析から</a:t>
            </a:r>
            <a:endParaRPr kumimoji="1" lang="ja-JP" altLang="en-US" b="1"/>
          </a:p>
        </p:txBody>
      </p:sp>
      <p:sp>
        <p:nvSpPr>
          <p:cNvPr id="8" name="正方形/長方形 7">
            <a:extLst>
              <a:ext uri="{FF2B5EF4-FFF2-40B4-BE49-F238E27FC236}">
                <a16:creationId xmlns:a16="http://schemas.microsoft.com/office/drawing/2014/main" id="{B67ACB3E-B5ED-6F49-8C44-DFD2CCC7D6CB}"/>
              </a:ext>
            </a:extLst>
          </p:cNvPr>
          <p:cNvSpPr/>
          <p:nvPr/>
        </p:nvSpPr>
        <p:spPr>
          <a:xfrm>
            <a:off x="2575816" y="1581041"/>
            <a:ext cx="7253985" cy="646331"/>
          </a:xfrm>
          <a:prstGeom prst="rect">
            <a:avLst/>
          </a:prstGeom>
        </p:spPr>
        <p:txBody>
          <a:bodyPr wrap="square">
            <a:spAutoFit/>
          </a:bodyPr>
          <a:lstStyle/>
          <a:p>
            <a:pPr algn="l"/>
            <a:r>
              <a:rPr lang="ja-JP" altLang="en-US" sz="1800" dirty="0">
                <a:latin typeface="メイリオ" panose="020B0604030504040204" pitchFamily="50" charset="-128"/>
                <a:ea typeface="メイリオ" panose="020B0604030504040204" pitchFamily="50" charset="-128"/>
              </a:rPr>
              <a:t>学力調査の結果を、幼稚園が保育所より教育効果があるという説の根拠とすることについて、その妥当性を論ぜよ。</a:t>
            </a:r>
          </a:p>
        </p:txBody>
      </p:sp>
      <p:sp>
        <p:nvSpPr>
          <p:cNvPr id="9" name="正方形/長方形 8">
            <a:extLst>
              <a:ext uri="{FF2B5EF4-FFF2-40B4-BE49-F238E27FC236}">
                <a16:creationId xmlns:a16="http://schemas.microsoft.com/office/drawing/2014/main" id="{D79A5BC5-75D0-422B-8794-574C97E799BB}"/>
              </a:ext>
            </a:extLst>
          </p:cNvPr>
          <p:cNvSpPr/>
          <p:nvPr/>
        </p:nvSpPr>
        <p:spPr bwMode="auto">
          <a:xfrm>
            <a:off x="2427290" y="1446214"/>
            <a:ext cx="7402511" cy="915987"/>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4" name="コンテンツ プレースホルダー 3">
            <a:extLst>
              <a:ext uri="{FF2B5EF4-FFF2-40B4-BE49-F238E27FC236}">
                <a16:creationId xmlns:a16="http://schemas.microsoft.com/office/drawing/2014/main" id="{D9606ADD-D8BF-4D54-9E0F-77454FE9B51D}"/>
              </a:ext>
            </a:extLst>
          </p:cNvPr>
          <p:cNvSpPr>
            <a:spLocks noGrp="1"/>
          </p:cNvSpPr>
          <p:nvPr>
            <p:ph idx="1"/>
          </p:nvPr>
        </p:nvSpPr>
        <p:spPr/>
        <p:txBody>
          <a:bodyPr/>
          <a:lstStyle/>
          <a:p>
            <a:endParaRPr lang="ja-JP" altLang="en-US"/>
          </a:p>
        </p:txBody>
      </p:sp>
      <p:sp>
        <p:nvSpPr>
          <p:cNvPr id="10" name="円/楕円 3">
            <a:extLst>
              <a:ext uri="{FF2B5EF4-FFF2-40B4-BE49-F238E27FC236}">
                <a16:creationId xmlns:a16="http://schemas.microsoft.com/office/drawing/2014/main" id="{BBE80FE1-0807-49E4-8B22-8C94533E7C4C}"/>
              </a:ext>
            </a:extLst>
          </p:cNvPr>
          <p:cNvSpPr/>
          <p:nvPr/>
        </p:nvSpPr>
        <p:spPr>
          <a:xfrm>
            <a:off x="4256476" y="3060199"/>
            <a:ext cx="1133643" cy="106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1" name="右矢印 5">
            <a:extLst>
              <a:ext uri="{FF2B5EF4-FFF2-40B4-BE49-F238E27FC236}">
                <a16:creationId xmlns:a16="http://schemas.microsoft.com/office/drawing/2014/main" id="{686B753C-98ED-48DA-8EF8-F6D794FDF69E}"/>
              </a:ext>
            </a:extLst>
          </p:cNvPr>
          <p:cNvSpPr/>
          <p:nvPr/>
        </p:nvSpPr>
        <p:spPr>
          <a:xfrm>
            <a:off x="5467303" y="3439013"/>
            <a:ext cx="1405687" cy="3836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3" name="テキスト ボックス 12">
            <a:extLst>
              <a:ext uri="{FF2B5EF4-FFF2-40B4-BE49-F238E27FC236}">
                <a16:creationId xmlns:a16="http://schemas.microsoft.com/office/drawing/2014/main" id="{2E0FD910-5C1E-479E-8E1D-7192F8D9C94A}"/>
              </a:ext>
            </a:extLst>
          </p:cNvPr>
          <p:cNvSpPr txBox="1"/>
          <p:nvPr/>
        </p:nvSpPr>
        <p:spPr>
          <a:xfrm>
            <a:off x="6776798" y="3426310"/>
            <a:ext cx="1352227" cy="400110"/>
          </a:xfrm>
          <a:prstGeom prst="rect">
            <a:avLst/>
          </a:prstGeom>
          <a:noFill/>
        </p:spPr>
        <p:txBody>
          <a:bodyPr wrap="square" rtlCol="0">
            <a:spAutoFit/>
          </a:bodyPr>
          <a:lstStyle/>
          <a:p>
            <a:r>
              <a:rPr kumimoji="1" lang="ja-JP" altLang="en-US" b="1" dirty="0">
                <a:latin typeface="メイリオ" panose="020B0604030504040204" pitchFamily="50" charset="-128"/>
                <a:ea typeface="メイリオ" panose="020B0604030504040204" pitchFamily="50" charset="-128"/>
              </a:rPr>
              <a:t>学力</a:t>
            </a:r>
          </a:p>
        </p:txBody>
      </p:sp>
      <p:sp>
        <p:nvSpPr>
          <p:cNvPr id="14" name="円/楕円 3">
            <a:extLst>
              <a:ext uri="{FF2B5EF4-FFF2-40B4-BE49-F238E27FC236}">
                <a16:creationId xmlns:a16="http://schemas.microsoft.com/office/drawing/2014/main" id="{9ECD775A-1390-4268-83CB-D9E9A23E6C3D}"/>
              </a:ext>
            </a:extLst>
          </p:cNvPr>
          <p:cNvSpPr/>
          <p:nvPr/>
        </p:nvSpPr>
        <p:spPr>
          <a:xfrm>
            <a:off x="6872991" y="3076073"/>
            <a:ext cx="1133643" cy="106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5" name="テキスト ボックス 14">
            <a:extLst>
              <a:ext uri="{FF2B5EF4-FFF2-40B4-BE49-F238E27FC236}">
                <a16:creationId xmlns:a16="http://schemas.microsoft.com/office/drawing/2014/main" id="{0B6915FA-3BBA-445A-858C-D70F7A3A0150}"/>
              </a:ext>
            </a:extLst>
          </p:cNvPr>
          <p:cNvSpPr txBox="1"/>
          <p:nvPr/>
        </p:nvSpPr>
        <p:spPr>
          <a:xfrm>
            <a:off x="5926636" y="3040664"/>
            <a:ext cx="322524" cy="376385"/>
          </a:xfrm>
          <a:prstGeom prst="rect">
            <a:avLst/>
          </a:prstGeom>
          <a:noFill/>
        </p:spPr>
        <p:txBody>
          <a:bodyPr wrap="none" rtlCol="0">
            <a:spAutoFit/>
          </a:bodyPr>
          <a:lstStyle/>
          <a:p>
            <a:r>
              <a:rPr lang="en-US" altLang="ja-JP" sz="1846" b="1" dirty="0">
                <a:latin typeface="メイリオ" panose="020B0604030504040204" pitchFamily="50" charset="-128"/>
                <a:ea typeface="メイリオ" panose="020B0604030504040204" pitchFamily="50" charset="-128"/>
              </a:rPr>
              <a:t>?</a:t>
            </a:r>
            <a:endParaRPr kumimoji="1" lang="ja-JP" altLang="en-US" sz="1846" b="1" dirty="0">
              <a:latin typeface="メイリオ" panose="020B0604030504040204" pitchFamily="50" charset="-128"/>
              <a:ea typeface="メイリオ" panose="020B0604030504040204" pitchFamily="50" charset="-128"/>
            </a:endParaRPr>
          </a:p>
        </p:txBody>
      </p:sp>
      <p:sp>
        <p:nvSpPr>
          <p:cNvPr id="16" name="円/楕円 3">
            <a:extLst>
              <a:ext uri="{FF2B5EF4-FFF2-40B4-BE49-F238E27FC236}">
                <a16:creationId xmlns:a16="http://schemas.microsoft.com/office/drawing/2014/main" id="{6692B316-C56D-4822-92DA-12DE54E53FC1}"/>
              </a:ext>
            </a:extLst>
          </p:cNvPr>
          <p:cNvSpPr/>
          <p:nvPr/>
        </p:nvSpPr>
        <p:spPr>
          <a:xfrm>
            <a:off x="5437782" y="4775183"/>
            <a:ext cx="1133643" cy="106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7" name="テキスト ボックス 16">
            <a:extLst>
              <a:ext uri="{FF2B5EF4-FFF2-40B4-BE49-F238E27FC236}">
                <a16:creationId xmlns:a16="http://schemas.microsoft.com/office/drawing/2014/main" id="{24C6CF8B-4ECB-4236-BA38-4B8376B46AF5}"/>
              </a:ext>
            </a:extLst>
          </p:cNvPr>
          <p:cNvSpPr txBox="1"/>
          <p:nvPr/>
        </p:nvSpPr>
        <p:spPr>
          <a:xfrm>
            <a:off x="5450606" y="5120390"/>
            <a:ext cx="1107997" cy="369332"/>
          </a:xfrm>
          <a:prstGeom prst="rect">
            <a:avLst/>
          </a:prstGeom>
          <a:noFill/>
        </p:spPr>
        <p:txBody>
          <a:bodyPr wrap="none" rtlCol="0">
            <a:spAutoFit/>
          </a:bodyPr>
          <a:lstStyle/>
          <a:p>
            <a:r>
              <a:rPr kumimoji="1" lang="ja-JP" altLang="en-US" sz="1800" b="1" dirty="0">
                <a:latin typeface="メイリオ" panose="020B0604030504040204" pitchFamily="50" charset="-128"/>
                <a:ea typeface="メイリオ" panose="020B0604030504040204" pitchFamily="50" charset="-128"/>
              </a:rPr>
              <a:t>家庭環境</a:t>
            </a:r>
          </a:p>
        </p:txBody>
      </p:sp>
      <p:sp>
        <p:nvSpPr>
          <p:cNvPr id="18" name="右矢印 8">
            <a:extLst>
              <a:ext uri="{FF2B5EF4-FFF2-40B4-BE49-F238E27FC236}">
                <a16:creationId xmlns:a16="http://schemas.microsoft.com/office/drawing/2014/main" id="{828C684C-FBEB-42B1-80F0-A7CFBDA49BC2}"/>
              </a:ext>
            </a:extLst>
          </p:cNvPr>
          <p:cNvSpPr/>
          <p:nvPr/>
        </p:nvSpPr>
        <p:spPr>
          <a:xfrm rot="18845696">
            <a:off x="6268752" y="4276840"/>
            <a:ext cx="1016093" cy="422480"/>
          </a:xfrm>
          <a:prstGeom prst="right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9" name="右矢印 12">
            <a:extLst>
              <a:ext uri="{FF2B5EF4-FFF2-40B4-BE49-F238E27FC236}">
                <a16:creationId xmlns:a16="http://schemas.microsoft.com/office/drawing/2014/main" id="{D4A6DF93-B801-4EBE-A43E-DD27E634C75F}"/>
              </a:ext>
            </a:extLst>
          </p:cNvPr>
          <p:cNvSpPr/>
          <p:nvPr/>
        </p:nvSpPr>
        <p:spPr>
          <a:xfrm rot="14010252">
            <a:off x="4854738" y="4298390"/>
            <a:ext cx="891184" cy="388496"/>
          </a:xfrm>
          <a:prstGeom prst="right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20" name="テキスト ボックス 19">
            <a:extLst>
              <a:ext uri="{FF2B5EF4-FFF2-40B4-BE49-F238E27FC236}">
                <a16:creationId xmlns:a16="http://schemas.microsoft.com/office/drawing/2014/main" id="{8AE1DC89-2BDE-49FA-97E3-20287959A603}"/>
              </a:ext>
            </a:extLst>
          </p:cNvPr>
          <p:cNvSpPr txBox="1"/>
          <p:nvPr/>
        </p:nvSpPr>
        <p:spPr>
          <a:xfrm>
            <a:off x="2209801" y="4662690"/>
            <a:ext cx="2669350" cy="1228541"/>
          </a:xfrm>
          <a:prstGeom prst="rect">
            <a:avLst/>
          </a:prstGeom>
          <a:noFill/>
        </p:spPr>
        <p:txBody>
          <a:bodyPr wrap="square" rtlCol="0">
            <a:spAutoFit/>
          </a:bodyPr>
          <a:lstStyle/>
          <a:p>
            <a:pPr algn="l"/>
            <a:r>
              <a:rPr kumimoji="1" lang="ja-JP" altLang="en-US" sz="1846" b="1" dirty="0">
                <a:latin typeface="メイリオ" panose="020B0604030504040204" pitchFamily="50" charset="-128"/>
                <a:ea typeface="メイリオ" panose="020B0604030504040204" pitchFamily="50" charset="-128"/>
              </a:rPr>
              <a:t>共働きや経済状況など様々な家庭環境により保育園か幼稚園か分かれることがある。</a:t>
            </a:r>
            <a:endParaRPr kumimoji="1" lang="en-US" altLang="ja-JP" sz="1846" b="1"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9952D257-3F7F-4D95-81B4-9959C34135F7}"/>
              </a:ext>
            </a:extLst>
          </p:cNvPr>
          <p:cNvSpPr txBox="1"/>
          <p:nvPr/>
        </p:nvSpPr>
        <p:spPr>
          <a:xfrm>
            <a:off x="7215626" y="4711807"/>
            <a:ext cx="2906181" cy="944489"/>
          </a:xfrm>
          <a:prstGeom prst="rect">
            <a:avLst/>
          </a:prstGeom>
          <a:noFill/>
        </p:spPr>
        <p:txBody>
          <a:bodyPr wrap="square" rtlCol="0">
            <a:spAutoFit/>
          </a:bodyPr>
          <a:lstStyle/>
          <a:p>
            <a:pPr algn="l"/>
            <a:r>
              <a:rPr kumimoji="1" lang="ja-JP" altLang="en-US" sz="1846" b="1" dirty="0">
                <a:latin typeface="メイリオ" panose="020B0604030504040204" pitchFamily="50" charset="-128"/>
                <a:ea typeface="メイリオ" panose="020B0604030504040204" pitchFamily="50" charset="-128"/>
              </a:rPr>
              <a:t>家庭環境によって習い事や教育にかける費用が異なる</a:t>
            </a:r>
          </a:p>
        </p:txBody>
      </p:sp>
      <p:sp>
        <p:nvSpPr>
          <p:cNvPr id="22" name="テキスト ボックス 21">
            <a:extLst>
              <a:ext uri="{FF2B5EF4-FFF2-40B4-BE49-F238E27FC236}">
                <a16:creationId xmlns:a16="http://schemas.microsoft.com/office/drawing/2014/main" id="{05AEB9D4-DA57-4EA0-89D3-4D1E286F9B3E}"/>
              </a:ext>
            </a:extLst>
          </p:cNvPr>
          <p:cNvSpPr txBox="1"/>
          <p:nvPr/>
        </p:nvSpPr>
        <p:spPr>
          <a:xfrm>
            <a:off x="5437781" y="5918883"/>
            <a:ext cx="1200704" cy="376385"/>
          </a:xfrm>
          <a:prstGeom prst="rect">
            <a:avLst/>
          </a:prstGeom>
          <a:noFill/>
        </p:spPr>
        <p:txBody>
          <a:bodyPr wrap="square" rtlCol="0">
            <a:spAutoFit/>
          </a:bodyPr>
          <a:lstStyle/>
          <a:p>
            <a:pPr algn="l"/>
            <a:r>
              <a:rPr kumimoji="1" lang="ja-JP" altLang="en-US" sz="1846" b="1" dirty="0">
                <a:latin typeface="メイリオ" panose="020B0604030504040204" pitchFamily="50" charset="-128"/>
                <a:ea typeface="メイリオ" panose="020B0604030504040204" pitchFamily="50" charset="-128"/>
              </a:rPr>
              <a:t>１つの例</a:t>
            </a:r>
          </a:p>
        </p:txBody>
      </p:sp>
      <p:sp>
        <p:nvSpPr>
          <p:cNvPr id="23" name="テキスト ボックス 22">
            <a:extLst>
              <a:ext uri="{FF2B5EF4-FFF2-40B4-BE49-F238E27FC236}">
                <a16:creationId xmlns:a16="http://schemas.microsoft.com/office/drawing/2014/main" id="{B33F5541-4876-4834-876F-7E99042E599D}"/>
              </a:ext>
            </a:extLst>
          </p:cNvPr>
          <p:cNvSpPr txBox="1"/>
          <p:nvPr/>
        </p:nvSpPr>
        <p:spPr>
          <a:xfrm>
            <a:off x="2362200" y="2696999"/>
            <a:ext cx="1496350" cy="376385"/>
          </a:xfrm>
          <a:prstGeom prst="rect">
            <a:avLst/>
          </a:prstGeom>
          <a:noFill/>
        </p:spPr>
        <p:txBody>
          <a:bodyPr wrap="square" rtlCol="0">
            <a:spAutoFit/>
          </a:bodyPr>
          <a:lstStyle/>
          <a:p>
            <a:pPr algn="l"/>
            <a:r>
              <a:rPr kumimoji="1" lang="ja-JP" altLang="en-US" sz="1846" b="1" dirty="0">
                <a:latin typeface="メイリオ" panose="020B0604030504040204" pitchFamily="50" charset="-128"/>
                <a:ea typeface="メイリオ" panose="020B0604030504040204" pitchFamily="50" charset="-128"/>
              </a:rPr>
              <a:t>パス図の例</a:t>
            </a:r>
          </a:p>
        </p:txBody>
      </p:sp>
      <p:sp>
        <p:nvSpPr>
          <p:cNvPr id="24" name="テキスト ボックス 23">
            <a:extLst>
              <a:ext uri="{FF2B5EF4-FFF2-40B4-BE49-F238E27FC236}">
                <a16:creationId xmlns:a16="http://schemas.microsoft.com/office/drawing/2014/main" id="{0582AEFC-576B-6A4B-ADCC-F6C18C69638E}"/>
              </a:ext>
            </a:extLst>
          </p:cNvPr>
          <p:cNvSpPr txBox="1"/>
          <p:nvPr/>
        </p:nvSpPr>
        <p:spPr>
          <a:xfrm>
            <a:off x="4317781" y="3257472"/>
            <a:ext cx="954108" cy="400110"/>
          </a:xfrm>
          <a:prstGeom prst="rect">
            <a:avLst/>
          </a:prstGeom>
          <a:noFill/>
        </p:spPr>
        <p:txBody>
          <a:bodyPr wrap="none" rtlCol="0">
            <a:spAutoFit/>
          </a:bodyPr>
          <a:lstStyle/>
          <a:p>
            <a:r>
              <a:rPr kumimoji="1" lang="ja-JP" altLang="en-US" b="1" dirty="0">
                <a:latin typeface="メイリオ" panose="020B0604030504040204" pitchFamily="50" charset="-128"/>
                <a:ea typeface="メイリオ" panose="020B0604030504040204" pitchFamily="50" charset="-128"/>
              </a:rPr>
              <a:t>幼稚園</a:t>
            </a:r>
          </a:p>
        </p:txBody>
      </p:sp>
      <p:sp>
        <p:nvSpPr>
          <p:cNvPr id="25" name="テキスト ボックス 24">
            <a:extLst>
              <a:ext uri="{FF2B5EF4-FFF2-40B4-BE49-F238E27FC236}">
                <a16:creationId xmlns:a16="http://schemas.microsoft.com/office/drawing/2014/main" id="{3C02B20F-C61A-DB45-ABCE-F3E4B8DC7AFB}"/>
              </a:ext>
            </a:extLst>
          </p:cNvPr>
          <p:cNvSpPr txBox="1"/>
          <p:nvPr/>
        </p:nvSpPr>
        <p:spPr>
          <a:xfrm>
            <a:off x="4317781" y="3593599"/>
            <a:ext cx="954107" cy="400110"/>
          </a:xfrm>
          <a:prstGeom prst="rect">
            <a:avLst/>
          </a:prstGeom>
          <a:noFill/>
        </p:spPr>
        <p:txBody>
          <a:bodyPr wrap="none" rtlCol="0">
            <a:spAutoFit/>
          </a:bodyPr>
          <a:lstStyle/>
          <a:p>
            <a:r>
              <a:rPr kumimoji="1" lang="ja-JP" altLang="en-US" b="1">
                <a:latin typeface="メイリオ" panose="020B0604030504040204" pitchFamily="50" charset="-128"/>
                <a:ea typeface="メイリオ" panose="020B0604030504040204" pitchFamily="50" charset="-128"/>
              </a:rPr>
              <a:t>保育園</a:t>
            </a:r>
            <a:endParaRPr kumimoji="1" lang="ja-JP" altLang="en-US"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621356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B1C59-7A0A-4E7E-85DD-48E5DCFF81FA}"/>
              </a:ext>
            </a:extLst>
          </p:cNvPr>
          <p:cNvSpPr>
            <a:spLocks noGrp="1"/>
          </p:cNvSpPr>
          <p:nvPr>
            <p:ph type="title"/>
          </p:nvPr>
        </p:nvSpPr>
        <p:spPr>
          <a:xfrm>
            <a:off x="914400" y="1295400"/>
            <a:ext cx="8991599" cy="1371602"/>
          </a:xfrm>
        </p:spPr>
        <p:txBody>
          <a:bodyPr/>
          <a:lstStyle/>
          <a:p>
            <a:r>
              <a:rPr kumimoji="1" lang="ja-JP" altLang="en-US" sz="4400" b="1" dirty="0">
                <a:latin typeface="メイリオ" panose="020B0604030504040204" pitchFamily="50" charset="-128"/>
                <a:ea typeface="メイリオ" panose="020B0604030504040204" pitchFamily="50" charset="-128"/>
              </a:rPr>
              <a:t>５．サンプリングと中心極限定理</a:t>
            </a:r>
          </a:p>
        </p:txBody>
      </p:sp>
      <p:sp>
        <p:nvSpPr>
          <p:cNvPr id="4" name="テキスト ボックス 3">
            <a:extLst>
              <a:ext uri="{FF2B5EF4-FFF2-40B4-BE49-F238E27FC236}">
                <a16:creationId xmlns:a16="http://schemas.microsoft.com/office/drawing/2014/main" id="{50BD9A84-0EB2-4ECB-92BC-15B827670C7A}"/>
              </a:ext>
            </a:extLst>
          </p:cNvPr>
          <p:cNvSpPr txBox="1"/>
          <p:nvPr/>
        </p:nvSpPr>
        <p:spPr>
          <a:xfrm>
            <a:off x="2743200" y="3048000"/>
            <a:ext cx="4876800" cy="1569660"/>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今日のコンテンツ</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5-1 </a:t>
            </a:r>
            <a:r>
              <a:rPr kumimoji="1" lang="ja-JP" altLang="en-US" sz="2400" dirty="0">
                <a:latin typeface="メイリオ" panose="020B0604030504040204" pitchFamily="50" charset="-128"/>
                <a:ea typeface="メイリオ" panose="020B0604030504040204" pitchFamily="50" charset="-128"/>
              </a:rPr>
              <a:t>サンプリング</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5-2 </a:t>
            </a:r>
            <a:r>
              <a:rPr kumimoji="1" lang="ja-JP" altLang="en-US" sz="2400" dirty="0">
                <a:latin typeface="メイリオ" panose="020B0604030504040204" pitchFamily="50" charset="-128"/>
                <a:ea typeface="メイリオ" panose="020B0604030504040204" pitchFamily="50" charset="-128"/>
              </a:rPr>
              <a:t>無作為化実験と交絡</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5-3 </a:t>
            </a:r>
            <a:r>
              <a:rPr kumimoji="1" lang="ja-JP" altLang="en-US" sz="2400" dirty="0">
                <a:latin typeface="メイリオ" panose="020B0604030504040204" pitchFamily="50" charset="-128"/>
                <a:ea typeface="メイリオ" panose="020B0604030504040204" pitchFamily="50" charset="-128"/>
              </a:rPr>
              <a:t>中心極限定理</a:t>
            </a:r>
          </a:p>
        </p:txBody>
      </p:sp>
      <p:sp>
        <p:nvSpPr>
          <p:cNvPr id="5" name="正方形/長方形 4">
            <a:extLst>
              <a:ext uri="{FF2B5EF4-FFF2-40B4-BE49-F238E27FC236}">
                <a16:creationId xmlns:a16="http://schemas.microsoft.com/office/drawing/2014/main" id="{10D166C3-C333-2041-83CD-27730ABC1E58}"/>
              </a:ext>
            </a:extLst>
          </p:cNvPr>
          <p:cNvSpPr/>
          <p:nvPr/>
        </p:nvSpPr>
        <p:spPr bwMode="auto">
          <a:xfrm>
            <a:off x="2724912" y="3809999"/>
            <a:ext cx="4495800" cy="381000"/>
          </a:xfrm>
          <a:prstGeom prst="rect">
            <a:avLst/>
          </a:prstGeom>
          <a:solidFill>
            <a:srgbClr val="FF0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Tree>
    <p:extLst>
      <p:ext uri="{BB962C8B-B14F-4D97-AF65-F5344CB8AC3E}">
        <p14:creationId xmlns:p14="http://schemas.microsoft.com/office/powerpoint/2010/main" val="232886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92694422-C1EA-4928-BB9F-71F6C604955D}"/>
              </a:ext>
            </a:extLst>
          </p:cNvPr>
          <p:cNvSpPr/>
          <p:nvPr/>
        </p:nvSpPr>
        <p:spPr bwMode="auto">
          <a:xfrm>
            <a:off x="7134213" y="2586734"/>
            <a:ext cx="2447457" cy="654335"/>
          </a:xfrm>
          <a:prstGeom prst="rect">
            <a:avLst/>
          </a:prstGeom>
          <a:solidFill>
            <a:srgbClr val="0070C0">
              <a:alpha val="31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4" name="正方形/長方形 3">
            <a:extLst>
              <a:ext uri="{FF2B5EF4-FFF2-40B4-BE49-F238E27FC236}">
                <a16:creationId xmlns:a16="http://schemas.microsoft.com/office/drawing/2014/main" id="{1409E6CC-358C-4B24-99D9-46AF77F77B1E}"/>
              </a:ext>
            </a:extLst>
          </p:cNvPr>
          <p:cNvSpPr/>
          <p:nvPr/>
        </p:nvSpPr>
        <p:spPr bwMode="auto">
          <a:xfrm>
            <a:off x="2398524" y="2600089"/>
            <a:ext cx="2447457" cy="654335"/>
          </a:xfrm>
          <a:prstGeom prst="rect">
            <a:avLst/>
          </a:prstGeom>
          <a:solidFill>
            <a:srgbClr val="00B050">
              <a:alpha val="31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 name="タイトル 1"/>
          <p:cNvSpPr>
            <a:spLocks noGrp="1"/>
          </p:cNvSpPr>
          <p:nvPr>
            <p:ph type="title"/>
          </p:nvPr>
        </p:nvSpPr>
        <p:spPr/>
        <p:txBody>
          <a:bodyPr/>
          <a:lstStyle/>
          <a:p>
            <a:r>
              <a:rPr kumimoji="1" lang="ja-JP" altLang="en-US" dirty="0"/>
              <a:t>統計学の分類</a:t>
            </a:r>
          </a:p>
        </p:txBody>
      </p:sp>
      <p:sp>
        <p:nvSpPr>
          <p:cNvPr id="6" name="タイトル 1"/>
          <p:cNvSpPr txBox="1">
            <a:spLocks/>
          </p:cNvSpPr>
          <p:nvPr/>
        </p:nvSpPr>
        <p:spPr>
          <a:xfrm>
            <a:off x="1897186" y="961485"/>
            <a:ext cx="7886700" cy="994172"/>
          </a:xfrm>
          <a:prstGeom prst="rect">
            <a:avLst/>
          </a:prstGeom>
          <a:noFill/>
        </p:spPr>
        <p:txBody>
          <a:bodyPr vert="horz" lIns="84406" tIns="42203" rIns="84406" bIns="42203" rtlCol="0" anchor="b" anchorCtr="0">
            <a:normAutofit/>
          </a:bodyPr>
          <a:lstStyle>
            <a:lvl1pPr algn="l" defTabSz="914395" rtl="0" eaLnBrk="1" latinLnBrk="0" hangingPunct="1">
              <a:lnSpc>
                <a:spcPct val="90000"/>
              </a:lnSpc>
              <a:spcBef>
                <a:spcPct val="0"/>
              </a:spcBef>
              <a:buNone/>
              <a:defRPr kumimoji="1" sz="3200" kern="1200">
                <a:solidFill>
                  <a:schemeClr val="tx1"/>
                </a:solidFill>
                <a:latin typeface="メイリオ" panose="020B0604030504040204" pitchFamily="50" charset="-128"/>
                <a:ea typeface="メイリオ" panose="020B0604030504040204" pitchFamily="50" charset="-128"/>
                <a:cs typeface="+mj-cs"/>
              </a:defRPr>
            </a:lvl1pPr>
          </a:lstStyle>
          <a:p>
            <a:pPr algn="ctr"/>
            <a:r>
              <a:rPr lang="ja-JP" altLang="en-US" sz="2954" b="1" dirty="0">
                <a:latin typeface="Meiryo" charset="-128"/>
                <a:ea typeface="Meiryo" charset="-128"/>
                <a:cs typeface="Meiryo" charset="-128"/>
              </a:rPr>
              <a:t>統計学</a:t>
            </a:r>
          </a:p>
        </p:txBody>
      </p:sp>
      <p:grpSp>
        <p:nvGrpSpPr>
          <p:cNvPr id="7" name="図形グループ 6"/>
          <p:cNvGrpSpPr/>
          <p:nvPr/>
        </p:nvGrpSpPr>
        <p:grpSpPr>
          <a:xfrm>
            <a:off x="2561800" y="1845491"/>
            <a:ext cx="6887000" cy="1406636"/>
            <a:chOff x="1521792" y="1215202"/>
            <a:chExt cx="9182667" cy="1875515"/>
          </a:xfrm>
        </p:grpSpPr>
        <p:sp>
          <p:nvSpPr>
            <p:cNvPr id="8" name="テキスト ボックス 7"/>
            <p:cNvSpPr txBox="1"/>
            <p:nvPr/>
          </p:nvSpPr>
          <p:spPr>
            <a:xfrm>
              <a:off x="1521792" y="2352053"/>
              <a:ext cx="2854823" cy="738664"/>
            </a:xfrm>
            <a:prstGeom prst="rect">
              <a:avLst/>
            </a:prstGeom>
            <a:noFill/>
          </p:spPr>
          <p:txBody>
            <a:bodyPr wrap="square" rtlCol="0">
              <a:spAutoFit/>
            </a:bodyPr>
            <a:lstStyle/>
            <a:p>
              <a:r>
                <a:rPr lang="ja-JP" altLang="en-US" sz="3000" b="1" dirty="0">
                  <a:latin typeface="Meiryo" charset="-128"/>
                  <a:ea typeface="Meiryo" charset="-128"/>
                  <a:cs typeface="Meiryo" charset="-128"/>
                </a:rPr>
                <a:t>記述統計学</a:t>
              </a:r>
            </a:p>
          </p:txBody>
        </p:sp>
        <p:sp>
          <p:nvSpPr>
            <p:cNvPr id="9" name="テキスト ボックス 8"/>
            <p:cNvSpPr txBox="1"/>
            <p:nvPr/>
          </p:nvSpPr>
          <p:spPr>
            <a:xfrm>
              <a:off x="7780904" y="2352053"/>
              <a:ext cx="2923555" cy="738664"/>
            </a:xfrm>
            <a:prstGeom prst="rect">
              <a:avLst/>
            </a:prstGeom>
            <a:noFill/>
          </p:spPr>
          <p:txBody>
            <a:bodyPr wrap="square" rtlCol="0">
              <a:spAutoFit/>
            </a:bodyPr>
            <a:lstStyle/>
            <a:p>
              <a:r>
                <a:rPr lang="ja-JP" altLang="en-US" sz="3000" b="1" dirty="0">
                  <a:latin typeface="Meiryo" charset="-128"/>
                  <a:ea typeface="Meiryo" charset="-128"/>
                  <a:cs typeface="Meiryo" charset="-128"/>
                </a:rPr>
                <a:t>推測統計学</a:t>
              </a:r>
            </a:p>
          </p:txBody>
        </p:sp>
        <p:grpSp>
          <p:nvGrpSpPr>
            <p:cNvPr id="10" name="図形グループ 9"/>
            <p:cNvGrpSpPr/>
            <p:nvPr/>
          </p:nvGrpSpPr>
          <p:grpSpPr>
            <a:xfrm>
              <a:off x="2785984" y="1215202"/>
              <a:ext cx="6350487" cy="988322"/>
              <a:chOff x="2783007" y="1009788"/>
              <a:chExt cx="6350487" cy="988322"/>
            </a:xfrm>
            <a:effectLst>
              <a:innerShdw blurRad="63500" dist="50800" dir="18900000">
                <a:prstClr val="black">
                  <a:alpha val="50000"/>
                </a:prstClr>
              </a:innerShdw>
            </a:effectLst>
          </p:grpSpPr>
          <p:cxnSp>
            <p:nvCxnSpPr>
              <p:cNvPr id="11" name="直線コネクタ 10"/>
              <p:cNvCxnSpPr/>
              <p:nvPr/>
            </p:nvCxnSpPr>
            <p:spPr>
              <a:xfrm>
                <a:off x="2783007" y="1503949"/>
                <a:ext cx="6350487"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直線コネクタ 11"/>
              <p:cNvCxnSpPr/>
              <p:nvPr/>
            </p:nvCxnSpPr>
            <p:spPr>
              <a:xfrm>
                <a:off x="9133494" y="1503949"/>
                <a:ext cx="0" cy="494161"/>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a:off x="2785984" y="1503949"/>
                <a:ext cx="0" cy="494161"/>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5867838" y="1009788"/>
                <a:ext cx="0" cy="494161"/>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7" name="テキスト ボックス 16">
            <a:extLst>
              <a:ext uri="{FF2B5EF4-FFF2-40B4-BE49-F238E27FC236}">
                <a16:creationId xmlns:a16="http://schemas.microsoft.com/office/drawing/2014/main" id="{D7EB991F-ED35-419C-8265-881A806995B9}"/>
              </a:ext>
            </a:extLst>
          </p:cNvPr>
          <p:cNvSpPr txBox="1"/>
          <p:nvPr/>
        </p:nvSpPr>
        <p:spPr>
          <a:xfrm>
            <a:off x="2038276" y="3582430"/>
            <a:ext cx="3502854" cy="1773691"/>
          </a:xfrm>
          <a:prstGeom prst="rect">
            <a:avLst/>
          </a:prstGeom>
          <a:noFill/>
        </p:spPr>
        <p:txBody>
          <a:bodyPr wrap="square" rtlCol="0">
            <a:spAutoFit/>
          </a:bodyPr>
          <a:lstStyle/>
          <a:p>
            <a:pPr algn="l"/>
            <a:r>
              <a:rPr lang="ja-JP" altLang="en-US" sz="1600" dirty="0">
                <a:latin typeface="Meiryo" charset="-128"/>
                <a:ea typeface="Meiryo" charset="-128"/>
                <a:cs typeface="Meiryo" charset="-128"/>
              </a:rPr>
              <a:t>・データの整理し、データの特徴をできるだけ簡潔に表すことが目的</a:t>
            </a:r>
            <a:endParaRPr lang="en-US" altLang="ja-JP" sz="1600" dirty="0">
              <a:latin typeface="Meiryo" charset="-128"/>
              <a:ea typeface="Meiryo" charset="-128"/>
              <a:cs typeface="Meiryo" charset="-128"/>
            </a:endParaRPr>
          </a:p>
          <a:p>
            <a:pPr algn="l"/>
            <a:r>
              <a:rPr lang="ja-JP" altLang="en-US" sz="1600" dirty="0">
                <a:latin typeface="Meiryo" charset="-128"/>
                <a:ea typeface="Meiryo" charset="-128"/>
                <a:cs typeface="Meiryo" charset="-128"/>
              </a:rPr>
              <a:t>・手法としては数値や表、グラフなどを用いてデータの特徴を捉える</a:t>
            </a:r>
            <a:endParaRPr lang="en-US" altLang="ja-JP" sz="1600" dirty="0">
              <a:latin typeface="Meiryo" charset="-128"/>
              <a:ea typeface="Meiryo" charset="-128"/>
              <a:cs typeface="Meiryo" charset="-128"/>
            </a:endParaRPr>
          </a:p>
          <a:p>
            <a:pPr algn="l"/>
            <a:r>
              <a:rPr lang="ja-JP" altLang="en-US" sz="1600" dirty="0">
                <a:latin typeface="Meiryo" charset="-128"/>
                <a:ea typeface="Meiryo" charset="-128"/>
                <a:cs typeface="Meiryo" charset="-128"/>
              </a:rPr>
              <a:t>例</a:t>
            </a:r>
            <a:r>
              <a:rPr lang="en-US" altLang="ja-JP" sz="1600" dirty="0">
                <a:latin typeface="Meiryo" charset="-128"/>
                <a:ea typeface="Meiryo" charset="-128"/>
                <a:cs typeface="Meiryo" charset="-128"/>
              </a:rPr>
              <a:t> : </a:t>
            </a:r>
            <a:r>
              <a:rPr lang="ja-JP" altLang="en-US" sz="1600" dirty="0">
                <a:latin typeface="Meiryo" charset="-128"/>
                <a:ea typeface="Meiryo" charset="-128"/>
                <a:cs typeface="Meiryo" charset="-128"/>
              </a:rPr>
              <a:t>国勢調査、営業成績</a:t>
            </a:r>
            <a:endParaRPr lang="en-US" altLang="ja-JP" sz="1600" dirty="0">
              <a:latin typeface="Meiryo" charset="-128"/>
              <a:ea typeface="Meiryo" charset="-128"/>
              <a:cs typeface="Meiryo" charset="-128"/>
            </a:endParaRPr>
          </a:p>
          <a:p>
            <a:endParaRPr lang="en-US" altLang="ja-JP" sz="1463" dirty="0">
              <a:latin typeface="メイリオ" panose="020B0604030504040204" pitchFamily="50" charset="-128"/>
              <a:ea typeface="メイリオ" panose="020B0604030504040204" pitchFamily="50" charset="-128"/>
              <a:cs typeface="Meiryo" charset="-128"/>
            </a:endParaRPr>
          </a:p>
          <a:p>
            <a:endParaRPr lang="ja-JP" altLang="en-US" sz="1463" dirty="0">
              <a:latin typeface="メイリオ" panose="020B0604030504040204" pitchFamily="50" charset="-128"/>
              <a:ea typeface="メイリオ" panose="020B0604030504040204" pitchFamily="50" charset="-128"/>
              <a:cs typeface="Meiryo" charset="-128"/>
            </a:endParaRPr>
          </a:p>
        </p:txBody>
      </p:sp>
      <p:sp>
        <p:nvSpPr>
          <p:cNvPr id="18" name="角丸四角形 15">
            <a:extLst>
              <a:ext uri="{FF2B5EF4-FFF2-40B4-BE49-F238E27FC236}">
                <a16:creationId xmlns:a16="http://schemas.microsoft.com/office/drawing/2014/main" id="{68DCD57F-1382-453C-B076-E5D3F045ECBE}"/>
              </a:ext>
            </a:extLst>
          </p:cNvPr>
          <p:cNvSpPr/>
          <p:nvPr/>
        </p:nvSpPr>
        <p:spPr>
          <a:xfrm>
            <a:off x="1917506" y="3496935"/>
            <a:ext cx="3744394" cy="1442832"/>
          </a:xfrm>
          <a:prstGeom prst="roundRect">
            <a:avLst/>
          </a:prstGeom>
          <a:no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463" dirty="0">
              <a:latin typeface="メイリオ" panose="020B0604030504040204" pitchFamily="50" charset="-128"/>
              <a:ea typeface="メイリオ" panose="020B0604030504040204" pitchFamily="50" charset="-128"/>
              <a:cs typeface="Meiryo" charset="-128"/>
            </a:endParaRPr>
          </a:p>
        </p:txBody>
      </p:sp>
      <p:sp>
        <p:nvSpPr>
          <p:cNvPr id="19" name="テキスト ボックス 18">
            <a:extLst>
              <a:ext uri="{FF2B5EF4-FFF2-40B4-BE49-F238E27FC236}">
                <a16:creationId xmlns:a16="http://schemas.microsoft.com/office/drawing/2014/main" id="{9BA64712-22D7-4316-ADF1-8D3DACD7B484}"/>
              </a:ext>
            </a:extLst>
          </p:cNvPr>
          <p:cNvSpPr txBox="1"/>
          <p:nvPr/>
        </p:nvSpPr>
        <p:spPr>
          <a:xfrm>
            <a:off x="6248401" y="3672904"/>
            <a:ext cx="4219083" cy="1623521"/>
          </a:xfrm>
          <a:prstGeom prst="rect">
            <a:avLst/>
          </a:prstGeom>
          <a:noFill/>
        </p:spPr>
        <p:txBody>
          <a:bodyPr wrap="square" rtlCol="0">
            <a:spAutoFit/>
          </a:bodyPr>
          <a:lstStyle/>
          <a:p>
            <a:pPr algn="l"/>
            <a:r>
              <a:rPr lang="ja-JP" altLang="en-US" sz="1600" b="1" dirty="0">
                <a:latin typeface="Meiryo" charset="-128"/>
                <a:ea typeface="Meiryo" charset="-128"/>
                <a:cs typeface="Meiryo" charset="-128"/>
              </a:rPr>
              <a:t>・</a:t>
            </a:r>
            <a:r>
              <a:rPr lang="ja-JP" altLang="en-US" sz="1600" dirty="0">
                <a:latin typeface="Meiryo" charset="-128"/>
                <a:ea typeface="Meiryo" charset="-128"/>
                <a:cs typeface="Meiryo" charset="-128"/>
              </a:rPr>
              <a:t>サンプルデータ（標本）から全体（母集団）の状況を推測することが目的</a:t>
            </a:r>
            <a:endParaRPr lang="en-US" altLang="ja-JP" sz="1600" dirty="0">
              <a:latin typeface="Meiryo" charset="-128"/>
              <a:ea typeface="Meiryo" charset="-128"/>
              <a:cs typeface="Meiryo" charset="-128"/>
            </a:endParaRPr>
          </a:p>
          <a:p>
            <a:pPr algn="l"/>
            <a:r>
              <a:rPr lang="ja-JP" altLang="en-US" sz="1600" dirty="0">
                <a:latin typeface="Meiryo" charset="-128"/>
                <a:ea typeface="Meiryo" charset="-128"/>
                <a:cs typeface="Meiryo" charset="-128"/>
              </a:rPr>
              <a:t>・推測統計学には２つの手法がある</a:t>
            </a:r>
            <a:endParaRPr lang="en-US" altLang="ja-JP" sz="1600" dirty="0">
              <a:latin typeface="Meiryo" charset="-128"/>
              <a:ea typeface="Meiryo" charset="-128"/>
              <a:cs typeface="Meiryo" charset="-128"/>
            </a:endParaRPr>
          </a:p>
          <a:p>
            <a:pPr marL="214318" indent="-214318" algn="l">
              <a:buFont typeface="Wingdings" charset="2"/>
              <a:buChar char="l"/>
            </a:pPr>
            <a:r>
              <a:rPr lang="ja-JP" altLang="en-US" sz="1600" b="1" dirty="0">
                <a:solidFill>
                  <a:srgbClr val="FF0000"/>
                </a:solidFill>
                <a:latin typeface="Meiryo" charset="-128"/>
                <a:ea typeface="Meiryo" charset="-128"/>
                <a:cs typeface="Meiryo" charset="-128"/>
              </a:rPr>
              <a:t>推定</a:t>
            </a:r>
            <a:r>
              <a:rPr lang="en-US" altLang="ja-JP" sz="1600" b="1" dirty="0">
                <a:solidFill>
                  <a:srgbClr val="FF0000"/>
                </a:solidFill>
                <a:latin typeface="Meiryo" charset="-128"/>
                <a:ea typeface="Meiryo" charset="-128"/>
                <a:cs typeface="Meiryo" charset="-128"/>
              </a:rPr>
              <a:t> </a:t>
            </a:r>
          </a:p>
          <a:p>
            <a:pPr marL="214318" indent="-214318" algn="l">
              <a:buFont typeface="Wingdings" charset="2"/>
              <a:buChar char="l"/>
            </a:pPr>
            <a:r>
              <a:rPr lang="ja-JP" altLang="en-US" sz="1600" b="1" dirty="0">
                <a:solidFill>
                  <a:srgbClr val="FF0000"/>
                </a:solidFill>
                <a:latin typeface="Meiryo" charset="-128"/>
                <a:ea typeface="Meiryo" charset="-128"/>
                <a:cs typeface="Meiryo" charset="-128"/>
              </a:rPr>
              <a:t>検定</a:t>
            </a:r>
            <a:r>
              <a:rPr lang="en-US" altLang="ja-JP" sz="1600" b="1" dirty="0">
                <a:solidFill>
                  <a:srgbClr val="FF0000"/>
                </a:solidFill>
                <a:latin typeface="Meiryo" charset="-128"/>
                <a:ea typeface="Meiryo" charset="-128"/>
                <a:cs typeface="Meiryo" charset="-128"/>
              </a:rPr>
              <a:t> </a:t>
            </a:r>
          </a:p>
          <a:p>
            <a:endParaRPr lang="ja-JP" altLang="en-US" sz="1950" b="1" dirty="0">
              <a:latin typeface="メイリオ" panose="020B0604030504040204" pitchFamily="50" charset="-128"/>
              <a:ea typeface="メイリオ" panose="020B0604030504040204" pitchFamily="50" charset="-128"/>
              <a:cs typeface="Meiryo" charset="-128"/>
            </a:endParaRPr>
          </a:p>
        </p:txBody>
      </p:sp>
      <p:sp>
        <p:nvSpPr>
          <p:cNvPr id="20" name="角丸四角形 17">
            <a:extLst>
              <a:ext uri="{FF2B5EF4-FFF2-40B4-BE49-F238E27FC236}">
                <a16:creationId xmlns:a16="http://schemas.microsoft.com/office/drawing/2014/main" id="{B269D160-FAB7-4891-A4EA-7BFEAF8974C4}"/>
              </a:ext>
            </a:extLst>
          </p:cNvPr>
          <p:cNvSpPr/>
          <p:nvPr/>
        </p:nvSpPr>
        <p:spPr>
          <a:xfrm>
            <a:off x="6209796" y="3512084"/>
            <a:ext cx="4219083" cy="1592740"/>
          </a:xfrm>
          <a:prstGeom prst="roundRect">
            <a:avLst/>
          </a:prstGeom>
          <a:no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1463" dirty="0">
              <a:latin typeface="メイリオ" panose="020B0604030504040204" pitchFamily="50" charset="-128"/>
              <a:ea typeface="メイリオ" panose="020B0604030504040204" pitchFamily="50" charset="-128"/>
              <a:cs typeface="Meiryo" charset="-128"/>
            </a:endParaRPr>
          </a:p>
        </p:txBody>
      </p:sp>
    </p:spTree>
    <p:extLst>
      <p:ext uri="{BB962C8B-B14F-4D97-AF65-F5344CB8AC3E}">
        <p14:creationId xmlns:p14="http://schemas.microsoft.com/office/powerpoint/2010/main" val="16722729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B1C59-7A0A-4E7E-85DD-48E5DCFF81FA}"/>
              </a:ext>
            </a:extLst>
          </p:cNvPr>
          <p:cNvSpPr>
            <a:spLocks noGrp="1"/>
          </p:cNvSpPr>
          <p:nvPr>
            <p:ph type="title"/>
          </p:nvPr>
        </p:nvSpPr>
        <p:spPr>
          <a:xfrm>
            <a:off x="914400" y="1295400"/>
            <a:ext cx="8991599" cy="1371602"/>
          </a:xfrm>
        </p:spPr>
        <p:txBody>
          <a:bodyPr/>
          <a:lstStyle/>
          <a:p>
            <a:r>
              <a:rPr kumimoji="1" lang="ja-JP" altLang="en-US" sz="4400" b="1" dirty="0">
                <a:latin typeface="メイリオ" panose="020B0604030504040204" pitchFamily="50" charset="-128"/>
                <a:ea typeface="メイリオ" panose="020B0604030504040204" pitchFamily="50" charset="-128"/>
              </a:rPr>
              <a:t>５．サンプリングと中心極限定理</a:t>
            </a:r>
          </a:p>
        </p:txBody>
      </p:sp>
      <p:sp>
        <p:nvSpPr>
          <p:cNvPr id="4" name="テキスト ボックス 3">
            <a:extLst>
              <a:ext uri="{FF2B5EF4-FFF2-40B4-BE49-F238E27FC236}">
                <a16:creationId xmlns:a16="http://schemas.microsoft.com/office/drawing/2014/main" id="{50BD9A84-0EB2-4ECB-92BC-15B827670C7A}"/>
              </a:ext>
            </a:extLst>
          </p:cNvPr>
          <p:cNvSpPr txBox="1"/>
          <p:nvPr/>
        </p:nvSpPr>
        <p:spPr>
          <a:xfrm>
            <a:off x="2743200" y="3048000"/>
            <a:ext cx="4876800" cy="1569660"/>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今日のコンテンツ</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5-1 </a:t>
            </a:r>
            <a:r>
              <a:rPr kumimoji="1" lang="ja-JP" altLang="en-US" sz="2400" dirty="0">
                <a:latin typeface="メイリオ" panose="020B0604030504040204" pitchFamily="50" charset="-128"/>
                <a:ea typeface="メイリオ" panose="020B0604030504040204" pitchFamily="50" charset="-128"/>
              </a:rPr>
              <a:t>サンプリング</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5-2 </a:t>
            </a:r>
            <a:r>
              <a:rPr kumimoji="1" lang="ja-JP" altLang="en-US" sz="2400" dirty="0">
                <a:latin typeface="メイリオ" panose="020B0604030504040204" pitchFamily="50" charset="-128"/>
                <a:ea typeface="メイリオ" panose="020B0604030504040204" pitchFamily="50" charset="-128"/>
              </a:rPr>
              <a:t>無作為化実験と交絡</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5-3 </a:t>
            </a:r>
            <a:r>
              <a:rPr kumimoji="1" lang="ja-JP" altLang="en-US" sz="2400" dirty="0">
                <a:latin typeface="メイリオ" panose="020B0604030504040204" pitchFamily="50" charset="-128"/>
                <a:ea typeface="メイリオ" panose="020B0604030504040204" pitchFamily="50" charset="-128"/>
              </a:rPr>
              <a:t>中心極限定理</a:t>
            </a:r>
          </a:p>
        </p:txBody>
      </p:sp>
      <p:sp>
        <p:nvSpPr>
          <p:cNvPr id="5" name="正方形/長方形 4">
            <a:extLst>
              <a:ext uri="{FF2B5EF4-FFF2-40B4-BE49-F238E27FC236}">
                <a16:creationId xmlns:a16="http://schemas.microsoft.com/office/drawing/2014/main" id="{10D166C3-C333-2041-83CD-27730ABC1E58}"/>
              </a:ext>
            </a:extLst>
          </p:cNvPr>
          <p:cNvSpPr/>
          <p:nvPr/>
        </p:nvSpPr>
        <p:spPr bwMode="auto">
          <a:xfrm>
            <a:off x="2743200" y="4114800"/>
            <a:ext cx="4495800" cy="381000"/>
          </a:xfrm>
          <a:prstGeom prst="rect">
            <a:avLst/>
          </a:prstGeom>
          <a:solidFill>
            <a:srgbClr val="FF0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Tree>
    <p:extLst>
      <p:ext uri="{BB962C8B-B14F-4D97-AF65-F5344CB8AC3E}">
        <p14:creationId xmlns:p14="http://schemas.microsoft.com/office/powerpoint/2010/main" val="3403003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中心極限定理</a:t>
            </a:r>
          </a:p>
        </p:txBody>
      </p:sp>
      <p:sp>
        <p:nvSpPr>
          <p:cNvPr id="3" name="正方形/長方形 2">
            <a:extLst>
              <a:ext uri="{FF2B5EF4-FFF2-40B4-BE49-F238E27FC236}">
                <a16:creationId xmlns:a16="http://schemas.microsoft.com/office/drawing/2014/main" id="{B8D1AD1F-7B79-5640-9600-EBFF4E8DE021}"/>
              </a:ext>
            </a:extLst>
          </p:cNvPr>
          <p:cNvSpPr/>
          <p:nvPr/>
        </p:nvSpPr>
        <p:spPr>
          <a:xfrm>
            <a:off x="1905000" y="3357416"/>
            <a:ext cx="6632386" cy="376385"/>
          </a:xfrm>
          <a:prstGeom prst="rect">
            <a:avLst/>
          </a:prstGeom>
        </p:spPr>
        <p:txBody>
          <a:bodyPr wrap="square">
            <a:spAutoFit/>
          </a:bodyPr>
          <a:lstStyle/>
          <a:p>
            <a:r>
              <a:rPr lang="ja-JP" altLang="en-US" sz="1846" dirty="0"/>
              <a:t>http://onlinestatbook.com/stat_sim/sampling_dist/</a:t>
            </a:r>
          </a:p>
        </p:txBody>
      </p:sp>
      <p:sp>
        <p:nvSpPr>
          <p:cNvPr id="4" name="正方形/長方形 3">
            <a:extLst>
              <a:ext uri="{FF2B5EF4-FFF2-40B4-BE49-F238E27FC236}">
                <a16:creationId xmlns:a16="http://schemas.microsoft.com/office/drawing/2014/main" id="{F1A987F6-D2E0-437C-AAB5-2A58E9E6DD56}"/>
              </a:ext>
            </a:extLst>
          </p:cNvPr>
          <p:cNvSpPr/>
          <p:nvPr/>
        </p:nvSpPr>
        <p:spPr bwMode="auto">
          <a:xfrm>
            <a:off x="2427290" y="1600200"/>
            <a:ext cx="7402511" cy="1600200"/>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9" name="コンテンツ プレースホルダー 8">
            <a:extLst>
              <a:ext uri="{FF2B5EF4-FFF2-40B4-BE49-F238E27FC236}">
                <a16:creationId xmlns:a16="http://schemas.microsoft.com/office/drawing/2014/main" id="{F17879E8-746A-4BE4-A53E-82E4224F4618}"/>
              </a:ext>
            </a:extLst>
          </p:cNvPr>
          <p:cNvSpPr>
            <a:spLocks noGrp="1"/>
          </p:cNvSpPr>
          <p:nvPr>
            <p:ph idx="1"/>
          </p:nvPr>
        </p:nvSpPr>
        <p:spPr/>
        <p:txBody>
          <a:bodyPr/>
          <a:lstStyle/>
          <a:p>
            <a:endParaRPr lang="ja-JP" altLang="en-US"/>
          </a:p>
        </p:txBody>
      </p:sp>
      <p:sp>
        <p:nvSpPr>
          <p:cNvPr id="10" name="正方形/長方形 9">
            <a:extLst>
              <a:ext uri="{FF2B5EF4-FFF2-40B4-BE49-F238E27FC236}">
                <a16:creationId xmlns:a16="http://schemas.microsoft.com/office/drawing/2014/main" id="{C2D03B07-AD0A-4D28-A41A-4D000567E102}"/>
              </a:ext>
            </a:extLst>
          </p:cNvPr>
          <p:cNvSpPr/>
          <p:nvPr/>
        </p:nvSpPr>
        <p:spPr>
          <a:xfrm>
            <a:off x="2895600" y="1450610"/>
            <a:ext cx="1723550" cy="400110"/>
          </a:xfrm>
          <a:prstGeom prst="rect">
            <a:avLst/>
          </a:prstGeom>
          <a:solidFill>
            <a:schemeClr val="bg1"/>
          </a:solidFill>
        </p:spPr>
        <p:txBody>
          <a:bodyPr wrap="none">
            <a:spAutoFit/>
          </a:bodyPr>
          <a:lstStyle/>
          <a:p>
            <a:r>
              <a:rPr kumimoji="1" lang="ja-JP" altLang="en-US" b="1" dirty="0">
                <a:latin typeface="メイリオ" panose="020B0604030504040204" pitchFamily="50" charset="-128"/>
                <a:ea typeface="メイリオ" panose="020B0604030504040204" pitchFamily="50" charset="-128"/>
              </a:rPr>
              <a:t>中心極限定理</a:t>
            </a:r>
            <a:endParaRPr lang="ja-JP" altLang="en-US" b="1" dirty="0"/>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89EC861D-4771-492A-9F52-DF3632492A0E}"/>
                  </a:ext>
                </a:extLst>
              </p:cNvPr>
              <p:cNvSpPr/>
              <p:nvPr/>
            </p:nvSpPr>
            <p:spPr>
              <a:xfrm>
                <a:off x="2775744" y="1905000"/>
                <a:ext cx="6705600" cy="1075744"/>
              </a:xfrm>
              <a:prstGeom prst="rect">
                <a:avLst/>
              </a:prstGeom>
            </p:spPr>
            <p:txBody>
              <a:bodyPr wrap="square">
                <a:spAutoFit/>
              </a:bodyPr>
              <a:lstStyle/>
              <a:p>
                <a:pPr algn="l"/>
                <a:r>
                  <a:rPr kumimoji="1" lang="ja-JP" altLang="en-US" sz="1800" dirty="0">
                    <a:latin typeface="メイリオ" panose="020B0604030504040204" pitchFamily="50" charset="-128"/>
                    <a:ea typeface="メイリオ" panose="020B0604030504040204" pitchFamily="50" charset="-128"/>
                    <a:cs typeface="Meiryo" charset="-128"/>
                  </a:rPr>
                  <a:t>平均</a:t>
                </a:r>
                <a14:m>
                  <m:oMath xmlns:m="http://schemas.openxmlformats.org/officeDocument/2006/math">
                    <m:r>
                      <a:rPr kumimoji="1" lang="ja-JP" altLang="en-US" sz="1800" i="1" dirty="0">
                        <a:latin typeface="Cambria Math" panose="02040503050406030204" pitchFamily="18" charset="0"/>
                        <a:ea typeface="Meiryo" charset="-128"/>
                        <a:cs typeface="Meiryo" charset="-128"/>
                      </a:rPr>
                      <m:t> </m:t>
                    </m:r>
                    <m:r>
                      <a:rPr kumimoji="1" lang="en-US" altLang="ja-JP" sz="1800" i="1" dirty="0">
                        <a:latin typeface="Cambria Math" panose="02040503050406030204" pitchFamily="18" charset="0"/>
                        <a:ea typeface="Meiryo" charset="-128"/>
                        <a:cs typeface="Meiryo" charset="-128"/>
                      </a:rPr>
                      <m:t>𝜇</m:t>
                    </m:r>
                    <m:r>
                      <a:rPr kumimoji="1" lang="en-US" altLang="ja-JP" sz="1800" i="1" dirty="0">
                        <a:latin typeface="Cambria Math" panose="02040503050406030204" pitchFamily="18" charset="0"/>
                        <a:ea typeface="Meiryo" charset="-128"/>
                        <a:cs typeface="Meiryo" charset="-128"/>
                      </a:rPr>
                      <m:t> </m:t>
                    </m:r>
                  </m:oMath>
                </a14:m>
                <a:r>
                  <a:rPr kumimoji="1" lang="ja-JP" altLang="en-US" sz="1800" dirty="0">
                    <a:latin typeface="メイリオ" panose="020B0604030504040204" pitchFamily="50" charset="-128"/>
                    <a:ea typeface="メイリオ" panose="020B0604030504040204" pitchFamily="50" charset="-128"/>
                    <a:cs typeface="Meiryo" charset="-128"/>
                  </a:rPr>
                  <a:t>、標準偏差</a:t>
                </a:r>
                <a14:m>
                  <m:oMath xmlns:m="http://schemas.openxmlformats.org/officeDocument/2006/math">
                    <m:r>
                      <a:rPr kumimoji="1" lang="en-US" altLang="ja-JP" sz="1800">
                        <a:latin typeface="Cambria Math" panose="02040503050406030204" pitchFamily="18" charset="0"/>
                        <a:ea typeface="Meiryo" charset="-128"/>
                        <a:cs typeface="Meiryo" charset="-128"/>
                      </a:rPr>
                      <m:t> </m:t>
                    </m:r>
                    <m:r>
                      <a:rPr kumimoji="1" lang="en-US" altLang="ja-JP" sz="1800" i="1">
                        <a:latin typeface="Cambria Math" panose="02040503050406030204" pitchFamily="18" charset="0"/>
                        <a:ea typeface="Meiryo" charset="-128"/>
                        <a:cs typeface="Meiryo" charset="-128"/>
                      </a:rPr>
                      <m:t>𝜎</m:t>
                    </m:r>
                  </m:oMath>
                </a14:m>
                <a:r>
                  <a:rPr lang="ja-JP" altLang="en-US" sz="1800" dirty="0">
                    <a:latin typeface="メイリオ" panose="020B0604030504040204" pitchFamily="50" charset="-128"/>
                    <a:ea typeface="メイリオ" panose="020B0604030504040204" pitchFamily="50" charset="-128"/>
                    <a:cs typeface="Meiryo" charset="-128"/>
                  </a:rPr>
                  <a:t>の分布に従う母集団から、</a:t>
                </a:r>
                <a14:m>
                  <m:oMath xmlns:m="http://schemas.openxmlformats.org/officeDocument/2006/math">
                    <m:r>
                      <a:rPr lang="en-US" altLang="ja-JP" sz="1800" i="1" dirty="0">
                        <a:latin typeface="Cambria Math" charset="0"/>
                        <a:ea typeface="Meiryo" charset="-128"/>
                        <a:cs typeface="Meiryo" charset="-128"/>
                      </a:rPr>
                      <m:t>𝑛</m:t>
                    </m:r>
                  </m:oMath>
                </a14:m>
                <a:r>
                  <a:rPr lang="ja-JP" altLang="en-US" sz="1800" dirty="0">
                    <a:latin typeface="メイリオ" panose="020B0604030504040204" pitchFamily="50" charset="-128"/>
                    <a:ea typeface="メイリオ" panose="020B0604030504040204" pitchFamily="50" charset="-128"/>
                    <a:cs typeface="Meiryo" charset="-128"/>
                  </a:rPr>
                  <a:t> 個のデータを無作為抽出した時の標本平均の分布は、</a:t>
                </a:r>
                <a14:m>
                  <m:oMath xmlns:m="http://schemas.openxmlformats.org/officeDocument/2006/math">
                    <m:r>
                      <a:rPr lang="en-US" altLang="ja-JP" sz="1800" i="1" dirty="0">
                        <a:latin typeface="Cambria Math" charset="0"/>
                        <a:ea typeface="Meiryo" charset="-128"/>
                        <a:cs typeface="Meiryo" charset="-128"/>
                      </a:rPr>
                      <m:t> </m:t>
                    </m:r>
                    <m:r>
                      <a:rPr lang="en-US" altLang="ja-JP" sz="1800" i="1" dirty="0">
                        <a:latin typeface="Cambria Math" charset="0"/>
                        <a:ea typeface="Meiryo" charset="-128"/>
                        <a:cs typeface="Meiryo" charset="-128"/>
                      </a:rPr>
                      <m:t>𝑛</m:t>
                    </m:r>
                    <m:r>
                      <a:rPr lang="en-US" altLang="ja-JP" sz="1800" i="1" dirty="0">
                        <a:latin typeface="Cambria Math" panose="02040503050406030204" pitchFamily="18" charset="0"/>
                        <a:ea typeface="Meiryo" charset="-128"/>
                        <a:cs typeface="Meiryo" charset="-128"/>
                      </a:rPr>
                      <m:t> </m:t>
                    </m:r>
                  </m:oMath>
                </a14:m>
                <a:r>
                  <a:rPr lang="ja-JP" altLang="en-US" sz="1800" dirty="0">
                    <a:latin typeface="メイリオ" panose="020B0604030504040204" pitchFamily="50" charset="-128"/>
                    <a:ea typeface="メイリオ" panose="020B0604030504040204" pitchFamily="50" charset="-128"/>
                    <a:cs typeface="Meiryo" charset="-128"/>
                  </a:rPr>
                  <a:t>が十分に大きい時、平均が</a:t>
                </a:r>
                <a14:m>
                  <m:oMath xmlns:m="http://schemas.openxmlformats.org/officeDocument/2006/math">
                    <m:r>
                      <a:rPr lang="en-US" altLang="ja-JP" sz="1800" dirty="0">
                        <a:latin typeface="Cambria Math" panose="02040503050406030204" pitchFamily="18" charset="0"/>
                        <a:ea typeface="Meiryo" charset="-128"/>
                        <a:cs typeface="Meiryo" charset="-128"/>
                      </a:rPr>
                      <m:t> </m:t>
                    </m:r>
                    <m:r>
                      <a:rPr lang="en-US" altLang="ja-JP" sz="1800" i="1" dirty="0">
                        <a:latin typeface="Cambria Math" charset="0"/>
                        <a:ea typeface="Meiryo" charset="-128"/>
                        <a:cs typeface="Meiryo" charset="-128"/>
                      </a:rPr>
                      <m:t>𝜇</m:t>
                    </m:r>
                  </m:oMath>
                </a14:m>
                <a:r>
                  <a:rPr lang="ja-JP" altLang="en-US" sz="1800" dirty="0">
                    <a:latin typeface="メイリオ" panose="020B0604030504040204" pitchFamily="50" charset="-128"/>
                    <a:ea typeface="メイリオ" panose="020B0604030504040204" pitchFamily="50" charset="-128"/>
                    <a:cs typeface="Meiryo" charset="-128"/>
                  </a:rPr>
                  <a:t>、標準偏差 </a:t>
                </a:r>
                <a14:m>
                  <m:oMath xmlns:m="http://schemas.openxmlformats.org/officeDocument/2006/math">
                    <m:f>
                      <m:fPr>
                        <m:ctrlPr>
                          <a:rPr lang="mr-IN" altLang="ja-JP" sz="1800" i="1">
                            <a:latin typeface="Cambria Math" panose="02040503050406030204" pitchFamily="18" charset="0"/>
                            <a:ea typeface="Meiryo" charset="-128"/>
                            <a:cs typeface="Meiryo" charset="-128"/>
                          </a:rPr>
                        </m:ctrlPr>
                      </m:fPr>
                      <m:num>
                        <m:r>
                          <a:rPr lang="mr-IN" altLang="ja-JP" sz="1800" i="1">
                            <a:latin typeface="Cambria Math" charset="0"/>
                            <a:ea typeface="Meiryo" charset="-128"/>
                            <a:cs typeface="Meiryo" charset="-128"/>
                          </a:rPr>
                          <m:t>𝜎</m:t>
                        </m:r>
                      </m:num>
                      <m:den>
                        <m:rad>
                          <m:radPr>
                            <m:degHide m:val="on"/>
                            <m:ctrlPr>
                              <a:rPr lang="mr-IN" altLang="ja-JP" sz="1800" i="1">
                                <a:latin typeface="Cambria Math" panose="02040503050406030204" pitchFamily="18" charset="0"/>
                                <a:ea typeface="Meiryo" charset="-128"/>
                                <a:cs typeface="Meiryo" charset="-128"/>
                              </a:rPr>
                            </m:ctrlPr>
                          </m:radPr>
                          <m:deg/>
                          <m:e>
                            <m:r>
                              <a:rPr lang="en-US" altLang="ja-JP" sz="1800" i="1">
                                <a:latin typeface="Cambria Math" charset="0"/>
                                <a:ea typeface="Meiryo" charset="-128"/>
                                <a:cs typeface="Meiryo" charset="-128"/>
                              </a:rPr>
                              <m:t>𝑛</m:t>
                            </m:r>
                          </m:e>
                        </m:rad>
                      </m:den>
                    </m:f>
                  </m:oMath>
                </a14:m>
                <a:r>
                  <a:rPr lang="ja-JP" altLang="en-US" sz="1800" dirty="0">
                    <a:latin typeface="メイリオ" panose="020B0604030504040204" pitchFamily="50" charset="-128"/>
                    <a:ea typeface="メイリオ" panose="020B0604030504040204" pitchFamily="50" charset="-128"/>
                    <a:cs typeface="Meiryo" charset="-128"/>
                  </a:rPr>
                  <a:t> の正規分布に従う。</a:t>
                </a:r>
                <a:endParaRPr lang="en-US" altLang="ja-JP" sz="1800" dirty="0">
                  <a:latin typeface="メイリオ" panose="020B0604030504040204" pitchFamily="50" charset="-128"/>
                  <a:ea typeface="メイリオ" panose="020B0604030504040204" pitchFamily="50" charset="-128"/>
                  <a:cs typeface="Meiryo" charset="-128"/>
                </a:endParaRPr>
              </a:p>
            </p:txBody>
          </p:sp>
        </mc:Choice>
        <mc:Fallback xmlns="">
          <p:sp>
            <p:nvSpPr>
              <p:cNvPr id="7" name="正方形/長方形 6">
                <a:extLst>
                  <a:ext uri="{FF2B5EF4-FFF2-40B4-BE49-F238E27FC236}">
                    <a16:creationId xmlns:a16="http://schemas.microsoft.com/office/drawing/2014/main" id="{89EC861D-4771-492A-9F52-DF3632492A0E}"/>
                  </a:ext>
                </a:extLst>
              </p:cNvPr>
              <p:cNvSpPr>
                <a:spLocks noRot="1" noChangeAspect="1" noMove="1" noResize="1" noEditPoints="1" noAdjustHandles="1" noChangeArrowheads="1" noChangeShapeType="1" noTextEdit="1"/>
              </p:cNvSpPr>
              <p:nvPr/>
            </p:nvSpPr>
            <p:spPr>
              <a:xfrm>
                <a:off x="2775744" y="1905000"/>
                <a:ext cx="6705600" cy="1075744"/>
              </a:xfrm>
              <a:prstGeom prst="rect">
                <a:avLst/>
              </a:prstGeom>
              <a:blipFill>
                <a:blip r:embed="rId2"/>
                <a:stretch>
                  <a:fillRect l="-727" t="-227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5705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5" name="正方形/長方形 4">
            <a:extLst>
              <a:ext uri="{FF2B5EF4-FFF2-40B4-BE49-F238E27FC236}">
                <a16:creationId xmlns:a16="http://schemas.microsoft.com/office/drawing/2014/main" id="{470763DB-6902-3940-AC10-130E7C5FC964}"/>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30A8E499-83B6-6541-9576-F1A6472720F9}"/>
                  </a:ext>
                </a:extLst>
              </p:cNvPr>
              <p:cNvSpPr/>
              <p:nvPr/>
            </p:nvSpPr>
            <p:spPr>
              <a:xfrm>
                <a:off x="1647093" y="1346479"/>
                <a:ext cx="4572000" cy="1350050"/>
              </a:xfrm>
              <a:prstGeom prst="rect">
                <a:avLst/>
              </a:prstGeom>
            </p:spPr>
            <p:txBody>
              <a:bodyPr>
                <a:spAutoFit/>
              </a:bodyPr>
              <a:lstStyle/>
              <a:p>
                <a:r>
                  <a:rPr lang="ja-JP" altLang="en-US" sz="1846" b="1" dirty="0">
                    <a:solidFill>
                      <a:srgbClr val="FF0000"/>
                    </a:solidFill>
                    <a:latin typeface="Meiryo" charset="-128"/>
                    <a:ea typeface="Meiryo" charset="-128"/>
                    <a:cs typeface="Meiryo" charset="-128"/>
                  </a:rPr>
                  <a:t>平均</a:t>
                </a:r>
                <a14:m>
                  <m:oMath xmlns:m="http://schemas.openxmlformats.org/officeDocument/2006/math">
                    <m:r>
                      <a:rPr lang="en-US" altLang="ja-JP" sz="1846" b="1" i="1" dirty="0">
                        <a:solidFill>
                          <a:srgbClr val="FF0000"/>
                        </a:solidFill>
                        <a:latin typeface="Cambria Math" charset="0"/>
                        <a:ea typeface="Meiryo" charset="-128"/>
                        <a:cs typeface="Meiryo" charset="-128"/>
                      </a:rPr>
                      <m:t>𝝁</m:t>
                    </m:r>
                  </m:oMath>
                </a14:m>
                <a:r>
                  <a:rPr lang="ja-JP" altLang="en-US" sz="1846" b="1" dirty="0">
                    <a:solidFill>
                      <a:srgbClr val="FF0000"/>
                    </a:solidFill>
                    <a:latin typeface="Meiryo" charset="-128"/>
                    <a:ea typeface="Meiryo" charset="-128"/>
                    <a:cs typeface="Meiryo" charset="-128"/>
                  </a:rPr>
                  <a:t>、標準偏差</a:t>
                </a:r>
                <a14:m>
                  <m:oMath xmlns:m="http://schemas.openxmlformats.org/officeDocument/2006/math">
                    <m:r>
                      <a:rPr lang="en-US" altLang="ja-JP" sz="1846" b="1" i="1" dirty="0">
                        <a:solidFill>
                          <a:srgbClr val="FF0000"/>
                        </a:solidFill>
                        <a:latin typeface="Cambria Math" charset="0"/>
                        <a:ea typeface="Meiryo" charset="-128"/>
                        <a:cs typeface="Meiryo" charset="-128"/>
                      </a:rPr>
                      <m:t>𝝈</m:t>
                    </m:r>
                  </m:oMath>
                </a14:m>
                <a:r>
                  <a:rPr lang="ja-JP" altLang="en-US" sz="1846" b="1" dirty="0">
                    <a:solidFill>
                      <a:srgbClr val="FF0000"/>
                    </a:solidFill>
                    <a:latin typeface="Meiryo" charset="-128"/>
                    <a:ea typeface="Meiryo" charset="-128"/>
                    <a:cs typeface="Meiryo" charset="-128"/>
                  </a:rPr>
                  <a:t>の分布に従う母集団から</a:t>
                </a:r>
                <a:r>
                  <a:rPr lang="ja-JP" altLang="en-US" sz="1846" dirty="0">
                    <a:solidFill>
                      <a:schemeClr val="tx2"/>
                    </a:solidFill>
                    <a:latin typeface="Meiryo" charset="-128"/>
                    <a:ea typeface="Meiryo" charset="-128"/>
                    <a:cs typeface="Meiryo" charset="-128"/>
                  </a:rPr>
                  <a:t>、</a:t>
                </a:r>
                <a14:m>
                  <m:oMath xmlns:m="http://schemas.openxmlformats.org/officeDocument/2006/math">
                    <m:r>
                      <a:rPr lang="en-US" altLang="ja-JP" sz="1846" i="1" dirty="0">
                        <a:latin typeface="Cambria Math" charset="0"/>
                        <a:ea typeface="Meiryo" charset="-128"/>
                        <a:cs typeface="Meiryo" charset="-128"/>
                      </a:rPr>
                      <m:t>𝑛</m:t>
                    </m:r>
                  </m:oMath>
                </a14:m>
                <a:r>
                  <a:rPr lang="ja-JP" altLang="en-US" sz="1846" dirty="0">
                    <a:latin typeface="Meiryo" charset="-128"/>
                    <a:ea typeface="Meiryo" charset="-128"/>
                    <a:cs typeface="Meiryo" charset="-128"/>
                  </a:rPr>
                  <a:t>個のデータを無作為抽出した時の標本平均の分布は、</a:t>
                </a:r>
                <a14:m>
                  <m:oMath xmlns:m="http://schemas.openxmlformats.org/officeDocument/2006/math">
                    <m:r>
                      <a:rPr lang="en-US" altLang="ja-JP" sz="1846" i="1" dirty="0">
                        <a:latin typeface="Cambria Math" charset="0"/>
                        <a:ea typeface="Meiryo" charset="-128"/>
                        <a:cs typeface="Meiryo" charset="-128"/>
                      </a:rPr>
                      <m:t> </m:t>
                    </m:r>
                    <m:r>
                      <a:rPr lang="en-US" altLang="ja-JP" sz="1846" i="1" dirty="0">
                        <a:latin typeface="Cambria Math" charset="0"/>
                        <a:ea typeface="Meiryo" charset="-128"/>
                        <a:cs typeface="Meiryo" charset="-128"/>
                      </a:rPr>
                      <m:t>𝑛</m:t>
                    </m:r>
                  </m:oMath>
                </a14:m>
                <a:r>
                  <a:rPr lang="ja-JP" altLang="en-US" sz="1846" dirty="0">
                    <a:latin typeface="Meiryo" charset="-128"/>
                    <a:ea typeface="Meiryo" charset="-128"/>
                    <a:cs typeface="Meiryo" charset="-128"/>
                  </a:rPr>
                  <a:t>が十分に大きい時、平均が</a:t>
                </a:r>
                <a14:m>
                  <m:oMath xmlns:m="http://schemas.openxmlformats.org/officeDocument/2006/math">
                    <m:r>
                      <a:rPr lang="en-US" altLang="ja-JP" sz="1846" i="1" dirty="0">
                        <a:latin typeface="Cambria Math" charset="0"/>
                        <a:ea typeface="Meiryo" charset="-128"/>
                        <a:cs typeface="Meiryo" charset="-128"/>
                      </a:rPr>
                      <m:t>𝜇</m:t>
                    </m:r>
                  </m:oMath>
                </a14:m>
                <a:r>
                  <a:rPr lang="ja-JP" altLang="en-US" sz="1846" dirty="0">
                    <a:latin typeface="Meiryo" charset="-128"/>
                    <a:ea typeface="Meiryo" charset="-128"/>
                    <a:cs typeface="Meiryo" charset="-128"/>
                  </a:rPr>
                  <a:t>、標準偏差</a:t>
                </a:r>
                <a14:m>
                  <m:oMath xmlns:m="http://schemas.openxmlformats.org/officeDocument/2006/math">
                    <m:f>
                      <m:fPr>
                        <m:ctrlPr>
                          <a:rPr lang="mr-IN" altLang="ja-JP" sz="1846" i="1">
                            <a:latin typeface="Cambria Math" panose="02040503050406030204" pitchFamily="18" charset="0"/>
                            <a:ea typeface="Meiryo" charset="-128"/>
                            <a:cs typeface="Meiryo" charset="-128"/>
                          </a:rPr>
                        </m:ctrlPr>
                      </m:fPr>
                      <m:num>
                        <m:r>
                          <a:rPr lang="mr-IN" altLang="ja-JP" sz="1846" i="1">
                            <a:latin typeface="Cambria Math" charset="0"/>
                            <a:ea typeface="Meiryo" charset="-128"/>
                            <a:cs typeface="Meiryo" charset="-128"/>
                          </a:rPr>
                          <m:t>𝜎</m:t>
                        </m:r>
                      </m:num>
                      <m:den>
                        <m:rad>
                          <m:radPr>
                            <m:degHide m:val="on"/>
                            <m:ctrlPr>
                              <a:rPr lang="mr-IN" altLang="ja-JP" sz="1846" i="1">
                                <a:latin typeface="Cambria Math" panose="02040503050406030204" pitchFamily="18" charset="0"/>
                                <a:ea typeface="Meiryo" charset="-128"/>
                                <a:cs typeface="Meiryo" charset="-128"/>
                              </a:rPr>
                            </m:ctrlPr>
                          </m:radPr>
                          <m:deg/>
                          <m:e>
                            <m:r>
                              <m:rPr>
                                <m:sty m:val="p"/>
                              </m:rPr>
                              <a:rPr lang="en-US" altLang="ja-JP" sz="1846" i="1">
                                <a:latin typeface="Cambria Math" charset="0"/>
                                <a:ea typeface="Meiryo" charset="-128"/>
                                <a:cs typeface="Meiryo" charset="-128"/>
                              </a:rPr>
                              <m:t>n</m:t>
                            </m:r>
                          </m:e>
                        </m:rad>
                      </m:den>
                    </m:f>
                  </m:oMath>
                </a14:m>
                <a:r>
                  <a:rPr lang="ja-JP" altLang="en-US" sz="1846" dirty="0">
                    <a:latin typeface="Meiryo" charset="-128"/>
                    <a:ea typeface="Meiryo" charset="-128"/>
                    <a:cs typeface="Meiryo" charset="-128"/>
                  </a:rPr>
                  <a:t>の正規分布に従う。</a:t>
                </a:r>
                <a:endParaRPr lang="en-US" altLang="ja-JP" sz="1846" dirty="0">
                  <a:latin typeface="Meiryo" charset="-128"/>
                  <a:ea typeface="Meiryo" charset="-128"/>
                  <a:cs typeface="Meiryo" charset="-128"/>
                </a:endParaRPr>
              </a:p>
            </p:txBody>
          </p:sp>
        </mc:Choice>
        <mc:Fallback xmlns="">
          <p:sp>
            <p:nvSpPr>
              <p:cNvPr id="3" name="正方形/長方形 2">
                <a:extLst>
                  <a:ext uri="{FF2B5EF4-FFF2-40B4-BE49-F238E27FC236}">
                    <a16:creationId xmlns:a16="http://schemas.microsoft.com/office/drawing/2014/main" id="{30A8E499-83B6-6541-9576-F1A6472720F9}"/>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2"/>
                <a:stretch>
                  <a:fillRect l="-831" t="-1869" r="-554" b="-1869"/>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AEC6F040-8CBA-1D4A-9E48-070E57F0002C}"/>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Tree>
    <p:extLst>
      <p:ext uri="{BB962C8B-B14F-4D97-AF65-F5344CB8AC3E}">
        <p14:creationId xmlns:p14="http://schemas.microsoft.com/office/powerpoint/2010/main" val="25337113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7" name="図 6">
            <a:extLst>
              <a:ext uri="{FF2B5EF4-FFF2-40B4-BE49-F238E27FC236}">
                <a16:creationId xmlns:a16="http://schemas.microsoft.com/office/drawing/2014/main" id="{7B5BF0A1-9FC2-A144-9616-8C4D399627E7}"/>
              </a:ext>
            </a:extLst>
          </p:cNvPr>
          <p:cNvPicPr>
            <a:picLocks noChangeAspect="1"/>
          </p:cNvPicPr>
          <p:nvPr/>
        </p:nvPicPr>
        <p:blipFill>
          <a:blip r:embed="rId2"/>
          <a:stretch>
            <a:fillRect/>
          </a:stretch>
        </p:blipFill>
        <p:spPr>
          <a:xfrm>
            <a:off x="2355666" y="3512740"/>
            <a:ext cx="2857244" cy="1738992"/>
          </a:xfrm>
          <a:prstGeom prst="rect">
            <a:avLst/>
          </a:prstGeom>
        </p:spPr>
      </p:pic>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F8A47C7B-0922-FD47-9982-44B41AC1E5B9}"/>
                  </a:ext>
                </a:extLst>
              </p:cNvPr>
              <p:cNvSpPr/>
              <p:nvPr/>
            </p:nvSpPr>
            <p:spPr>
              <a:xfrm>
                <a:off x="3621778" y="5274383"/>
                <a:ext cx="36740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oMath>
                  </m:oMathPara>
                </a14:m>
                <a:endParaRPr lang="ja-JP" altLang="en-US" sz="1846"/>
              </a:p>
            </p:txBody>
          </p:sp>
        </mc:Choice>
        <mc:Fallback xmlns="">
          <p:sp>
            <p:nvSpPr>
              <p:cNvPr id="8" name="正方形/長方形 7">
                <a:extLst>
                  <a:ext uri="{FF2B5EF4-FFF2-40B4-BE49-F238E27FC236}">
                    <a16:creationId xmlns:a16="http://schemas.microsoft.com/office/drawing/2014/main" id="{F8A47C7B-0922-FD47-9982-44B41AC1E5B9}"/>
                  </a:ext>
                </a:extLst>
              </p:cNvPr>
              <p:cNvSpPr>
                <a:spLocks noRot="1" noChangeAspect="1" noMove="1" noResize="1" noEditPoints="1" noAdjustHandles="1" noChangeArrowheads="1" noChangeShapeType="1" noTextEdit="1"/>
              </p:cNvSpPr>
              <p:nvPr/>
            </p:nvSpPr>
            <p:spPr>
              <a:xfrm>
                <a:off x="3621778" y="5274383"/>
                <a:ext cx="367408" cy="376385"/>
              </a:xfrm>
              <a:prstGeom prst="rect">
                <a:avLst/>
              </a:prstGeom>
              <a:blipFill>
                <a:blip r:embed="rId3"/>
                <a:stretch>
                  <a:fillRect b="-3226"/>
                </a:stretch>
              </a:blipFill>
            </p:spPr>
            <p:txBody>
              <a:bodyPr/>
              <a:lstStyle/>
              <a:p>
                <a:r>
                  <a:rPr lang="ja-JP" altLang="en-US">
                    <a:noFill/>
                  </a:rPr>
                  <a:t> </a:t>
                </a:r>
              </a:p>
            </p:txBody>
          </p:sp>
        </mc:Fallback>
      </mc:AlternateContent>
      <p:cxnSp>
        <p:nvCxnSpPr>
          <p:cNvPr id="9" name="直線コネクタ 8">
            <a:extLst>
              <a:ext uri="{FF2B5EF4-FFF2-40B4-BE49-F238E27FC236}">
                <a16:creationId xmlns:a16="http://schemas.microsoft.com/office/drawing/2014/main" id="{F039FAF5-E2CF-B544-973C-F568D630E44A}"/>
              </a:ext>
            </a:extLst>
          </p:cNvPr>
          <p:cNvCxnSpPr>
            <a:endCxn id="8" idx="0"/>
          </p:cNvCxnSpPr>
          <p:nvPr/>
        </p:nvCxnSpPr>
        <p:spPr>
          <a:xfrm flipH="1">
            <a:off x="3805482" y="5140570"/>
            <a:ext cx="0" cy="13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4C64AFAC-E6CB-4549-8E1B-3A3BF5EB5EBF}"/>
                  </a:ext>
                </a:extLst>
              </p:cNvPr>
              <p:cNvSpPr/>
              <p:nvPr/>
            </p:nvSpPr>
            <p:spPr>
              <a:xfrm>
                <a:off x="3768099" y="4148892"/>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oMath>
                  </m:oMathPara>
                </a14:m>
                <a:endParaRPr lang="ja-JP" altLang="en-US" sz="1846"/>
              </a:p>
            </p:txBody>
          </p:sp>
        </mc:Choice>
        <mc:Fallback xmlns="">
          <p:sp>
            <p:nvSpPr>
              <p:cNvPr id="10" name="正方形/長方形 9">
                <a:extLst>
                  <a:ext uri="{FF2B5EF4-FFF2-40B4-BE49-F238E27FC236}">
                    <a16:creationId xmlns:a16="http://schemas.microsoft.com/office/drawing/2014/main" id="{4C64AFAC-E6CB-4549-8E1B-3A3BF5EB5EBF}"/>
                  </a:ext>
                </a:extLst>
              </p:cNvPr>
              <p:cNvSpPr>
                <a:spLocks noRot="1" noChangeAspect="1" noMove="1" noResize="1" noEditPoints="1" noAdjustHandles="1" noChangeArrowheads="1" noChangeShapeType="1" noTextEdit="1"/>
              </p:cNvSpPr>
              <p:nvPr/>
            </p:nvSpPr>
            <p:spPr>
              <a:xfrm>
                <a:off x="3768099" y="4148892"/>
                <a:ext cx="372218" cy="376385"/>
              </a:xfrm>
              <a:prstGeom prst="rect">
                <a:avLst/>
              </a:prstGeom>
              <a:blipFill>
                <a:blip r:embed="rId4"/>
                <a:stretch>
                  <a:fillRect/>
                </a:stretch>
              </a:blipFill>
            </p:spPr>
            <p:txBody>
              <a:bodyPr/>
              <a:lstStyle/>
              <a:p>
                <a:r>
                  <a:rPr lang="ja-JP" altLang="en-US">
                    <a:noFill/>
                  </a:rPr>
                  <a:t> </a:t>
                </a:r>
              </a:p>
            </p:txBody>
          </p:sp>
        </mc:Fallback>
      </mc:AlternateContent>
      <p:cxnSp>
        <p:nvCxnSpPr>
          <p:cNvPr id="11" name="直線矢印コネクタ 10">
            <a:extLst>
              <a:ext uri="{FF2B5EF4-FFF2-40B4-BE49-F238E27FC236}">
                <a16:creationId xmlns:a16="http://schemas.microsoft.com/office/drawing/2014/main" id="{7F8CC1D6-FAFC-6F46-AAE7-43C6B601DAE8}"/>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6D747056-22DD-324A-BC56-488A52805DF1}"/>
                  </a:ext>
                </a:extLst>
              </p:cNvPr>
              <p:cNvSpPr/>
              <p:nvPr/>
            </p:nvSpPr>
            <p:spPr>
              <a:xfrm>
                <a:off x="5147591" y="4992164"/>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12" name="正方形/長方形 11">
                <a:extLst>
                  <a:ext uri="{FF2B5EF4-FFF2-40B4-BE49-F238E27FC236}">
                    <a16:creationId xmlns:a16="http://schemas.microsoft.com/office/drawing/2014/main" id="{6D747056-22DD-324A-BC56-488A52805DF1}"/>
                  </a:ext>
                </a:extLst>
              </p:cNvPr>
              <p:cNvSpPr>
                <a:spLocks noRot="1" noChangeAspect="1" noMove="1" noResize="1" noEditPoints="1" noAdjustHandles="1" noChangeArrowheads="1" noChangeShapeType="1" noTextEdit="1"/>
              </p:cNvSpPr>
              <p:nvPr/>
            </p:nvSpPr>
            <p:spPr>
              <a:xfrm>
                <a:off x="5147591" y="4992164"/>
                <a:ext cx="372218" cy="37638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D099B7A6-85C0-5F4D-97E8-C1839569FB6A}"/>
                  </a:ext>
                </a:extLst>
              </p:cNvPr>
              <p:cNvSpPr/>
              <p:nvPr/>
            </p:nvSpPr>
            <p:spPr>
              <a:xfrm>
                <a:off x="1647093" y="1346479"/>
                <a:ext cx="4572000" cy="1350050"/>
              </a:xfrm>
              <a:prstGeom prst="rect">
                <a:avLst/>
              </a:prstGeom>
            </p:spPr>
            <p:txBody>
              <a:bodyPr>
                <a:spAutoFit/>
              </a:bodyPr>
              <a:lstStyle/>
              <a:p>
                <a:r>
                  <a:rPr lang="ja-JP" altLang="en-US" sz="1846" b="1" dirty="0">
                    <a:solidFill>
                      <a:srgbClr val="FF0000"/>
                    </a:solidFill>
                    <a:latin typeface="Meiryo" charset="-128"/>
                    <a:ea typeface="Meiryo" charset="-128"/>
                    <a:cs typeface="Meiryo" charset="-128"/>
                  </a:rPr>
                  <a:t>平均</a:t>
                </a:r>
                <a14:m>
                  <m:oMath xmlns:m="http://schemas.openxmlformats.org/officeDocument/2006/math">
                    <m:r>
                      <a:rPr lang="en-US" altLang="ja-JP" sz="1846" b="1" i="1" dirty="0">
                        <a:solidFill>
                          <a:srgbClr val="FF0000"/>
                        </a:solidFill>
                        <a:latin typeface="Cambria Math" charset="0"/>
                        <a:ea typeface="Meiryo" charset="-128"/>
                        <a:cs typeface="Meiryo" charset="-128"/>
                      </a:rPr>
                      <m:t>𝝁</m:t>
                    </m:r>
                  </m:oMath>
                </a14:m>
                <a:r>
                  <a:rPr lang="ja-JP" altLang="en-US" sz="1846" b="1" dirty="0">
                    <a:solidFill>
                      <a:srgbClr val="FF0000"/>
                    </a:solidFill>
                    <a:latin typeface="Meiryo" charset="-128"/>
                    <a:ea typeface="Meiryo" charset="-128"/>
                    <a:cs typeface="Meiryo" charset="-128"/>
                  </a:rPr>
                  <a:t>、標準偏差</a:t>
                </a:r>
                <a14:m>
                  <m:oMath xmlns:m="http://schemas.openxmlformats.org/officeDocument/2006/math">
                    <m:r>
                      <a:rPr lang="en-US" altLang="ja-JP" sz="1846" b="1" i="1" dirty="0">
                        <a:solidFill>
                          <a:srgbClr val="FF0000"/>
                        </a:solidFill>
                        <a:latin typeface="Cambria Math" charset="0"/>
                        <a:ea typeface="Meiryo" charset="-128"/>
                        <a:cs typeface="Meiryo" charset="-128"/>
                      </a:rPr>
                      <m:t>𝝈</m:t>
                    </m:r>
                  </m:oMath>
                </a14:m>
                <a:r>
                  <a:rPr lang="ja-JP" altLang="en-US" sz="1846" b="1" dirty="0">
                    <a:solidFill>
                      <a:srgbClr val="FF0000"/>
                    </a:solidFill>
                    <a:latin typeface="Meiryo" charset="-128"/>
                    <a:ea typeface="Meiryo" charset="-128"/>
                    <a:cs typeface="Meiryo" charset="-128"/>
                  </a:rPr>
                  <a:t>の分布に従う母集団から</a:t>
                </a:r>
                <a:r>
                  <a:rPr lang="ja-JP" altLang="en-US" sz="1846" dirty="0">
                    <a:solidFill>
                      <a:schemeClr val="tx2"/>
                    </a:solidFill>
                    <a:latin typeface="Meiryo" charset="-128"/>
                    <a:ea typeface="Meiryo" charset="-128"/>
                    <a:cs typeface="Meiryo" charset="-128"/>
                  </a:rPr>
                  <a:t>、</a:t>
                </a:r>
                <a14:m>
                  <m:oMath xmlns:m="http://schemas.openxmlformats.org/officeDocument/2006/math">
                    <m:r>
                      <a:rPr lang="en-US" altLang="ja-JP" sz="1846" i="1" dirty="0">
                        <a:latin typeface="Cambria Math" charset="0"/>
                        <a:ea typeface="Meiryo" charset="-128"/>
                        <a:cs typeface="Meiryo" charset="-128"/>
                      </a:rPr>
                      <m:t>𝑛</m:t>
                    </m:r>
                  </m:oMath>
                </a14:m>
                <a:r>
                  <a:rPr lang="ja-JP" altLang="en-US" sz="1846" dirty="0">
                    <a:latin typeface="Meiryo" charset="-128"/>
                    <a:ea typeface="Meiryo" charset="-128"/>
                    <a:cs typeface="Meiryo" charset="-128"/>
                  </a:rPr>
                  <a:t>個のデータを無作為抽出した時の標本平均の分布は、</a:t>
                </a:r>
                <a14:m>
                  <m:oMath xmlns:m="http://schemas.openxmlformats.org/officeDocument/2006/math">
                    <m:r>
                      <a:rPr lang="en-US" altLang="ja-JP" sz="1846" i="1" dirty="0">
                        <a:latin typeface="Cambria Math" charset="0"/>
                        <a:ea typeface="Meiryo" charset="-128"/>
                        <a:cs typeface="Meiryo" charset="-128"/>
                      </a:rPr>
                      <m:t> </m:t>
                    </m:r>
                    <m:r>
                      <a:rPr lang="en-US" altLang="ja-JP" sz="1846" i="1" dirty="0">
                        <a:latin typeface="Cambria Math" charset="0"/>
                        <a:ea typeface="Meiryo" charset="-128"/>
                        <a:cs typeface="Meiryo" charset="-128"/>
                      </a:rPr>
                      <m:t>𝑛</m:t>
                    </m:r>
                  </m:oMath>
                </a14:m>
                <a:r>
                  <a:rPr lang="ja-JP" altLang="en-US" sz="1846" dirty="0">
                    <a:latin typeface="Meiryo" charset="-128"/>
                    <a:ea typeface="Meiryo" charset="-128"/>
                    <a:cs typeface="Meiryo" charset="-128"/>
                  </a:rPr>
                  <a:t>が十分に大きい時、平均が</a:t>
                </a:r>
                <a14:m>
                  <m:oMath xmlns:m="http://schemas.openxmlformats.org/officeDocument/2006/math">
                    <m:r>
                      <a:rPr lang="en-US" altLang="ja-JP" sz="1846" i="1" dirty="0">
                        <a:latin typeface="Cambria Math" charset="0"/>
                        <a:ea typeface="Meiryo" charset="-128"/>
                        <a:cs typeface="Meiryo" charset="-128"/>
                      </a:rPr>
                      <m:t>𝜇</m:t>
                    </m:r>
                  </m:oMath>
                </a14:m>
                <a:r>
                  <a:rPr lang="ja-JP" altLang="en-US" sz="1846" dirty="0">
                    <a:latin typeface="Meiryo" charset="-128"/>
                    <a:ea typeface="Meiryo" charset="-128"/>
                    <a:cs typeface="Meiryo" charset="-128"/>
                  </a:rPr>
                  <a:t>、標準偏差</a:t>
                </a:r>
                <a14:m>
                  <m:oMath xmlns:m="http://schemas.openxmlformats.org/officeDocument/2006/math">
                    <m:f>
                      <m:fPr>
                        <m:ctrlPr>
                          <a:rPr lang="mr-IN" altLang="ja-JP" sz="1846" i="1">
                            <a:latin typeface="Cambria Math" panose="02040503050406030204" pitchFamily="18" charset="0"/>
                            <a:ea typeface="Meiryo" charset="-128"/>
                            <a:cs typeface="Meiryo" charset="-128"/>
                          </a:rPr>
                        </m:ctrlPr>
                      </m:fPr>
                      <m:num>
                        <m:r>
                          <a:rPr lang="mr-IN" altLang="ja-JP" sz="1846" i="1">
                            <a:latin typeface="Cambria Math" charset="0"/>
                            <a:ea typeface="Meiryo" charset="-128"/>
                            <a:cs typeface="Meiryo" charset="-128"/>
                          </a:rPr>
                          <m:t>𝜎</m:t>
                        </m:r>
                      </m:num>
                      <m:den>
                        <m:rad>
                          <m:radPr>
                            <m:degHide m:val="on"/>
                            <m:ctrlPr>
                              <a:rPr lang="mr-IN" altLang="ja-JP" sz="1846" i="1">
                                <a:latin typeface="Cambria Math" panose="02040503050406030204" pitchFamily="18" charset="0"/>
                                <a:ea typeface="Meiryo" charset="-128"/>
                                <a:cs typeface="Meiryo" charset="-128"/>
                              </a:rPr>
                            </m:ctrlPr>
                          </m:radPr>
                          <m:deg/>
                          <m:e>
                            <m:r>
                              <m:rPr>
                                <m:sty m:val="p"/>
                              </m:rPr>
                              <a:rPr lang="en-US" altLang="ja-JP" sz="1846" i="1">
                                <a:latin typeface="Cambria Math" charset="0"/>
                                <a:ea typeface="Meiryo" charset="-128"/>
                                <a:cs typeface="Meiryo" charset="-128"/>
                              </a:rPr>
                              <m:t>n</m:t>
                            </m:r>
                          </m:e>
                        </m:rad>
                      </m:den>
                    </m:f>
                  </m:oMath>
                </a14:m>
                <a:r>
                  <a:rPr lang="ja-JP" altLang="en-US" sz="1846" dirty="0">
                    <a:latin typeface="Meiryo" charset="-128"/>
                    <a:ea typeface="Meiryo" charset="-128"/>
                    <a:cs typeface="Meiryo" charset="-128"/>
                  </a:rPr>
                  <a:t>の正規分布に従う。</a:t>
                </a:r>
                <a:endParaRPr lang="en-US" altLang="ja-JP" sz="1846" dirty="0">
                  <a:latin typeface="Meiryo" charset="-128"/>
                  <a:ea typeface="Meiryo" charset="-128"/>
                  <a:cs typeface="Meiryo" charset="-128"/>
                </a:endParaRPr>
              </a:p>
            </p:txBody>
          </p:sp>
        </mc:Choice>
        <mc:Fallback xmlns="">
          <p:sp>
            <p:nvSpPr>
              <p:cNvPr id="18" name="正方形/長方形 17">
                <a:extLst>
                  <a:ext uri="{FF2B5EF4-FFF2-40B4-BE49-F238E27FC236}">
                    <a16:creationId xmlns:a16="http://schemas.microsoft.com/office/drawing/2014/main" id="{D099B7A6-85C0-5F4D-97E8-C1839569FB6A}"/>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6"/>
                <a:stretch>
                  <a:fillRect l="-831" t="-1869" r="-554" b="-1869"/>
                </a:stretch>
              </a:blipFill>
            </p:spPr>
            <p:txBody>
              <a:bodyPr/>
              <a:lstStyle/>
              <a:p>
                <a:r>
                  <a:rPr lang="ja-JP" altLang="en-US">
                    <a:noFill/>
                  </a:rPr>
                  <a:t> </a:t>
                </a:r>
              </a:p>
            </p:txBody>
          </p:sp>
        </mc:Fallback>
      </mc:AlternateContent>
      <p:sp>
        <p:nvSpPr>
          <p:cNvPr id="19" name="正方形/長方形 18">
            <a:extLst>
              <a:ext uri="{FF2B5EF4-FFF2-40B4-BE49-F238E27FC236}">
                <a16:creationId xmlns:a16="http://schemas.microsoft.com/office/drawing/2014/main" id="{4341734A-3C63-254C-B1E4-5208B6A7081A}"/>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0" name="正方形/長方形 19">
            <a:extLst>
              <a:ext uri="{FF2B5EF4-FFF2-40B4-BE49-F238E27FC236}">
                <a16:creationId xmlns:a16="http://schemas.microsoft.com/office/drawing/2014/main" id="{2AC9553B-A718-1045-AF9A-6B86E72C974E}"/>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p:spTree>
    <p:extLst>
      <p:ext uri="{BB962C8B-B14F-4D97-AF65-F5344CB8AC3E}">
        <p14:creationId xmlns:p14="http://schemas.microsoft.com/office/powerpoint/2010/main" val="26640243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テキスト ボックス 7">
            <a:extLst>
              <a:ext uri="{FF2B5EF4-FFF2-40B4-BE49-F238E27FC236}">
                <a16:creationId xmlns:a16="http://schemas.microsoft.com/office/drawing/2014/main" id="{7A22C64B-975D-C04B-90A1-AB7693326399}"/>
              </a:ext>
            </a:extLst>
          </p:cNvPr>
          <p:cNvSpPr txBox="1"/>
          <p:nvPr/>
        </p:nvSpPr>
        <p:spPr>
          <a:xfrm>
            <a:off x="2631076" y="4041315"/>
            <a:ext cx="2183611" cy="376385"/>
          </a:xfrm>
          <a:prstGeom prst="rect">
            <a:avLst/>
          </a:prstGeom>
          <a:solidFill>
            <a:srgbClr val="FF0000">
              <a:alpha val="91000"/>
            </a:srgbClr>
          </a:solidFill>
        </p:spPr>
        <p:txBody>
          <a:bodyPr wrap="none" rtlCol="0">
            <a:spAutoFit/>
          </a:bodyPr>
          <a:lstStyle/>
          <a:p>
            <a:r>
              <a:rPr kumimoji="1" lang="ja-JP" altLang="en-US" sz="1846">
                <a:solidFill>
                  <a:schemeClr val="bg1"/>
                </a:solidFill>
                <a:latin typeface="メイリオ" panose="020B0604030504040204" pitchFamily="50" charset="-128"/>
                <a:ea typeface="メイリオ" panose="020B0604030504040204" pitchFamily="50" charset="-128"/>
              </a:rPr>
              <a:t>どんな分布でも</a:t>
            </a:r>
            <a:r>
              <a:rPr kumimoji="1" lang="en-US" altLang="ja-JP" sz="1846" dirty="0">
                <a:solidFill>
                  <a:schemeClr val="bg1"/>
                </a:solidFill>
                <a:latin typeface="メイリオ" panose="020B0604030504040204" pitchFamily="50" charset="-128"/>
                <a:ea typeface="メイリオ" panose="020B0604030504040204" pitchFamily="50" charset="-128"/>
              </a:rPr>
              <a:t>OK</a:t>
            </a:r>
            <a:endParaRPr kumimoji="1" lang="ja-JP" altLang="en-US" sz="1846" dirty="0">
              <a:solidFill>
                <a:schemeClr val="bg1"/>
              </a:solidFill>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CF305729-FB77-A74A-8784-24866081EC9E}"/>
                  </a:ext>
                </a:extLst>
              </p:cNvPr>
              <p:cNvSpPr/>
              <p:nvPr/>
            </p:nvSpPr>
            <p:spPr>
              <a:xfrm>
                <a:off x="3621778" y="5274383"/>
                <a:ext cx="36740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oMath>
                  </m:oMathPara>
                </a14:m>
                <a:endParaRPr lang="ja-JP" altLang="en-US" sz="1846"/>
              </a:p>
            </p:txBody>
          </p:sp>
        </mc:Choice>
        <mc:Fallback xmlns="">
          <p:sp>
            <p:nvSpPr>
              <p:cNvPr id="9" name="正方形/長方形 8">
                <a:extLst>
                  <a:ext uri="{FF2B5EF4-FFF2-40B4-BE49-F238E27FC236}">
                    <a16:creationId xmlns:a16="http://schemas.microsoft.com/office/drawing/2014/main" id="{CF305729-FB77-A74A-8784-24866081EC9E}"/>
                  </a:ext>
                </a:extLst>
              </p:cNvPr>
              <p:cNvSpPr>
                <a:spLocks noRot="1" noChangeAspect="1" noMove="1" noResize="1" noEditPoints="1" noAdjustHandles="1" noChangeArrowheads="1" noChangeShapeType="1" noTextEdit="1"/>
              </p:cNvSpPr>
              <p:nvPr/>
            </p:nvSpPr>
            <p:spPr>
              <a:xfrm>
                <a:off x="3621778" y="5274383"/>
                <a:ext cx="367408" cy="376385"/>
              </a:xfrm>
              <a:prstGeom prst="rect">
                <a:avLst/>
              </a:prstGeom>
              <a:blipFill>
                <a:blip r:embed="rId2"/>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F7DB07A-D04E-144E-BA6A-A9B83F506EBD}"/>
                  </a:ext>
                </a:extLst>
              </p:cNvPr>
              <p:cNvSpPr/>
              <p:nvPr/>
            </p:nvSpPr>
            <p:spPr>
              <a:xfrm>
                <a:off x="3768099" y="4148892"/>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oMath>
                  </m:oMathPara>
                </a14:m>
                <a:endParaRPr lang="ja-JP" altLang="en-US" sz="1846"/>
              </a:p>
            </p:txBody>
          </p:sp>
        </mc:Choice>
        <mc:Fallback xmlns="">
          <p:sp>
            <p:nvSpPr>
              <p:cNvPr id="11" name="正方形/長方形 10">
                <a:extLst>
                  <a:ext uri="{FF2B5EF4-FFF2-40B4-BE49-F238E27FC236}">
                    <a16:creationId xmlns:a16="http://schemas.microsoft.com/office/drawing/2014/main" id="{CF7DB07A-D04E-144E-BA6A-A9B83F506EBD}"/>
                  </a:ext>
                </a:extLst>
              </p:cNvPr>
              <p:cNvSpPr>
                <a:spLocks noRot="1" noChangeAspect="1" noMove="1" noResize="1" noEditPoints="1" noAdjustHandles="1" noChangeArrowheads="1" noChangeShapeType="1" noTextEdit="1"/>
              </p:cNvSpPr>
              <p:nvPr/>
            </p:nvSpPr>
            <p:spPr>
              <a:xfrm>
                <a:off x="3768099" y="4148892"/>
                <a:ext cx="372218" cy="376385"/>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94923860-3F84-EA4D-A48C-C4D6ECA6B506}"/>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051BA7F-9760-B242-A82E-010B2B9AA19E}"/>
              </a:ext>
            </a:extLst>
          </p:cNvPr>
          <p:cNvCxnSpPr/>
          <p:nvPr/>
        </p:nvCxnSpPr>
        <p:spPr>
          <a:xfrm>
            <a:off x="2475774" y="5234354"/>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フリーフォーム 14">
            <a:extLst>
              <a:ext uri="{FF2B5EF4-FFF2-40B4-BE49-F238E27FC236}">
                <a16:creationId xmlns:a16="http://schemas.microsoft.com/office/drawing/2014/main" id="{CB6DB0B3-6B89-B941-A9DA-9B1226341FDE}"/>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1EAA8120-533F-1C4B-8CD7-6FF7E01A499F}"/>
                  </a:ext>
                </a:extLst>
              </p:cNvPr>
              <p:cNvSpPr/>
              <p:nvPr/>
            </p:nvSpPr>
            <p:spPr>
              <a:xfrm>
                <a:off x="5147591" y="4992164"/>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20" name="正方形/長方形 19">
                <a:extLst>
                  <a:ext uri="{FF2B5EF4-FFF2-40B4-BE49-F238E27FC236}">
                    <a16:creationId xmlns:a16="http://schemas.microsoft.com/office/drawing/2014/main" id="{1EAA8120-533F-1C4B-8CD7-6FF7E01A499F}"/>
                  </a:ext>
                </a:extLst>
              </p:cNvPr>
              <p:cNvSpPr>
                <a:spLocks noRot="1" noChangeAspect="1" noMove="1" noResize="1" noEditPoints="1" noAdjustHandles="1" noChangeArrowheads="1" noChangeShapeType="1" noTextEdit="1"/>
              </p:cNvSpPr>
              <p:nvPr/>
            </p:nvSpPr>
            <p:spPr>
              <a:xfrm>
                <a:off x="5147591" y="4992164"/>
                <a:ext cx="372218" cy="37638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8EB4BC6A-0212-ED40-B2E5-4B3F1D983F19}"/>
                  </a:ext>
                </a:extLst>
              </p:cNvPr>
              <p:cNvSpPr/>
              <p:nvPr/>
            </p:nvSpPr>
            <p:spPr>
              <a:xfrm>
                <a:off x="1647093" y="1346479"/>
                <a:ext cx="4572000" cy="1350050"/>
              </a:xfrm>
              <a:prstGeom prst="rect">
                <a:avLst/>
              </a:prstGeom>
            </p:spPr>
            <p:txBody>
              <a:bodyPr>
                <a:spAutoFit/>
              </a:bodyPr>
              <a:lstStyle/>
              <a:p>
                <a:r>
                  <a:rPr lang="ja-JP" altLang="en-US" sz="1846" b="1" dirty="0">
                    <a:solidFill>
                      <a:srgbClr val="FF0000"/>
                    </a:solidFill>
                    <a:latin typeface="Meiryo" charset="-128"/>
                    <a:ea typeface="Meiryo" charset="-128"/>
                    <a:cs typeface="Meiryo" charset="-128"/>
                  </a:rPr>
                  <a:t>平均</a:t>
                </a:r>
                <a14:m>
                  <m:oMath xmlns:m="http://schemas.openxmlformats.org/officeDocument/2006/math">
                    <m:r>
                      <a:rPr lang="en-US" altLang="ja-JP" sz="1846" b="1" i="1" dirty="0">
                        <a:solidFill>
                          <a:srgbClr val="FF0000"/>
                        </a:solidFill>
                        <a:latin typeface="Cambria Math" charset="0"/>
                        <a:ea typeface="Meiryo" charset="-128"/>
                        <a:cs typeface="Meiryo" charset="-128"/>
                      </a:rPr>
                      <m:t>𝝁</m:t>
                    </m:r>
                  </m:oMath>
                </a14:m>
                <a:r>
                  <a:rPr lang="ja-JP" altLang="en-US" sz="1846" b="1" dirty="0">
                    <a:solidFill>
                      <a:srgbClr val="FF0000"/>
                    </a:solidFill>
                    <a:latin typeface="Meiryo" charset="-128"/>
                    <a:ea typeface="Meiryo" charset="-128"/>
                    <a:cs typeface="Meiryo" charset="-128"/>
                  </a:rPr>
                  <a:t>、標準偏差</a:t>
                </a:r>
                <a14:m>
                  <m:oMath xmlns:m="http://schemas.openxmlformats.org/officeDocument/2006/math">
                    <m:r>
                      <a:rPr lang="en-US" altLang="ja-JP" sz="1846" b="1" i="1" dirty="0">
                        <a:solidFill>
                          <a:srgbClr val="FF0000"/>
                        </a:solidFill>
                        <a:latin typeface="Cambria Math" charset="0"/>
                        <a:ea typeface="Meiryo" charset="-128"/>
                        <a:cs typeface="Meiryo" charset="-128"/>
                      </a:rPr>
                      <m:t>𝝈</m:t>
                    </m:r>
                  </m:oMath>
                </a14:m>
                <a:r>
                  <a:rPr lang="ja-JP" altLang="en-US" sz="1846" b="1" dirty="0">
                    <a:solidFill>
                      <a:srgbClr val="FF0000"/>
                    </a:solidFill>
                    <a:latin typeface="Meiryo" charset="-128"/>
                    <a:ea typeface="Meiryo" charset="-128"/>
                    <a:cs typeface="Meiryo" charset="-128"/>
                  </a:rPr>
                  <a:t>の分布に従う母集団から</a:t>
                </a:r>
                <a:r>
                  <a:rPr lang="ja-JP" altLang="en-US" sz="1846" dirty="0">
                    <a:solidFill>
                      <a:schemeClr val="tx2"/>
                    </a:solidFill>
                    <a:latin typeface="Meiryo" charset="-128"/>
                    <a:ea typeface="Meiryo" charset="-128"/>
                    <a:cs typeface="Meiryo" charset="-128"/>
                  </a:rPr>
                  <a:t>、</a:t>
                </a:r>
                <a14:m>
                  <m:oMath xmlns:m="http://schemas.openxmlformats.org/officeDocument/2006/math">
                    <m:r>
                      <a:rPr lang="en-US" altLang="ja-JP" sz="1846" i="1" dirty="0">
                        <a:latin typeface="Cambria Math" charset="0"/>
                        <a:ea typeface="Meiryo" charset="-128"/>
                        <a:cs typeface="Meiryo" charset="-128"/>
                      </a:rPr>
                      <m:t>𝑛</m:t>
                    </m:r>
                  </m:oMath>
                </a14:m>
                <a:r>
                  <a:rPr lang="ja-JP" altLang="en-US" sz="1846" dirty="0">
                    <a:latin typeface="Meiryo" charset="-128"/>
                    <a:ea typeface="Meiryo" charset="-128"/>
                    <a:cs typeface="Meiryo" charset="-128"/>
                  </a:rPr>
                  <a:t>個のデータを無作為抽出した時の標本平均の分布は、</a:t>
                </a:r>
                <a14:m>
                  <m:oMath xmlns:m="http://schemas.openxmlformats.org/officeDocument/2006/math">
                    <m:r>
                      <a:rPr lang="en-US" altLang="ja-JP" sz="1846" i="1" dirty="0">
                        <a:latin typeface="Cambria Math" charset="0"/>
                        <a:ea typeface="Meiryo" charset="-128"/>
                        <a:cs typeface="Meiryo" charset="-128"/>
                      </a:rPr>
                      <m:t> </m:t>
                    </m:r>
                    <m:r>
                      <a:rPr lang="en-US" altLang="ja-JP" sz="1846" i="1" dirty="0">
                        <a:latin typeface="Cambria Math" charset="0"/>
                        <a:ea typeface="Meiryo" charset="-128"/>
                        <a:cs typeface="Meiryo" charset="-128"/>
                      </a:rPr>
                      <m:t>𝑛</m:t>
                    </m:r>
                  </m:oMath>
                </a14:m>
                <a:r>
                  <a:rPr lang="ja-JP" altLang="en-US" sz="1846" dirty="0">
                    <a:latin typeface="Meiryo" charset="-128"/>
                    <a:ea typeface="Meiryo" charset="-128"/>
                    <a:cs typeface="Meiryo" charset="-128"/>
                  </a:rPr>
                  <a:t>が十分に大きい時、平均が</a:t>
                </a:r>
                <a14:m>
                  <m:oMath xmlns:m="http://schemas.openxmlformats.org/officeDocument/2006/math">
                    <m:r>
                      <a:rPr lang="en-US" altLang="ja-JP" sz="1846" i="1" dirty="0">
                        <a:latin typeface="Cambria Math" charset="0"/>
                        <a:ea typeface="Meiryo" charset="-128"/>
                        <a:cs typeface="Meiryo" charset="-128"/>
                      </a:rPr>
                      <m:t>𝜇</m:t>
                    </m:r>
                  </m:oMath>
                </a14:m>
                <a:r>
                  <a:rPr lang="ja-JP" altLang="en-US" sz="1846" dirty="0">
                    <a:latin typeface="Meiryo" charset="-128"/>
                    <a:ea typeface="Meiryo" charset="-128"/>
                    <a:cs typeface="Meiryo" charset="-128"/>
                  </a:rPr>
                  <a:t>、標準偏差</a:t>
                </a:r>
                <a14:m>
                  <m:oMath xmlns:m="http://schemas.openxmlformats.org/officeDocument/2006/math">
                    <m:f>
                      <m:fPr>
                        <m:ctrlPr>
                          <a:rPr lang="mr-IN" altLang="ja-JP" sz="1846" i="1">
                            <a:latin typeface="Cambria Math" panose="02040503050406030204" pitchFamily="18" charset="0"/>
                            <a:ea typeface="Meiryo" charset="-128"/>
                            <a:cs typeface="Meiryo" charset="-128"/>
                          </a:rPr>
                        </m:ctrlPr>
                      </m:fPr>
                      <m:num>
                        <m:r>
                          <a:rPr lang="mr-IN" altLang="ja-JP" sz="1846" i="1">
                            <a:latin typeface="Cambria Math" charset="0"/>
                            <a:ea typeface="Meiryo" charset="-128"/>
                            <a:cs typeface="Meiryo" charset="-128"/>
                          </a:rPr>
                          <m:t>𝜎</m:t>
                        </m:r>
                      </m:num>
                      <m:den>
                        <m:rad>
                          <m:radPr>
                            <m:degHide m:val="on"/>
                            <m:ctrlPr>
                              <a:rPr lang="mr-IN" altLang="ja-JP" sz="1846" i="1">
                                <a:latin typeface="Cambria Math" panose="02040503050406030204" pitchFamily="18" charset="0"/>
                                <a:ea typeface="Meiryo" charset="-128"/>
                                <a:cs typeface="Meiryo" charset="-128"/>
                              </a:rPr>
                            </m:ctrlPr>
                          </m:radPr>
                          <m:deg/>
                          <m:e>
                            <m:r>
                              <m:rPr>
                                <m:sty m:val="p"/>
                              </m:rPr>
                              <a:rPr lang="en-US" altLang="ja-JP" sz="1846" i="1">
                                <a:latin typeface="Cambria Math" charset="0"/>
                                <a:ea typeface="Meiryo" charset="-128"/>
                                <a:cs typeface="Meiryo" charset="-128"/>
                              </a:rPr>
                              <m:t>n</m:t>
                            </m:r>
                          </m:e>
                        </m:rad>
                      </m:den>
                    </m:f>
                  </m:oMath>
                </a14:m>
                <a:r>
                  <a:rPr lang="ja-JP" altLang="en-US" sz="1846" dirty="0">
                    <a:latin typeface="Meiryo" charset="-128"/>
                    <a:ea typeface="Meiryo" charset="-128"/>
                    <a:cs typeface="Meiryo" charset="-128"/>
                  </a:rPr>
                  <a:t>の正規分布に従う。</a:t>
                </a:r>
                <a:endParaRPr lang="en-US" altLang="ja-JP" sz="1846" dirty="0">
                  <a:latin typeface="Meiryo" charset="-128"/>
                  <a:ea typeface="Meiryo" charset="-128"/>
                  <a:cs typeface="Meiryo" charset="-128"/>
                </a:endParaRPr>
              </a:p>
            </p:txBody>
          </p:sp>
        </mc:Choice>
        <mc:Fallback xmlns="">
          <p:sp>
            <p:nvSpPr>
              <p:cNvPr id="21" name="正方形/長方形 20">
                <a:extLst>
                  <a:ext uri="{FF2B5EF4-FFF2-40B4-BE49-F238E27FC236}">
                    <a16:creationId xmlns:a16="http://schemas.microsoft.com/office/drawing/2014/main" id="{8EB4BC6A-0212-ED40-B2E5-4B3F1D983F19}"/>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b="-1869"/>
                </a:stretch>
              </a:blipFill>
            </p:spPr>
            <p:txBody>
              <a:bodyPr/>
              <a:lstStyle/>
              <a:p>
                <a:r>
                  <a:rPr lang="ja-JP" altLang="en-US">
                    <a:noFill/>
                  </a:rPr>
                  <a:t> </a:t>
                </a:r>
              </a:p>
            </p:txBody>
          </p:sp>
        </mc:Fallback>
      </mc:AlternateContent>
      <p:sp>
        <p:nvSpPr>
          <p:cNvPr id="22" name="正方形/長方形 21">
            <a:extLst>
              <a:ext uri="{FF2B5EF4-FFF2-40B4-BE49-F238E27FC236}">
                <a16:creationId xmlns:a16="http://schemas.microsoft.com/office/drawing/2014/main" id="{4574482E-E406-B442-9A2F-57136BE1448A}"/>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3" name="正方形/長方形 22">
            <a:extLst>
              <a:ext uri="{FF2B5EF4-FFF2-40B4-BE49-F238E27FC236}">
                <a16:creationId xmlns:a16="http://schemas.microsoft.com/office/drawing/2014/main" id="{45599AEA-428B-F746-B3A5-73A2B74DBCC5}"/>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p:cxnSp>
        <p:nvCxnSpPr>
          <p:cNvPr id="16" name="直線コネクタ 15">
            <a:extLst>
              <a:ext uri="{FF2B5EF4-FFF2-40B4-BE49-F238E27FC236}">
                <a16:creationId xmlns:a16="http://schemas.microsoft.com/office/drawing/2014/main" id="{D8B45231-2AA9-654D-9D6F-C8E900126CCA}"/>
              </a:ext>
            </a:extLst>
          </p:cNvPr>
          <p:cNvCxnSpPr/>
          <p:nvPr/>
        </p:nvCxnSpPr>
        <p:spPr>
          <a:xfrm flipH="1">
            <a:off x="3805482" y="5140570"/>
            <a:ext cx="0" cy="13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8843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CF305729-FB77-A74A-8784-24866081EC9E}"/>
                  </a:ext>
                </a:extLst>
              </p:cNvPr>
              <p:cNvSpPr/>
              <p:nvPr/>
            </p:nvSpPr>
            <p:spPr>
              <a:xfrm>
                <a:off x="3621778" y="5274383"/>
                <a:ext cx="36740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oMath>
                  </m:oMathPara>
                </a14:m>
                <a:endParaRPr lang="ja-JP" altLang="en-US" sz="1846"/>
              </a:p>
            </p:txBody>
          </p:sp>
        </mc:Choice>
        <mc:Fallback xmlns="">
          <p:sp>
            <p:nvSpPr>
              <p:cNvPr id="9" name="正方形/長方形 8">
                <a:extLst>
                  <a:ext uri="{FF2B5EF4-FFF2-40B4-BE49-F238E27FC236}">
                    <a16:creationId xmlns:a16="http://schemas.microsoft.com/office/drawing/2014/main" id="{CF305729-FB77-A74A-8784-24866081EC9E}"/>
                  </a:ext>
                </a:extLst>
              </p:cNvPr>
              <p:cNvSpPr>
                <a:spLocks noRot="1" noChangeAspect="1" noMove="1" noResize="1" noEditPoints="1" noAdjustHandles="1" noChangeArrowheads="1" noChangeShapeType="1" noTextEdit="1"/>
              </p:cNvSpPr>
              <p:nvPr/>
            </p:nvSpPr>
            <p:spPr>
              <a:xfrm>
                <a:off x="3621778" y="5274383"/>
                <a:ext cx="367408" cy="376385"/>
              </a:xfrm>
              <a:prstGeom prst="rect">
                <a:avLst/>
              </a:prstGeom>
              <a:blipFill>
                <a:blip r:embed="rId2"/>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F7DB07A-D04E-144E-BA6A-A9B83F506EBD}"/>
                  </a:ext>
                </a:extLst>
              </p:cNvPr>
              <p:cNvSpPr/>
              <p:nvPr/>
            </p:nvSpPr>
            <p:spPr>
              <a:xfrm>
                <a:off x="3768099" y="4148892"/>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oMath>
                  </m:oMathPara>
                </a14:m>
                <a:endParaRPr lang="ja-JP" altLang="en-US" sz="1846"/>
              </a:p>
            </p:txBody>
          </p:sp>
        </mc:Choice>
        <mc:Fallback xmlns="">
          <p:sp>
            <p:nvSpPr>
              <p:cNvPr id="11" name="正方形/長方形 10">
                <a:extLst>
                  <a:ext uri="{FF2B5EF4-FFF2-40B4-BE49-F238E27FC236}">
                    <a16:creationId xmlns:a16="http://schemas.microsoft.com/office/drawing/2014/main" id="{CF7DB07A-D04E-144E-BA6A-A9B83F506EBD}"/>
                  </a:ext>
                </a:extLst>
              </p:cNvPr>
              <p:cNvSpPr>
                <a:spLocks noRot="1" noChangeAspect="1" noMove="1" noResize="1" noEditPoints="1" noAdjustHandles="1" noChangeArrowheads="1" noChangeShapeType="1" noTextEdit="1"/>
              </p:cNvSpPr>
              <p:nvPr/>
            </p:nvSpPr>
            <p:spPr>
              <a:xfrm>
                <a:off x="3768099" y="4148892"/>
                <a:ext cx="372218" cy="376385"/>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94923860-3F84-EA4D-A48C-C4D6ECA6B506}"/>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フリーフォーム 14">
            <a:extLst>
              <a:ext uri="{FF2B5EF4-FFF2-40B4-BE49-F238E27FC236}">
                <a16:creationId xmlns:a16="http://schemas.microsoft.com/office/drawing/2014/main" id="{CB6DB0B3-6B89-B941-A9DA-9B1226341FDE}"/>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1EAA8120-533F-1C4B-8CD7-6FF7E01A499F}"/>
                  </a:ext>
                </a:extLst>
              </p:cNvPr>
              <p:cNvSpPr/>
              <p:nvPr/>
            </p:nvSpPr>
            <p:spPr>
              <a:xfrm>
                <a:off x="5147591" y="4992164"/>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20" name="正方形/長方形 19">
                <a:extLst>
                  <a:ext uri="{FF2B5EF4-FFF2-40B4-BE49-F238E27FC236}">
                    <a16:creationId xmlns:a16="http://schemas.microsoft.com/office/drawing/2014/main" id="{1EAA8120-533F-1C4B-8CD7-6FF7E01A499F}"/>
                  </a:ext>
                </a:extLst>
              </p:cNvPr>
              <p:cNvSpPr>
                <a:spLocks noRot="1" noChangeAspect="1" noMove="1" noResize="1" noEditPoints="1" noAdjustHandles="1" noChangeArrowheads="1" noChangeShapeType="1" noTextEdit="1"/>
              </p:cNvSpPr>
              <p:nvPr/>
            </p:nvSpPr>
            <p:spPr>
              <a:xfrm>
                <a:off x="5147591" y="4992164"/>
                <a:ext cx="372218" cy="37638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8EB4BC6A-0212-ED40-B2E5-4B3F1D983F19}"/>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1" i="1" dirty="0" smtClean="0">
                        <a:solidFill>
                          <a:srgbClr val="FF0000"/>
                        </a:solidFill>
                        <a:latin typeface="Cambria Math" charset="0"/>
                        <a:ea typeface="Meiryo" charset="-128"/>
                        <a:cs typeface="Meiryo" charset="-128"/>
                      </a:rPr>
                      <m:t>𝒏</m:t>
                    </m:r>
                  </m:oMath>
                </a14:m>
                <a:r>
                  <a:rPr lang="ja-JP" altLang="en-US" sz="1846" b="1" dirty="0">
                    <a:solidFill>
                      <a:srgbClr val="FF0000"/>
                    </a:solidFill>
                    <a:latin typeface="Meiryo" charset="-128"/>
                    <a:ea typeface="Meiryo" charset="-128"/>
                    <a:cs typeface="Meiryo" charset="-128"/>
                  </a:rPr>
                  <a:t>個のデータを無作為抽出した時</a:t>
                </a:r>
                <a:r>
                  <a:rPr lang="ja-JP" altLang="en-US" sz="1846" dirty="0">
                    <a:latin typeface="Meiryo" charset="-128"/>
                    <a:ea typeface="Meiryo" charset="-128"/>
                    <a:cs typeface="Meiryo" charset="-128"/>
                  </a:rPr>
                  <a:t>の標本平均の分布は、</a:t>
                </a:r>
                <a14:m>
                  <m:oMath xmlns:m="http://schemas.openxmlformats.org/officeDocument/2006/math">
                    <m:r>
                      <a:rPr lang="en-US" altLang="ja-JP" sz="1846" i="1" dirty="0">
                        <a:latin typeface="Cambria Math" charset="0"/>
                        <a:ea typeface="Meiryo" charset="-128"/>
                        <a:cs typeface="Meiryo" charset="-128"/>
                      </a:rPr>
                      <m:t> </m:t>
                    </m:r>
                    <m:r>
                      <a:rPr lang="en-US" altLang="ja-JP" sz="1846" i="1" dirty="0">
                        <a:latin typeface="Cambria Math" charset="0"/>
                        <a:ea typeface="Meiryo" charset="-128"/>
                        <a:cs typeface="Meiryo" charset="-128"/>
                      </a:rPr>
                      <m:t>𝑛</m:t>
                    </m:r>
                  </m:oMath>
                </a14:m>
                <a:r>
                  <a:rPr lang="ja-JP" altLang="en-US" sz="1846" dirty="0">
                    <a:latin typeface="Meiryo" charset="-128"/>
                    <a:ea typeface="Meiryo" charset="-128"/>
                    <a:cs typeface="Meiryo" charset="-128"/>
                  </a:rPr>
                  <a:t>が十分に大きい時、平均が</a:t>
                </a:r>
                <a14:m>
                  <m:oMath xmlns:m="http://schemas.openxmlformats.org/officeDocument/2006/math">
                    <m:r>
                      <a:rPr lang="en-US" altLang="ja-JP" sz="1846" i="1" dirty="0">
                        <a:latin typeface="Cambria Math" charset="0"/>
                        <a:ea typeface="Meiryo" charset="-128"/>
                        <a:cs typeface="Meiryo" charset="-128"/>
                      </a:rPr>
                      <m:t>𝜇</m:t>
                    </m:r>
                  </m:oMath>
                </a14:m>
                <a:r>
                  <a:rPr lang="ja-JP" altLang="en-US" sz="1846" dirty="0">
                    <a:latin typeface="Meiryo" charset="-128"/>
                    <a:ea typeface="Meiryo" charset="-128"/>
                    <a:cs typeface="Meiryo" charset="-128"/>
                  </a:rPr>
                  <a:t>、標準偏差</a:t>
                </a:r>
                <a14:m>
                  <m:oMath xmlns:m="http://schemas.openxmlformats.org/officeDocument/2006/math">
                    <m:f>
                      <m:fPr>
                        <m:ctrlPr>
                          <a:rPr lang="mr-IN" altLang="ja-JP" sz="1846" i="1">
                            <a:latin typeface="Cambria Math" panose="02040503050406030204" pitchFamily="18" charset="0"/>
                            <a:ea typeface="Meiryo" charset="-128"/>
                            <a:cs typeface="Meiryo" charset="-128"/>
                          </a:rPr>
                        </m:ctrlPr>
                      </m:fPr>
                      <m:num>
                        <m:r>
                          <a:rPr lang="mr-IN" altLang="ja-JP" sz="1846" i="1">
                            <a:latin typeface="Cambria Math" charset="0"/>
                            <a:ea typeface="Meiryo" charset="-128"/>
                            <a:cs typeface="Meiryo" charset="-128"/>
                          </a:rPr>
                          <m:t>𝜎</m:t>
                        </m:r>
                      </m:num>
                      <m:den>
                        <m:rad>
                          <m:radPr>
                            <m:degHide m:val="on"/>
                            <m:ctrlPr>
                              <a:rPr lang="mr-IN" altLang="ja-JP" sz="1846" i="1">
                                <a:latin typeface="Cambria Math" panose="02040503050406030204" pitchFamily="18" charset="0"/>
                                <a:ea typeface="Meiryo" charset="-128"/>
                                <a:cs typeface="Meiryo" charset="-128"/>
                              </a:rPr>
                            </m:ctrlPr>
                          </m:radPr>
                          <m:deg/>
                          <m:e>
                            <m:r>
                              <m:rPr>
                                <m:sty m:val="p"/>
                              </m:rPr>
                              <a:rPr lang="en-US" altLang="ja-JP" sz="1846" i="1">
                                <a:latin typeface="Cambria Math" charset="0"/>
                                <a:ea typeface="Meiryo" charset="-128"/>
                                <a:cs typeface="Meiryo" charset="-128"/>
                              </a:rPr>
                              <m:t>n</m:t>
                            </m:r>
                          </m:e>
                        </m:rad>
                      </m:den>
                    </m:f>
                  </m:oMath>
                </a14:m>
                <a:r>
                  <a:rPr lang="ja-JP" altLang="en-US" sz="1846" dirty="0">
                    <a:latin typeface="Meiryo" charset="-128"/>
                    <a:ea typeface="Meiryo" charset="-128"/>
                    <a:cs typeface="Meiryo" charset="-128"/>
                  </a:rPr>
                  <a:t>の正規分布に従う。</a:t>
                </a:r>
                <a:endParaRPr lang="en-US" altLang="ja-JP" sz="1846" dirty="0">
                  <a:latin typeface="Meiryo" charset="-128"/>
                  <a:ea typeface="Meiryo" charset="-128"/>
                  <a:cs typeface="Meiryo" charset="-128"/>
                </a:endParaRPr>
              </a:p>
            </p:txBody>
          </p:sp>
        </mc:Choice>
        <mc:Fallback xmlns="">
          <p:sp>
            <p:nvSpPr>
              <p:cNvPr id="21" name="正方形/長方形 20">
                <a:extLst>
                  <a:ext uri="{FF2B5EF4-FFF2-40B4-BE49-F238E27FC236}">
                    <a16:creationId xmlns:a16="http://schemas.microsoft.com/office/drawing/2014/main" id="{8EB4BC6A-0212-ED40-B2E5-4B3F1D983F19}"/>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1108" t="-1869" r="-831" b="-1869"/>
                </a:stretch>
              </a:blipFill>
            </p:spPr>
            <p:txBody>
              <a:bodyPr/>
              <a:lstStyle/>
              <a:p>
                <a:r>
                  <a:rPr lang="ja-JP" altLang="en-US">
                    <a:noFill/>
                  </a:rPr>
                  <a:t> </a:t>
                </a:r>
              </a:p>
            </p:txBody>
          </p:sp>
        </mc:Fallback>
      </mc:AlternateContent>
      <p:sp>
        <p:nvSpPr>
          <p:cNvPr id="22" name="正方形/長方形 21">
            <a:extLst>
              <a:ext uri="{FF2B5EF4-FFF2-40B4-BE49-F238E27FC236}">
                <a16:creationId xmlns:a16="http://schemas.microsoft.com/office/drawing/2014/main" id="{4574482E-E406-B442-9A2F-57136BE1448A}"/>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3" name="正方形/長方形 22">
            <a:extLst>
              <a:ext uri="{FF2B5EF4-FFF2-40B4-BE49-F238E27FC236}">
                <a16:creationId xmlns:a16="http://schemas.microsoft.com/office/drawing/2014/main" id="{45599AEA-428B-F746-B3A5-73A2B74DBCC5}"/>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p:cxnSp>
        <p:nvCxnSpPr>
          <p:cNvPr id="16" name="直線コネクタ 15">
            <a:extLst>
              <a:ext uri="{FF2B5EF4-FFF2-40B4-BE49-F238E27FC236}">
                <a16:creationId xmlns:a16="http://schemas.microsoft.com/office/drawing/2014/main" id="{06C94455-C40F-A049-9BCC-BCF087A752F2}"/>
              </a:ext>
            </a:extLst>
          </p:cNvPr>
          <p:cNvCxnSpPr/>
          <p:nvPr/>
        </p:nvCxnSpPr>
        <p:spPr>
          <a:xfrm>
            <a:off x="2475774" y="5234354"/>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CD9C82F-7F7D-FD4E-AE47-438322AA18E6}"/>
              </a:ext>
            </a:extLst>
          </p:cNvPr>
          <p:cNvCxnSpPr/>
          <p:nvPr/>
        </p:nvCxnSpPr>
        <p:spPr>
          <a:xfrm flipH="1">
            <a:off x="3805482" y="5140570"/>
            <a:ext cx="0" cy="13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46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CF305729-FB77-A74A-8784-24866081EC9E}"/>
                  </a:ext>
                </a:extLst>
              </p:cNvPr>
              <p:cNvSpPr/>
              <p:nvPr/>
            </p:nvSpPr>
            <p:spPr>
              <a:xfrm>
                <a:off x="3621778" y="5274383"/>
                <a:ext cx="36740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oMath>
                  </m:oMathPara>
                </a14:m>
                <a:endParaRPr lang="ja-JP" altLang="en-US" sz="1846"/>
              </a:p>
            </p:txBody>
          </p:sp>
        </mc:Choice>
        <mc:Fallback xmlns="">
          <p:sp>
            <p:nvSpPr>
              <p:cNvPr id="9" name="正方形/長方形 8">
                <a:extLst>
                  <a:ext uri="{FF2B5EF4-FFF2-40B4-BE49-F238E27FC236}">
                    <a16:creationId xmlns:a16="http://schemas.microsoft.com/office/drawing/2014/main" id="{CF305729-FB77-A74A-8784-24866081EC9E}"/>
                  </a:ext>
                </a:extLst>
              </p:cNvPr>
              <p:cNvSpPr>
                <a:spLocks noRot="1" noChangeAspect="1" noMove="1" noResize="1" noEditPoints="1" noAdjustHandles="1" noChangeArrowheads="1" noChangeShapeType="1" noTextEdit="1"/>
              </p:cNvSpPr>
              <p:nvPr/>
            </p:nvSpPr>
            <p:spPr>
              <a:xfrm>
                <a:off x="3621778" y="5274383"/>
                <a:ext cx="367408" cy="376385"/>
              </a:xfrm>
              <a:prstGeom prst="rect">
                <a:avLst/>
              </a:prstGeom>
              <a:blipFill>
                <a:blip r:embed="rId2"/>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F7DB07A-D04E-144E-BA6A-A9B83F506EBD}"/>
                  </a:ext>
                </a:extLst>
              </p:cNvPr>
              <p:cNvSpPr/>
              <p:nvPr/>
            </p:nvSpPr>
            <p:spPr>
              <a:xfrm>
                <a:off x="3768099" y="4148892"/>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oMath>
                  </m:oMathPara>
                </a14:m>
                <a:endParaRPr lang="ja-JP" altLang="en-US" sz="1846"/>
              </a:p>
            </p:txBody>
          </p:sp>
        </mc:Choice>
        <mc:Fallback xmlns="">
          <p:sp>
            <p:nvSpPr>
              <p:cNvPr id="11" name="正方形/長方形 10">
                <a:extLst>
                  <a:ext uri="{FF2B5EF4-FFF2-40B4-BE49-F238E27FC236}">
                    <a16:creationId xmlns:a16="http://schemas.microsoft.com/office/drawing/2014/main" id="{CF7DB07A-D04E-144E-BA6A-A9B83F506EBD}"/>
                  </a:ext>
                </a:extLst>
              </p:cNvPr>
              <p:cNvSpPr>
                <a:spLocks noRot="1" noChangeAspect="1" noMove="1" noResize="1" noEditPoints="1" noAdjustHandles="1" noChangeArrowheads="1" noChangeShapeType="1" noTextEdit="1"/>
              </p:cNvSpPr>
              <p:nvPr/>
            </p:nvSpPr>
            <p:spPr>
              <a:xfrm>
                <a:off x="3768099" y="4148892"/>
                <a:ext cx="372218" cy="376385"/>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94923860-3F84-EA4D-A48C-C4D6ECA6B506}"/>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フリーフォーム 14">
            <a:extLst>
              <a:ext uri="{FF2B5EF4-FFF2-40B4-BE49-F238E27FC236}">
                <a16:creationId xmlns:a16="http://schemas.microsoft.com/office/drawing/2014/main" id="{CB6DB0B3-6B89-B941-A9DA-9B1226341FDE}"/>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1EAA8120-533F-1C4B-8CD7-6FF7E01A499F}"/>
                  </a:ext>
                </a:extLst>
              </p:cNvPr>
              <p:cNvSpPr/>
              <p:nvPr/>
            </p:nvSpPr>
            <p:spPr>
              <a:xfrm>
                <a:off x="5147591" y="4992164"/>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20" name="正方形/長方形 19">
                <a:extLst>
                  <a:ext uri="{FF2B5EF4-FFF2-40B4-BE49-F238E27FC236}">
                    <a16:creationId xmlns:a16="http://schemas.microsoft.com/office/drawing/2014/main" id="{1EAA8120-533F-1C4B-8CD7-6FF7E01A499F}"/>
                  </a:ext>
                </a:extLst>
              </p:cNvPr>
              <p:cNvSpPr>
                <a:spLocks noRot="1" noChangeAspect="1" noMove="1" noResize="1" noEditPoints="1" noAdjustHandles="1" noChangeArrowheads="1" noChangeShapeType="1" noTextEdit="1"/>
              </p:cNvSpPr>
              <p:nvPr/>
            </p:nvSpPr>
            <p:spPr>
              <a:xfrm>
                <a:off x="5147591" y="4992164"/>
                <a:ext cx="372218" cy="37638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8EB4BC6A-0212-ED40-B2E5-4B3F1D983F19}"/>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1" i="1" dirty="0" smtClean="0">
                        <a:solidFill>
                          <a:srgbClr val="FF0000"/>
                        </a:solidFill>
                        <a:latin typeface="Cambria Math" charset="0"/>
                        <a:ea typeface="Meiryo" charset="-128"/>
                        <a:cs typeface="Meiryo" charset="-128"/>
                      </a:rPr>
                      <m:t>𝒏</m:t>
                    </m:r>
                  </m:oMath>
                </a14:m>
                <a:r>
                  <a:rPr lang="ja-JP" altLang="en-US" sz="1846" b="1" dirty="0">
                    <a:solidFill>
                      <a:srgbClr val="FF0000"/>
                    </a:solidFill>
                    <a:latin typeface="Meiryo" charset="-128"/>
                    <a:ea typeface="Meiryo" charset="-128"/>
                    <a:cs typeface="Meiryo" charset="-128"/>
                  </a:rPr>
                  <a:t>個のデータを無作為抽出した時</a:t>
                </a:r>
                <a:r>
                  <a:rPr lang="ja-JP" altLang="en-US" sz="1846" dirty="0">
                    <a:latin typeface="Meiryo" charset="-128"/>
                    <a:ea typeface="Meiryo" charset="-128"/>
                    <a:cs typeface="Meiryo" charset="-128"/>
                  </a:rPr>
                  <a:t>の標本平均の分布は、</a:t>
                </a:r>
                <a14:m>
                  <m:oMath xmlns:m="http://schemas.openxmlformats.org/officeDocument/2006/math">
                    <m:r>
                      <a:rPr lang="en-US" altLang="ja-JP" sz="1846" i="1" dirty="0">
                        <a:latin typeface="Cambria Math" charset="0"/>
                        <a:ea typeface="Meiryo" charset="-128"/>
                        <a:cs typeface="Meiryo" charset="-128"/>
                      </a:rPr>
                      <m:t> </m:t>
                    </m:r>
                    <m:r>
                      <a:rPr lang="en-US" altLang="ja-JP" sz="1846" i="1" dirty="0">
                        <a:latin typeface="Cambria Math" charset="0"/>
                        <a:ea typeface="Meiryo" charset="-128"/>
                        <a:cs typeface="Meiryo" charset="-128"/>
                      </a:rPr>
                      <m:t>𝑛</m:t>
                    </m:r>
                  </m:oMath>
                </a14:m>
                <a:r>
                  <a:rPr lang="ja-JP" altLang="en-US" sz="1846" dirty="0">
                    <a:latin typeface="Meiryo" charset="-128"/>
                    <a:ea typeface="Meiryo" charset="-128"/>
                    <a:cs typeface="Meiryo" charset="-128"/>
                  </a:rPr>
                  <a:t>が十分に大きい時、平均が</a:t>
                </a:r>
                <a14:m>
                  <m:oMath xmlns:m="http://schemas.openxmlformats.org/officeDocument/2006/math">
                    <m:r>
                      <a:rPr lang="en-US" altLang="ja-JP" sz="1846" i="1" dirty="0">
                        <a:latin typeface="Cambria Math" charset="0"/>
                        <a:ea typeface="Meiryo" charset="-128"/>
                        <a:cs typeface="Meiryo" charset="-128"/>
                      </a:rPr>
                      <m:t>𝜇</m:t>
                    </m:r>
                  </m:oMath>
                </a14:m>
                <a:r>
                  <a:rPr lang="ja-JP" altLang="en-US" sz="1846" dirty="0">
                    <a:latin typeface="Meiryo" charset="-128"/>
                    <a:ea typeface="Meiryo" charset="-128"/>
                    <a:cs typeface="Meiryo" charset="-128"/>
                  </a:rPr>
                  <a:t>、標準偏差</a:t>
                </a:r>
                <a14:m>
                  <m:oMath xmlns:m="http://schemas.openxmlformats.org/officeDocument/2006/math">
                    <m:f>
                      <m:fPr>
                        <m:ctrlPr>
                          <a:rPr lang="mr-IN" altLang="ja-JP" sz="1846" i="1">
                            <a:latin typeface="Cambria Math" panose="02040503050406030204" pitchFamily="18" charset="0"/>
                            <a:ea typeface="Meiryo" charset="-128"/>
                            <a:cs typeface="Meiryo" charset="-128"/>
                          </a:rPr>
                        </m:ctrlPr>
                      </m:fPr>
                      <m:num>
                        <m:r>
                          <a:rPr lang="mr-IN" altLang="ja-JP" sz="1846" i="1">
                            <a:latin typeface="Cambria Math" charset="0"/>
                            <a:ea typeface="Meiryo" charset="-128"/>
                            <a:cs typeface="Meiryo" charset="-128"/>
                          </a:rPr>
                          <m:t>𝜎</m:t>
                        </m:r>
                      </m:num>
                      <m:den>
                        <m:rad>
                          <m:radPr>
                            <m:degHide m:val="on"/>
                            <m:ctrlPr>
                              <a:rPr lang="mr-IN" altLang="ja-JP" sz="1846" i="1">
                                <a:latin typeface="Cambria Math" panose="02040503050406030204" pitchFamily="18" charset="0"/>
                                <a:ea typeface="Meiryo" charset="-128"/>
                                <a:cs typeface="Meiryo" charset="-128"/>
                              </a:rPr>
                            </m:ctrlPr>
                          </m:radPr>
                          <m:deg/>
                          <m:e>
                            <m:r>
                              <m:rPr>
                                <m:sty m:val="p"/>
                              </m:rPr>
                              <a:rPr lang="en-US" altLang="ja-JP" sz="1846" i="1">
                                <a:latin typeface="Cambria Math" charset="0"/>
                                <a:ea typeface="Meiryo" charset="-128"/>
                                <a:cs typeface="Meiryo" charset="-128"/>
                              </a:rPr>
                              <m:t>n</m:t>
                            </m:r>
                          </m:e>
                        </m:rad>
                      </m:den>
                    </m:f>
                  </m:oMath>
                </a14:m>
                <a:r>
                  <a:rPr lang="ja-JP" altLang="en-US" sz="1846" dirty="0">
                    <a:latin typeface="Meiryo" charset="-128"/>
                    <a:ea typeface="Meiryo" charset="-128"/>
                    <a:cs typeface="Meiryo" charset="-128"/>
                  </a:rPr>
                  <a:t>の正規分布に従う。</a:t>
                </a:r>
                <a:endParaRPr lang="en-US" altLang="ja-JP" sz="1846" dirty="0">
                  <a:latin typeface="Meiryo" charset="-128"/>
                  <a:ea typeface="Meiryo" charset="-128"/>
                  <a:cs typeface="Meiryo" charset="-128"/>
                </a:endParaRPr>
              </a:p>
            </p:txBody>
          </p:sp>
        </mc:Choice>
        <mc:Fallback xmlns="">
          <p:sp>
            <p:nvSpPr>
              <p:cNvPr id="21" name="正方形/長方形 20">
                <a:extLst>
                  <a:ext uri="{FF2B5EF4-FFF2-40B4-BE49-F238E27FC236}">
                    <a16:creationId xmlns:a16="http://schemas.microsoft.com/office/drawing/2014/main" id="{8EB4BC6A-0212-ED40-B2E5-4B3F1D983F19}"/>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1108" t="-1869" r="-831" b="-1869"/>
                </a:stretch>
              </a:blipFill>
            </p:spPr>
            <p:txBody>
              <a:bodyPr/>
              <a:lstStyle/>
              <a:p>
                <a:r>
                  <a:rPr lang="ja-JP" altLang="en-US">
                    <a:noFill/>
                  </a:rPr>
                  <a:t> </a:t>
                </a:r>
              </a:p>
            </p:txBody>
          </p:sp>
        </mc:Fallback>
      </mc:AlternateContent>
      <p:sp>
        <p:nvSpPr>
          <p:cNvPr id="22" name="正方形/長方形 21">
            <a:extLst>
              <a:ext uri="{FF2B5EF4-FFF2-40B4-BE49-F238E27FC236}">
                <a16:creationId xmlns:a16="http://schemas.microsoft.com/office/drawing/2014/main" id="{4574482E-E406-B442-9A2F-57136BE1448A}"/>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3" name="正方形/長方形 22">
            <a:extLst>
              <a:ext uri="{FF2B5EF4-FFF2-40B4-BE49-F238E27FC236}">
                <a16:creationId xmlns:a16="http://schemas.microsoft.com/office/drawing/2014/main" id="{45599AEA-428B-F746-B3A5-73A2B74DBCC5}"/>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p:sp>
        <p:nvSpPr>
          <p:cNvPr id="16" name="右矢印 15">
            <a:extLst>
              <a:ext uri="{FF2B5EF4-FFF2-40B4-BE49-F238E27FC236}">
                <a16:creationId xmlns:a16="http://schemas.microsoft.com/office/drawing/2014/main" id="{F6BEE589-0F83-8C45-AA30-693DCF0C7663}"/>
              </a:ext>
            </a:extLst>
          </p:cNvPr>
          <p:cNvSpPr/>
          <p:nvPr/>
        </p:nvSpPr>
        <p:spPr>
          <a:xfrm rot="20261763">
            <a:off x="5169501" y="3396154"/>
            <a:ext cx="1446423"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7" name="テキスト ボックス 16">
            <a:extLst>
              <a:ext uri="{FF2B5EF4-FFF2-40B4-BE49-F238E27FC236}">
                <a16:creationId xmlns:a16="http://schemas.microsoft.com/office/drawing/2014/main" id="{BC9B5714-2256-5D48-91A5-39DAF0DCE5B6}"/>
              </a:ext>
            </a:extLst>
          </p:cNvPr>
          <p:cNvSpPr txBox="1"/>
          <p:nvPr/>
        </p:nvSpPr>
        <p:spPr>
          <a:xfrm rot="20179343">
            <a:off x="4818550" y="3593560"/>
            <a:ext cx="2086166" cy="58413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n</a:t>
            </a:r>
            <a:endParaRPr lang="ja-JP" altLang="en-US" sz="1846" b="1">
              <a:solidFill>
                <a:srgbClr val="FF0000"/>
              </a:solidFill>
            </a:endParaRPr>
          </a:p>
          <a:p>
            <a:r>
              <a:rPr lang="ja-JP" altLang="en-US" sz="1350"/>
              <a:t>　</a:t>
            </a:r>
            <a:endParaRPr lang="ja-JP" altLang="en-US" sz="1350" dirty="0"/>
          </a:p>
        </p:txBody>
      </p:sp>
      <p:cxnSp>
        <p:nvCxnSpPr>
          <p:cNvPr id="18" name="直線コネクタ 17">
            <a:extLst>
              <a:ext uri="{FF2B5EF4-FFF2-40B4-BE49-F238E27FC236}">
                <a16:creationId xmlns:a16="http://schemas.microsoft.com/office/drawing/2014/main" id="{ACE5F1B6-F557-B54F-A515-A31B63978AD6}"/>
              </a:ext>
            </a:extLst>
          </p:cNvPr>
          <p:cNvCxnSpPr/>
          <p:nvPr/>
        </p:nvCxnSpPr>
        <p:spPr>
          <a:xfrm>
            <a:off x="2475774" y="5234354"/>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D5A943E-B85C-B543-BA0C-4B49C231C409}"/>
              </a:ext>
            </a:extLst>
          </p:cNvPr>
          <p:cNvCxnSpPr/>
          <p:nvPr/>
        </p:nvCxnSpPr>
        <p:spPr>
          <a:xfrm flipH="1">
            <a:off x="3805482" y="5140570"/>
            <a:ext cx="0" cy="13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1361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CF305729-FB77-A74A-8784-24866081EC9E}"/>
                  </a:ext>
                </a:extLst>
              </p:cNvPr>
              <p:cNvSpPr/>
              <p:nvPr/>
            </p:nvSpPr>
            <p:spPr>
              <a:xfrm>
                <a:off x="3621778" y="5274383"/>
                <a:ext cx="36740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oMath>
                  </m:oMathPara>
                </a14:m>
                <a:endParaRPr lang="ja-JP" altLang="en-US" sz="1846"/>
              </a:p>
            </p:txBody>
          </p:sp>
        </mc:Choice>
        <mc:Fallback xmlns="">
          <p:sp>
            <p:nvSpPr>
              <p:cNvPr id="9" name="正方形/長方形 8">
                <a:extLst>
                  <a:ext uri="{FF2B5EF4-FFF2-40B4-BE49-F238E27FC236}">
                    <a16:creationId xmlns:a16="http://schemas.microsoft.com/office/drawing/2014/main" id="{CF305729-FB77-A74A-8784-24866081EC9E}"/>
                  </a:ext>
                </a:extLst>
              </p:cNvPr>
              <p:cNvSpPr>
                <a:spLocks noRot="1" noChangeAspect="1" noMove="1" noResize="1" noEditPoints="1" noAdjustHandles="1" noChangeArrowheads="1" noChangeShapeType="1" noTextEdit="1"/>
              </p:cNvSpPr>
              <p:nvPr/>
            </p:nvSpPr>
            <p:spPr>
              <a:xfrm>
                <a:off x="3621778" y="5274383"/>
                <a:ext cx="367408" cy="376385"/>
              </a:xfrm>
              <a:prstGeom prst="rect">
                <a:avLst/>
              </a:prstGeom>
              <a:blipFill>
                <a:blip r:embed="rId2"/>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F7DB07A-D04E-144E-BA6A-A9B83F506EBD}"/>
                  </a:ext>
                </a:extLst>
              </p:cNvPr>
              <p:cNvSpPr/>
              <p:nvPr/>
            </p:nvSpPr>
            <p:spPr>
              <a:xfrm>
                <a:off x="3768099" y="4148892"/>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oMath>
                  </m:oMathPara>
                </a14:m>
                <a:endParaRPr lang="ja-JP" altLang="en-US" sz="1846"/>
              </a:p>
            </p:txBody>
          </p:sp>
        </mc:Choice>
        <mc:Fallback xmlns="">
          <p:sp>
            <p:nvSpPr>
              <p:cNvPr id="11" name="正方形/長方形 10">
                <a:extLst>
                  <a:ext uri="{FF2B5EF4-FFF2-40B4-BE49-F238E27FC236}">
                    <a16:creationId xmlns:a16="http://schemas.microsoft.com/office/drawing/2014/main" id="{CF7DB07A-D04E-144E-BA6A-A9B83F506EBD}"/>
                  </a:ext>
                </a:extLst>
              </p:cNvPr>
              <p:cNvSpPr>
                <a:spLocks noRot="1" noChangeAspect="1" noMove="1" noResize="1" noEditPoints="1" noAdjustHandles="1" noChangeArrowheads="1" noChangeShapeType="1" noTextEdit="1"/>
              </p:cNvSpPr>
              <p:nvPr/>
            </p:nvSpPr>
            <p:spPr>
              <a:xfrm>
                <a:off x="3768099" y="4148892"/>
                <a:ext cx="372218" cy="376385"/>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94923860-3F84-EA4D-A48C-C4D6ECA6B506}"/>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フリーフォーム 14">
            <a:extLst>
              <a:ext uri="{FF2B5EF4-FFF2-40B4-BE49-F238E27FC236}">
                <a16:creationId xmlns:a16="http://schemas.microsoft.com/office/drawing/2014/main" id="{CB6DB0B3-6B89-B941-A9DA-9B1226341FDE}"/>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1EAA8120-533F-1C4B-8CD7-6FF7E01A499F}"/>
                  </a:ext>
                </a:extLst>
              </p:cNvPr>
              <p:cNvSpPr/>
              <p:nvPr/>
            </p:nvSpPr>
            <p:spPr>
              <a:xfrm>
                <a:off x="5147591" y="4992164"/>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20" name="正方形/長方形 19">
                <a:extLst>
                  <a:ext uri="{FF2B5EF4-FFF2-40B4-BE49-F238E27FC236}">
                    <a16:creationId xmlns:a16="http://schemas.microsoft.com/office/drawing/2014/main" id="{1EAA8120-533F-1C4B-8CD7-6FF7E01A499F}"/>
                  </a:ext>
                </a:extLst>
              </p:cNvPr>
              <p:cNvSpPr>
                <a:spLocks noRot="1" noChangeAspect="1" noMove="1" noResize="1" noEditPoints="1" noAdjustHandles="1" noChangeArrowheads="1" noChangeShapeType="1" noTextEdit="1"/>
              </p:cNvSpPr>
              <p:nvPr/>
            </p:nvSpPr>
            <p:spPr>
              <a:xfrm>
                <a:off x="5147591" y="4992164"/>
                <a:ext cx="372218" cy="37638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8EB4BC6A-0212-ED40-B2E5-4B3F1D983F19}"/>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1" i="1" dirty="0" smtClean="0">
                        <a:solidFill>
                          <a:srgbClr val="FF0000"/>
                        </a:solidFill>
                        <a:latin typeface="Cambria Math" charset="0"/>
                        <a:ea typeface="Meiryo" charset="-128"/>
                        <a:cs typeface="Meiryo" charset="-128"/>
                      </a:rPr>
                      <m:t>𝒏</m:t>
                    </m:r>
                  </m:oMath>
                </a14:m>
                <a:r>
                  <a:rPr lang="ja-JP" altLang="en-US" sz="1846" b="1" dirty="0">
                    <a:solidFill>
                      <a:srgbClr val="FF0000"/>
                    </a:solidFill>
                    <a:latin typeface="Meiryo" charset="-128"/>
                    <a:ea typeface="Meiryo" charset="-128"/>
                    <a:cs typeface="Meiryo" charset="-128"/>
                  </a:rPr>
                  <a:t>個のデータを無作為抽出した時</a:t>
                </a:r>
                <a:r>
                  <a:rPr lang="ja-JP" altLang="en-US" sz="1846" dirty="0">
                    <a:latin typeface="Meiryo" charset="-128"/>
                    <a:ea typeface="Meiryo" charset="-128"/>
                    <a:cs typeface="Meiryo" charset="-128"/>
                  </a:rPr>
                  <a:t>の標本平均の分布は、</a:t>
                </a:r>
                <a14:m>
                  <m:oMath xmlns:m="http://schemas.openxmlformats.org/officeDocument/2006/math">
                    <m:r>
                      <a:rPr lang="en-US" altLang="ja-JP" sz="1846" i="1" dirty="0">
                        <a:latin typeface="Cambria Math" charset="0"/>
                        <a:ea typeface="Meiryo" charset="-128"/>
                        <a:cs typeface="Meiryo" charset="-128"/>
                      </a:rPr>
                      <m:t> </m:t>
                    </m:r>
                    <m:r>
                      <a:rPr lang="en-US" altLang="ja-JP" sz="1846" i="1" dirty="0">
                        <a:latin typeface="Cambria Math" charset="0"/>
                        <a:ea typeface="Meiryo" charset="-128"/>
                        <a:cs typeface="Meiryo" charset="-128"/>
                      </a:rPr>
                      <m:t>𝑛</m:t>
                    </m:r>
                  </m:oMath>
                </a14:m>
                <a:r>
                  <a:rPr lang="ja-JP" altLang="en-US" sz="1846" dirty="0">
                    <a:latin typeface="Meiryo" charset="-128"/>
                    <a:ea typeface="Meiryo" charset="-128"/>
                    <a:cs typeface="Meiryo" charset="-128"/>
                  </a:rPr>
                  <a:t>が十分に大きい時、平均が</a:t>
                </a:r>
                <a14:m>
                  <m:oMath xmlns:m="http://schemas.openxmlformats.org/officeDocument/2006/math">
                    <m:r>
                      <a:rPr lang="en-US" altLang="ja-JP" sz="1846" i="1" dirty="0">
                        <a:latin typeface="Cambria Math" charset="0"/>
                        <a:ea typeface="Meiryo" charset="-128"/>
                        <a:cs typeface="Meiryo" charset="-128"/>
                      </a:rPr>
                      <m:t>𝜇</m:t>
                    </m:r>
                  </m:oMath>
                </a14:m>
                <a:r>
                  <a:rPr lang="ja-JP" altLang="en-US" sz="1846" dirty="0">
                    <a:latin typeface="Meiryo" charset="-128"/>
                    <a:ea typeface="Meiryo" charset="-128"/>
                    <a:cs typeface="Meiryo" charset="-128"/>
                  </a:rPr>
                  <a:t>、標準偏差</a:t>
                </a:r>
                <a14:m>
                  <m:oMath xmlns:m="http://schemas.openxmlformats.org/officeDocument/2006/math">
                    <m:f>
                      <m:fPr>
                        <m:ctrlPr>
                          <a:rPr lang="mr-IN" altLang="ja-JP" sz="1846" i="1">
                            <a:latin typeface="Cambria Math" panose="02040503050406030204" pitchFamily="18" charset="0"/>
                            <a:ea typeface="Meiryo" charset="-128"/>
                            <a:cs typeface="Meiryo" charset="-128"/>
                          </a:rPr>
                        </m:ctrlPr>
                      </m:fPr>
                      <m:num>
                        <m:r>
                          <a:rPr lang="mr-IN" altLang="ja-JP" sz="1846" i="1">
                            <a:latin typeface="Cambria Math" charset="0"/>
                            <a:ea typeface="Meiryo" charset="-128"/>
                            <a:cs typeface="Meiryo" charset="-128"/>
                          </a:rPr>
                          <m:t>𝜎</m:t>
                        </m:r>
                      </m:num>
                      <m:den>
                        <m:rad>
                          <m:radPr>
                            <m:degHide m:val="on"/>
                            <m:ctrlPr>
                              <a:rPr lang="mr-IN" altLang="ja-JP" sz="1846" i="1">
                                <a:latin typeface="Cambria Math" panose="02040503050406030204" pitchFamily="18" charset="0"/>
                                <a:ea typeface="Meiryo" charset="-128"/>
                                <a:cs typeface="Meiryo" charset="-128"/>
                              </a:rPr>
                            </m:ctrlPr>
                          </m:radPr>
                          <m:deg/>
                          <m:e>
                            <m:r>
                              <m:rPr>
                                <m:sty m:val="p"/>
                              </m:rPr>
                              <a:rPr lang="en-US" altLang="ja-JP" sz="1846" i="1">
                                <a:latin typeface="Cambria Math" charset="0"/>
                                <a:ea typeface="Meiryo" charset="-128"/>
                                <a:cs typeface="Meiryo" charset="-128"/>
                              </a:rPr>
                              <m:t>n</m:t>
                            </m:r>
                          </m:e>
                        </m:rad>
                      </m:den>
                    </m:f>
                  </m:oMath>
                </a14:m>
                <a:r>
                  <a:rPr lang="ja-JP" altLang="en-US" sz="1846" dirty="0">
                    <a:latin typeface="Meiryo" charset="-128"/>
                    <a:ea typeface="Meiryo" charset="-128"/>
                    <a:cs typeface="Meiryo" charset="-128"/>
                  </a:rPr>
                  <a:t>の正規分布に従う。</a:t>
                </a:r>
                <a:endParaRPr lang="en-US" altLang="ja-JP" sz="1846" dirty="0">
                  <a:latin typeface="Meiryo" charset="-128"/>
                  <a:ea typeface="Meiryo" charset="-128"/>
                  <a:cs typeface="Meiryo" charset="-128"/>
                </a:endParaRPr>
              </a:p>
            </p:txBody>
          </p:sp>
        </mc:Choice>
        <mc:Fallback xmlns="">
          <p:sp>
            <p:nvSpPr>
              <p:cNvPr id="21" name="正方形/長方形 20">
                <a:extLst>
                  <a:ext uri="{FF2B5EF4-FFF2-40B4-BE49-F238E27FC236}">
                    <a16:creationId xmlns:a16="http://schemas.microsoft.com/office/drawing/2014/main" id="{8EB4BC6A-0212-ED40-B2E5-4B3F1D983F19}"/>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1108" t="-1869" r="-831" b="-1869"/>
                </a:stretch>
              </a:blipFill>
            </p:spPr>
            <p:txBody>
              <a:bodyPr/>
              <a:lstStyle/>
              <a:p>
                <a:r>
                  <a:rPr lang="ja-JP" altLang="en-US">
                    <a:noFill/>
                  </a:rPr>
                  <a:t> </a:t>
                </a:r>
              </a:p>
            </p:txBody>
          </p:sp>
        </mc:Fallback>
      </mc:AlternateContent>
      <p:sp>
        <p:nvSpPr>
          <p:cNvPr id="22" name="正方形/長方形 21">
            <a:extLst>
              <a:ext uri="{FF2B5EF4-FFF2-40B4-BE49-F238E27FC236}">
                <a16:creationId xmlns:a16="http://schemas.microsoft.com/office/drawing/2014/main" id="{4574482E-E406-B442-9A2F-57136BE1448A}"/>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3" name="正方形/長方形 22">
            <a:extLst>
              <a:ext uri="{FF2B5EF4-FFF2-40B4-BE49-F238E27FC236}">
                <a16:creationId xmlns:a16="http://schemas.microsoft.com/office/drawing/2014/main" id="{45599AEA-428B-F746-B3A5-73A2B74DBCC5}"/>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p:sp>
        <p:nvSpPr>
          <p:cNvPr id="18" name="テキスト ボックス 17">
            <a:extLst>
              <a:ext uri="{FF2B5EF4-FFF2-40B4-BE49-F238E27FC236}">
                <a16:creationId xmlns:a16="http://schemas.microsoft.com/office/drawing/2014/main" id="{239F5E7C-E2D4-F247-BEA7-A2BEF02F4B74}"/>
              </a:ext>
            </a:extLst>
          </p:cNvPr>
          <p:cNvSpPr txBox="1"/>
          <p:nvPr/>
        </p:nvSpPr>
        <p:spPr>
          <a:xfrm>
            <a:off x="6425077" y="2148894"/>
            <a:ext cx="659155" cy="376385"/>
          </a:xfrm>
          <a:prstGeom prst="rect">
            <a:avLst/>
          </a:prstGeom>
          <a:noFill/>
        </p:spPr>
        <p:txBody>
          <a:bodyPr wrap="none" rtlCol="0">
            <a:spAutoFit/>
          </a:bodyPr>
          <a:lstStyle/>
          <a:p>
            <a:r>
              <a:rPr lang="ja-JP" altLang="en-US" sz="1846">
                <a:latin typeface="メイリオ" panose="020B0604030504040204" pitchFamily="50" charset="-128"/>
                <a:ea typeface="メイリオ" panose="020B0604030504040204" pitchFamily="50" charset="-128"/>
              </a:rPr>
              <a:t>１回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DEF19C08-77C1-284D-A2A8-6FC00867CB8E}"/>
                  </a:ext>
                </a:extLst>
              </p:cNvPr>
              <p:cNvSpPr/>
              <p:nvPr/>
            </p:nvSpPr>
            <p:spPr>
              <a:xfrm>
                <a:off x="7239640" y="2024386"/>
                <a:ext cx="193303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m:t>
                          </m:r>
                          <m:r>
                            <a:rPr lang="ja-JP" altLang="en-US" sz="1846" i="1">
                              <a:latin typeface="Cambria Math" panose="02040503050406030204" pitchFamily="18" charset="0"/>
                            </a:rPr>
                            <m:t>𝑛</m:t>
                          </m:r>
                        </m:sub>
                      </m:sSub>
                    </m:oMath>
                  </m:oMathPara>
                </a14:m>
                <a:endParaRPr lang="ja-JP" altLang="en-US" sz="1846"/>
              </a:p>
            </p:txBody>
          </p:sp>
        </mc:Choice>
        <mc:Fallback xmlns="">
          <p:sp>
            <p:nvSpPr>
              <p:cNvPr id="19" name="正方形/長方形 18">
                <a:extLst>
                  <a:ext uri="{FF2B5EF4-FFF2-40B4-BE49-F238E27FC236}">
                    <a16:creationId xmlns:a16="http://schemas.microsoft.com/office/drawing/2014/main" id="{DEF19C08-77C1-284D-A2A8-6FC00867CB8E}"/>
                  </a:ext>
                </a:extLst>
              </p:cNvPr>
              <p:cNvSpPr>
                <a:spLocks noRot="1" noChangeAspect="1" noMove="1" noResize="1" noEditPoints="1" noAdjustHandles="1" noChangeArrowheads="1" noChangeShapeType="1" noTextEdit="1"/>
              </p:cNvSpPr>
              <p:nvPr/>
            </p:nvSpPr>
            <p:spPr>
              <a:xfrm>
                <a:off x="7239640" y="2024386"/>
                <a:ext cx="1933030" cy="376385"/>
              </a:xfrm>
              <a:prstGeom prst="rect">
                <a:avLst/>
              </a:prstGeom>
              <a:blipFill>
                <a:blip r:embed="rId6"/>
                <a:stretch>
                  <a:fillRect/>
                </a:stretch>
              </a:blipFill>
            </p:spPr>
            <p:txBody>
              <a:bodyPr/>
              <a:lstStyle/>
              <a:p>
                <a:r>
                  <a:rPr lang="ja-JP" altLang="en-US">
                    <a:noFill/>
                  </a:rPr>
                  <a:t> </a:t>
                </a:r>
              </a:p>
            </p:txBody>
          </p:sp>
        </mc:Fallback>
      </mc:AlternateContent>
      <p:sp>
        <p:nvSpPr>
          <p:cNvPr id="24" name="左中かっこ 23">
            <a:extLst>
              <a:ext uri="{FF2B5EF4-FFF2-40B4-BE49-F238E27FC236}">
                <a16:creationId xmlns:a16="http://schemas.microsoft.com/office/drawing/2014/main" id="{0860BDB6-368B-7243-A0CA-4B58D2E18854}"/>
              </a:ext>
            </a:extLst>
          </p:cNvPr>
          <p:cNvSpPr/>
          <p:nvPr/>
        </p:nvSpPr>
        <p:spPr>
          <a:xfrm rot="5400000">
            <a:off x="8006862" y="1173285"/>
            <a:ext cx="398584" cy="15787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352AB59-26A0-BE41-9C6C-73C0828CCF98}"/>
                  </a:ext>
                </a:extLst>
              </p:cNvPr>
              <p:cNvSpPr txBox="1"/>
              <p:nvPr/>
            </p:nvSpPr>
            <p:spPr>
              <a:xfrm>
                <a:off x="7454987" y="1407523"/>
                <a:ext cx="1502334" cy="376385"/>
              </a:xfrm>
              <a:prstGeom prst="rect">
                <a:avLst/>
              </a:prstGeom>
              <a:noFill/>
            </p:spPr>
            <p:txBody>
              <a:bodyPr wrap="none" rtlCol="0">
                <a:spAutoFit/>
              </a:bodyPr>
              <a:lstStyle/>
              <a:p>
                <a14:m>
                  <m:oMath xmlns:m="http://schemas.openxmlformats.org/officeDocument/2006/math">
                    <m:r>
                      <m:rPr>
                        <m:sty m:val="p"/>
                      </m:rPr>
                      <a:rPr lang="en-US" altLang="ja-JP" sz="1846" i="1">
                        <a:latin typeface="Cambria Math" panose="02040503050406030204" pitchFamily="18" charset="0"/>
                      </a:rPr>
                      <m:t>n</m:t>
                    </m:r>
                  </m:oMath>
                </a14:m>
                <a:r>
                  <a:rPr kumimoji="1" lang="ja-JP" altLang="en-US" sz="1846">
                    <a:latin typeface="メイリオ" panose="020B0604030504040204" pitchFamily="50" charset="-128"/>
                    <a:ea typeface="メイリオ" panose="020B0604030504040204" pitchFamily="50" charset="-128"/>
                  </a:rPr>
                  <a:t>個のデータ</a:t>
                </a:r>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5" name="テキスト ボックス 24">
                <a:extLst>
                  <a:ext uri="{FF2B5EF4-FFF2-40B4-BE49-F238E27FC236}">
                    <a16:creationId xmlns:a16="http://schemas.microsoft.com/office/drawing/2014/main" id="{6352AB59-26A0-BE41-9C6C-73C0828CCF98}"/>
                  </a:ext>
                </a:extLst>
              </p:cNvPr>
              <p:cNvSpPr txBox="1">
                <a:spLocks noRot="1" noChangeAspect="1" noMove="1" noResize="1" noEditPoints="1" noAdjustHandles="1" noChangeArrowheads="1" noChangeShapeType="1" noTextEdit="1"/>
              </p:cNvSpPr>
              <p:nvPr/>
            </p:nvSpPr>
            <p:spPr>
              <a:xfrm>
                <a:off x="7454987" y="1407523"/>
                <a:ext cx="1502334" cy="376385"/>
              </a:xfrm>
              <a:prstGeom prst="rect">
                <a:avLst/>
              </a:prstGeom>
              <a:blipFill>
                <a:blip r:embed="rId7"/>
                <a:stretch>
                  <a:fillRect t="-6667" r="-2521" b="-23333"/>
                </a:stretch>
              </a:blipFill>
            </p:spPr>
            <p:txBody>
              <a:bodyPr/>
              <a:lstStyle/>
              <a:p>
                <a:r>
                  <a:rPr lang="ja-JP" altLang="en-US">
                    <a:noFill/>
                  </a:rPr>
                  <a:t> </a:t>
                </a:r>
              </a:p>
            </p:txBody>
          </p:sp>
        </mc:Fallback>
      </mc:AlternateContent>
      <p:sp>
        <p:nvSpPr>
          <p:cNvPr id="26" name="右矢印 25">
            <a:extLst>
              <a:ext uri="{FF2B5EF4-FFF2-40B4-BE49-F238E27FC236}">
                <a16:creationId xmlns:a16="http://schemas.microsoft.com/office/drawing/2014/main" id="{9203EEA1-37A7-6047-992B-6E9794488556}"/>
              </a:ext>
            </a:extLst>
          </p:cNvPr>
          <p:cNvSpPr/>
          <p:nvPr/>
        </p:nvSpPr>
        <p:spPr>
          <a:xfrm rot="20261763">
            <a:off x="5169501" y="3396154"/>
            <a:ext cx="1446423"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テキスト ボックス 26">
            <a:extLst>
              <a:ext uri="{FF2B5EF4-FFF2-40B4-BE49-F238E27FC236}">
                <a16:creationId xmlns:a16="http://schemas.microsoft.com/office/drawing/2014/main" id="{1C857569-FB9E-0145-AAD6-04BF9DBD0282}"/>
              </a:ext>
            </a:extLst>
          </p:cNvPr>
          <p:cNvSpPr txBox="1"/>
          <p:nvPr/>
        </p:nvSpPr>
        <p:spPr>
          <a:xfrm rot="20179343">
            <a:off x="4818550" y="3593560"/>
            <a:ext cx="2086166" cy="58413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n</a:t>
            </a:r>
            <a:endParaRPr lang="ja-JP" altLang="en-US" sz="1846" b="1">
              <a:solidFill>
                <a:srgbClr val="FF0000"/>
              </a:solidFill>
            </a:endParaRPr>
          </a:p>
          <a:p>
            <a:r>
              <a:rPr lang="ja-JP" altLang="en-US" sz="1350"/>
              <a:t>　</a:t>
            </a:r>
            <a:endParaRPr lang="ja-JP" altLang="en-US" sz="1350" dirty="0"/>
          </a:p>
        </p:txBody>
      </p:sp>
      <p:cxnSp>
        <p:nvCxnSpPr>
          <p:cNvPr id="28" name="直線コネクタ 27">
            <a:extLst>
              <a:ext uri="{FF2B5EF4-FFF2-40B4-BE49-F238E27FC236}">
                <a16:creationId xmlns:a16="http://schemas.microsoft.com/office/drawing/2014/main" id="{46AFD898-8B88-8A42-9F55-BC69757F612D}"/>
              </a:ext>
            </a:extLst>
          </p:cNvPr>
          <p:cNvCxnSpPr/>
          <p:nvPr/>
        </p:nvCxnSpPr>
        <p:spPr>
          <a:xfrm>
            <a:off x="2475774" y="5234354"/>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86F9086-346E-B94A-AEAD-052648D9DCF0}"/>
              </a:ext>
            </a:extLst>
          </p:cNvPr>
          <p:cNvCxnSpPr/>
          <p:nvPr/>
        </p:nvCxnSpPr>
        <p:spPr>
          <a:xfrm flipH="1">
            <a:off x="3805482" y="5140570"/>
            <a:ext cx="0" cy="13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392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CF305729-FB77-A74A-8784-24866081EC9E}"/>
                  </a:ext>
                </a:extLst>
              </p:cNvPr>
              <p:cNvSpPr/>
              <p:nvPr/>
            </p:nvSpPr>
            <p:spPr>
              <a:xfrm>
                <a:off x="3621778" y="5274383"/>
                <a:ext cx="36740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oMath>
                  </m:oMathPara>
                </a14:m>
                <a:endParaRPr lang="ja-JP" altLang="en-US" sz="1846"/>
              </a:p>
            </p:txBody>
          </p:sp>
        </mc:Choice>
        <mc:Fallback xmlns="">
          <p:sp>
            <p:nvSpPr>
              <p:cNvPr id="9" name="正方形/長方形 8">
                <a:extLst>
                  <a:ext uri="{FF2B5EF4-FFF2-40B4-BE49-F238E27FC236}">
                    <a16:creationId xmlns:a16="http://schemas.microsoft.com/office/drawing/2014/main" id="{CF305729-FB77-A74A-8784-24866081EC9E}"/>
                  </a:ext>
                </a:extLst>
              </p:cNvPr>
              <p:cNvSpPr>
                <a:spLocks noRot="1" noChangeAspect="1" noMove="1" noResize="1" noEditPoints="1" noAdjustHandles="1" noChangeArrowheads="1" noChangeShapeType="1" noTextEdit="1"/>
              </p:cNvSpPr>
              <p:nvPr/>
            </p:nvSpPr>
            <p:spPr>
              <a:xfrm>
                <a:off x="3621778" y="5274383"/>
                <a:ext cx="367408" cy="376385"/>
              </a:xfrm>
              <a:prstGeom prst="rect">
                <a:avLst/>
              </a:prstGeom>
              <a:blipFill>
                <a:blip r:embed="rId2"/>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F7DB07A-D04E-144E-BA6A-A9B83F506EBD}"/>
                  </a:ext>
                </a:extLst>
              </p:cNvPr>
              <p:cNvSpPr/>
              <p:nvPr/>
            </p:nvSpPr>
            <p:spPr>
              <a:xfrm>
                <a:off x="3768099" y="4148892"/>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oMath>
                  </m:oMathPara>
                </a14:m>
                <a:endParaRPr lang="ja-JP" altLang="en-US" sz="1846"/>
              </a:p>
            </p:txBody>
          </p:sp>
        </mc:Choice>
        <mc:Fallback xmlns="">
          <p:sp>
            <p:nvSpPr>
              <p:cNvPr id="11" name="正方形/長方形 10">
                <a:extLst>
                  <a:ext uri="{FF2B5EF4-FFF2-40B4-BE49-F238E27FC236}">
                    <a16:creationId xmlns:a16="http://schemas.microsoft.com/office/drawing/2014/main" id="{CF7DB07A-D04E-144E-BA6A-A9B83F506EBD}"/>
                  </a:ext>
                </a:extLst>
              </p:cNvPr>
              <p:cNvSpPr>
                <a:spLocks noRot="1" noChangeAspect="1" noMove="1" noResize="1" noEditPoints="1" noAdjustHandles="1" noChangeArrowheads="1" noChangeShapeType="1" noTextEdit="1"/>
              </p:cNvSpPr>
              <p:nvPr/>
            </p:nvSpPr>
            <p:spPr>
              <a:xfrm>
                <a:off x="3768099" y="4148892"/>
                <a:ext cx="372218" cy="376385"/>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94923860-3F84-EA4D-A48C-C4D6ECA6B506}"/>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フリーフォーム 14">
            <a:extLst>
              <a:ext uri="{FF2B5EF4-FFF2-40B4-BE49-F238E27FC236}">
                <a16:creationId xmlns:a16="http://schemas.microsoft.com/office/drawing/2014/main" id="{CB6DB0B3-6B89-B941-A9DA-9B1226341FDE}"/>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1EAA8120-533F-1C4B-8CD7-6FF7E01A499F}"/>
                  </a:ext>
                </a:extLst>
              </p:cNvPr>
              <p:cNvSpPr/>
              <p:nvPr/>
            </p:nvSpPr>
            <p:spPr>
              <a:xfrm>
                <a:off x="5147591" y="4992164"/>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20" name="正方形/長方形 19">
                <a:extLst>
                  <a:ext uri="{FF2B5EF4-FFF2-40B4-BE49-F238E27FC236}">
                    <a16:creationId xmlns:a16="http://schemas.microsoft.com/office/drawing/2014/main" id="{1EAA8120-533F-1C4B-8CD7-6FF7E01A499F}"/>
                  </a:ext>
                </a:extLst>
              </p:cNvPr>
              <p:cNvSpPr>
                <a:spLocks noRot="1" noChangeAspect="1" noMove="1" noResize="1" noEditPoints="1" noAdjustHandles="1" noChangeArrowheads="1" noChangeShapeType="1" noTextEdit="1"/>
              </p:cNvSpPr>
              <p:nvPr/>
            </p:nvSpPr>
            <p:spPr>
              <a:xfrm>
                <a:off x="5147591" y="4992164"/>
                <a:ext cx="372218" cy="37638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8EB4BC6A-0212-ED40-B2E5-4B3F1D983F19}"/>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a:t>
                </a:r>
                <a:r>
                  <a:rPr lang="ja-JP" altLang="en-US" sz="1846" dirty="0">
                    <a:latin typeface="Meiryo" charset="-128"/>
                    <a:ea typeface="Meiryo" charset="-128"/>
                    <a:cs typeface="Meiryo" charset="-128"/>
                  </a:rPr>
                  <a:t>の</a:t>
                </a:r>
                <a:r>
                  <a:rPr lang="ja-JP" altLang="en-US" sz="1846" b="1" dirty="0">
                    <a:solidFill>
                      <a:srgbClr val="FF0000"/>
                    </a:solidFill>
                    <a:latin typeface="Meiryo" charset="-128"/>
                    <a:ea typeface="Meiryo" charset="-128"/>
                    <a:cs typeface="Meiryo" charset="-128"/>
                  </a:rPr>
                  <a:t>標本平均の分布</a:t>
                </a:r>
                <a:r>
                  <a:rPr lang="ja-JP" altLang="en-US" sz="1846" dirty="0">
                    <a:latin typeface="Meiryo" charset="-128"/>
                    <a:ea typeface="Meiryo" charset="-128"/>
                    <a:cs typeface="Meiryo" charset="-128"/>
                  </a:rPr>
                  <a:t>は、</a:t>
                </a:r>
                <a14:m>
                  <m:oMath xmlns:m="http://schemas.openxmlformats.org/officeDocument/2006/math">
                    <m:r>
                      <a:rPr lang="en-US" altLang="ja-JP" sz="1846" i="1" dirty="0">
                        <a:latin typeface="Cambria Math" charset="0"/>
                        <a:ea typeface="Meiryo" charset="-128"/>
                        <a:cs typeface="Meiryo" charset="-128"/>
                      </a:rPr>
                      <m:t> </m:t>
                    </m:r>
                    <m:r>
                      <a:rPr lang="en-US" altLang="ja-JP" sz="1846" i="1" dirty="0">
                        <a:latin typeface="Cambria Math" charset="0"/>
                        <a:ea typeface="Meiryo" charset="-128"/>
                        <a:cs typeface="Meiryo" charset="-128"/>
                      </a:rPr>
                      <m:t>𝑛</m:t>
                    </m:r>
                  </m:oMath>
                </a14:m>
                <a:r>
                  <a:rPr lang="ja-JP" altLang="en-US" sz="1846" dirty="0">
                    <a:latin typeface="Meiryo" charset="-128"/>
                    <a:ea typeface="Meiryo" charset="-128"/>
                    <a:cs typeface="Meiryo" charset="-128"/>
                  </a:rPr>
                  <a:t>が十分に大きい時、平均が</a:t>
                </a:r>
                <a14:m>
                  <m:oMath xmlns:m="http://schemas.openxmlformats.org/officeDocument/2006/math">
                    <m:r>
                      <a:rPr lang="en-US" altLang="ja-JP" sz="1846" i="1" dirty="0">
                        <a:latin typeface="Cambria Math" charset="0"/>
                        <a:ea typeface="Meiryo" charset="-128"/>
                        <a:cs typeface="Meiryo" charset="-128"/>
                      </a:rPr>
                      <m:t>𝜇</m:t>
                    </m:r>
                  </m:oMath>
                </a14:m>
                <a:r>
                  <a:rPr lang="ja-JP" altLang="en-US" sz="1846" dirty="0">
                    <a:latin typeface="Meiryo" charset="-128"/>
                    <a:ea typeface="Meiryo" charset="-128"/>
                    <a:cs typeface="Meiryo" charset="-128"/>
                  </a:rPr>
                  <a:t>、標準偏差</a:t>
                </a:r>
                <a14:m>
                  <m:oMath xmlns:m="http://schemas.openxmlformats.org/officeDocument/2006/math">
                    <m:f>
                      <m:fPr>
                        <m:ctrlPr>
                          <a:rPr lang="mr-IN" altLang="ja-JP" sz="1846" i="1">
                            <a:latin typeface="Cambria Math" panose="02040503050406030204" pitchFamily="18" charset="0"/>
                            <a:ea typeface="Meiryo" charset="-128"/>
                            <a:cs typeface="Meiryo" charset="-128"/>
                          </a:rPr>
                        </m:ctrlPr>
                      </m:fPr>
                      <m:num>
                        <m:r>
                          <a:rPr lang="mr-IN" altLang="ja-JP" sz="1846" i="1">
                            <a:latin typeface="Cambria Math" charset="0"/>
                            <a:ea typeface="Meiryo" charset="-128"/>
                            <a:cs typeface="Meiryo" charset="-128"/>
                          </a:rPr>
                          <m:t>𝜎</m:t>
                        </m:r>
                      </m:num>
                      <m:den>
                        <m:rad>
                          <m:radPr>
                            <m:degHide m:val="on"/>
                            <m:ctrlPr>
                              <a:rPr lang="mr-IN" altLang="ja-JP" sz="1846" i="1">
                                <a:latin typeface="Cambria Math" panose="02040503050406030204" pitchFamily="18" charset="0"/>
                                <a:ea typeface="Meiryo" charset="-128"/>
                                <a:cs typeface="Meiryo" charset="-128"/>
                              </a:rPr>
                            </m:ctrlPr>
                          </m:radPr>
                          <m:deg/>
                          <m:e>
                            <m:r>
                              <m:rPr>
                                <m:sty m:val="p"/>
                              </m:rPr>
                              <a:rPr lang="en-US" altLang="ja-JP" sz="1846" i="1">
                                <a:latin typeface="Cambria Math" charset="0"/>
                                <a:ea typeface="Meiryo" charset="-128"/>
                                <a:cs typeface="Meiryo" charset="-128"/>
                              </a:rPr>
                              <m:t>n</m:t>
                            </m:r>
                          </m:e>
                        </m:rad>
                      </m:den>
                    </m:f>
                  </m:oMath>
                </a14:m>
                <a:r>
                  <a:rPr lang="ja-JP" altLang="en-US" sz="1846" dirty="0">
                    <a:latin typeface="Meiryo" charset="-128"/>
                    <a:ea typeface="Meiryo" charset="-128"/>
                    <a:cs typeface="Meiryo" charset="-128"/>
                  </a:rPr>
                  <a:t>の正規分布に従う。</a:t>
                </a:r>
                <a:endParaRPr lang="en-US" altLang="ja-JP" sz="1846" dirty="0">
                  <a:latin typeface="Meiryo" charset="-128"/>
                  <a:ea typeface="Meiryo" charset="-128"/>
                  <a:cs typeface="Meiryo" charset="-128"/>
                </a:endParaRPr>
              </a:p>
            </p:txBody>
          </p:sp>
        </mc:Choice>
        <mc:Fallback xmlns="">
          <p:sp>
            <p:nvSpPr>
              <p:cNvPr id="21" name="正方形/長方形 20">
                <a:extLst>
                  <a:ext uri="{FF2B5EF4-FFF2-40B4-BE49-F238E27FC236}">
                    <a16:creationId xmlns:a16="http://schemas.microsoft.com/office/drawing/2014/main" id="{8EB4BC6A-0212-ED40-B2E5-4B3F1D983F19}"/>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b="-1869"/>
                </a:stretch>
              </a:blipFill>
            </p:spPr>
            <p:txBody>
              <a:bodyPr/>
              <a:lstStyle/>
              <a:p>
                <a:r>
                  <a:rPr lang="ja-JP" altLang="en-US">
                    <a:noFill/>
                  </a:rPr>
                  <a:t> </a:t>
                </a:r>
              </a:p>
            </p:txBody>
          </p:sp>
        </mc:Fallback>
      </mc:AlternateContent>
      <p:sp>
        <p:nvSpPr>
          <p:cNvPr id="22" name="正方形/長方形 21">
            <a:extLst>
              <a:ext uri="{FF2B5EF4-FFF2-40B4-BE49-F238E27FC236}">
                <a16:creationId xmlns:a16="http://schemas.microsoft.com/office/drawing/2014/main" id="{4574482E-E406-B442-9A2F-57136BE1448A}"/>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3" name="正方形/長方形 22">
            <a:extLst>
              <a:ext uri="{FF2B5EF4-FFF2-40B4-BE49-F238E27FC236}">
                <a16:creationId xmlns:a16="http://schemas.microsoft.com/office/drawing/2014/main" id="{45599AEA-428B-F746-B3A5-73A2B74DBCC5}"/>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p:sp>
        <p:nvSpPr>
          <p:cNvPr id="18" name="テキスト ボックス 17">
            <a:extLst>
              <a:ext uri="{FF2B5EF4-FFF2-40B4-BE49-F238E27FC236}">
                <a16:creationId xmlns:a16="http://schemas.microsoft.com/office/drawing/2014/main" id="{239F5E7C-E2D4-F247-BEA7-A2BEF02F4B74}"/>
              </a:ext>
            </a:extLst>
          </p:cNvPr>
          <p:cNvSpPr txBox="1"/>
          <p:nvPr/>
        </p:nvSpPr>
        <p:spPr>
          <a:xfrm>
            <a:off x="6425077" y="2148894"/>
            <a:ext cx="659155" cy="376385"/>
          </a:xfrm>
          <a:prstGeom prst="rect">
            <a:avLst/>
          </a:prstGeom>
          <a:noFill/>
        </p:spPr>
        <p:txBody>
          <a:bodyPr wrap="none" rtlCol="0">
            <a:spAutoFit/>
          </a:bodyPr>
          <a:lstStyle/>
          <a:p>
            <a:r>
              <a:rPr lang="ja-JP" altLang="en-US" sz="1846">
                <a:latin typeface="メイリオ" panose="020B0604030504040204" pitchFamily="50" charset="-128"/>
                <a:ea typeface="メイリオ" panose="020B0604030504040204" pitchFamily="50" charset="-128"/>
              </a:rPr>
              <a:t>１回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DEF19C08-77C1-284D-A2A8-6FC00867CB8E}"/>
                  </a:ext>
                </a:extLst>
              </p:cNvPr>
              <p:cNvSpPr/>
              <p:nvPr/>
            </p:nvSpPr>
            <p:spPr>
              <a:xfrm>
                <a:off x="7239640" y="2024386"/>
                <a:ext cx="193303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m:t>
                          </m:r>
                          <m:r>
                            <a:rPr lang="ja-JP" altLang="en-US" sz="1846" i="1">
                              <a:latin typeface="Cambria Math" panose="02040503050406030204" pitchFamily="18" charset="0"/>
                            </a:rPr>
                            <m:t>𝑛</m:t>
                          </m:r>
                        </m:sub>
                      </m:sSub>
                    </m:oMath>
                  </m:oMathPara>
                </a14:m>
                <a:endParaRPr lang="ja-JP" altLang="en-US" sz="1846"/>
              </a:p>
            </p:txBody>
          </p:sp>
        </mc:Choice>
        <mc:Fallback xmlns="">
          <p:sp>
            <p:nvSpPr>
              <p:cNvPr id="19" name="正方形/長方形 18">
                <a:extLst>
                  <a:ext uri="{FF2B5EF4-FFF2-40B4-BE49-F238E27FC236}">
                    <a16:creationId xmlns:a16="http://schemas.microsoft.com/office/drawing/2014/main" id="{DEF19C08-77C1-284D-A2A8-6FC00867CB8E}"/>
                  </a:ext>
                </a:extLst>
              </p:cNvPr>
              <p:cNvSpPr>
                <a:spLocks noRot="1" noChangeAspect="1" noMove="1" noResize="1" noEditPoints="1" noAdjustHandles="1" noChangeArrowheads="1" noChangeShapeType="1" noTextEdit="1"/>
              </p:cNvSpPr>
              <p:nvPr/>
            </p:nvSpPr>
            <p:spPr>
              <a:xfrm>
                <a:off x="7239640" y="2024386"/>
                <a:ext cx="1933030" cy="376385"/>
              </a:xfrm>
              <a:prstGeom prst="rect">
                <a:avLst/>
              </a:prstGeom>
              <a:blipFill>
                <a:blip r:embed="rId6"/>
                <a:stretch>
                  <a:fillRect/>
                </a:stretch>
              </a:blipFill>
            </p:spPr>
            <p:txBody>
              <a:bodyPr/>
              <a:lstStyle/>
              <a:p>
                <a:r>
                  <a:rPr lang="ja-JP" altLang="en-US">
                    <a:noFill/>
                  </a:rPr>
                  <a:t> </a:t>
                </a:r>
              </a:p>
            </p:txBody>
          </p:sp>
        </mc:Fallback>
      </mc:AlternateContent>
      <p:sp>
        <p:nvSpPr>
          <p:cNvPr id="24" name="左中かっこ 23">
            <a:extLst>
              <a:ext uri="{FF2B5EF4-FFF2-40B4-BE49-F238E27FC236}">
                <a16:creationId xmlns:a16="http://schemas.microsoft.com/office/drawing/2014/main" id="{0860BDB6-368B-7243-A0CA-4B58D2E18854}"/>
              </a:ext>
            </a:extLst>
          </p:cNvPr>
          <p:cNvSpPr/>
          <p:nvPr/>
        </p:nvSpPr>
        <p:spPr>
          <a:xfrm rot="5400000">
            <a:off x="8006862" y="1173285"/>
            <a:ext cx="398584" cy="15787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352AB59-26A0-BE41-9C6C-73C0828CCF98}"/>
                  </a:ext>
                </a:extLst>
              </p:cNvPr>
              <p:cNvSpPr txBox="1"/>
              <p:nvPr/>
            </p:nvSpPr>
            <p:spPr>
              <a:xfrm>
                <a:off x="7454987" y="1407523"/>
                <a:ext cx="1502334" cy="376385"/>
              </a:xfrm>
              <a:prstGeom prst="rect">
                <a:avLst/>
              </a:prstGeom>
              <a:noFill/>
            </p:spPr>
            <p:txBody>
              <a:bodyPr wrap="none" rtlCol="0">
                <a:spAutoFit/>
              </a:bodyPr>
              <a:lstStyle/>
              <a:p>
                <a14:m>
                  <m:oMath xmlns:m="http://schemas.openxmlformats.org/officeDocument/2006/math">
                    <m:r>
                      <m:rPr>
                        <m:sty m:val="p"/>
                      </m:rPr>
                      <a:rPr lang="en-US" altLang="ja-JP" sz="1846" i="1">
                        <a:latin typeface="Cambria Math" panose="02040503050406030204" pitchFamily="18" charset="0"/>
                      </a:rPr>
                      <m:t>n</m:t>
                    </m:r>
                  </m:oMath>
                </a14:m>
                <a:r>
                  <a:rPr kumimoji="1" lang="ja-JP" altLang="en-US" sz="1846">
                    <a:latin typeface="メイリオ" panose="020B0604030504040204" pitchFamily="50" charset="-128"/>
                    <a:ea typeface="メイリオ" panose="020B0604030504040204" pitchFamily="50" charset="-128"/>
                  </a:rPr>
                  <a:t>個のデータ</a:t>
                </a:r>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5" name="テキスト ボックス 24">
                <a:extLst>
                  <a:ext uri="{FF2B5EF4-FFF2-40B4-BE49-F238E27FC236}">
                    <a16:creationId xmlns:a16="http://schemas.microsoft.com/office/drawing/2014/main" id="{6352AB59-26A0-BE41-9C6C-73C0828CCF98}"/>
                  </a:ext>
                </a:extLst>
              </p:cNvPr>
              <p:cNvSpPr txBox="1">
                <a:spLocks noRot="1" noChangeAspect="1" noMove="1" noResize="1" noEditPoints="1" noAdjustHandles="1" noChangeArrowheads="1" noChangeShapeType="1" noTextEdit="1"/>
              </p:cNvSpPr>
              <p:nvPr/>
            </p:nvSpPr>
            <p:spPr>
              <a:xfrm>
                <a:off x="7454987" y="1407523"/>
                <a:ext cx="1502334" cy="376385"/>
              </a:xfrm>
              <a:prstGeom prst="rect">
                <a:avLst/>
              </a:prstGeom>
              <a:blipFill>
                <a:blip r:embed="rId7"/>
                <a:stretch>
                  <a:fillRect t="-6667" r="-2521" b="-23333"/>
                </a:stretch>
              </a:blipFill>
            </p:spPr>
            <p:txBody>
              <a:bodyPr/>
              <a:lstStyle/>
              <a:p>
                <a:r>
                  <a:rPr lang="ja-JP" altLang="en-US">
                    <a:noFill/>
                  </a:rPr>
                  <a:t> </a:t>
                </a:r>
              </a:p>
            </p:txBody>
          </p:sp>
        </mc:Fallback>
      </mc:AlternateContent>
      <p:sp>
        <p:nvSpPr>
          <p:cNvPr id="26" name="右矢印 25">
            <a:extLst>
              <a:ext uri="{FF2B5EF4-FFF2-40B4-BE49-F238E27FC236}">
                <a16:creationId xmlns:a16="http://schemas.microsoft.com/office/drawing/2014/main" id="{9203EEA1-37A7-6047-992B-6E9794488556}"/>
              </a:ext>
            </a:extLst>
          </p:cNvPr>
          <p:cNvSpPr/>
          <p:nvPr/>
        </p:nvSpPr>
        <p:spPr>
          <a:xfrm rot="20261763">
            <a:off x="5169501" y="3396154"/>
            <a:ext cx="1446423"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テキスト ボックス 26">
            <a:extLst>
              <a:ext uri="{FF2B5EF4-FFF2-40B4-BE49-F238E27FC236}">
                <a16:creationId xmlns:a16="http://schemas.microsoft.com/office/drawing/2014/main" id="{1C857569-FB9E-0145-AAD6-04BF9DBD0282}"/>
              </a:ext>
            </a:extLst>
          </p:cNvPr>
          <p:cNvSpPr txBox="1"/>
          <p:nvPr/>
        </p:nvSpPr>
        <p:spPr>
          <a:xfrm rot="20179343">
            <a:off x="4818550" y="3593560"/>
            <a:ext cx="2086166" cy="58413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n</a:t>
            </a:r>
            <a:endParaRPr lang="ja-JP" altLang="en-US" sz="1846" b="1">
              <a:solidFill>
                <a:srgbClr val="FF0000"/>
              </a:solidFill>
            </a:endParaRPr>
          </a:p>
          <a:p>
            <a:r>
              <a:rPr lang="ja-JP" altLang="en-US" sz="1350"/>
              <a:t>　</a:t>
            </a:r>
            <a:endParaRPr lang="ja-JP" altLang="en-US" sz="1350" dirty="0"/>
          </a:p>
        </p:txBody>
      </p:sp>
      <p:cxnSp>
        <p:nvCxnSpPr>
          <p:cNvPr id="28" name="直線コネクタ 27">
            <a:extLst>
              <a:ext uri="{FF2B5EF4-FFF2-40B4-BE49-F238E27FC236}">
                <a16:creationId xmlns:a16="http://schemas.microsoft.com/office/drawing/2014/main" id="{D4905C72-37C1-B94D-88CD-464CA12C12CA}"/>
              </a:ext>
            </a:extLst>
          </p:cNvPr>
          <p:cNvCxnSpPr/>
          <p:nvPr/>
        </p:nvCxnSpPr>
        <p:spPr>
          <a:xfrm>
            <a:off x="2475774" y="5234354"/>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B58B0355-385A-9047-8702-431CF2B8980F}"/>
              </a:ext>
            </a:extLst>
          </p:cNvPr>
          <p:cNvCxnSpPr/>
          <p:nvPr/>
        </p:nvCxnSpPr>
        <p:spPr>
          <a:xfrm flipH="1">
            <a:off x="3805482" y="5140570"/>
            <a:ext cx="0" cy="13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5486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CF305729-FB77-A74A-8784-24866081EC9E}"/>
                  </a:ext>
                </a:extLst>
              </p:cNvPr>
              <p:cNvSpPr/>
              <p:nvPr/>
            </p:nvSpPr>
            <p:spPr>
              <a:xfrm>
                <a:off x="3621778" y="5274383"/>
                <a:ext cx="36740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oMath>
                  </m:oMathPara>
                </a14:m>
                <a:endParaRPr lang="ja-JP" altLang="en-US" sz="1846"/>
              </a:p>
            </p:txBody>
          </p:sp>
        </mc:Choice>
        <mc:Fallback xmlns="">
          <p:sp>
            <p:nvSpPr>
              <p:cNvPr id="9" name="正方形/長方形 8">
                <a:extLst>
                  <a:ext uri="{FF2B5EF4-FFF2-40B4-BE49-F238E27FC236}">
                    <a16:creationId xmlns:a16="http://schemas.microsoft.com/office/drawing/2014/main" id="{CF305729-FB77-A74A-8784-24866081EC9E}"/>
                  </a:ext>
                </a:extLst>
              </p:cNvPr>
              <p:cNvSpPr>
                <a:spLocks noRot="1" noChangeAspect="1" noMove="1" noResize="1" noEditPoints="1" noAdjustHandles="1" noChangeArrowheads="1" noChangeShapeType="1" noTextEdit="1"/>
              </p:cNvSpPr>
              <p:nvPr/>
            </p:nvSpPr>
            <p:spPr>
              <a:xfrm>
                <a:off x="3621778" y="5274383"/>
                <a:ext cx="367408" cy="376385"/>
              </a:xfrm>
              <a:prstGeom prst="rect">
                <a:avLst/>
              </a:prstGeom>
              <a:blipFill>
                <a:blip r:embed="rId2"/>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F7DB07A-D04E-144E-BA6A-A9B83F506EBD}"/>
                  </a:ext>
                </a:extLst>
              </p:cNvPr>
              <p:cNvSpPr/>
              <p:nvPr/>
            </p:nvSpPr>
            <p:spPr>
              <a:xfrm>
                <a:off x="3768099" y="4148892"/>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oMath>
                  </m:oMathPara>
                </a14:m>
                <a:endParaRPr lang="ja-JP" altLang="en-US" sz="1846"/>
              </a:p>
            </p:txBody>
          </p:sp>
        </mc:Choice>
        <mc:Fallback xmlns="">
          <p:sp>
            <p:nvSpPr>
              <p:cNvPr id="11" name="正方形/長方形 10">
                <a:extLst>
                  <a:ext uri="{FF2B5EF4-FFF2-40B4-BE49-F238E27FC236}">
                    <a16:creationId xmlns:a16="http://schemas.microsoft.com/office/drawing/2014/main" id="{CF7DB07A-D04E-144E-BA6A-A9B83F506EBD}"/>
                  </a:ext>
                </a:extLst>
              </p:cNvPr>
              <p:cNvSpPr>
                <a:spLocks noRot="1" noChangeAspect="1" noMove="1" noResize="1" noEditPoints="1" noAdjustHandles="1" noChangeArrowheads="1" noChangeShapeType="1" noTextEdit="1"/>
              </p:cNvSpPr>
              <p:nvPr/>
            </p:nvSpPr>
            <p:spPr>
              <a:xfrm>
                <a:off x="3768099" y="4148892"/>
                <a:ext cx="372218" cy="376385"/>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94923860-3F84-EA4D-A48C-C4D6ECA6B506}"/>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フリーフォーム 14">
            <a:extLst>
              <a:ext uri="{FF2B5EF4-FFF2-40B4-BE49-F238E27FC236}">
                <a16:creationId xmlns:a16="http://schemas.microsoft.com/office/drawing/2014/main" id="{CB6DB0B3-6B89-B941-A9DA-9B1226341FDE}"/>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1EAA8120-533F-1C4B-8CD7-6FF7E01A499F}"/>
                  </a:ext>
                </a:extLst>
              </p:cNvPr>
              <p:cNvSpPr/>
              <p:nvPr/>
            </p:nvSpPr>
            <p:spPr>
              <a:xfrm>
                <a:off x="5147591" y="4992164"/>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20" name="正方形/長方形 19">
                <a:extLst>
                  <a:ext uri="{FF2B5EF4-FFF2-40B4-BE49-F238E27FC236}">
                    <a16:creationId xmlns:a16="http://schemas.microsoft.com/office/drawing/2014/main" id="{1EAA8120-533F-1C4B-8CD7-6FF7E01A499F}"/>
                  </a:ext>
                </a:extLst>
              </p:cNvPr>
              <p:cNvSpPr>
                <a:spLocks noRot="1" noChangeAspect="1" noMove="1" noResize="1" noEditPoints="1" noAdjustHandles="1" noChangeArrowheads="1" noChangeShapeType="1" noTextEdit="1"/>
              </p:cNvSpPr>
              <p:nvPr/>
            </p:nvSpPr>
            <p:spPr>
              <a:xfrm>
                <a:off x="5147591" y="4992164"/>
                <a:ext cx="372218" cy="37638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8EB4BC6A-0212-ED40-B2E5-4B3F1D983F19}"/>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a:t>
                </a:r>
                <a:r>
                  <a:rPr lang="ja-JP" altLang="en-US" sz="1846" dirty="0">
                    <a:latin typeface="Meiryo" charset="-128"/>
                    <a:ea typeface="Meiryo" charset="-128"/>
                    <a:cs typeface="Meiryo" charset="-128"/>
                  </a:rPr>
                  <a:t>の</a:t>
                </a:r>
                <a:r>
                  <a:rPr lang="ja-JP" altLang="en-US" sz="1846" b="1" dirty="0">
                    <a:solidFill>
                      <a:srgbClr val="FF0000"/>
                    </a:solidFill>
                    <a:latin typeface="Meiryo" charset="-128"/>
                    <a:ea typeface="Meiryo" charset="-128"/>
                    <a:cs typeface="Meiryo" charset="-128"/>
                  </a:rPr>
                  <a:t>標本平均の分布</a:t>
                </a:r>
                <a:r>
                  <a:rPr lang="ja-JP" altLang="en-US" sz="1846" dirty="0">
                    <a:latin typeface="Meiryo" charset="-128"/>
                    <a:ea typeface="Meiryo" charset="-128"/>
                    <a:cs typeface="Meiryo" charset="-128"/>
                  </a:rPr>
                  <a:t>は、</a:t>
                </a:r>
                <a14:m>
                  <m:oMath xmlns:m="http://schemas.openxmlformats.org/officeDocument/2006/math">
                    <m:r>
                      <a:rPr lang="en-US" altLang="ja-JP" sz="1846" i="1" dirty="0">
                        <a:latin typeface="Cambria Math" charset="0"/>
                        <a:ea typeface="Meiryo" charset="-128"/>
                        <a:cs typeface="Meiryo" charset="-128"/>
                      </a:rPr>
                      <m:t> </m:t>
                    </m:r>
                    <m:r>
                      <a:rPr lang="en-US" altLang="ja-JP" sz="1846" i="1" dirty="0">
                        <a:latin typeface="Cambria Math" charset="0"/>
                        <a:ea typeface="Meiryo" charset="-128"/>
                        <a:cs typeface="Meiryo" charset="-128"/>
                      </a:rPr>
                      <m:t>𝑛</m:t>
                    </m:r>
                  </m:oMath>
                </a14:m>
                <a:r>
                  <a:rPr lang="ja-JP" altLang="en-US" sz="1846" dirty="0">
                    <a:latin typeface="Meiryo" charset="-128"/>
                    <a:ea typeface="Meiryo" charset="-128"/>
                    <a:cs typeface="Meiryo" charset="-128"/>
                  </a:rPr>
                  <a:t>が十分に大きい時、平均が</a:t>
                </a:r>
                <a14:m>
                  <m:oMath xmlns:m="http://schemas.openxmlformats.org/officeDocument/2006/math">
                    <m:r>
                      <a:rPr lang="en-US" altLang="ja-JP" sz="1846" i="1" dirty="0">
                        <a:latin typeface="Cambria Math" charset="0"/>
                        <a:ea typeface="Meiryo" charset="-128"/>
                        <a:cs typeface="Meiryo" charset="-128"/>
                      </a:rPr>
                      <m:t>𝜇</m:t>
                    </m:r>
                  </m:oMath>
                </a14:m>
                <a:r>
                  <a:rPr lang="ja-JP" altLang="en-US" sz="1846" dirty="0">
                    <a:latin typeface="Meiryo" charset="-128"/>
                    <a:ea typeface="Meiryo" charset="-128"/>
                    <a:cs typeface="Meiryo" charset="-128"/>
                  </a:rPr>
                  <a:t>、標準偏差</a:t>
                </a:r>
                <a14:m>
                  <m:oMath xmlns:m="http://schemas.openxmlformats.org/officeDocument/2006/math">
                    <m:f>
                      <m:fPr>
                        <m:ctrlPr>
                          <a:rPr lang="mr-IN" altLang="ja-JP" sz="1846" i="1">
                            <a:latin typeface="Cambria Math" panose="02040503050406030204" pitchFamily="18" charset="0"/>
                            <a:ea typeface="Meiryo" charset="-128"/>
                            <a:cs typeface="Meiryo" charset="-128"/>
                          </a:rPr>
                        </m:ctrlPr>
                      </m:fPr>
                      <m:num>
                        <m:r>
                          <a:rPr lang="mr-IN" altLang="ja-JP" sz="1846" i="1">
                            <a:latin typeface="Cambria Math" charset="0"/>
                            <a:ea typeface="Meiryo" charset="-128"/>
                            <a:cs typeface="Meiryo" charset="-128"/>
                          </a:rPr>
                          <m:t>𝜎</m:t>
                        </m:r>
                      </m:num>
                      <m:den>
                        <m:rad>
                          <m:radPr>
                            <m:degHide m:val="on"/>
                            <m:ctrlPr>
                              <a:rPr lang="mr-IN" altLang="ja-JP" sz="1846" i="1">
                                <a:latin typeface="Cambria Math" panose="02040503050406030204" pitchFamily="18" charset="0"/>
                                <a:ea typeface="Meiryo" charset="-128"/>
                                <a:cs typeface="Meiryo" charset="-128"/>
                              </a:rPr>
                            </m:ctrlPr>
                          </m:radPr>
                          <m:deg/>
                          <m:e>
                            <m:r>
                              <m:rPr>
                                <m:sty m:val="p"/>
                              </m:rPr>
                              <a:rPr lang="en-US" altLang="ja-JP" sz="1846" i="1">
                                <a:latin typeface="Cambria Math" charset="0"/>
                                <a:ea typeface="Meiryo" charset="-128"/>
                                <a:cs typeface="Meiryo" charset="-128"/>
                              </a:rPr>
                              <m:t>n</m:t>
                            </m:r>
                          </m:e>
                        </m:rad>
                      </m:den>
                    </m:f>
                  </m:oMath>
                </a14:m>
                <a:r>
                  <a:rPr lang="ja-JP" altLang="en-US" sz="1846" dirty="0">
                    <a:latin typeface="Meiryo" charset="-128"/>
                    <a:ea typeface="Meiryo" charset="-128"/>
                    <a:cs typeface="Meiryo" charset="-128"/>
                  </a:rPr>
                  <a:t>の正規分布に従う。</a:t>
                </a:r>
                <a:endParaRPr lang="en-US" altLang="ja-JP" sz="1846" dirty="0">
                  <a:latin typeface="Meiryo" charset="-128"/>
                  <a:ea typeface="Meiryo" charset="-128"/>
                  <a:cs typeface="Meiryo" charset="-128"/>
                </a:endParaRPr>
              </a:p>
            </p:txBody>
          </p:sp>
        </mc:Choice>
        <mc:Fallback xmlns="">
          <p:sp>
            <p:nvSpPr>
              <p:cNvPr id="21" name="正方形/長方形 20">
                <a:extLst>
                  <a:ext uri="{FF2B5EF4-FFF2-40B4-BE49-F238E27FC236}">
                    <a16:creationId xmlns:a16="http://schemas.microsoft.com/office/drawing/2014/main" id="{8EB4BC6A-0212-ED40-B2E5-4B3F1D983F19}"/>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b="-1869"/>
                </a:stretch>
              </a:blipFill>
            </p:spPr>
            <p:txBody>
              <a:bodyPr/>
              <a:lstStyle/>
              <a:p>
                <a:r>
                  <a:rPr lang="ja-JP" altLang="en-US">
                    <a:noFill/>
                  </a:rPr>
                  <a:t> </a:t>
                </a:r>
              </a:p>
            </p:txBody>
          </p:sp>
        </mc:Fallback>
      </mc:AlternateContent>
      <p:sp>
        <p:nvSpPr>
          <p:cNvPr id="22" name="正方形/長方形 21">
            <a:extLst>
              <a:ext uri="{FF2B5EF4-FFF2-40B4-BE49-F238E27FC236}">
                <a16:creationId xmlns:a16="http://schemas.microsoft.com/office/drawing/2014/main" id="{4574482E-E406-B442-9A2F-57136BE1448A}"/>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3" name="正方形/長方形 22">
            <a:extLst>
              <a:ext uri="{FF2B5EF4-FFF2-40B4-BE49-F238E27FC236}">
                <a16:creationId xmlns:a16="http://schemas.microsoft.com/office/drawing/2014/main" id="{45599AEA-428B-F746-B3A5-73A2B74DBCC5}"/>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p:sp>
        <p:nvSpPr>
          <p:cNvPr id="18" name="テキスト ボックス 17">
            <a:extLst>
              <a:ext uri="{FF2B5EF4-FFF2-40B4-BE49-F238E27FC236}">
                <a16:creationId xmlns:a16="http://schemas.microsoft.com/office/drawing/2014/main" id="{239F5E7C-E2D4-F247-BEA7-A2BEF02F4B74}"/>
              </a:ext>
            </a:extLst>
          </p:cNvPr>
          <p:cNvSpPr txBox="1"/>
          <p:nvPr/>
        </p:nvSpPr>
        <p:spPr>
          <a:xfrm>
            <a:off x="6425077" y="2148894"/>
            <a:ext cx="659155" cy="376385"/>
          </a:xfrm>
          <a:prstGeom prst="rect">
            <a:avLst/>
          </a:prstGeom>
          <a:noFill/>
        </p:spPr>
        <p:txBody>
          <a:bodyPr wrap="none" rtlCol="0">
            <a:spAutoFit/>
          </a:bodyPr>
          <a:lstStyle/>
          <a:p>
            <a:r>
              <a:rPr lang="ja-JP" altLang="en-US" sz="1846">
                <a:latin typeface="メイリオ" panose="020B0604030504040204" pitchFamily="50" charset="-128"/>
                <a:ea typeface="メイリオ" panose="020B0604030504040204" pitchFamily="50" charset="-128"/>
              </a:rPr>
              <a:t>１回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DEF19C08-77C1-284D-A2A8-6FC00867CB8E}"/>
                  </a:ext>
                </a:extLst>
              </p:cNvPr>
              <p:cNvSpPr/>
              <p:nvPr/>
            </p:nvSpPr>
            <p:spPr>
              <a:xfrm>
                <a:off x="7239640" y="2024386"/>
                <a:ext cx="193303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m:t>
                          </m:r>
                          <m:r>
                            <a:rPr lang="ja-JP" altLang="en-US" sz="1846" i="1">
                              <a:latin typeface="Cambria Math" panose="02040503050406030204" pitchFamily="18" charset="0"/>
                            </a:rPr>
                            <m:t>𝑛</m:t>
                          </m:r>
                        </m:sub>
                      </m:sSub>
                    </m:oMath>
                  </m:oMathPara>
                </a14:m>
                <a:endParaRPr lang="ja-JP" altLang="en-US" sz="1846"/>
              </a:p>
            </p:txBody>
          </p:sp>
        </mc:Choice>
        <mc:Fallback xmlns="">
          <p:sp>
            <p:nvSpPr>
              <p:cNvPr id="19" name="正方形/長方形 18">
                <a:extLst>
                  <a:ext uri="{FF2B5EF4-FFF2-40B4-BE49-F238E27FC236}">
                    <a16:creationId xmlns:a16="http://schemas.microsoft.com/office/drawing/2014/main" id="{DEF19C08-77C1-284D-A2A8-6FC00867CB8E}"/>
                  </a:ext>
                </a:extLst>
              </p:cNvPr>
              <p:cNvSpPr>
                <a:spLocks noRot="1" noChangeAspect="1" noMove="1" noResize="1" noEditPoints="1" noAdjustHandles="1" noChangeArrowheads="1" noChangeShapeType="1" noTextEdit="1"/>
              </p:cNvSpPr>
              <p:nvPr/>
            </p:nvSpPr>
            <p:spPr>
              <a:xfrm>
                <a:off x="7239640" y="2024386"/>
                <a:ext cx="1933030" cy="376385"/>
              </a:xfrm>
              <a:prstGeom prst="rect">
                <a:avLst/>
              </a:prstGeom>
              <a:blipFill>
                <a:blip r:embed="rId6"/>
                <a:stretch>
                  <a:fillRect/>
                </a:stretch>
              </a:blipFill>
            </p:spPr>
            <p:txBody>
              <a:bodyPr/>
              <a:lstStyle/>
              <a:p>
                <a:r>
                  <a:rPr lang="ja-JP" altLang="en-US">
                    <a:noFill/>
                  </a:rPr>
                  <a:t> </a:t>
                </a:r>
              </a:p>
            </p:txBody>
          </p:sp>
        </mc:Fallback>
      </mc:AlternateContent>
      <p:sp>
        <p:nvSpPr>
          <p:cNvPr id="24" name="左中かっこ 23">
            <a:extLst>
              <a:ext uri="{FF2B5EF4-FFF2-40B4-BE49-F238E27FC236}">
                <a16:creationId xmlns:a16="http://schemas.microsoft.com/office/drawing/2014/main" id="{0860BDB6-368B-7243-A0CA-4B58D2E18854}"/>
              </a:ext>
            </a:extLst>
          </p:cNvPr>
          <p:cNvSpPr/>
          <p:nvPr/>
        </p:nvSpPr>
        <p:spPr>
          <a:xfrm rot="5400000">
            <a:off x="8006862" y="1173285"/>
            <a:ext cx="398584" cy="15787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352AB59-26A0-BE41-9C6C-73C0828CCF98}"/>
                  </a:ext>
                </a:extLst>
              </p:cNvPr>
              <p:cNvSpPr txBox="1"/>
              <p:nvPr/>
            </p:nvSpPr>
            <p:spPr>
              <a:xfrm>
                <a:off x="7454987" y="1407523"/>
                <a:ext cx="1502334" cy="376385"/>
              </a:xfrm>
              <a:prstGeom prst="rect">
                <a:avLst/>
              </a:prstGeom>
              <a:noFill/>
            </p:spPr>
            <p:txBody>
              <a:bodyPr wrap="none" rtlCol="0">
                <a:spAutoFit/>
              </a:bodyPr>
              <a:lstStyle/>
              <a:p>
                <a14:m>
                  <m:oMath xmlns:m="http://schemas.openxmlformats.org/officeDocument/2006/math">
                    <m:r>
                      <m:rPr>
                        <m:sty m:val="p"/>
                      </m:rPr>
                      <a:rPr lang="en-US" altLang="ja-JP" sz="1846" i="1">
                        <a:latin typeface="Cambria Math" panose="02040503050406030204" pitchFamily="18" charset="0"/>
                      </a:rPr>
                      <m:t>n</m:t>
                    </m:r>
                  </m:oMath>
                </a14:m>
                <a:r>
                  <a:rPr kumimoji="1" lang="ja-JP" altLang="en-US" sz="1846">
                    <a:latin typeface="メイリオ" panose="020B0604030504040204" pitchFamily="50" charset="-128"/>
                    <a:ea typeface="メイリオ" panose="020B0604030504040204" pitchFamily="50" charset="-128"/>
                  </a:rPr>
                  <a:t>個のデータ</a:t>
                </a:r>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5" name="テキスト ボックス 24">
                <a:extLst>
                  <a:ext uri="{FF2B5EF4-FFF2-40B4-BE49-F238E27FC236}">
                    <a16:creationId xmlns:a16="http://schemas.microsoft.com/office/drawing/2014/main" id="{6352AB59-26A0-BE41-9C6C-73C0828CCF98}"/>
                  </a:ext>
                </a:extLst>
              </p:cNvPr>
              <p:cNvSpPr txBox="1">
                <a:spLocks noRot="1" noChangeAspect="1" noMove="1" noResize="1" noEditPoints="1" noAdjustHandles="1" noChangeArrowheads="1" noChangeShapeType="1" noTextEdit="1"/>
              </p:cNvSpPr>
              <p:nvPr/>
            </p:nvSpPr>
            <p:spPr>
              <a:xfrm>
                <a:off x="7454987" y="1407523"/>
                <a:ext cx="1502334" cy="376385"/>
              </a:xfrm>
              <a:prstGeom prst="rect">
                <a:avLst/>
              </a:prstGeom>
              <a:blipFill>
                <a:blip r:embed="rId7"/>
                <a:stretch>
                  <a:fillRect t="-6667" r="-2521" b="-23333"/>
                </a:stretch>
              </a:blipFill>
            </p:spPr>
            <p:txBody>
              <a:bodyPr/>
              <a:lstStyle/>
              <a:p>
                <a:r>
                  <a:rPr lang="ja-JP" altLang="en-US">
                    <a:noFill/>
                  </a:rPr>
                  <a:t> </a:t>
                </a:r>
              </a:p>
            </p:txBody>
          </p:sp>
        </mc:Fallback>
      </mc:AlternateContent>
      <p:sp>
        <p:nvSpPr>
          <p:cNvPr id="26" name="右矢印 25">
            <a:extLst>
              <a:ext uri="{FF2B5EF4-FFF2-40B4-BE49-F238E27FC236}">
                <a16:creationId xmlns:a16="http://schemas.microsoft.com/office/drawing/2014/main" id="{9203EEA1-37A7-6047-992B-6E9794488556}"/>
              </a:ext>
            </a:extLst>
          </p:cNvPr>
          <p:cNvSpPr/>
          <p:nvPr/>
        </p:nvSpPr>
        <p:spPr>
          <a:xfrm rot="20261763">
            <a:off x="5169501" y="3396154"/>
            <a:ext cx="1446423"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テキスト ボックス 26">
            <a:extLst>
              <a:ext uri="{FF2B5EF4-FFF2-40B4-BE49-F238E27FC236}">
                <a16:creationId xmlns:a16="http://schemas.microsoft.com/office/drawing/2014/main" id="{1C857569-FB9E-0145-AAD6-04BF9DBD0282}"/>
              </a:ext>
            </a:extLst>
          </p:cNvPr>
          <p:cNvSpPr txBox="1"/>
          <p:nvPr/>
        </p:nvSpPr>
        <p:spPr>
          <a:xfrm rot="20179343">
            <a:off x="4818550" y="3593560"/>
            <a:ext cx="2086166" cy="58413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n</a:t>
            </a:r>
            <a:endParaRPr lang="ja-JP" altLang="en-US" sz="1846" b="1">
              <a:solidFill>
                <a:srgbClr val="FF0000"/>
              </a:solidFill>
            </a:endParaRPr>
          </a:p>
          <a:p>
            <a:r>
              <a:rPr lang="ja-JP" altLang="en-US" sz="1350"/>
              <a:t>　</a:t>
            </a:r>
            <a:endParaRPr lang="ja-JP" altLang="en-US" sz="1350" dirty="0"/>
          </a:p>
        </p:txBody>
      </p:sp>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EE0E0F49-33E0-CB45-893A-A70B5E93854F}"/>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8" name="正方形/長方形 27">
                <a:extLst>
                  <a:ext uri="{FF2B5EF4-FFF2-40B4-BE49-F238E27FC236}">
                    <a16:creationId xmlns:a16="http://schemas.microsoft.com/office/drawing/2014/main" id="{EE0E0F49-33E0-CB45-893A-A70B5E93854F}"/>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8"/>
                <a:stretch>
                  <a:fillRect/>
                </a:stretch>
              </a:blipFill>
            </p:spPr>
            <p:txBody>
              <a:bodyPr/>
              <a:lstStyle/>
              <a:p>
                <a:r>
                  <a:rPr lang="ja-JP" altLang="en-US">
                    <a:noFill/>
                  </a:rPr>
                  <a:t> </a:t>
                </a:r>
              </a:p>
            </p:txBody>
          </p:sp>
        </mc:Fallback>
      </mc:AlternateContent>
      <p:cxnSp>
        <p:nvCxnSpPr>
          <p:cNvPr id="29" name="直線矢印コネクタ 28">
            <a:extLst>
              <a:ext uri="{FF2B5EF4-FFF2-40B4-BE49-F238E27FC236}">
                <a16:creationId xmlns:a16="http://schemas.microsoft.com/office/drawing/2014/main" id="{24D9CD8F-55B7-054F-88BA-60113D7566A6}"/>
              </a:ext>
            </a:extLst>
          </p:cNvPr>
          <p:cNvCxnSpPr>
            <a:cxnSpLocks/>
          </p:cNvCxnSpPr>
          <p:nvPr/>
        </p:nvCxnSpPr>
        <p:spPr>
          <a:xfrm flipV="1">
            <a:off x="9229969" y="2180153"/>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3807176C-FD20-6F48-ACB5-456FF662FDCA}"/>
              </a:ext>
            </a:extLst>
          </p:cNvPr>
          <p:cNvCxnSpPr/>
          <p:nvPr/>
        </p:nvCxnSpPr>
        <p:spPr>
          <a:xfrm>
            <a:off x="2475774" y="5234354"/>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5BC9DEE-912B-E84D-BE64-A95E548DC9A9}"/>
              </a:ext>
            </a:extLst>
          </p:cNvPr>
          <p:cNvCxnSpPr/>
          <p:nvPr/>
        </p:nvCxnSpPr>
        <p:spPr>
          <a:xfrm flipH="1">
            <a:off x="3805482" y="5140570"/>
            <a:ext cx="0" cy="13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771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7E2D54-FDC4-6E43-AD2C-86599B2CDC92}"/>
              </a:ext>
            </a:extLst>
          </p:cNvPr>
          <p:cNvSpPr>
            <a:spLocks noGrp="1"/>
          </p:cNvSpPr>
          <p:nvPr>
            <p:ph type="title"/>
          </p:nvPr>
        </p:nvSpPr>
        <p:spPr/>
        <p:txBody>
          <a:bodyPr/>
          <a:lstStyle/>
          <a:p>
            <a:r>
              <a:rPr lang="ja-JP" altLang="en-US" b="1"/>
              <a:t>太平洋クロマグロの資源量推定</a:t>
            </a:r>
            <a:endParaRPr kumimoji="1" lang="ja-JP" altLang="en-US"/>
          </a:p>
        </p:txBody>
      </p:sp>
      <p:pic>
        <p:nvPicPr>
          <p:cNvPr id="4" name="図 3">
            <a:extLst>
              <a:ext uri="{FF2B5EF4-FFF2-40B4-BE49-F238E27FC236}">
                <a16:creationId xmlns:a16="http://schemas.microsoft.com/office/drawing/2014/main" id="{358A302B-500C-FA40-8F05-BB234242D9C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27289" y="2131776"/>
            <a:ext cx="7737600" cy="4220063"/>
          </a:xfrm>
          <a:prstGeom prst="rect">
            <a:avLst/>
          </a:prstGeom>
        </p:spPr>
      </p:pic>
      <p:sp>
        <p:nvSpPr>
          <p:cNvPr id="5" name="正方形/長方形 4">
            <a:extLst>
              <a:ext uri="{FF2B5EF4-FFF2-40B4-BE49-F238E27FC236}">
                <a16:creationId xmlns:a16="http://schemas.microsoft.com/office/drawing/2014/main" id="{CDF76EE5-EEE8-7644-85F8-8988F9B398BA}"/>
              </a:ext>
            </a:extLst>
          </p:cNvPr>
          <p:cNvSpPr/>
          <p:nvPr/>
        </p:nvSpPr>
        <p:spPr>
          <a:xfrm>
            <a:off x="3124200" y="2299672"/>
            <a:ext cx="5638800" cy="443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6" name="正方形/長方形 5">
            <a:extLst>
              <a:ext uri="{FF2B5EF4-FFF2-40B4-BE49-F238E27FC236}">
                <a16:creationId xmlns:a16="http://schemas.microsoft.com/office/drawing/2014/main" id="{EEE8506A-2171-7145-919A-5D966B64ED60}"/>
              </a:ext>
            </a:extLst>
          </p:cNvPr>
          <p:cNvSpPr/>
          <p:nvPr/>
        </p:nvSpPr>
        <p:spPr>
          <a:xfrm>
            <a:off x="2427290" y="1276330"/>
            <a:ext cx="7625235" cy="1228541"/>
          </a:xfrm>
          <a:prstGeom prst="rect">
            <a:avLst/>
          </a:prstGeom>
        </p:spPr>
        <p:txBody>
          <a:bodyPr wrap="square">
            <a:spAutoFit/>
          </a:bodyPr>
          <a:lstStyle/>
          <a:p>
            <a:r>
              <a:rPr lang="ja-JP" altLang="en-US" sz="1846" u="sng" dirty="0">
                <a:solidFill>
                  <a:srgbClr val="660099"/>
                </a:solidFill>
                <a:latin typeface="arial" panose="020B0604020202020204" pitchFamily="34" charset="0"/>
                <a:hlinkClick r:id="rId3"/>
              </a:rPr>
              <a:t>水産庁 </a:t>
            </a:r>
            <a:r>
              <a:rPr lang="en-US" altLang="ja-JP" sz="1846" u="sng" dirty="0">
                <a:solidFill>
                  <a:srgbClr val="660099"/>
                </a:solidFill>
                <a:latin typeface="arial" panose="020B0604020202020204" pitchFamily="34" charset="0"/>
                <a:hlinkClick r:id="rId3"/>
              </a:rPr>
              <a:t>- </a:t>
            </a:r>
            <a:r>
              <a:rPr lang="ja-JP" altLang="en-US" sz="1846" u="sng" dirty="0">
                <a:solidFill>
                  <a:srgbClr val="660099"/>
                </a:solidFill>
                <a:latin typeface="arial" panose="020B0604020202020204" pitchFamily="34" charset="0"/>
                <a:hlinkClick r:id="rId3"/>
              </a:rPr>
              <a:t>農林水産省</a:t>
            </a:r>
            <a:endParaRPr lang="en-US" altLang="ja-JP" sz="1846" u="sng" dirty="0">
              <a:solidFill>
                <a:srgbClr val="660099"/>
              </a:solidFill>
              <a:latin typeface="arial" panose="020B0604020202020204" pitchFamily="34" charset="0"/>
              <a:hlinkClick r:id="rId3"/>
            </a:endParaRPr>
          </a:p>
          <a:p>
            <a:r>
              <a:rPr lang="en-US" altLang="ja-JP" sz="1846" dirty="0">
                <a:hlinkClick r:id="rId3"/>
              </a:rPr>
              <a:t>http://www.jfa.maff.go.jp/j/council/seisaku/kanri/attach/pdf/190424-14.pdf</a:t>
            </a:r>
            <a:endParaRPr lang="ja-JP" altLang="en-US" sz="1846" u="sng" dirty="0">
              <a:solidFill>
                <a:srgbClr val="660099"/>
              </a:solidFill>
              <a:latin typeface="arial" panose="020B0604020202020204" pitchFamily="34" charset="0"/>
              <a:hlinkClick r:id="rId3"/>
            </a:endParaRPr>
          </a:p>
          <a:p>
            <a:br>
              <a:rPr lang="ja-JP" altLang="en-US" sz="1846" dirty="0"/>
            </a:br>
            <a:endParaRPr lang="ja-JP" altLang="en-US" sz="1846" dirty="0"/>
          </a:p>
        </p:txBody>
      </p:sp>
    </p:spTree>
    <p:extLst>
      <p:ext uri="{BB962C8B-B14F-4D97-AF65-F5344CB8AC3E}">
        <p14:creationId xmlns:p14="http://schemas.microsoft.com/office/powerpoint/2010/main" val="419992058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CF305729-FB77-A74A-8784-24866081EC9E}"/>
                  </a:ext>
                </a:extLst>
              </p:cNvPr>
              <p:cNvSpPr/>
              <p:nvPr/>
            </p:nvSpPr>
            <p:spPr>
              <a:xfrm>
                <a:off x="3621778" y="5274383"/>
                <a:ext cx="36740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oMath>
                  </m:oMathPara>
                </a14:m>
                <a:endParaRPr lang="ja-JP" altLang="en-US" sz="1846"/>
              </a:p>
            </p:txBody>
          </p:sp>
        </mc:Choice>
        <mc:Fallback xmlns="">
          <p:sp>
            <p:nvSpPr>
              <p:cNvPr id="9" name="正方形/長方形 8">
                <a:extLst>
                  <a:ext uri="{FF2B5EF4-FFF2-40B4-BE49-F238E27FC236}">
                    <a16:creationId xmlns:a16="http://schemas.microsoft.com/office/drawing/2014/main" id="{CF305729-FB77-A74A-8784-24866081EC9E}"/>
                  </a:ext>
                </a:extLst>
              </p:cNvPr>
              <p:cNvSpPr>
                <a:spLocks noRot="1" noChangeAspect="1" noMove="1" noResize="1" noEditPoints="1" noAdjustHandles="1" noChangeArrowheads="1" noChangeShapeType="1" noTextEdit="1"/>
              </p:cNvSpPr>
              <p:nvPr/>
            </p:nvSpPr>
            <p:spPr>
              <a:xfrm>
                <a:off x="3621778" y="5274383"/>
                <a:ext cx="367408" cy="376385"/>
              </a:xfrm>
              <a:prstGeom prst="rect">
                <a:avLst/>
              </a:prstGeom>
              <a:blipFill>
                <a:blip r:embed="rId2"/>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F7DB07A-D04E-144E-BA6A-A9B83F506EBD}"/>
                  </a:ext>
                </a:extLst>
              </p:cNvPr>
              <p:cNvSpPr/>
              <p:nvPr/>
            </p:nvSpPr>
            <p:spPr>
              <a:xfrm>
                <a:off x="3768099" y="4148892"/>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oMath>
                  </m:oMathPara>
                </a14:m>
                <a:endParaRPr lang="ja-JP" altLang="en-US" sz="1846"/>
              </a:p>
            </p:txBody>
          </p:sp>
        </mc:Choice>
        <mc:Fallback xmlns="">
          <p:sp>
            <p:nvSpPr>
              <p:cNvPr id="11" name="正方形/長方形 10">
                <a:extLst>
                  <a:ext uri="{FF2B5EF4-FFF2-40B4-BE49-F238E27FC236}">
                    <a16:creationId xmlns:a16="http://schemas.microsoft.com/office/drawing/2014/main" id="{CF7DB07A-D04E-144E-BA6A-A9B83F506EBD}"/>
                  </a:ext>
                </a:extLst>
              </p:cNvPr>
              <p:cNvSpPr>
                <a:spLocks noRot="1" noChangeAspect="1" noMove="1" noResize="1" noEditPoints="1" noAdjustHandles="1" noChangeArrowheads="1" noChangeShapeType="1" noTextEdit="1"/>
              </p:cNvSpPr>
              <p:nvPr/>
            </p:nvSpPr>
            <p:spPr>
              <a:xfrm>
                <a:off x="3768099" y="4148892"/>
                <a:ext cx="372218" cy="376385"/>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94923860-3F84-EA4D-A48C-C4D6ECA6B506}"/>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フリーフォーム 14">
            <a:extLst>
              <a:ext uri="{FF2B5EF4-FFF2-40B4-BE49-F238E27FC236}">
                <a16:creationId xmlns:a16="http://schemas.microsoft.com/office/drawing/2014/main" id="{CB6DB0B3-6B89-B941-A9DA-9B1226341FDE}"/>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1EAA8120-533F-1C4B-8CD7-6FF7E01A499F}"/>
                  </a:ext>
                </a:extLst>
              </p:cNvPr>
              <p:cNvSpPr/>
              <p:nvPr/>
            </p:nvSpPr>
            <p:spPr>
              <a:xfrm>
                <a:off x="5147591" y="4992164"/>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20" name="正方形/長方形 19">
                <a:extLst>
                  <a:ext uri="{FF2B5EF4-FFF2-40B4-BE49-F238E27FC236}">
                    <a16:creationId xmlns:a16="http://schemas.microsoft.com/office/drawing/2014/main" id="{1EAA8120-533F-1C4B-8CD7-6FF7E01A499F}"/>
                  </a:ext>
                </a:extLst>
              </p:cNvPr>
              <p:cNvSpPr>
                <a:spLocks noRot="1" noChangeAspect="1" noMove="1" noResize="1" noEditPoints="1" noAdjustHandles="1" noChangeArrowheads="1" noChangeShapeType="1" noTextEdit="1"/>
              </p:cNvSpPr>
              <p:nvPr/>
            </p:nvSpPr>
            <p:spPr>
              <a:xfrm>
                <a:off x="5147591" y="4992164"/>
                <a:ext cx="372218" cy="37638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8EB4BC6A-0212-ED40-B2E5-4B3F1D983F19}"/>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a:t>
                </a:r>
                <a:r>
                  <a:rPr lang="ja-JP" altLang="en-US" sz="1846" dirty="0">
                    <a:latin typeface="Meiryo" charset="-128"/>
                    <a:ea typeface="Meiryo" charset="-128"/>
                    <a:cs typeface="Meiryo" charset="-128"/>
                  </a:rPr>
                  <a:t>の</a:t>
                </a:r>
                <a:r>
                  <a:rPr lang="ja-JP" altLang="en-US" sz="1846" b="1" dirty="0">
                    <a:solidFill>
                      <a:srgbClr val="FF0000"/>
                    </a:solidFill>
                    <a:latin typeface="Meiryo" charset="-128"/>
                    <a:ea typeface="Meiryo" charset="-128"/>
                    <a:cs typeface="Meiryo" charset="-128"/>
                  </a:rPr>
                  <a:t>標本平均の分布</a:t>
                </a:r>
                <a:r>
                  <a:rPr lang="ja-JP" altLang="en-US" sz="1846" dirty="0">
                    <a:latin typeface="Meiryo" charset="-128"/>
                    <a:ea typeface="Meiryo" charset="-128"/>
                    <a:cs typeface="Meiryo" charset="-128"/>
                  </a:rPr>
                  <a:t>は、</a:t>
                </a:r>
                <a14:m>
                  <m:oMath xmlns:m="http://schemas.openxmlformats.org/officeDocument/2006/math">
                    <m:r>
                      <a:rPr lang="en-US" altLang="ja-JP" sz="1846" i="1" dirty="0">
                        <a:latin typeface="Cambria Math" charset="0"/>
                        <a:ea typeface="Meiryo" charset="-128"/>
                        <a:cs typeface="Meiryo" charset="-128"/>
                      </a:rPr>
                      <m:t> </m:t>
                    </m:r>
                    <m:r>
                      <a:rPr lang="en-US" altLang="ja-JP" sz="1846" i="1" dirty="0">
                        <a:latin typeface="Cambria Math" charset="0"/>
                        <a:ea typeface="Meiryo" charset="-128"/>
                        <a:cs typeface="Meiryo" charset="-128"/>
                      </a:rPr>
                      <m:t>𝑛</m:t>
                    </m:r>
                  </m:oMath>
                </a14:m>
                <a:r>
                  <a:rPr lang="ja-JP" altLang="en-US" sz="1846" dirty="0">
                    <a:latin typeface="Meiryo" charset="-128"/>
                    <a:ea typeface="Meiryo" charset="-128"/>
                    <a:cs typeface="Meiryo" charset="-128"/>
                  </a:rPr>
                  <a:t>が十分に大きい時、平均が</a:t>
                </a:r>
                <a14:m>
                  <m:oMath xmlns:m="http://schemas.openxmlformats.org/officeDocument/2006/math">
                    <m:r>
                      <a:rPr lang="en-US" altLang="ja-JP" sz="1846" i="1" dirty="0">
                        <a:latin typeface="Cambria Math" charset="0"/>
                        <a:ea typeface="Meiryo" charset="-128"/>
                        <a:cs typeface="Meiryo" charset="-128"/>
                      </a:rPr>
                      <m:t>𝜇</m:t>
                    </m:r>
                  </m:oMath>
                </a14:m>
                <a:r>
                  <a:rPr lang="ja-JP" altLang="en-US" sz="1846" dirty="0">
                    <a:latin typeface="Meiryo" charset="-128"/>
                    <a:ea typeface="Meiryo" charset="-128"/>
                    <a:cs typeface="Meiryo" charset="-128"/>
                  </a:rPr>
                  <a:t>、標準偏差</a:t>
                </a:r>
                <a14:m>
                  <m:oMath xmlns:m="http://schemas.openxmlformats.org/officeDocument/2006/math">
                    <m:f>
                      <m:fPr>
                        <m:ctrlPr>
                          <a:rPr lang="mr-IN" altLang="ja-JP" sz="1846" i="1">
                            <a:latin typeface="Cambria Math" panose="02040503050406030204" pitchFamily="18" charset="0"/>
                            <a:ea typeface="Meiryo" charset="-128"/>
                            <a:cs typeface="Meiryo" charset="-128"/>
                          </a:rPr>
                        </m:ctrlPr>
                      </m:fPr>
                      <m:num>
                        <m:r>
                          <a:rPr lang="mr-IN" altLang="ja-JP" sz="1846" i="1">
                            <a:latin typeface="Cambria Math" charset="0"/>
                            <a:ea typeface="Meiryo" charset="-128"/>
                            <a:cs typeface="Meiryo" charset="-128"/>
                          </a:rPr>
                          <m:t>𝜎</m:t>
                        </m:r>
                      </m:num>
                      <m:den>
                        <m:rad>
                          <m:radPr>
                            <m:degHide m:val="on"/>
                            <m:ctrlPr>
                              <a:rPr lang="mr-IN" altLang="ja-JP" sz="1846" i="1">
                                <a:latin typeface="Cambria Math" panose="02040503050406030204" pitchFamily="18" charset="0"/>
                                <a:ea typeface="Meiryo" charset="-128"/>
                                <a:cs typeface="Meiryo" charset="-128"/>
                              </a:rPr>
                            </m:ctrlPr>
                          </m:radPr>
                          <m:deg/>
                          <m:e>
                            <m:r>
                              <m:rPr>
                                <m:sty m:val="p"/>
                              </m:rPr>
                              <a:rPr lang="en-US" altLang="ja-JP" sz="1846" i="1">
                                <a:latin typeface="Cambria Math" charset="0"/>
                                <a:ea typeface="Meiryo" charset="-128"/>
                                <a:cs typeface="Meiryo" charset="-128"/>
                              </a:rPr>
                              <m:t>n</m:t>
                            </m:r>
                          </m:e>
                        </m:rad>
                      </m:den>
                    </m:f>
                  </m:oMath>
                </a14:m>
                <a:r>
                  <a:rPr lang="ja-JP" altLang="en-US" sz="1846" dirty="0">
                    <a:latin typeface="Meiryo" charset="-128"/>
                    <a:ea typeface="Meiryo" charset="-128"/>
                    <a:cs typeface="Meiryo" charset="-128"/>
                  </a:rPr>
                  <a:t>の正規分布に従う。</a:t>
                </a:r>
                <a:endParaRPr lang="en-US" altLang="ja-JP" sz="1846" dirty="0">
                  <a:latin typeface="Meiryo" charset="-128"/>
                  <a:ea typeface="Meiryo" charset="-128"/>
                  <a:cs typeface="Meiryo" charset="-128"/>
                </a:endParaRPr>
              </a:p>
            </p:txBody>
          </p:sp>
        </mc:Choice>
        <mc:Fallback xmlns="">
          <p:sp>
            <p:nvSpPr>
              <p:cNvPr id="21" name="正方形/長方形 20">
                <a:extLst>
                  <a:ext uri="{FF2B5EF4-FFF2-40B4-BE49-F238E27FC236}">
                    <a16:creationId xmlns:a16="http://schemas.microsoft.com/office/drawing/2014/main" id="{8EB4BC6A-0212-ED40-B2E5-4B3F1D983F19}"/>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b="-1869"/>
                </a:stretch>
              </a:blipFill>
            </p:spPr>
            <p:txBody>
              <a:bodyPr/>
              <a:lstStyle/>
              <a:p>
                <a:r>
                  <a:rPr lang="ja-JP" altLang="en-US">
                    <a:noFill/>
                  </a:rPr>
                  <a:t> </a:t>
                </a:r>
              </a:p>
            </p:txBody>
          </p:sp>
        </mc:Fallback>
      </mc:AlternateContent>
      <p:sp>
        <p:nvSpPr>
          <p:cNvPr id="22" name="正方形/長方形 21">
            <a:extLst>
              <a:ext uri="{FF2B5EF4-FFF2-40B4-BE49-F238E27FC236}">
                <a16:creationId xmlns:a16="http://schemas.microsoft.com/office/drawing/2014/main" id="{4574482E-E406-B442-9A2F-57136BE1448A}"/>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3" name="正方形/長方形 22">
            <a:extLst>
              <a:ext uri="{FF2B5EF4-FFF2-40B4-BE49-F238E27FC236}">
                <a16:creationId xmlns:a16="http://schemas.microsoft.com/office/drawing/2014/main" id="{45599AEA-428B-F746-B3A5-73A2B74DBCC5}"/>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p:sp>
        <p:nvSpPr>
          <p:cNvPr id="18" name="テキスト ボックス 17">
            <a:extLst>
              <a:ext uri="{FF2B5EF4-FFF2-40B4-BE49-F238E27FC236}">
                <a16:creationId xmlns:a16="http://schemas.microsoft.com/office/drawing/2014/main" id="{239F5E7C-E2D4-F247-BEA7-A2BEF02F4B74}"/>
              </a:ext>
            </a:extLst>
          </p:cNvPr>
          <p:cNvSpPr txBox="1"/>
          <p:nvPr/>
        </p:nvSpPr>
        <p:spPr>
          <a:xfrm>
            <a:off x="6425077" y="2148894"/>
            <a:ext cx="659155" cy="376385"/>
          </a:xfrm>
          <a:prstGeom prst="rect">
            <a:avLst/>
          </a:prstGeom>
          <a:noFill/>
        </p:spPr>
        <p:txBody>
          <a:bodyPr wrap="none" rtlCol="0">
            <a:spAutoFit/>
          </a:bodyPr>
          <a:lstStyle/>
          <a:p>
            <a:r>
              <a:rPr lang="ja-JP" altLang="en-US" sz="1846">
                <a:latin typeface="メイリオ" panose="020B0604030504040204" pitchFamily="50" charset="-128"/>
                <a:ea typeface="メイリオ" panose="020B0604030504040204" pitchFamily="50" charset="-128"/>
              </a:rPr>
              <a:t>１回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DEF19C08-77C1-284D-A2A8-6FC00867CB8E}"/>
                  </a:ext>
                </a:extLst>
              </p:cNvPr>
              <p:cNvSpPr/>
              <p:nvPr/>
            </p:nvSpPr>
            <p:spPr>
              <a:xfrm>
                <a:off x="7239640" y="2024386"/>
                <a:ext cx="193303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m:t>
                          </m:r>
                          <m:r>
                            <a:rPr lang="ja-JP" altLang="en-US" sz="1846" i="1">
                              <a:latin typeface="Cambria Math" panose="02040503050406030204" pitchFamily="18" charset="0"/>
                            </a:rPr>
                            <m:t>𝑛</m:t>
                          </m:r>
                        </m:sub>
                      </m:sSub>
                    </m:oMath>
                  </m:oMathPara>
                </a14:m>
                <a:endParaRPr lang="ja-JP" altLang="en-US" sz="1846"/>
              </a:p>
            </p:txBody>
          </p:sp>
        </mc:Choice>
        <mc:Fallback xmlns="">
          <p:sp>
            <p:nvSpPr>
              <p:cNvPr id="19" name="正方形/長方形 18">
                <a:extLst>
                  <a:ext uri="{FF2B5EF4-FFF2-40B4-BE49-F238E27FC236}">
                    <a16:creationId xmlns:a16="http://schemas.microsoft.com/office/drawing/2014/main" id="{DEF19C08-77C1-284D-A2A8-6FC00867CB8E}"/>
                  </a:ext>
                </a:extLst>
              </p:cNvPr>
              <p:cNvSpPr>
                <a:spLocks noRot="1" noChangeAspect="1" noMove="1" noResize="1" noEditPoints="1" noAdjustHandles="1" noChangeArrowheads="1" noChangeShapeType="1" noTextEdit="1"/>
              </p:cNvSpPr>
              <p:nvPr/>
            </p:nvSpPr>
            <p:spPr>
              <a:xfrm>
                <a:off x="7239640" y="2024386"/>
                <a:ext cx="1933030" cy="376385"/>
              </a:xfrm>
              <a:prstGeom prst="rect">
                <a:avLst/>
              </a:prstGeom>
              <a:blipFill>
                <a:blip r:embed="rId6"/>
                <a:stretch>
                  <a:fillRect/>
                </a:stretch>
              </a:blipFill>
            </p:spPr>
            <p:txBody>
              <a:bodyPr/>
              <a:lstStyle/>
              <a:p>
                <a:r>
                  <a:rPr lang="ja-JP" altLang="en-US">
                    <a:noFill/>
                  </a:rPr>
                  <a:t> </a:t>
                </a:r>
              </a:p>
            </p:txBody>
          </p:sp>
        </mc:Fallback>
      </mc:AlternateContent>
      <p:sp>
        <p:nvSpPr>
          <p:cNvPr id="24" name="左中かっこ 23">
            <a:extLst>
              <a:ext uri="{FF2B5EF4-FFF2-40B4-BE49-F238E27FC236}">
                <a16:creationId xmlns:a16="http://schemas.microsoft.com/office/drawing/2014/main" id="{0860BDB6-368B-7243-A0CA-4B58D2E18854}"/>
              </a:ext>
            </a:extLst>
          </p:cNvPr>
          <p:cNvSpPr/>
          <p:nvPr/>
        </p:nvSpPr>
        <p:spPr>
          <a:xfrm rot="5400000">
            <a:off x="8006862" y="1173285"/>
            <a:ext cx="398584" cy="15787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352AB59-26A0-BE41-9C6C-73C0828CCF98}"/>
                  </a:ext>
                </a:extLst>
              </p:cNvPr>
              <p:cNvSpPr txBox="1"/>
              <p:nvPr/>
            </p:nvSpPr>
            <p:spPr>
              <a:xfrm>
                <a:off x="7454987" y="1407523"/>
                <a:ext cx="1502334" cy="376385"/>
              </a:xfrm>
              <a:prstGeom prst="rect">
                <a:avLst/>
              </a:prstGeom>
              <a:noFill/>
            </p:spPr>
            <p:txBody>
              <a:bodyPr wrap="none" rtlCol="0">
                <a:spAutoFit/>
              </a:bodyPr>
              <a:lstStyle/>
              <a:p>
                <a14:m>
                  <m:oMath xmlns:m="http://schemas.openxmlformats.org/officeDocument/2006/math">
                    <m:r>
                      <m:rPr>
                        <m:sty m:val="p"/>
                      </m:rPr>
                      <a:rPr lang="en-US" altLang="ja-JP" sz="1846" i="1">
                        <a:latin typeface="Cambria Math" panose="02040503050406030204" pitchFamily="18" charset="0"/>
                      </a:rPr>
                      <m:t>n</m:t>
                    </m:r>
                  </m:oMath>
                </a14:m>
                <a:r>
                  <a:rPr kumimoji="1" lang="ja-JP" altLang="en-US" sz="1846">
                    <a:latin typeface="メイリオ" panose="020B0604030504040204" pitchFamily="50" charset="-128"/>
                    <a:ea typeface="メイリオ" panose="020B0604030504040204" pitchFamily="50" charset="-128"/>
                  </a:rPr>
                  <a:t>個のデータ</a:t>
                </a:r>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5" name="テキスト ボックス 24">
                <a:extLst>
                  <a:ext uri="{FF2B5EF4-FFF2-40B4-BE49-F238E27FC236}">
                    <a16:creationId xmlns:a16="http://schemas.microsoft.com/office/drawing/2014/main" id="{6352AB59-26A0-BE41-9C6C-73C0828CCF98}"/>
                  </a:ext>
                </a:extLst>
              </p:cNvPr>
              <p:cNvSpPr txBox="1">
                <a:spLocks noRot="1" noChangeAspect="1" noMove="1" noResize="1" noEditPoints="1" noAdjustHandles="1" noChangeArrowheads="1" noChangeShapeType="1" noTextEdit="1"/>
              </p:cNvSpPr>
              <p:nvPr/>
            </p:nvSpPr>
            <p:spPr>
              <a:xfrm>
                <a:off x="7454987" y="1407523"/>
                <a:ext cx="1502334" cy="376385"/>
              </a:xfrm>
              <a:prstGeom prst="rect">
                <a:avLst/>
              </a:prstGeom>
              <a:blipFill>
                <a:blip r:embed="rId7"/>
                <a:stretch>
                  <a:fillRect t="-6667" r="-2521" b="-23333"/>
                </a:stretch>
              </a:blipFill>
            </p:spPr>
            <p:txBody>
              <a:bodyPr/>
              <a:lstStyle/>
              <a:p>
                <a:r>
                  <a:rPr lang="ja-JP" altLang="en-US">
                    <a:noFill/>
                  </a:rPr>
                  <a:t> </a:t>
                </a:r>
              </a:p>
            </p:txBody>
          </p:sp>
        </mc:Fallback>
      </mc:AlternateContent>
      <p:sp>
        <p:nvSpPr>
          <p:cNvPr id="26" name="右矢印 25">
            <a:extLst>
              <a:ext uri="{FF2B5EF4-FFF2-40B4-BE49-F238E27FC236}">
                <a16:creationId xmlns:a16="http://schemas.microsoft.com/office/drawing/2014/main" id="{9203EEA1-37A7-6047-992B-6E9794488556}"/>
              </a:ext>
            </a:extLst>
          </p:cNvPr>
          <p:cNvSpPr/>
          <p:nvPr/>
        </p:nvSpPr>
        <p:spPr>
          <a:xfrm rot="20261763">
            <a:off x="5169501" y="3396154"/>
            <a:ext cx="1446423"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テキスト ボックス 26">
            <a:extLst>
              <a:ext uri="{FF2B5EF4-FFF2-40B4-BE49-F238E27FC236}">
                <a16:creationId xmlns:a16="http://schemas.microsoft.com/office/drawing/2014/main" id="{1C857569-FB9E-0145-AAD6-04BF9DBD0282}"/>
              </a:ext>
            </a:extLst>
          </p:cNvPr>
          <p:cNvSpPr txBox="1"/>
          <p:nvPr/>
        </p:nvSpPr>
        <p:spPr>
          <a:xfrm rot="20179343">
            <a:off x="4818550" y="3593560"/>
            <a:ext cx="2086166" cy="58413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n</a:t>
            </a:r>
            <a:endParaRPr lang="ja-JP" altLang="en-US" sz="1846" b="1">
              <a:solidFill>
                <a:srgbClr val="FF0000"/>
              </a:solidFill>
            </a:endParaRPr>
          </a:p>
          <a:p>
            <a:r>
              <a:rPr lang="ja-JP" altLang="en-US" sz="1350"/>
              <a:t>　</a:t>
            </a:r>
            <a:endParaRPr lang="ja-JP" altLang="en-US" sz="1350" dirty="0"/>
          </a:p>
        </p:txBody>
      </p:sp>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EE0E0F49-33E0-CB45-893A-A70B5E93854F}"/>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8" name="正方形/長方形 27">
                <a:extLst>
                  <a:ext uri="{FF2B5EF4-FFF2-40B4-BE49-F238E27FC236}">
                    <a16:creationId xmlns:a16="http://schemas.microsoft.com/office/drawing/2014/main" id="{EE0E0F49-33E0-CB45-893A-A70B5E93854F}"/>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8"/>
                <a:stretch>
                  <a:fillRect/>
                </a:stretch>
              </a:blipFill>
            </p:spPr>
            <p:txBody>
              <a:bodyPr/>
              <a:lstStyle/>
              <a:p>
                <a:r>
                  <a:rPr lang="ja-JP" altLang="en-US">
                    <a:noFill/>
                  </a:rPr>
                  <a:t> </a:t>
                </a:r>
              </a:p>
            </p:txBody>
          </p:sp>
        </mc:Fallback>
      </mc:AlternateContent>
      <p:cxnSp>
        <p:nvCxnSpPr>
          <p:cNvPr id="29" name="直線矢印コネクタ 28">
            <a:extLst>
              <a:ext uri="{FF2B5EF4-FFF2-40B4-BE49-F238E27FC236}">
                <a16:creationId xmlns:a16="http://schemas.microsoft.com/office/drawing/2014/main" id="{24D9CD8F-55B7-054F-88BA-60113D7566A6}"/>
              </a:ext>
            </a:extLst>
          </p:cNvPr>
          <p:cNvCxnSpPr>
            <a:cxnSpLocks/>
          </p:cNvCxnSpPr>
          <p:nvPr/>
        </p:nvCxnSpPr>
        <p:spPr>
          <a:xfrm flipV="1">
            <a:off x="9229969" y="2180153"/>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711AA446-A8D6-584D-B19B-47CC819BF44B}"/>
              </a:ext>
            </a:extLst>
          </p:cNvPr>
          <p:cNvSpPr txBox="1"/>
          <p:nvPr/>
        </p:nvSpPr>
        <p:spPr>
          <a:xfrm>
            <a:off x="6538765" y="2679964"/>
            <a:ext cx="569387" cy="376385"/>
          </a:xfrm>
          <a:prstGeom prst="rect">
            <a:avLst/>
          </a:prstGeom>
          <a:noFill/>
        </p:spPr>
        <p:txBody>
          <a:bodyPr wrap="none" rtlCol="0">
            <a:spAutoFit/>
          </a:bodyPr>
          <a:lstStyle/>
          <a:p>
            <a:r>
              <a:rPr lang="en-US" altLang="ja-JP" sz="1846" dirty="0">
                <a:latin typeface="メイリオ" panose="020B0604030504040204" pitchFamily="50" charset="-128"/>
                <a:ea typeface="メイリオ" panose="020B0604030504040204" pitchFamily="50" charset="-128"/>
              </a:rPr>
              <a:t>2</a:t>
            </a:r>
            <a:r>
              <a:rPr lang="ja-JP" altLang="en-US" sz="1846">
                <a:latin typeface="メイリオ" panose="020B0604030504040204" pitchFamily="50" charset="-128"/>
                <a:ea typeface="メイリオ" panose="020B0604030504040204" pitchFamily="50" charset="-128"/>
              </a:rPr>
              <a:t>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11977F8C-9063-2A4D-B676-AD0C815D2F81}"/>
                  </a:ext>
                </a:extLst>
              </p:cNvPr>
              <p:cNvSpPr/>
              <p:nvPr/>
            </p:nvSpPr>
            <p:spPr>
              <a:xfrm>
                <a:off x="7282895" y="2629739"/>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i="1">
                              <a:latin typeface="Cambria Math" panose="02040503050406030204" pitchFamily="18" charset="0"/>
                            </a:rPr>
                            <m:t>𝑛</m:t>
                          </m:r>
                        </m:sub>
                      </m:sSub>
                    </m:oMath>
                  </m:oMathPara>
                </a14:m>
                <a:endParaRPr lang="ja-JP" altLang="en-US" sz="1846"/>
              </a:p>
            </p:txBody>
          </p:sp>
        </mc:Choice>
        <mc:Fallback xmlns="">
          <p:sp>
            <p:nvSpPr>
              <p:cNvPr id="31" name="正方形/長方形 30">
                <a:extLst>
                  <a:ext uri="{FF2B5EF4-FFF2-40B4-BE49-F238E27FC236}">
                    <a16:creationId xmlns:a16="http://schemas.microsoft.com/office/drawing/2014/main" id="{11977F8C-9063-2A4D-B676-AD0C815D2F81}"/>
                  </a:ext>
                </a:extLst>
              </p:cNvPr>
              <p:cNvSpPr>
                <a:spLocks noRot="1" noChangeAspect="1" noMove="1" noResize="1" noEditPoints="1" noAdjustHandles="1" noChangeArrowheads="1" noChangeShapeType="1" noTextEdit="1"/>
              </p:cNvSpPr>
              <p:nvPr/>
            </p:nvSpPr>
            <p:spPr>
              <a:xfrm>
                <a:off x="7282895" y="2629739"/>
                <a:ext cx="1949380" cy="376385"/>
              </a:xfrm>
              <a:prstGeom prst="rect">
                <a:avLst/>
              </a:prstGeom>
              <a:blipFill>
                <a:blip r:embed="rId9"/>
                <a:stretch>
                  <a:fillRect/>
                </a:stretch>
              </a:blipFill>
            </p:spPr>
            <p:txBody>
              <a:bodyPr/>
              <a:lstStyle/>
              <a:p>
                <a:r>
                  <a:rPr lang="ja-JP" altLang="en-US">
                    <a:noFill/>
                  </a:rPr>
                  <a:t> </a:t>
                </a:r>
              </a:p>
            </p:txBody>
          </p:sp>
        </mc:Fallback>
      </mc:AlternateContent>
      <p:cxnSp>
        <p:nvCxnSpPr>
          <p:cNvPr id="32" name="直線コネクタ 31">
            <a:extLst>
              <a:ext uri="{FF2B5EF4-FFF2-40B4-BE49-F238E27FC236}">
                <a16:creationId xmlns:a16="http://schemas.microsoft.com/office/drawing/2014/main" id="{CA838D7A-1E6D-CD46-AF57-E91091C91FB1}"/>
              </a:ext>
            </a:extLst>
          </p:cNvPr>
          <p:cNvCxnSpPr/>
          <p:nvPr/>
        </p:nvCxnSpPr>
        <p:spPr>
          <a:xfrm>
            <a:off x="2475774" y="5234354"/>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5B69ECE3-E955-884B-8827-642856569A4C}"/>
              </a:ext>
            </a:extLst>
          </p:cNvPr>
          <p:cNvCxnSpPr/>
          <p:nvPr/>
        </p:nvCxnSpPr>
        <p:spPr>
          <a:xfrm flipH="1">
            <a:off x="3805482" y="5140570"/>
            <a:ext cx="0" cy="13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16118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CF305729-FB77-A74A-8784-24866081EC9E}"/>
                  </a:ext>
                </a:extLst>
              </p:cNvPr>
              <p:cNvSpPr/>
              <p:nvPr/>
            </p:nvSpPr>
            <p:spPr>
              <a:xfrm>
                <a:off x="3621778" y="5274383"/>
                <a:ext cx="36740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oMath>
                  </m:oMathPara>
                </a14:m>
                <a:endParaRPr lang="ja-JP" altLang="en-US" sz="1846"/>
              </a:p>
            </p:txBody>
          </p:sp>
        </mc:Choice>
        <mc:Fallback xmlns="">
          <p:sp>
            <p:nvSpPr>
              <p:cNvPr id="9" name="正方形/長方形 8">
                <a:extLst>
                  <a:ext uri="{FF2B5EF4-FFF2-40B4-BE49-F238E27FC236}">
                    <a16:creationId xmlns:a16="http://schemas.microsoft.com/office/drawing/2014/main" id="{CF305729-FB77-A74A-8784-24866081EC9E}"/>
                  </a:ext>
                </a:extLst>
              </p:cNvPr>
              <p:cNvSpPr>
                <a:spLocks noRot="1" noChangeAspect="1" noMove="1" noResize="1" noEditPoints="1" noAdjustHandles="1" noChangeArrowheads="1" noChangeShapeType="1" noTextEdit="1"/>
              </p:cNvSpPr>
              <p:nvPr/>
            </p:nvSpPr>
            <p:spPr>
              <a:xfrm>
                <a:off x="3621778" y="5274383"/>
                <a:ext cx="367408" cy="376385"/>
              </a:xfrm>
              <a:prstGeom prst="rect">
                <a:avLst/>
              </a:prstGeom>
              <a:blipFill>
                <a:blip r:embed="rId2"/>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F7DB07A-D04E-144E-BA6A-A9B83F506EBD}"/>
                  </a:ext>
                </a:extLst>
              </p:cNvPr>
              <p:cNvSpPr/>
              <p:nvPr/>
            </p:nvSpPr>
            <p:spPr>
              <a:xfrm>
                <a:off x="3768099" y="4148892"/>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oMath>
                  </m:oMathPara>
                </a14:m>
                <a:endParaRPr lang="ja-JP" altLang="en-US" sz="1846"/>
              </a:p>
            </p:txBody>
          </p:sp>
        </mc:Choice>
        <mc:Fallback xmlns="">
          <p:sp>
            <p:nvSpPr>
              <p:cNvPr id="11" name="正方形/長方形 10">
                <a:extLst>
                  <a:ext uri="{FF2B5EF4-FFF2-40B4-BE49-F238E27FC236}">
                    <a16:creationId xmlns:a16="http://schemas.microsoft.com/office/drawing/2014/main" id="{CF7DB07A-D04E-144E-BA6A-A9B83F506EBD}"/>
                  </a:ext>
                </a:extLst>
              </p:cNvPr>
              <p:cNvSpPr>
                <a:spLocks noRot="1" noChangeAspect="1" noMove="1" noResize="1" noEditPoints="1" noAdjustHandles="1" noChangeArrowheads="1" noChangeShapeType="1" noTextEdit="1"/>
              </p:cNvSpPr>
              <p:nvPr/>
            </p:nvSpPr>
            <p:spPr>
              <a:xfrm>
                <a:off x="3768099" y="4148892"/>
                <a:ext cx="372218" cy="376385"/>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94923860-3F84-EA4D-A48C-C4D6ECA6B506}"/>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フリーフォーム 14">
            <a:extLst>
              <a:ext uri="{FF2B5EF4-FFF2-40B4-BE49-F238E27FC236}">
                <a16:creationId xmlns:a16="http://schemas.microsoft.com/office/drawing/2014/main" id="{CB6DB0B3-6B89-B941-A9DA-9B1226341FDE}"/>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1EAA8120-533F-1C4B-8CD7-6FF7E01A499F}"/>
                  </a:ext>
                </a:extLst>
              </p:cNvPr>
              <p:cNvSpPr/>
              <p:nvPr/>
            </p:nvSpPr>
            <p:spPr>
              <a:xfrm>
                <a:off x="5147591" y="4992164"/>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20" name="正方形/長方形 19">
                <a:extLst>
                  <a:ext uri="{FF2B5EF4-FFF2-40B4-BE49-F238E27FC236}">
                    <a16:creationId xmlns:a16="http://schemas.microsoft.com/office/drawing/2014/main" id="{1EAA8120-533F-1C4B-8CD7-6FF7E01A499F}"/>
                  </a:ext>
                </a:extLst>
              </p:cNvPr>
              <p:cNvSpPr>
                <a:spLocks noRot="1" noChangeAspect="1" noMove="1" noResize="1" noEditPoints="1" noAdjustHandles="1" noChangeArrowheads="1" noChangeShapeType="1" noTextEdit="1"/>
              </p:cNvSpPr>
              <p:nvPr/>
            </p:nvSpPr>
            <p:spPr>
              <a:xfrm>
                <a:off x="5147591" y="4992164"/>
                <a:ext cx="372218" cy="37638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8EB4BC6A-0212-ED40-B2E5-4B3F1D983F19}"/>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a:t>
                </a:r>
                <a:r>
                  <a:rPr lang="ja-JP" altLang="en-US" sz="1846" dirty="0">
                    <a:latin typeface="Meiryo" charset="-128"/>
                    <a:ea typeface="Meiryo" charset="-128"/>
                    <a:cs typeface="Meiryo" charset="-128"/>
                  </a:rPr>
                  <a:t>の</a:t>
                </a:r>
                <a:r>
                  <a:rPr lang="ja-JP" altLang="en-US" sz="1846" b="1" dirty="0">
                    <a:solidFill>
                      <a:srgbClr val="FF0000"/>
                    </a:solidFill>
                    <a:latin typeface="Meiryo" charset="-128"/>
                    <a:ea typeface="Meiryo" charset="-128"/>
                    <a:cs typeface="Meiryo" charset="-128"/>
                  </a:rPr>
                  <a:t>標本平均の分布</a:t>
                </a:r>
                <a:r>
                  <a:rPr lang="ja-JP" altLang="en-US" sz="1846" dirty="0">
                    <a:latin typeface="Meiryo" charset="-128"/>
                    <a:ea typeface="Meiryo" charset="-128"/>
                    <a:cs typeface="Meiryo" charset="-128"/>
                  </a:rPr>
                  <a:t>は、</a:t>
                </a:r>
                <a14:m>
                  <m:oMath xmlns:m="http://schemas.openxmlformats.org/officeDocument/2006/math">
                    <m:r>
                      <a:rPr lang="en-US" altLang="ja-JP" sz="1846" i="1" dirty="0">
                        <a:latin typeface="Cambria Math" charset="0"/>
                        <a:ea typeface="Meiryo" charset="-128"/>
                        <a:cs typeface="Meiryo" charset="-128"/>
                      </a:rPr>
                      <m:t> </m:t>
                    </m:r>
                    <m:r>
                      <a:rPr lang="en-US" altLang="ja-JP" sz="1846" i="1" dirty="0">
                        <a:latin typeface="Cambria Math" charset="0"/>
                        <a:ea typeface="Meiryo" charset="-128"/>
                        <a:cs typeface="Meiryo" charset="-128"/>
                      </a:rPr>
                      <m:t>𝑛</m:t>
                    </m:r>
                  </m:oMath>
                </a14:m>
                <a:r>
                  <a:rPr lang="ja-JP" altLang="en-US" sz="1846" dirty="0">
                    <a:latin typeface="Meiryo" charset="-128"/>
                    <a:ea typeface="Meiryo" charset="-128"/>
                    <a:cs typeface="Meiryo" charset="-128"/>
                  </a:rPr>
                  <a:t>が十分に大きい時、平均が</a:t>
                </a:r>
                <a14:m>
                  <m:oMath xmlns:m="http://schemas.openxmlformats.org/officeDocument/2006/math">
                    <m:r>
                      <a:rPr lang="en-US" altLang="ja-JP" sz="1846" i="1" dirty="0">
                        <a:latin typeface="Cambria Math" charset="0"/>
                        <a:ea typeface="Meiryo" charset="-128"/>
                        <a:cs typeface="Meiryo" charset="-128"/>
                      </a:rPr>
                      <m:t>𝜇</m:t>
                    </m:r>
                  </m:oMath>
                </a14:m>
                <a:r>
                  <a:rPr lang="ja-JP" altLang="en-US" sz="1846" dirty="0">
                    <a:latin typeface="Meiryo" charset="-128"/>
                    <a:ea typeface="Meiryo" charset="-128"/>
                    <a:cs typeface="Meiryo" charset="-128"/>
                  </a:rPr>
                  <a:t>、標準偏差</a:t>
                </a:r>
                <a14:m>
                  <m:oMath xmlns:m="http://schemas.openxmlformats.org/officeDocument/2006/math">
                    <m:f>
                      <m:fPr>
                        <m:ctrlPr>
                          <a:rPr lang="mr-IN" altLang="ja-JP" sz="1846" i="1">
                            <a:latin typeface="Cambria Math" panose="02040503050406030204" pitchFamily="18" charset="0"/>
                            <a:ea typeface="Meiryo" charset="-128"/>
                            <a:cs typeface="Meiryo" charset="-128"/>
                          </a:rPr>
                        </m:ctrlPr>
                      </m:fPr>
                      <m:num>
                        <m:r>
                          <a:rPr lang="mr-IN" altLang="ja-JP" sz="1846" i="1">
                            <a:latin typeface="Cambria Math" charset="0"/>
                            <a:ea typeface="Meiryo" charset="-128"/>
                            <a:cs typeface="Meiryo" charset="-128"/>
                          </a:rPr>
                          <m:t>𝜎</m:t>
                        </m:r>
                      </m:num>
                      <m:den>
                        <m:rad>
                          <m:radPr>
                            <m:degHide m:val="on"/>
                            <m:ctrlPr>
                              <a:rPr lang="mr-IN" altLang="ja-JP" sz="1846" i="1">
                                <a:latin typeface="Cambria Math" panose="02040503050406030204" pitchFamily="18" charset="0"/>
                                <a:ea typeface="Meiryo" charset="-128"/>
                                <a:cs typeface="Meiryo" charset="-128"/>
                              </a:rPr>
                            </m:ctrlPr>
                          </m:radPr>
                          <m:deg/>
                          <m:e>
                            <m:r>
                              <m:rPr>
                                <m:sty m:val="p"/>
                              </m:rPr>
                              <a:rPr lang="en-US" altLang="ja-JP" sz="1846" i="1">
                                <a:latin typeface="Cambria Math" charset="0"/>
                                <a:ea typeface="Meiryo" charset="-128"/>
                                <a:cs typeface="Meiryo" charset="-128"/>
                              </a:rPr>
                              <m:t>n</m:t>
                            </m:r>
                          </m:e>
                        </m:rad>
                      </m:den>
                    </m:f>
                  </m:oMath>
                </a14:m>
                <a:r>
                  <a:rPr lang="ja-JP" altLang="en-US" sz="1846" dirty="0">
                    <a:latin typeface="Meiryo" charset="-128"/>
                    <a:ea typeface="Meiryo" charset="-128"/>
                    <a:cs typeface="Meiryo" charset="-128"/>
                  </a:rPr>
                  <a:t>の正規分布に従う。</a:t>
                </a:r>
                <a:endParaRPr lang="en-US" altLang="ja-JP" sz="1846" dirty="0">
                  <a:latin typeface="Meiryo" charset="-128"/>
                  <a:ea typeface="Meiryo" charset="-128"/>
                  <a:cs typeface="Meiryo" charset="-128"/>
                </a:endParaRPr>
              </a:p>
            </p:txBody>
          </p:sp>
        </mc:Choice>
        <mc:Fallback xmlns="">
          <p:sp>
            <p:nvSpPr>
              <p:cNvPr id="21" name="正方形/長方形 20">
                <a:extLst>
                  <a:ext uri="{FF2B5EF4-FFF2-40B4-BE49-F238E27FC236}">
                    <a16:creationId xmlns:a16="http://schemas.microsoft.com/office/drawing/2014/main" id="{8EB4BC6A-0212-ED40-B2E5-4B3F1D983F19}"/>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b="-1869"/>
                </a:stretch>
              </a:blipFill>
            </p:spPr>
            <p:txBody>
              <a:bodyPr/>
              <a:lstStyle/>
              <a:p>
                <a:r>
                  <a:rPr lang="ja-JP" altLang="en-US">
                    <a:noFill/>
                  </a:rPr>
                  <a:t> </a:t>
                </a:r>
              </a:p>
            </p:txBody>
          </p:sp>
        </mc:Fallback>
      </mc:AlternateContent>
      <p:sp>
        <p:nvSpPr>
          <p:cNvPr id="22" name="正方形/長方形 21">
            <a:extLst>
              <a:ext uri="{FF2B5EF4-FFF2-40B4-BE49-F238E27FC236}">
                <a16:creationId xmlns:a16="http://schemas.microsoft.com/office/drawing/2014/main" id="{4574482E-E406-B442-9A2F-57136BE1448A}"/>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3" name="正方形/長方形 22">
            <a:extLst>
              <a:ext uri="{FF2B5EF4-FFF2-40B4-BE49-F238E27FC236}">
                <a16:creationId xmlns:a16="http://schemas.microsoft.com/office/drawing/2014/main" id="{45599AEA-428B-F746-B3A5-73A2B74DBCC5}"/>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p:sp>
        <p:nvSpPr>
          <p:cNvPr id="18" name="テキスト ボックス 17">
            <a:extLst>
              <a:ext uri="{FF2B5EF4-FFF2-40B4-BE49-F238E27FC236}">
                <a16:creationId xmlns:a16="http://schemas.microsoft.com/office/drawing/2014/main" id="{239F5E7C-E2D4-F247-BEA7-A2BEF02F4B74}"/>
              </a:ext>
            </a:extLst>
          </p:cNvPr>
          <p:cNvSpPr txBox="1"/>
          <p:nvPr/>
        </p:nvSpPr>
        <p:spPr>
          <a:xfrm>
            <a:off x="6425077" y="2148894"/>
            <a:ext cx="659155" cy="376385"/>
          </a:xfrm>
          <a:prstGeom prst="rect">
            <a:avLst/>
          </a:prstGeom>
          <a:noFill/>
        </p:spPr>
        <p:txBody>
          <a:bodyPr wrap="none" rtlCol="0">
            <a:spAutoFit/>
          </a:bodyPr>
          <a:lstStyle/>
          <a:p>
            <a:r>
              <a:rPr lang="ja-JP" altLang="en-US" sz="1846">
                <a:latin typeface="メイリオ" panose="020B0604030504040204" pitchFamily="50" charset="-128"/>
                <a:ea typeface="メイリオ" panose="020B0604030504040204" pitchFamily="50" charset="-128"/>
              </a:rPr>
              <a:t>１回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DEF19C08-77C1-284D-A2A8-6FC00867CB8E}"/>
                  </a:ext>
                </a:extLst>
              </p:cNvPr>
              <p:cNvSpPr/>
              <p:nvPr/>
            </p:nvSpPr>
            <p:spPr>
              <a:xfrm>
                <a:off x="7239640" y="2024386"/>
                <a:ext cx="193303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m:t>
                          </m:r>
                          <m:r>
                            <a:rPr lang="ja-JP" altLang="en-US" sz="1846" i="1">
                              <a:latin typeface="Cambria Math" panose="02040503050406030204" pitchFamily="18" charset="0"/>
                            </a:rPr>
                            <m:t>𝑛</m:t>
                          </m:r>
                        </m:sub>
                      </m:sSub>
                    </m:oMath>
                  </m:oMathPara>
                </a14:m>
                <a:endParaRPr lang="ja-JP" altLang="en-US" sz="1846"/>
              </a:p>
            </p:txBody>
          </p:sp>
        </mc:Choice>
        <mc:Fallback xmlns="">
          <p:sp>
            <p:nvSpPr>
              <p:cNvPr id="19" name="正方形/長方形 18">
                <a:extLst>
                  <a:ext uri="{FF2B5EF4-FFF2-40B4-BE49-F238E27FC236}">
                    <a16:creationId xmlns:a16="http://schemas.microsoft.com/office/drawing/2014/main" id="{DEF19C08-77C1-284D-A2A8-6FC00867CB8E}"/>
                  </a:ext>
                </a:extLst>
              </p:cNvPr>
              <p:cNvSpPr>
                <a:spLocks noRot="1" noChangeAspect="1" noMove="1" noResize="1" noEditPoints="1" noAdjustHandles="1" noChangeArrowheads="1" noChangeShapeType="1" noTextEdit="1"/>
              </p:cNvSpPr>
              <p:nvPr/>
            </p:nvSpPr>
            <p:spPr>
              <a:xfrm>
                <a:off x="7239640" y="2024386"/>
                <a:ext cx="1933030" cy="376385"/>
              </a:xfrm>
              <a:prstGeom prst="rect">
                <a:avLst/>
              </a:prstGeom>
              <a:blipFill>
                <a:blip r:embed="rId6"/>
                <a:stretch>
                  <a:fillRect/>
                </a:stretch>
              </a:blipFill>
            </p:spPr>
            <p:txBody>
              <a:bodyPr/>
              <a:lstStyle/>
              <a:p>
                <a:r>
                  <a:rPr lang="ja-JP" altLang="en-US">
                    <a:noFill/>
                  </a:rPr>
                  <a:t> </a:t>
                </a:r>
              </a:p>
            </p:txBody>
          </p:sp>
        </mc:Fallback>
      </mc:AlternateContent>
      <p:sp>
        <p:nvSpPr>
          <p:cNvPr id="24" name="左中かっこ 23">
            <a:extLst>
              <a:ext uri="{FF2B5EF4-FFF2-40B4-BE49-F238E27FC236}">
                <a16:creationId xmlns:a16="http://schemas.microsoft.com/office/drawing/2014/main" id="{0860BDB6-368B-7243-A0CA-4B58D2E18854}"/>
              </a:ext>
            </a:extLst>
          </p:cNvPr>
          <p:cNvSpPr/>
          <p:nvPr/>
        </p:nvSpPr>
        <p:spPr>
          <a:xfrm rot="5400000">
            <a:off x="8006862" y="1173285"/>
            <a:ext cx="398584" cy="15787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352AB59-26A0-BE41-9C6C-73C0828CCF98}"/>
                  </a:ext>
                </a:extLst>
              </p:cNvPr>
              <p:cNvSpPr txBox="1"/>
              <p:nvPr/>
            </p:nvSpPr>
            <p:spPr>
              <a:xfrm>
                <a:off x="7454987" y="1407523"/>
                <a:ext cx="1502334" cy="376385"/>
              </a:xfrm>
              <a:prstGeom prst="rect">
                <a:avLst/>
              </a:prstGeom>
              <a:noFill/>
            </p:spPr>
            <p:txBody>
              <a:bodyPr wrap="none" rtlCol="0">
                <a:spAutoFit/>
              </a:bodyPr>
              <a:lstStyle/>
              <a:p>
                <a14:m>
                  <m:oMath xmlns:m="http://schemas.openxmlformats.org/officeDocument/2006/math">
                    <m:r>
                      <m:rPr>
                        <m:sty m:val="p"/>
                      </m:rPr>
                      <a:rPr lang="en-US" altLang="ja-JP" sz="1846" i="1">
                        <a:latin typeface="Cambria Math" panose="02040503050406030204" pitchFamily="18" charset="0"/>
                      </a:rPr>
                      <m:t>n</m:t>
                    </m:r>
                  </m:oMath>
                </a14:m>
                <a:r>
                  <a:rPr kumimoji="1" lang="ja-JP" altLang="en-US" sz="1846">
                    <a:latin typeface="メイリオ" panose="020B0604030504040204" pitchFamily="50" charset="-128"/>
                    <a:ea typeface="メイリオ" panose="020B0604030504040204" pitchFamily="50" charset="-128"/>
                  </a:rPr>
                  <a:t>個のデータ</a:t>
                </a:r>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5" name="テキスト ボックス 24">
                <a:extLst>
                  <a:ext uri="{FF2B5EF4-FFF2-40B4-BE49-F238E27FC236}">
                    <a16:creationId xmlns:a16="http://schemas.microsoft.com/office/drawing/2014/main" id="{6352AB59-26A0-BE41-9C6C-73C0828CCF98}"/>
                  </a:ext>
                </a:extLst>
              </p:cNvPr>
              <p:cNvSpPr txBox="1">
                <a:spLocks noRot="1" noChangeAspect="1" noMove="1" noResize="1" noEditPoints="1" noAdjustHandles="1" noChangeArrowheads="1" noChangeShapeType="1" noTextEdit="1"/>
              </p:cNvSpPr>
              <p:nvPr/>
            </p:nvSpPr>
            <p:spPr>
              <a:xfrm>
                <a:off x="7454987" y="1407523"/>
                <a:ext cx="1502334" cy="376385"/>
              </a:xfrm>
              <a:prstGeom prst="rect">
                <a:avLst/>
              </a:prstGeom>
              <a:blipFill>
                <a:blip r:embed="rId7"/>
                <a:stretch>
                  <a:fillRect t="-6667" r="-2521" b="-23333"/>
                </a:stretch>
              </a:blipFill>
            </p:spPr>
            <p:txBody>
              <a:bodyPr/>
              <a:lstStyle/>
              <a:p>
                <a:r>
                  <a:rPr lang="ja-JP" altLang="en-US">
                    <a:noFill/>
                  </a:rPr>
                  <a:t> </a:t>
                </a:r>
              </a:p>
            </p:txBody>
          </p:sp>
        </mc:Fallback>
      </mc:AlternateContent>
      <p:sp>
        <p:nvSpPr>
          <p:cNvPr id="26" name="右矢印 25">
            <a:extLst>
              <a:ext uri="{FF2B5EF4-FFF2-40B4-BE49-F238E27FC236}">
                <a16:creationId xmlns:a16="http://schemas.microsoft.com/office/drawing/2014/main" id="{9203EEA1-37A7-6047-992B-6E9794488556}"/>
              </a:ext>
            </a:extLst>
          </p:cNvPr>
          <p:cNvSpPr/>
          <p:nvPr/>
        </p:nvSpPr>
        <p:spPr>
          <a:xfrm rot="20261763">
            <a:off x="5169501" y="3396154"/>
            <a:ext cx="1446423"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テキスト ボックス 26">
            <a:extLst>
              <a:ext uri="{FF2B5EF4-FFF2-40B4-BE49-F238E27FC236}">
                <a16:creationId xmlns:a16="http://schemas.microsoft.com/office/drawing/2014/main" id="{1C857569-FB9E-0145-AAD6-04BF9DBD0282}"/>
              </a:ext>
            </a:extLst>
          </p:cNvPr>
          <p:cNvSpPr txBox="1"/>
          <p:nvPr/>
        </p:nvSpPr>
        <p:spPr>
          <a:xfrm rot="20179343">
            <a:off x="4818550" y="3593560"/>
            <a:ext cx="2086166" cy="58413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n</a:t>
            </a:r>
            <a:endParaRPr lang="ja-JP" altLang="en-US" sz="1846" b="1">
              <a:solidFill>
                <a:srgbClr val="FF0000"/>
              </a:solidFill>
            </a:endParaRPr>
          </a:p>
          <a:p>
            <a:r>
              <a:rPr lang="ja-JP" altLang="en-US" sz="1350"/>
              <a:t>　</a:t>
            </a:r>
            <a:endParaRPr lang="ja-JP" altLang="en-US" sz="1350" dirty="0"/>
          </a:p>
        </p:txBody>
      </p:sp>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EE0E0F49-33E0-CB45-893A-A70B5E93854F}"/>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8" name="正方形/長方形 27">
                <a:extLst>
                  <a:ext uri="{FF2B5EF4-FFF2-40B4-BE49-F238E27FC236}">
                    <a16:creationId xmlns:a16="http://schemas.microsoft.com/office/drawing/2014/main" id="{EE0E0F49-33E0-CB45-893A-A70B5E93854F}"/>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8"/>
                <a:stretch>
                  <a:fillRect/>
                </a:stretch>
              </a:blipFill>
            </p:spPr>
            <p:txBody>
              <a:bodyPr/>
              <a:lstStyle/>
              <a:p>
                <a:r>
                  <a:rPr lang="ja-JP" altLang="en-US">
                    <a:noFill/>
                  </a:rPr>
                  <a:t> </a:t>
                </a:r>
              </a:p>
            </p:txBody>
          </p:sp>
        </mc:Fallback>
      </mc:AlternateContent>
      <p:cxnSp>
        <p:nvCxnSpPr>
          <p:cNvPr id="29" name="直線矢印コネクタ 28">
            <a:extLst>
              <a:ext uri="{FF2B5EF4-FFF2-40B4-BE49-F238E27FC236}">
                <a16:creationId xmlns:a16="http://schemas.microsoft.com/office/drawing/2014/main" id="{24D9CD8F-55B7-054F-88BA-60113D7566A6}"/>
              </a:ext>
            </a:extLst>
          </p:cNvPr>
          <p:cNvCxnSpPr>
            <a:cxnSpLocks/>
          </p:cNvCxnSpPr>
          <p:nvPr/>
        </p:nvCxnSpPr>
        <p:spPr>
          <a:xfrm flipV="1">
            <a:off x="9229969" y="2180153"/>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711AA446-A8D6-584D-B19B-47CC819BF44B}"/>
              </a:ext>
            </a:extLst>
          </p:cNvPr>
          <p:cNvSpPr txBox="1"/>
          <p:nvPr/>
        </p:nvSpPr>
        <p:spPr>
          <a:xfrm>
            <a:off x="6538765" y="2679964"/>
            <a:ext cx="569387" cy="376385"/>
          </a:xfrm>
          <a:prstGeom prst="rect">
            <a:avLst/>
          </a:prstGeom>
          <a:noFill/>
        </p:spPr>
        <p:txBody>
          <a:bodyPr wrap="none" rtlCol="0">
            <a:spAutoFit/>
          </a:bodyPr>
          <a:lstStyle/>
          <a:p>
            <a:r>
              <a:rPr lang="en-US" altLang="ja-JP" sz="1846" dirty="0">
                <a:latin typeface="メイリオ" panose="020B0604030504040204" pitchFamily="50" charset="-128"/>
                <a:ea typeface="メイリオ" panose="020B0604030504040204" pitchFamily="50" charset="-128"/>
              </a:rPr>
              <a:t>2</a:t>
            </a:r>
            <a:r>
              <a:rPr lang="ja-JP" altLang="en-US" sz="1846">
                <a:latin typeface="メイリオ" panose="020B0604030504040204" pitchFamily="50" charset="-128"/>
                <a:ea typeface="メイリオ" panose="020B0604030504040204" pitchFamily="50" charset="-128"/>
              </a:rPr>
              <a:t>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11977F8C-9063-2A4D-B676-AD0C815D2F81}"/>
                  </a:ext>
                </a:extLst>
              </p:cNvPr>
              <p:cNvSpPr/>
              <p:nvPr/>
            </p:nvSpPr>
            <p:spPr>
              <a:xfrm>
                <a:off x="7282895" y="2629739"/>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i="1">
                              <a:latin typeface="Cambria Math" panose="02040503050406030204" pitchFamily="18" charset="0"/>
                            </a:rPr>
                            <m:t>𝑛</m:t>
                          </m:r>
                        </m:sub>
                      </m:sSub>
                    </m:oMath>
                  </m:oMathPara>
                </a14:m>
                <a:endParaRPr lang="ja-JP" altLang="en-US" sz="1846"/>
              </a:p>
            </p:txBody>
          </p:sp>
        </mc:Choice>
        <mc:Fallback xmlns="">
          <p:sp>
            <p:nvSpPr>
              <p:cNvPr id="31" name="正方形/長方形 30">
                <a:extLst>
                  <a:ext uri="{FF2B5EF4-FFF2-40B4-BE49-F238E27FC236}">
                    <a16:creationId xmlns:a16="http://schemas.microsoft.com/office/drawing/2014/main" id="{11977F8C-9063-2A4D-B676-AD0C815D2F81}"/>
                  </a:ext>
                </a:extLst>
              </p:cNvPr>
              <p:cNvSpPr>
                <a:spLocks noRot="1" noChangeAspect="1" noMove="1" noResize="1" noEditPoints="1" noAdjustHandles="1" noChangeArrowheads="1" noChangeShapeType="1" noTextEdit="1"/>
              </p:cNvSpPr>
              <p:nvPr/>
            </p:nvSpPr>
            <p:spPr>
              <a:xfrm>
                <a:off x="7282895" y="2629739"/>
                <a:ext cx="1949380" cy="37638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3EF584C6-8754-8448-B5F0-7C891C2F13C3}"/>
                  </a:ext>
                </a:extLst>
              </p:cNvPr>
              <p:cNvSpPr/>
              <p:nvPr/>
            </p:nvSpPr>
            <p:spPr>
              <a:xfrm>
                <a:off x="9744229" y="2618360"/>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2</m:t>
                              </m:r>
                            </m:sub>
                          </m:sSub>
                        </m:e>
                      </m:acc>
                    </m:oMath>
                  </m:oMathPara>
                </a14:m>
                <a:endParaRPr lang="ja-JP" altLang="en-US" sz="1846"/>
              </a:p>
            </p:txBody>
          </p:sp>
        </mc:Choice>
        <mc:Fallback xmlns="">
          <p:sp>
            <p:nvSpPr>
              <p:cNvPr id="32" name="正方形/長方形 31">
                <a:extLst>
                  <a:ext uri="{FF2B5EF4-FFF2-40B4-BE49-F238E27FC236}">
                    <a16:creationId xmlns:a16="http://schemas.microsoft.com/office/drawing/2014/main" id="{3EF584C6-8754-8448-B5F0-7C891C2F13C3}"/>
                  </a:ext>
                </a:extLst>
              </p:cNvPr>
              <p:cNvSpPr>
                <a:spLocks noRot="1" noChangeAspect="1" noMove="1" noResize="1" noEditPoints="1" noAdjustHandles="1" noChangeArrowheads="1" noChangeShapeType="1" noTextEdit="1"/>
              </p:cNvSpPr>
              <p:nvPr/>
            </p:nvSpPr>
            <p:spPr>
              <a:xfrm>
                <a:off x="9744229" y="2618360"/>
                <a:ext cx="471091" cy="376385"/>
              </a:xfrm>
              <a:prstGeom prst="rect">
                <a:avLst/>
              </a:prstGeom>
              <a:blipFill>
                <a:blip r:embed="rId10"/>
                <a:stretch>
                  <a:fillRect/>
                </a:stretch>
              </a:blipFill>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6540A4CC-39E1-AF42-AC50-17592F4476D5}"/>
              </a:ext>
            </a:extLst>
          </p:cNvPr>
          <p:cNvCxnSpPr>
            <a:cxnSpLocks/>
          </p:cNvCxnSpPr>
          <p:nvPr/>
        </p:nvCxnSpPr>
        <p:spPr>
          <a:xfrm flipV="1">
            <a:off x="9229969" y="2789758"/>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E7EBC4F-E7E7-D547-B415-1FC2FB5EA7FB}"/>
              </a:ext>
            </a:extLst>
          </p:cNvPr>
          <p:cNvCxnSpPr/>
          <p:nvPr/>
        </p:nvCxnSpPr>
        <p:spPr>
          <a:xfrm>
            <a:off x="2475774" y="5234354"/>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90EA286-55EE-7445-AAF4-8F2728491E97}"/>
              </a:ext>
            </a:extLst>
          </p:cNvPr>
          <p:cNvCxnSpPr/>
          <p:nvPr/>
        </p:nvCxnSpPr>
        <p:spPr>
          <a:xfrm flipH="1">
            <a:off x="3805482" y="5140570"/>
            <a:ext cx="0" cy="13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6919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CF305729-FB77-A74A-8784-24866081EC9E}"/>
                  </a:ext>
                </a:extLst>
              </p:cNvPr>
              <p:cNvSpPr/>
              <p:nvPr/>
            </p:nvSpPr>
            <p:spPr>
              <a:xfrm>
                <a:off x="3621778" y="5274383"/>
                <a:ext cx="36740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oMath>
                  </m:oMathPara>
                </a14:m>
                <a:endParaRPr lang="ja-JP" altLang="en-US" sz="1846"/>
              </a:p>
            </p:txBody>
          </p:sp>
        </mc:Choice>
        <mc:Fallback xmlns="">
          <p:sp>
            <p:nvSpPr>
              <p:cNvPr id="9" name="正方形/長方形 8">
                <a:extLst>
                  <a:ext uri="{FF2B5EF4-FFF2-40B4-BE49-F238E27FC236}">
                    <a16:creationId xmlns:a16="http://schemas.microsoft.com/office/drawing/2014/main" id="{CF305729-FB77-A74A-8784-24866081EC9E}"/>
                  </a:ext>
                </a:extLst>
              </p:cNvPr>
              <p:cNvSpPr>
                <a:spLocks noRot="1" noChangeAspect="1" noMove="1" noResize="1" noEditPoints="1" noAdjustHandles="1" noChangeArrowheads="1" noChangeShapeType="1" noTextEdit="1"/>
              </p:cNvSpPr>
              <p:nvPr/>
            </p:nvSpPr>
            <p:spPr>
              <a:xfrm>
                <a:off x="3621778" y="5274383"/>
                <a:ext cx="367408" cy="376385"/>
              </a:xfrm>
              <a:prstGeom prst="rect">
                <a:avLst/>
              </a:prstGeom>
              <a:blipFill>
                <a:blip r:embed="rId2"/>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F7DB07A-D04E-144E-BA6A-A9B83F506EBD}"/>
                  </a:ext>
                </a:extLst>
              </p:cNvPr>
              <p:cNvSpPr/>
              <p:nvPr/>
            </p:nvSpPr>
            <p:spPr>
              <a:xfrm>
                <a:off x="3768099" y="4148892"/>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oMath>
                  </m:oMathPara>
                </a14:m>
                <a:endParaRPr lang="ja-JP" altLang="en-US" sz="1846"/>
              </a:p>
            </p:txBody>
          </p:sp>
        </mc:Choice>
        <mc:Fallback xmlns="">
          <p:sp>
            <p:nvSpPr>
              <p:cNvPr id="11" name="正方形/長方形 10">
                <a:extLst>
                  <a:ext uri="{FF2B5EF4-FFF2-40B4-BE49-F238E27FC236}">
                    <a16:creationId xmlns:a16="http://schemas.microsoft.com/office/drawing/2014/main" id="{CF7DB07A-D04E-144E-BA6A-A9B83F506EBD}"/>
                  </a:ext>
                </a:extLst>
              </p:cNvPr>
              <p:cNvSpPr>
                <a:spLocks noRot="1" noChangeAspect="1" noMove="1" noResize="1" noEditPoints="1" noAdjustHandles="1" noChangeArrowheads="1" noChangeShapeType="1" noTextEdit="1"/>
              </p:cNvSpPr>
              <p:nvPr/>
            </p:nvSpPr>
            <p:spPr>
              <a:xfrm>
                <a:off x="3768099" y="4148892"/>
                <a:ext cx="372218" cy="376385"/>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94923860-3F84-EA4D-A48C-C4D6ECA6B506}"/>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フリーフォーム 14">
            <a:extLst>
              <a:ext uri="{FF2B5EF4-FFF2-40B4-BE49-F238E27FC236}">
                <a16:creationId xmlns:a16="http://schemas.microsoft.com/office/drawing/2014/main" id="{CB6DB0B3-6B89-B941-A9DA-9B1226341FDE}"/>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1EAA8120-533F-1C4B-8CD7-6FF7E01A499F}"/>
                  </a:ext>
                </a:extLst>
              </p:cNvPr>
              <p:cNvSpPr/>
              <p:nvPr/>
            </p:nvSpPr>
            <p:spPr>
              <a:xfrm>
                <a:off x="5147591" y="4992164"/>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20" name="正方形/長方形 19">
                <a:extLst>
                  <a:ext uri="{FF2B5EF4-FFF2-40B4-BE49-F238E27FC236}">
                    <a16:creationId xmlns:a16="http://schemas.microsoft.com/office/drawing/2014/main" id="{1EAA8120-533F-1C4B-8CD7-6FF7E01A499F}"/>
                  </a:ext>
                </a:extLst>
              </p:cNvPr>
              <p:cNvSpPr>
                <a:spLocks noRot="1" noChangeAspect="1" noMove="1" noResize="1" noEditPoints="1" noAdjustHandles="1" noChangeArrowheads="1" noChangeShapeType="1" noTextEdit="1"/>
              </p:cNvSpPr>
              <p:nvPr/>
            </p:nvSpPr>
            <p:spPr>
              <a:xfrm>
                <a:off x="5147591" y="4992164"/>
                <a:ext cx="372218" cy="37638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8EB4BC6A-0212-ED40-B2E5-4B3F1D983F19}"/>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a:t>
                </a:r>
                <a:r>
                  <a:rPr lang="ja-JP" altLang="en-US" sz="1846" dirty="0">
                    <a:latin typeface="Meiryo" charset="-128"/>
                    <a:ea typeface="Meiryo" charset="-128"/>
                    <a:cs typeface="Meiryo" charset="-128"/>
                  </a:rPr>
                  <a:t>の</a:t>
                </a:r>
                <a:r>
                  <a:rPr lang="ja-JP" altLang="en-US" sz="1846" b="1" dirty="0">
                    <a:solidFill>
                      <a:srgbClr val="FF0000"/>
                    </a:solidFill>
                    <a:latin typeface="Meiryo" charset="-128"/>
                    <a:ea typeface="Meiryo" charset="-128"/>
                    <a:cs typeface="Meiryo" charset="-128"/>
                  </a:rPr>
                  <a:t>標本平均の分布</a:t>
                </a:r>
                <a:r>
                  <a:rPr lang="ja-JP" altLang="en-US" sz="1846" dirty="0">
                    <a:latin typeface="Meiryo" charset="-128"/>
                    <a:ea typeface="Meiryo" charset="-128"/>
                    <a:cs typeface="Meiryo" charset="-128"/>
                  </a:rPr>
                  <a:t>は、</a:t>
                </a:r>
                <a14:m>
                  <m:oMath xmlns:m="http://schemas.openxmlformats.org/officeDocument/2006/math">
                    <m:r>
                      <a:rPr lang="en-US" altLang="ja-JP" sz="1846" i="1" dirty="0">
                        <a:latin typeface="Cambria Math" charset="0"/>
                        <a:ea typeface="Meiryo" charset="-128"/>
                        <a:cs typeface="Meiryo" charset="-128"/>
                      </a:rPr>
                      <m:t> </m:t>
                    </m:r>
                    <m:r>
                      <a:rPr lang="en-US" altLang="ja-JP" sz="1846" i="1" dirty="0">
                        <a:latin typeface="Cambria Math" charset="0"/>
                        <a:ea typeface="Meiryo" charset="-128"/>
                        <a:cs typeface="Meiryo" charset="-128"/>
                      </a:rPr>
                      <m:t>𝑛</m:t>
                    </m:r>
                  </m:oMath>
                </a14:m>
                <a:r>
                  <a:rPr lang="ja-JP" altLang="en-US" sz="1846" dirty="0">
                    <a:latin typeface="Meiryo" charset="-128"/>
                    <a:ea typeface="Meiryo" charset="-128"/>
                    <a:cs typeface="Meiryo" charset="-128"/>
                  </a:rPr>
                  <a:t>が十分に大きい時、平均が</a:t>
                </a:r>
                <a14:m>
                  <m:oMath xmlns:m="http://schemas.openxmlformats.org/officeDocument/2006/math">
                    <m:r>
                      <a:rPr lang="en-US" altLang="ja-JP" sz="1846" i="1" dirty="0">
                        <a:latin typeface="Cambria Math" charset="0"/>
                        <a:ea typeface="Meiryo" charset="-128"/>
                        <a:cs typeface="Meiryo" charset="-128"/>
                      </a:rPr>
                      <m:t>𝜇</m:t>
                    </m:r>
                  </m:oMath>
                </a14:m>
                <a:r>
                  <a:rPr lang="ja-JP" altLang="en-US" sz="1846" dirty="0">
                    <a:latin typeface="Meiryo" charset="-128"/>
                    <a:ea typeface="Meiryo" charset="-128"/>
                    <a:cs typeface="Meiryo" charset="-128"/>
                  </a:rPr>
                  <a:t>、標準偏差</a:t>
                </a:r>
                <a14:m>
                  <m:oMath xmlns:m="http://schemas.openxmlformats.org/officeDocument/2006/math">
                    <m:f>
                      <m:fPr>
                        <m:ctrlPr>
                          <a:rPr lang="mr-IN" altLang="ja-JP" sz="1846" i="1">
                            <a:latin typeface="Cambria Math" panose="02040503050406030204" pitchFamily="18" charset="0"/>
                            <a:ea typeface="Meiryo" charset="-128"/>
                            <a:cs typeface="Meiryo" charset="-128"/>
                          </a:rPr>
                        </m:ctrlPr>
                      </m:fPr>
                      <m:num>
                        <m:r>
                          <a:rPr lang="mr-IN" altLang="ja-JP" sz="1846" i="1">
                            <a:latin typeface="Cambria Math" charset="0"/>
                            <a:ea typeface="Meiryo" charset="-128"/>
                            <a:cs typeface="Meiryo" charset="-128"/>
                          </a:rPr>
                          <m:t>𝜎</m:t>
                        </m:r>
                      </m:num>
                      <m:den>
                        <m:rad>
                          <m:radPr>
                            <m:degHide m:val="on"/>
                            <m:ctrlPr>
                              <a:rPr lang="mr-IN" altLang="ja-JP" sz="1846" i="1">
                                <a:latin typeface="Cambria Math" panose="02040503050406030204" pitchFamily="18" charset="0"/>
                                <a:ea typeface="Meiryo" charset="-128"/>
                                <a:cs typeface="Meiryo" charset="-128"/>
                              </a:rPr>
                            </m:ctrlPr>
                          </m:radPr>
                          <m:deg/>
                          <m:e>
                            <m:r>
                              <m:rPr>
                                <m:sty m:val="p"/>
                              </m:rPr>
                              <a:rPr lang="en-US" altLang="ja-JP" sz="1846" i="1">
                                <a:latin typeface="Cambria Math" charset="0"/>
                                <a:ea typeface="Meiryo" charset="-128"/>
                                <a:cs typeface="Meiryo" charset="-128"/>
                              </a:rPr>
                              <m:t>n</m:t>
                            </m:r>
                          </m:e>
                        </m:rad>
                      </m:den>
                    </m:f>
                  </m:oMath>
                </a14:m>
                <a:r>
                  <a:rPr lang="ja-JP" altLang="en-US" sz="1846" dirty="0">
                    <a:latin typeface="Meiryo" charset="-128"/>
                    <a:ea typeface="Meiryo" charset="-128"/>
                    <a:cs typeface="Meiryo" charset="-128"/>
                  </a:rPr>
                  <a:t>の正規分布に従う。</a:t>
                </a:r>
                <a:endParaRPr lang="en-US" altLang="ja-JP" sz="1846" dirty="0">
                  <a:latin typeface="Meiryo" charset="-128"/>
                  <a:ea typeface="Meiryo" charset="-128"/>
                  <a:cs typeface="Meiryo" charset="-128"/>
                </a:endParaRPr>
              </a:p>
            </p:txBody>
          </p:sp>
        </mc:Choice>
        <mc:Fallback xmlns="">
          <p:sp>
            <p:nvSpPr>
              <p:cNvPr id="21" name="正方形/長方形 20">
                <a:extLst>
                  <a:ext uri="{FF2B5EF4-FFF2-40B4-BE49-F238E27FC236}">
                    <a16:creationId xmlns:a16="http://schemas.microsoft.com/office/drawing/2014/main" id="{8EB4BC6A-0212-ED40-B2E5-4B3F1D983F19}"/>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b="-1869"/>
                </a:stretch>
              </a:blipFill>
            </p:spPr>
            <p:txBody>
              <a:bodyPr/>
              <a:lstStyle/>
              <a:p>
                <a:r>
                  <a:rPr lang="ja-JP" altLang="en-US">
                    <a:noFill/>
                  </a:rPr>
                  <a:t> </a:t>
                </a:r>
              </a:p>
            </p:txBody>
          </p:sp>
        </mc:Fallback>
      </mc:AlternateContent>
      <p:sp>
        <p:nvSpPr>
          <p:cNvPr id="22" name="正方形/長方形 21">
            <a:extLst>
              <a:ext uri="{FF2B5EF4-FFF2-40B4-BE49-F238E27FC236}">
                <a16:creationId xmlns:a16="http://schemas.microsoft.com/office/drawing/2014/main" id="{4574482E-E406-B442-9A2F-57136BE1448A}"/>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3" name="正方形/長方形 22">
            <a:extLst>
              <a:ext uri="{FF2B5EF4-FFF2-40B4-BE49-F238E27FC236}">
                <a16:creationId xmlns:a16="http://schemas.microsoft.com/office/drawing/2014/main" id="{45599AEA-428B-F746-B3A5-73A2B74DBCC5}"/>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p:sp>
        <p:nvSpPr>
          <p:cNvPr id="18" name="テキスト ボックス 17">
            <a:extLst>
              <a:ext uri="{FF2B5EF4-FFF2-40B4-BE49-F238E27FC236}">
                <a16:creationId xmlns:a16="http://schemas.microsoft.com/office/drawing/2014/main" id="{239F5E7C-E2D4-F247-BEA7-A2BEF02F4B74}"/>
              </a:ext>
            </a:extLst>
          </p:cNvPr>
          <p:cNvSpPr txBox="1"/>
          <p:nvPr/>
        </p:nvSpPr>
        <p:spPr>
          <a:xfrm>
            <a:off x="6425077" y="2148894"/>
            <a:ext cx="659155" cy="376385"/>
          </a:xfrm>
          <a:prstGeom prst="rect">
            <a:avLst/>
          </a:prstGeom>
          <a:noFill/>
        </p:spPr>
        <p:txBody>
          <a:bodyPr wrap="none" rtlCol="0">
            <a:spAutoFit/>
          </a:bodyPr>
          <a:lstStyle/>
          <a:p>
            <a:r>
              <a:rPr lang="ja-JP" altLang="en-US" sz="1846">
                <a:latin typeface="メイリオ" panose="020B0604030504040204" pitchFamily="50" charset="-128"/>
                <a:ea typeface="メイリオ" panose="020B0604030504040204" pitchFamily="50" charset="-128"/>
              </a:rPr>
              <a:t>１回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DEF19C08-77C1-284D-A2A8-6FC00867CB8E}"/>
                  </a:ext>
                </a:extLst>
              </p:cNvPr>
              <p:cNvSpPr/>
              <p:nvPr/>
            </p:nvSpPr>
            <p:spPr>
              <a:xfrm>
                <a:off x="7239640" y="2024386"/>
                <a:ext cx="193303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m:t>
                          </m:r>
                          <m:r>
                            <a:rPr lang="ja-JP" altLang="en-US" sz="1846" i="1">
                              <a:latin typeface="Cambria Math" panose="02040503050406030204" pitchFamily="18" charset="0"/>
                            </a:rPr>
                            <m:t>𝑛</m:t>
                          </m:r>
                        </m:sub>
                      </m:sSub>
                    </m:oMath>
                  </m:oMathPara>
                </a14:m>
                <a:endParaRPr lang="ja-JP" altLang="en-US" sz="1846"/>
              </a:p>
            </p:txBody>
          </p:sp>
        </mc:Choice>
        <mc:Fallback xmlns="">
          <p:sp>
            <p:nvSpPr>
              <p:cNvPr id="19" name="正方形/長方形 18">
                <a:extLst>
                  <a:ext uri="{FF2B5EF4-FFF2-40B4-BE49-F238E27FC236}">
                    <a16:creationId xmlns:a16="http://schemas.microsoft.com/office/drawing/2014/main" id="{DEF19C08-77C1-284D-A2A8-6FC00867CB8E}"/>
                  </a:ext>
                </a:extLst>
              </p:cNvPr>
              <p:cNvSpPr>
                <a:spLocks noRot="1" noChangeAspect="1" noMove="1" noResize="1" noEditPoints="1" noAdjustHandles="1" noChangeArrowheads="1" noChangeShapeType="1" noTextEdit="1"/>
              </p:cNvSpPr>
              <p:nvPr/>
            </p:nvSpPr>
            <p:spPr>
              <a:xfrm>
                <a:off x="7239640" y="2024386"/>
                <a:ext cx="1933030" cy="376385"/>
              </a:xfrm>
              <a:prstGeom prst="rect">
                <a:avLst/>
              </a:prstGeom>
              <a:blipFill>
                <a:blip r:embed="rId6"/>
                <a:stretch>
                  <a:fillRect/>
                </a:stretch>
              </a:blipFill>
            </p:spPr>
            <p:txBody>
              <a:bodyPr/>
              <a:lstStyle/>
              <a:p>
                <a:r>
                  <a:rPr lang="ja-JP" altLang="en-US">
                    <a:noFill/>
                  </a:rPr>
                  <a:t> </a:t>
                </a:r>
              </a:p>
            </p:txBody>
          </p:sp>
        </mc:Fallback>
      </mc:AlternateContent>
      <p:sp>
        <p:nvSpPr>
          <p:cNvPr id="24" name="左中かっこ 23">
            <a:extLst>
              <a:ext uri="{FF2B5EF4-FFF2-40B4-BE49-F238E27FC236}">
                <a16:creationId xmlns:a16="http://schemas.microsoft.com/office/drawing/2014/main" id="{0860BDB6-368B-7243-A0CA-4B58D2E18854}"/>
              </a:ext>
            </a:extLst>
          </p:cNvPr>
          <p:cNvSpPr/>
          <p:nvPr/>
        </p:nvSpPr>
        <p:spPr>
          <a:xfrm rot="5400000">
            <a:off x="8006862" y="1173285"/>
            <a:ext cx="398584" cy="15787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352AB59-26A0-BE41-9C6C-73C0828CCF98}"/>
                  </a:ext>
                </a:extLst>
              </p:cNvPr>
              <p:cNvSpPr txBox="1"/>
              <p:nvPr/>
            </p:nvSpPr>
            <p:spPr>
              <a:xfrm>
                <a:off x="7454987" y="1407523"/>
                <a:ext cx="1502334" cy="376385"/>
              </a:xfrm>
              <a:prstGeom prst="rect">
                <a:avLst/>
              </a:prstGeom>
              <a:noFill/>
            </p:spPr>
            <p:txBody>
              <a:bodyPr wrap="none" rtlCol="0">
                <a:spAutoFit/>
              </a:bodyPr>
              <a:lstStyle/>
              <a:p>
                <a14:m>
                  <m:oMath xmlns:m="http://schemas.openxmlformats.org/officeDocument/2006/math">
                    <m:r>
                      <m:rPr>
                        <m:sty m:val="p"/>
                      </m:rPr>
                      <a:rPr lang="en-US" altLang="ja-JP" sz="1846" i="1">
                        <a:latin typeface="Cambria Math" panose="02040503050406030204" pitchFamily="18" charset="0"/>
                      </a:rPr>
                      <m:t>n</m:t>
                    </m:r>
                  </m:oMath>
                </a14:m>
                <a:r>
                  <a:rPr kumimoji="1" lang="ja-JP" altLang="en-US" sz="1846">
                    <a:latin typeface="メイリオ" panose="020B0604030504040204" pitchFamily="50" charset="-128"/>
                    <a:ea typeface="メイリオ" panose="020B0604030504040204" pitchFamily="50" charset="-128"/>
                  </a:rPr>
                  <a:t>個のデータ</a:t>
                </a:r>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5" name="テキスト ボックス 24">
                <a:extLst>
                  <a:ext uri="{FF2B5EF4-FFF2-40B4-BE49-F238E27FC236}">
                    <a16:creationId xmlns:a16="http://schemas.microsoft.com/office/drawing/2014/main" id="{6352AB59-26A0-BE41-9C6C-73C0828CCF98}"/>
                  </a:ext>
                </a:extLst>
              </p:cNvPr>
              <p:cNvSpPr txBox="1">
                <a:spLocks noRot="1" noChangeAspect="1" noMove="1" noResize="1" noEditPoints="1" noAdjustHandles="1" noChangeArrowheads="1" noChangeShapeType="1" noTextEdit="1"/>
              </p:cNvSpPr>
              <p:nvPr/>
            </p:nvSpPr>
            <p:spPr>
              <a:xfrm>
                <a:off x="7454987" y="1407523"/>
                <a:ext cx="1502334" cy="376385"/>
              </a:xfrm>
              <a:prstGeom prst="rect">
                <a:avLst/>
              </a:prstGeom>
              <a:blipFill>
                <a:blip r:embed="rId7"/>
                <a:stretch>
                  <a:fillRect t="-6667" r="-2521" b="-23333"/>
                </a:stretch>
              </a:blipFill>
            </p:spPr>
            <p:txBody>
              <a:bodyPr/>
              <a:lstStyle/>
              <a:p>
                <a:r>
                  <a:rPr lang="ja-JP" altLang="en-US">
                    <a:noFill/>
                  </a:rPr>
                  <a:t> </a:t>
                </a:r>
              </a:p>
            </p:txBody>
          </p:sp>
        </mc:Fallback>
      </mc:AlternateContent>
      <p:sp>
        <p:nvSpPr>
          <p:cNvPr id="26" name="右矢印 25">
            <a:extLst>
              <a:ext uri="{FF2B5EF4-FFF2-40B4-BE49-F238E27FC236}">
                <a16:creationId xmlns:a16="http://schemas.microsoft.com/office/drawing/2014/main" id="{9203EEA1-37A7-6047-992B-6E9794488556}"/>
              </a:ext>
            </a:extLst>
          </p:cNvPr>
          <p:cNvSpPr/>
          <p:nvPr/>
        </p:nvSpPr>
        <p:spPr>
          <a:xfrm rot="20261763">
            <a:off x="5169501" y="3396154"/>
            <a:ext cx="1446423"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テキスト ボックス 26">
            <a:extLst>
              <a:ext uri="{FF2B5EF4-FFF2-40B4-BE49-F238E27FC236}">
                <a16:creationId xmlns:a16="http://schemas.microsoft.com/office/drawing/2014/main" id="{1C857569-FB9E-0145-AAD6-04BF9DBD0282}"/>
              </a:ext>
            </a:extLst>
          </p:cNvPr>
          <p:cNvSpPr txBox="1"/>
          <p:nvPr/>
        </p:nvSpPr>
        <p:spPr>
          <a:xfrm rot="20179343">
            <a:off x="4818550" y="3593560"/>
            <a:ext cx="2086166" cy="58413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n</a:t>
            </a:r>
            <a:endParaRPr lang="ja-JP" altLang="en-US" sz="1846" b="1">
              <a:solidFill>
                <a:srgbClr val="FF0000"/>
              </a:solidFill>
            </a:endParaRPr>
          </a:p>
          <a:p>
            <a:r>
              <a:rPr lang="ja-JP" altLang="en-US" sz="1350"/>
              <a:t>　</a:t>
            </a:r>
            <a:endParaRPr lang="ja-JP" altLang="en-US" sz="1350" dirty="0"/>
          </a:p>
        </p:txBody>
      </p:sp>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EE0E0F49-33E0-CB45-893A-A70B5E93854F}"/>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8" name="正方形/長方形 27">
                <a:extLst>
                  <a:ext uri="{FF2B5EF4-FFF2-40B4-BE49-F238E27FC236}">
                    <a16:creationId xmlns:a16="http://schemas.microsoft.com/office/drawing/2014/main" id="{EE0E0F49-33E0-CB45-893A-A70B5E93854F}"/>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8"/>
                <a:stretch>
                  <a:fillRect/>
                </a:stretch>
              </a:blipFill>
            </p:spPr>
            <p:txBody>
              <a:bodyPr/>
              <a:lstStyle/>
              <a:p>
                <a:r>
                  <a:rPr lang="ja-JP" altLang="en-US">
                    <a:noFill/>
                  </a:rPr>
                  <a:t> </a:t>
                </a:r>
              </a:p>
            </p:txBody>
          </p:sp>
        </mc:Fallback>
      </mc:AlternateContent>
      <p:cxnSp>
        <p:nvCxnSpPr>
          <p:cNvPr id="29" name="直線矢印コネクタ 28">
            <a:extLst>
              <a:ext uri="{FF2B5EF4-FFF2-40B4-BE49-F238E27FC236}">
                <a16:creationId xmlns:a16="http://schemas.microsoft.com/office/drawing/2014/main" id="{24D9CD8F-55B7-054F-88BA-60113D7566A6}"/>
              </a:ext>
            </a:extLst>
          </p:cNvPr>
          <p:cNvCxnSpPr>
            <a:cxnSpLocks/>
          </p:cNvCxnSpPr>
          <p:nvPr/>
        </p:nvCxnSpPr>
        <p:spPr>
          <a:xfrm flipV="1">
            <a:off x="9229969" y="2180153"/>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711AA446-A8D6-584D-B19B-47CC819BF44B}"/>
              </a:ext>
            </a:extLst>
          </p:cNvPr>
          <p:cNvSpPr txBox="1"/>
          <p:nvPr/>
        </p:nvSpPr>
        <p:spPr>
          <a:xfrm>
            <a:off x="6538765" y="2679964"/>
            <a:ext cx="569387" cy="376385"/>
          </a:xfrm>
          <a:prstGeom prst="rect">
            <a:avLst/>
          </a:prstGeom>
          <a:noFill/>
        </p:spPr>
        <p:txBody>
          <a:bodyPr wrap="none" rtlCol="0">
            <a:spAutoFit/>
          </a:bodyPr>
          <a:lstStyle/>
          <a:p>
            <a:r>
              <a:rPr lang="en-US" altLang="ja-JP" sz="1846" dirty="0">
                <a:latin typeface="メイリオ" panose="020B0604030504040204" pitchFamily="50" charset="-128"/>
                <a:ea typeface="メイリオ" panose="020B0604030504040204" pitchFamily="50" charset="-128"/>
              </a:rPr>
              <a:t>2</a:t>
            </a:r>
            <a:r>
              <a:rPr lang="ja-JP" altLang="en-US" sz="1846">
                <a:latin typeface="メイリオ" panose="020B0604030504040204" pitchFamily="50" charset="-128"/>
                <a:ea typeface="メイリオ" panose="020B0604030504040204" pitchFamily="50" charset="-128"/>
              </a:rPr>
              <a:t>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11977F8C-9063-2A4D-B676-AD0C815D2F81}"/>
                  </a:ext>
                </a:extLst>
              </p:cNvPr>
              <p:cNvSpPr/>
              <p:nvPr/>
            </p:nvSpPr>
            <p:spPr>
              <a:xfrm>
                <a:off x="7282895" y="2629739"/>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i="1">
                              <a:latin typeface="Cambria Math" panose="02040503050406030204" pitchFamily="18" charset="0"/>
                            </a:rPr>
                            <m:t>𝑛</m:t>
                          </m:r>
                        </m:sub>
                      </m:sSub>
                    </m:oMath>
                  </m:oMathPara>
                </a14:m>
                <a:endParaRPr lang="ja-JP" altLang="en-US" sz="1846"/>
              </a:p>
            </p:txBody>
          </p:sp>
        </mc:Choice>
        <mc:Fallback xmlns="">
          <p:sp>
            <p:nvSpPr>
              <p:cNvPr id="31" name="正方形/長方形 30">
                <a:extLst>
                  <a:ext uri="{FF2B5EF4-FFF2-40B4-BE49-F238E27FC236}">
                    <a16:creationId xmlns:a16="http://schemas.microsoft.com/office/drawing/2014/main" id="{11977F8C-9063-2A4D-B676-AD0C815D2F81}"/>
                  </a:ext>
                </a:extLst>
              </p:cNvPr>
              <p:cNvSpPr>
                <a:spLocks noRot="1" noChangeAspect="1" noMove="1" noResize="1" noEditPoints="1" noAdjustHandles="1" noChangeArrowheads="1" noChangeShapeType="1" noTextEdit="1"/>
              </p:cNvSpPr>
              <p:nvPr/>
            </p:nvSpPr>
            <p:spPr>
              <a:xfrm>
                <a:off x="7282895" y="2629739"/>
                <a:ext cx="1949380" cy="37638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3EF584C6-8754-8448-B5F0-7C891C2F13C3}"/>
                  </a:ext>
                </a:extLst>
              </p:cNvPr>
              <p:cNvSpPr/>
              <p:nvPr/>
            </p:nvSpPr>
            <p:spPr>
              <a:xfrm>
                <a:off x="9744229" y="2618360"/>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2</m:t>
                              </m:r>
                            </m:sub>
                          </m:sSub>
                        </m:e>
                      </m:acc>
                    </m:oMath>
                  </m:oMathPara>
                </a14:m>
                <a:endParaRPr lang="ja-JP" altLang="en-US" sz="1846"/>
              </a:p>
            </p:txBody>
          </p:sp>
        </mc:Choice>
        <mc:Fallback xmlns="">
          <p:sp>
            <p:nvSpPr>
              <p:cNvPr id="32" name="正方形/長方形 31">
                <a:extLst>
                  <a:ext uri="{FF2B5EF4-FFF2-40B4-BE49-F238E27FC236}">
                    <a16:creationId xmlns:a16="http://schemas.microsoft.com/office/drawing/2014/main" id="{3EF584C6-8754-8448-B5F0-7C891C2F13C3}"/>
                  </a:ext>
                </a:extLst>
              </p:cNvPr>
              <p:cNvSpPr>
                <a:spLocks noRot="1" noChangeAspect="1" noMove="1" noResize="1" noEditPoints="1" noAdjustHandles="1" noChangeArrowheads="1" noChangeShapeType="1" noTextEdit="1"/>
              </p:cNvSpPr>
              <p:nvPr/>
            </p:nvSpPr>
            <p:spPr>
              <a:xfrm>
                <a:off x="9744229" y="2618360"/>
                <a:ext cx="471091" cy="376385"/>
              </a:xfrm>
              <a:prstGeom prst="rect">
                <a:avLst/>
              </a:prstGeom>
              <a:blipFill>
                <a:blip r:embed="rId10"/>
                <a:stretch>
                  <a:fillRect/>
                </a:stretch>
              </a:blipFill>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6540A4CC-39E1-AF42-AC50-17592F4476D5}"/>
              </a:ext>
            </a:extLst>
          </p:cNvPr>
          <p:cNvCxnSpPr>
            <a:cxnSpLocks/>
          </p:cNvCxnSpPr>
          <p:nvPr/>
        </p:nvCxnSpPr>
        <p:spPr>
          <a:xfrm flipV="1">
            <a:off x="9229969" y="2789758"/>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D3105D7-2DB3-D94D-AAFD-C6336CA9CF2C}"/>
              </a:ext>
            </a:extLst>
          </p:cNvPr>
          <p:cNvSpPr txBox="1"/>
          <p:nvPr/>
        </p:nvSpPr>
        <p:spPr>
          <a:xfrm>
            <a:off x="6523135" y="3320826"/>
            <a:ext cx="569387" cy="376385"/>
          </a:xfrm>
          <a:prstGeom prst="rect">
            <a:avLst/>
          </a:prstGeom>
          <a:noFill/>
        </p:spPr>
        <p:txBody>
          <a:bodyPr wrap="none" rtlCol="0">
            <a:spAutoFit/>
          </a:bodyPr>
          <a:lstStyle/>
          <a:p>
            <a:r>
              <a:rPr lang="en-US" altLang="ja-JP" sz="1846" dirty="0">
                <a:latin typeface="メイリオ" panose="020B0604030504040204" pitchFamily="50" charset="-128"/>
                <a:ea typeface="メイリオ" panose="020B0604030504040204" pitchFamily="50" charset="-128"/>
              </a:rPr>
              <a:t>3</a:t>
            </a:r>
            <a:r>
              <a:rPr lang="ja-JP" altLang="en-US" sz="1846">
                <a:latin typeface="メイリオ" panose="020B0604030504040204" pitchFamily="50" charset="-128"/>
                <a:ea typeface="メイリオ" panose="020B0604030504040204" pitchFamily="50" charset="-128"/>
              </a:rPr>
              <a:t>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A2ACC9C1-5C45-324B-9C1C-47A7B6AD1AEB}"/>
                  </a:ext>
                </a:extLst>
              </p:cNvPr>
              <p:cNvSpPr/>
              <p:nvPr/>
            </p:nvSpPr>
            <p:spPr>
              <a:xfrm>
                <a:off x="7267265" y="3270601"/>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i="1">
                              <a:latin typeface="Cambria Math" panose="02040503050406030204" pitchFamily="18" charset="0"/>
                            </a:rPr>
                            <m:t>𝑛</m:t>
                          </m:r>
                        </m:sub>
                      </m:sSub>
                    </m:oMath>
                  </m:oMathPara>
                </a14:m>
                <a:endParaRPr lang="ja-JP" altLang="en-US" sz="1846"/>
              </a:p>
            </p:txBody>
          </p:sp>
        </mc:Choice>
        <mc:Fallback xmlns="">
          <p:sp>
            <p:nvSpPr>
              <p:cNvPr id="35" name="正方形/長方形 34">
                <a:extLst>
                  <a:ext uri="{FF2B5EF4-FFF2-40B4-BE49-F238E27FC236}">
                    <a16:creationId xmlns:a16="http://schemas.microsoft.com/office/drawing/2014/main" id="{A2ACC9C1-5C45-324B-9C1C-47A7B6AD1AEB}"/>
                  </a:ext>
                </a:extLst>
              </p:cNvPr>
              <p:cNvSpPr>
                <a:spLocks noRot="1" noChangeAspect="1" noMove="1" noResize="1" noEditPoints="1" noAdjustHandles="1" noChangeArrowheads="1" noChangeShapeType="1" noTextEdit="1"/>
              </p:cNvSpPr>
              <p:nvPr/>
            </p:nvSpPr>
            <p:spPr>
              <a:xfrm>
                <a:off x="7267265" y="3270601"/>
                <a:ext cx="1949380" cy="376385"/>
              </a:xfrm>
              <a:prstGeom prst="rect">
                <a:avLst/>
              </a:prstGeom>
              <a:blipFill>
                <a:blip r:embed="rId11"/>
                <a:stretch>
                  <a:fillRect/>
                </a:stretch>
              </a:blipFill>
            </p:spPr>
            <p:txBody>
              <a:bodyPr/>
              <a:lstStyle/>
              <a:p>
                <a:r>
                  <a:rPr lang="ja-JP" altLang="en-US">
                    <a:noFill/>
                  </a:rPr>
                  <a:t> </a:t>
                </a:r>
              </a:p>
            </p:txBody>
          </p:sp>
        </mc:Fallback>
      </mc:AlternateContent>
      <p:cxnSp>
        <p:nvCxnSpPr>
          <p:cNvPr id="36" name="直線コネクタ 35">
            <a:extLst>
              <a:ext uri="{FF2B5EF4-FFF2-40B4-BE49-F238E27FC236}">
                <a16:creationId xmlns:a16="http://schemas.microsoft.com/office/drawing/2014/main" id="{3CC8F656-9473-1C44-ACD8-8D731A334547}"/>
              </a:ext>
            </a:extLst>
          </p:cNvPr>
          <p:cNvCxnSpPr/>
          <p:nvPr/>
        </p:nvCxnSpPr>
        <p:spPr>
          <a:xfrm>
            <a:off x="2475774" y="5234354"/>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7E3B43E7-22D6-BB4B-8753-502F995FF2C5}"/>
              </a:ext>
            </a:extLst>
          </p:cNvPr>
          <p:cNvCxnSpPr/>
          <p:nvPr/>
        </p:nvCxnSpPr>
        <p:spPr>
          <a:xfrm flipH="1">
            <a:off x="3805482" y="5140570"/>
            <a:ext cx="0" cy="13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8156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CF305729-FB77-A74A-8784-24866081EC9E}"/>
                  </a:ext>
                </a:extLst>
              </p:cNvPr>
              <p:cNvSpPr/>
              <p:nvPr/>
            </p:nvSpPr>
            <p:spPr>
              <a:xfrm>
                <a:off x="3621778" y="5274383"/>
                <a:ext cx="36740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oMath>
                  </m:oMathPara>
                </a14:m>
                <a:endParaRPr lang="ja-JP" altLang="en-US" sz="1846"/>
              </a:p>
            </p:txBody>
          </p:sp>
        </mc:Choice>
        <mc:Fallback xmlns="">
          <p:sp>
            <p:nvSpPr>
              <p:cNvPr id="9" name="正方形/長方形 8">
                <a:extLst>
                  <a:ext uri="{FF2B5EF4-FFF2-40B4-BE49-F238E27FC236}">
                    <a16:creationId xmlns:a16="http://schemas.microsoft.com/office/drawing/2014/main" id="{CF305729-FB77-A74A-8784-24866081EC9E}"/>
                  </a:ext>
                </a:extLst>
              </p:cNvPr>
              <p:cNvSpPr>
                <a:spLocks noRot="1" noChangeAspect="1" noMove="1" noResize="1" noEditPoints="1" noAdjustHandles="1" noChangeArrowheads="1" noChangeShapeType="1" noTextEdit="1"/>
              </p:cNvSpPr>
              <p:nvPr/>
            </p:nvSpPr>
            <p:spPr>
              <a:xfrm>
                <a:off x="3621778" y="5274383"/>
                <a:ext cx="367408" cy="376385"/>
              </a:xfrm>
              <a:prstGeom prst="rect">
                <a:avLst/>
              </a:prstGeom>
              <a:blipFill>
                <a:blip r:embed="rId2"/>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F7DB07A-D04E-144E-BA6A-A9B83F506EBD}"/>
                  </a:ext>
                </a:extLst>
              </p:cNvPr>
              <p:cNvSpPr/>
              <p:nvPr/>
            </p:nvSpPr>
            <p:spPr>
              <a:xfrm>
                <a:off x="3768099" y="4148892"/>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oMath>
                  </m:oMathPara>
                </a14:m>
                <a:endParaRPr lang="ja-JP" altLang="en-US" sz="1846"/>
              </a:p>
            </p:txBody>
          </p:sp>
        </mc:Choice>
        <mc:Fallback xmlns="">
          <p:sp>
            <p:nvSpPr>
              <p:cNvPr id="11" name="正方形/長方形 10">
                <a:extLst>
                  <a:ext uri="{FF2B5EF4-FFF2-40B4-BE49-F238E27FC236}">
                    <a16:creationId xmlns:a16="http://schemas.microsoft.com/office/drawing/2014/main" id="{CF7DB07A-D04E-144E-BA6A-A9B83F506EBD}"/>
                  </a:ext>
                </a:extLst>
              </p:cNvPr>
              <p:cNvSpPr>
                <a:spLocks noRot="1" noChangeAspect="1" noMove="1" noResize="1" noEditPoints="1" noAdjustHandles="1" noChangeArrowheads="1" noChangeShapeType="1" noTextEdit="1"/>
              </p:cNvSpPr>
              <p:nvPr/>
            </p:nvSpPr>
            <p:spPr>
              <a:xfrm>
                <a:off x="3768099" y="4148892"/>
                <a:ext cx="372218" cy="376385"/>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94923860-3F84-EA4D-A48C-C4D6ECA6B506}"/>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フリーフォーム 14">
            <a:extLst>
              <a:ext uri="{FF2B5EF4-FFF2-40B4-BE49-F238E27FC236}">
                <a16:creationId xmlns:a16="http://schemas.microsoft.com/office/drawing/2014/main" id="{CB6DB0B3-6B89-B941-A9DA-9B1226341FDE}"/>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1EAA8120-533F-1C4B-8CD7-6FF7E01A499F}"/>
                  </a:ext>
                </a:extLst>
              </p:cNvPr>
              <p:cNvSpPr/>
              <p:nvPr/>
            </p:nvSpPr>
            <p:spPr>
              <a:xfrm>
                <a:off x="5147591" y="4992164"/>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20" name="正方形/長方形 19">
                <a:extLst>
                  <a:ext uri="{FF2B5EF4-FFF2-40B4-BE49-F238E27FC236}">
                    <a16:creationId xmlns:a16="http://schemas.microsoft.com/office/drawing/2014/main" id="{1EAA8120-533F-1C4B-8CD7-6FF7E01A499F}"/>
                  </a:ext>
                </a:extLst>
              </p:cNvPr>
              <p:cNvSpPr>
                <a:spLocks noRot="1" noChangeAspect="1" noMove="1" noResize="1" noEditPoints="1" noAdjustHandles="1" noChangeArrowheads="1" noChangeShapeType="1" noTextEdit="1"/>
              </p:cNvSpPr>
              <p:nvPr/>
            </p:nvSpPr>
            <p:spPr>
              <a:xfrm>
                <a:off x="5147591" y="4992164"/>
                <a:ext cx="372218" cy="37638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8EB4BC6A-0212-ED40-B2E5-4B3F1D983F19}"/>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a:t>
                </a:r>
                <a:r>
                  <a:rPr lang="ja-JP" altLang="en-US" sz="1846" dirty="0">
                    <a:latin typeface="Meiryo" charset="-128"/>
                    <a:ea typeface="Meiryo" charset="-128"/>
                    <a:cs typeface="Meiryo" charset="-128"/>
                  </a:rPr>
                  <a:t>の</a:t>
                </a:r>
                <a:r>
                  <a:rPr lang="ja-JP" altLang="en-US" sz="1846" b="1" dirty="0">
                    <a:solidFill>
                      <a:srgbClr val="FF0000"/>
                    </a:solidFill>
                    <a:latin typeface="Meiryo" charset="-128"/>
                    <a:ea typeface="Meiryo" charset="-128"/>
                    <a:cs typeface="Meiryo" charset="-128"/>
                  </a:rPr>
                  <a:t>標本平均の分布</a:t>
                </a:r>
                <a:r>
                  <a:rPr lang="ja-JP" altLang="en-US" sz="1846" dirty="0">
                    <a:latin typeface="Meiryo" charset="-128"/>
                    <a:ea typeface="Meiryo" charset="-128"/>
                    <a:cs typeface="Meiryo" charset="-128"/>
                  </a:rPr>
                  <a:t>は、</a:t>
                </a:r>
                <a14:m>
                  <m:oMath xmlns:m="http://schemas.openxmlformats.org/officeDocument/2006/math">
                    <m:r>
                      <a:rPr lang="en-US" altLang="ja-JP" sz="1846" i="1" dirty="0">
                        <a:latin typeface="Cambria Math" charset="0"/>
                        <a:ea typeface="Meiryo" charset="-128"/>
                        <a:cs typeface="Meiryo" charset="-128"/>
                      </a:rPr>
                      <m:t> </m:t>
                    </m:r>
                    <m:r>
                      <a:rPr lang="en-US" altLang="ja-JP" sz="1846" i="1" dirty="0">
                        <a:latin typeface="Cambria Math" charset="0"/>
                        <a:ea typeface="Meiryo" charset="-128"/>
                        <a:cs typeface="Meiryo" charset="-128"/>
                      </a:rPr>
                      <m:t>𝑛</m:t>
                    </m:r>
                  </m:oMath>
                </a14:m>
                <a:r>
                  <a:rPr lang="ja-JP" altLang="en-US" sz="1846" dirty="0">
                    <a:latin typeface="Meiryo" charset="-128"/>
                    <a:ea typeface="Meiryo" charset="-128"/>
                    <a:cs typeface="Meiryo" charset="-128"/>
                  </a:rPr>
                  <a:t>が十分に大きい時、平均が</a:t>
                </a:r>
                <a14:m>
                  <m:oMath xmlns:m="http://schemas.openxmlformats.org/officeDocument/2006/math">
                    <m:r>
                      <a:rPr lang="en-US" altLang="ja-JP" sz="1846" i="1" dirty="0">
                        <a:latin typeface="Cambria Math" charset="0"/>
                        <a:ea typeface="Meiryo" charset="-128"/>
                        <a:cs typeface="Meiryo" charset="-128"/>
                      </a:rPr>
                      <m:t>𝜇</m:t>
                    </m:r>
                  </m:oMath>
                </a14:m>
                <a:r>
                  <a:rPr lang="ja-JP" altLang="en-US" sz="1846" dirty="0">
                    <a:latin typeface="Meiryo" charset="-128"/>
                    <a:ea typeface="Meiryo" charset="-128"/>
                    <a:cs typeface="Meiryo" charset="-128"/>
                  </a:rPr>
                  <a:t>、標準偏差</a:t>
                </a:r>
                <a14:m>
                  <m:oMath xmlns:m="http://schemas.openxmlformats.org/officeDocument/2006/math">
                    <m:f>
                      <m:fPr>
                        <m:ctrlPr>
                          <a:rPr lang="mr-IN" altLang="ja-JP" sz="1846" i="1">
                            <a:latin typeface="Cambria Math" panose="02040503050406030204" pitchFamily="18" charset="0"/>
                            <a:ea typeface="Meiryo" charset="-128"/>
                            <a:cs typeface="Meiryo" charset="-128"/>
                          </a:rPr>
                        </m:ctrlPr>
                      </m:fPr>
                      <m:num>
                        <m:r>
                          <a:rPr lang="mr-IN" altLang="ja-JP" sz="1846" i="1">
                            <a:latin typeface="Cambria Math" charset="0"/>
                            <a:ea typeface="Meiryo" charset="-128"/>
                            <a:cs typeface="Meiryo" charset="-128"/>
                          </a:rPr>
                          <m:t>𝜎</m:t>
                        </m:r>
                      </m:num>
                      <m:den>
                        <m:rad>
                          <m:radPr>
                            <m:degHide m:val="on"/>
                            <m:ctrlPr>
                              <a:rPr lang="mr-IN" altLang="ja-JP" sz="1846" i="1">
                                <a:latin typeface="Cambria Math" panose="02040503050406030204" pitchFamily="18" charset="0"/>
                                <a:ea typeface="Meiryo" charset="-128"/>
                                <a:cs typeface="Meiryo" charset="-128"/>
                              </a:rPr>
                            </m:ctrlPr>
                          </m:radPr>
                          <m:deg/>
                          <m:e>
                            <m:r>
                              <m:rPr>
                                <m:sty m:val="p"/>
                              </m:rPr>
                              <a:rPr lang="en-US" altLang="ja-JP" sz="1846" i="1">
                                <a:latin typeface="Cambria Math" charset="0"/>
                                <a:ea typeface="Meiryo" charset="-128"/>
                                <a:cs typeface="Meiryo" charset="-128"/>
                              </a:rPr>
                              <m:t>n</m:t>
                            </m:r>
                          </m:e>
                        </m:rad>
                      </m:den>
                    </m:f>
                  </m:oMath>
                </a14:m>
                <a:r>
                  <a:rPr lang="ja-JP" altLang="en-US" sz="1846" dirty="0">
                    <a:latin typeface="Meiryo" charset="-128"/>
                    <a:ea typeface="Meiryo" charset="-128"/>
                    <a:cs typeface="Meiryo" charset="-128"/>
                  </a:rPr>
                  <a:t>の正規分布に従う。</a:t>
                </a:r>
                <a:endParaRPr lang="en-US" altLang="ja-JP" sz="1846" dirty="0">
                  <a:latin typeface="Meiryo" charset="-128"/>
                  <a:ea typeface="Meiryo" charset="-128"/>
                  <a:cs typeface="Meiryo" charset="-128"/>
                </a:endParaRPr>
              </a:p>
            </p:txBody>
          </p:sp>
        </mc:Choice>
        <mc:Fallback xmlns="">
          <p:sp>
            <p:nvSpPr>
              <p:cNvPr id="21" name="正方形/長方形 20">
                <a:extLst>
                  <a:ext uri="{FF2B5EF4-FFF2-40B4-BE49-F238E27FC236}">
                    <a16:creationId xmlns:a16="http://schemas.microsoft.com/office/drawing/2014/main" id="{8EB4BC6A-0212-ED40-B2E5-4B3F1D983F19}"/>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b="-1869"/>
                </a:stretch>
              </a:blipFill>
            </p:spPr>
            <p:txBody>
              <a:bodyPr/>
              <a:lstStyle/>
              <a:p>
                <a:r>
                  <a:rPr lang="ja-JP" altLang="en-US">
                    <a:noFill/>
                  </a:rPr>
                  <a:t> </a:t>
                </a:r>
              </a:p>
            </p:txBody>
          </p:sp>
        </mc:Fallback>
      </mc:AlternateContent>
      <p:sp>
        <p:nvSpPr>
          <p:cNvPr id="22" name="正方形/長方形 21">
            <a:extLst>
              <a:ext uri="{FF2B5EF4-FFF2-40B4-BE49-F238E27FC236}">
                <a16:creationId xmlns:a16="http://schemas.microsoft.com/office/drawing/2014/main" id="{4574482E-E406-B442-9A2F-57136BE1448A}"/>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3" name="正方形/長方形 22">
            <a:extLst>
              <a:ext uri="{FF2B5EF4-FFF2-40B4-BE49-F238E27FC236}">
                <a16:creationId xmlns:a16="http://schemas.microsoft.com/office/drawing/2014/main" id="{45599AEA-428B-F746-B3A5-73A2B74DBCC5}"/>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p:sp>
        <p:nvSpPr>
          <p:cNvPr id="18" name="テキスト ボックス 17">
            <a:extLst>
              <a:ext uri="{FF2B5EF4-FFF2-40B4-BE49-F238E27FC236}">
                <a16:creationId xmlns:a16="http://schemas.microsoft.com/office/drawing/2014/main" id="{239F5E7C-E2D4-F247-BEA7-A2BEF02F4B74}"/>
              </a:ext>
            </a:extLst>
          </p:cNvPr>
          <p:cNvSpPr txBox="1"/>
          <p:nvPr/>
        </p:nvSpPr>
        <p:spPr>
          <a:xfrm>
            <a:off x="6425077" y="2148894"/>
            <a:ext cx="659155" cy="376385"/>
          </a:xfrm>
          <a:prstGeom prst="rect">
            <a:avLst/>
          </a:prstGeom>
          <a:noFill/>
        </p:spPr>
        <p:txBody>
          <a:bodyPr wrap="none" rtlCol="0">
            <a:spAutoFit/>
          </a:bodyPr>
          <a:lstStyle/>
          <a:p>
            <a:r>
              <a:rPr lang="ja-JP" altLang="en-US" sz="1846">
                <a:latin typeface="メイリオ" panose="020B0604030504040204" pitchFamily="50" charset="-128"/>
                <a:ea typeface="メイリオ" panose="020B0604030504040204" pitchFamily="50" charset="-128"/>
              </a:rPr>
              <a:t>１回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DEF19C08-77C1-284D-A2A8-6FC00867CB8E}"/>
                  </a:ext>
                </a:extLst>
              </p:cNvPr>
              <p:cNvSpPr/>
              <p:nvPr/>
            </p:nvSpPr>
            <p:spPr>
              <a:xfrm>
                <a:off x="7239640" y="2024386"/>
                <a:ext cx="193303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m:t>
                          </m:r>
                          <m:r>
                            <a:rPr lang="ja-JP" altLang="en-US" sz="1846" i="1">
                              <a:latin typeface="Cambria Math" panose="02040503050406030204" pitchFamily="18" charset="0"/>
                            </a:rPr>
                            <m:t>𝑛</m:t>
                          </m:r>
                        </m:sub>
                      </m:sSub>
                    </m:oMath>
                  </m:oMathPara>
                </a14:m>
                <a:endParaRPr lang="ja-JP" altLang="en-US" sz="1846"/>
              </a:p>
            </p:txBody>
          </p:sp>
        </mc:Choice>
        <mc:Fallback xmlns="">
          <p:sp>
            <p:nvSpPr>
              <p:cNvPr id="19" name="正方形/長方形 18">
                <a:extLst>
                  <a:ext uri="{FF2B5EF4-FFF2-40B4-BE49-F238E27FC236}">
                    <a16:creationId xmlns:a16="http://schemas.microsoft.com/office/drawing/2014/main" id="{DEF19C08-77C1-284D-A2A8-6FC00867CB8E}"/>
                  </a:ext>
                </a:extLst>
              </p:cNvPr>
              <p:cNvSpPr>
                <a:spLocks noRot="1" noChangeAspect="1" noMove="1" noResize="1" noEditPoints="1" noAdjustHandles="1" noChangeArrowheads="1" noChangeShapeType="1" noTextEdit="1"/>
              </p:cNvSpPr>
              <p:nvPr/>
            </p:nvSpPr>
            <p:spPr>
              <a:xfrm>
                <a:off x="7239640" y="2024386"/>
                <a:ext cx="1933030" cy="376385"/>
              </a:xfrm>
              <a:prstGeom prst="rect">
                <a:avLst/>
              </a:prstGeom>
              <a:blipFill>
                <a:blip r:embed="rId6"/>
                <a:stretch>
                  <a:fillRect/>
                </a:stretch>
              </a:blipFill>
            </p:spPr>
            <p:txBody>
              <a:bodyPr/>
              <a:lstStyle/>
              <a:p>
                <a:r>
                  <a:rPr lang="ja-JP" altLang="en-US">
                    <a:noFill/>
                  </a:rPr>
                  <a:t> </a:t>
                </a:r>
              </a:p>
            </p:txBody>
          </p:sp>
        </mc:Fallback>
      </mc:AlternateContent>
      <p:sp>
        <p:nvSpPr>
          <p:cNvPr id="24" name="左中かっこ 23">
            <a:extLst>
              <a:ext uri="{FF2B5EF4-FFF2-40B4-BE49-F238E27FC236}">
                <a16:creationId xmlns:a16="http://schemas.microsoft.com/office/drawing/2014/main" id="{0860BDB6-368B-7243-A0CA-4B58D2E18854}"/>
              </a:ext>
            </a:extLst>
          </p:cNvPr>
          <p:cNvSpPr/>
          <p:nvPr/>
        </p:nvSpPr>
        <p:spPr>
          <a:xfrm rot="5400000">
            <a:off x="8006862" y="1173285"/>
            <a:ext cx="398584" cy="15787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352AB59-26A0-BE41-9C6C-73C0828CCF98}"/>
                  </a:ext>
                </a:extLst>
              </p:cNvPr>
              <p:cNvSpPr txBox="1"/>
              <p:nvPr/>
            </p:nvSpPr>
            <p:spPr>
              <a:xfrm>
                <a:off x="7454987" y="1407523"/>
                <a:ext cx="1502334" cy="376385"/>
              </a:xfrm>
              <a:prstGeom prst="rect">
                <a:avLst/>
              </a:prstGeom>
              <a:noFill/>
            </p:spPr>
            <p:txBody>
              <a:bodyPr wrap="none" rtlCol="0">
                <a:spAutoFit/>
              </a:bodyPr>
              <a:lstStyle/>
              <a:p>
                <a14:m>
                  <m:oMath xmlns:m="http://schemas.openxmlformats.org/officeDocument/2006/math">
                    <m:r>
                      <m:rPr>
                        <m:sty m:val="p"/>
                      </m:rPr>
                      <a:rPr lang="en-US" altLang="ja-JP" sz="1846" i="1">
                        <a:latin typeface="Cambria Math" panose="02040503050406030204" pitchFamily="18" charset="0"/>
                      </a:rPr>
                      <m:t>n</m:t>
                    </m:r>
                  </m:oMath>
                </a14:m>
                <a:r>
                  <a:rPr kumimoji="1" lang="ja-JP" altLang="en-US" sz="1846">
                    <a:latin typeface="メイリオ" panose="020B0604030504040204" pitchFamily="50" charset="-128"/>
                    <a:ea typeface="メイリオ" panose="020B0604030504040204" pitchFamily="50" charset="-128"/>
                  </a:rPr>
                  <a:t>個のデータ</a:t>
                </a:r>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5" name="テキスト ボックス 24">
                <a:extLst>
                  <a:ext uri="{FF2B5EF4-FFF2-40B4-BE49-F238E27FC236}">
                    <a16:creationId xmlns:a16="http://schemas.microsoft.com/office/drawing/2014/main" id="{6352AB59-26A0-BE41-9C6C-73C0828CCF98}"/>
                  </a:ext>
                </a:extLst>
              </p:cNvPr>
              <p:cNvSpPr txBox="1">
                <a:spLocks noRot="1" noChangeAspect="1" noMove="1" noResize="1" noEditPoints="1" noAdjustHandles="1" noChangeArrowheads="1" noChangeShapeType="1" noTextEdit="1"/>
              </p:cNvSpPr>
              <p:nvPr/>
            </p:nvSpPr>
            <p:spPr>
              <a:xfrm>
                <a:off x="7454987" y="1407523"/>
                <a:ext cx="1502334" cy="376385"/>
              </a:xfrm>
              <a:prstGeom prst="rect">
                <a:avLst/>
              </a:prstGeom>
              <a:blipFill>
                <a:blip r:embed="rId7"/>
                <a:stretch>
                  <a:fillRect t="-6667" r="-2521" b="-23333"/>
                </a:stretch>
              </a:blipFill>
            </p:spPr>
            <p:txBody>
              <a:bodyPr/>
              <a:lstStyle/>
              <a:p>
                <a:r>
                  <a:rPr lang="ja-JP" altLang="en-US">
                    <a:noFill/>
                  </a:rPr>
                  <a:t> </a:t>
                </a:r>
              </a:p>
            </p:txBody>
          </p:sp>
        </mc:Fallback>
      </mc:AlternateContent>
      <p:sp>
        <p:nvSpPr>
          <p:cNvPr id="26" name="右矢印 25">
            <a:extLst>
              <a:ext uri="{FF2B5EF4-FFF2-40B4-BE49-F238E27FC236}">
                <a16:creationId xmlns:a16="http://schemas.microsoft.com/office/drawing/2014/main" id="{9203EEA1-37A7-6047-992B-6E9794488556}"/>
              </a:ext>
            </a:extLst>
          </p:cNvPr>
          <p:cNvSpPr/>
          <p:nvPr/>
        </p:nvSpPr>
        <p:spPr>
          <a:xfrm rot="20261763">
            <a:off x="5169501" y="3396154"/>
            <a:ext cx="1446423"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テキスト ボックス 26">
            <a:extLst>
              <a:ext uri="{FF2B5EF4-FFF2-40B4-BE49-F238E27FC236}">
                <a16:creationId xmlns:a16="http://schemas.microsoft.com/office/drawing/2014/main" id="{1C857569-FB9E-0145-AAD6-04BF9DBD0282}"/>
              </a:ext>
            </a:extLst>
          </p:cNvPr>
          <p:cNvSpPr txBox="1"/>
          <p:nvPr/>
        </p:nvSpPr>
        <p:spPr>
          <a:xfrm rot="20179343">
            <a:off x="4818550" y="3593560"/>
            <a:ext cx="2086166" cy="58413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n</a:t>
            </a:r>
            <a:endParaRPr lang="ja-JP" altLang="en-US" sz="1846" b="1">
              <a:solidFill>
                <a:srgbClr val="FF0000"/>
              </a:solidFill>
            </a:endParaRPr>
          </a:p>
          <a:p>
            <a:r>
              <a:rPr lang="ja-JP" altLang="en-US" sz="1350"/>
              <a:t>　</a:t>
            </a:r>
            <a:endParaRPr lang="ja-JP" altLang="en-US" sz="1350" dirty="0"/>
          </a:p>
        </p:txBody>
      </p:sp>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EE0E0F49-33E0-CB45-893A-A70B5E93854F}"/>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8" name="正方形/長方形 27">
                <a:extLst>
                  <a:ext uri="{FF2B5EF4-FFF2-40B4-BE49-F238E27FC236}">
                    <a16:creationId xmlns:a16="http://schemas.microsoft.com/office/drawing/2014/main" id="{EE0E0F49-33E0-CB45-893A-A70B5E93854F}"/>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8"/>
                <a:stretch>
                  <a:fillRect/>
                </a:stretch>
              </a:blipFill>
            </p:spPr>
            <p:txBody>
              <a:bodyPr/>
              <a:lstStyle/>
              <a:p>
                <a:r>
                  <a:rPr lang="ja-JP" altLang="en-US">
                    <a:noFill/>
                  </a:rPr>
                  <a:t> </a:t>
                </a:r>
              </a:p>
            </p:txBody>
          </p:sp>
        </mc:Fallback>
      </mc:AlternateContent>
      <p:cxnSp>
        <p:nvCxnSpPr>
          <p:cNvPr id="29" name="直線矢印コネクタ 28">
            <a:extLst>
              <a:ext uri="{FF2B5EF4-FFF2-40B4-BE49-F238E27FC236}">
                <a16:creationId xmlns:a16="http://schemas.microsoft.com/office/drawing/2014/main" id="{24D9CD8F-55B7-054F-88BA-60113D7566A6}"/>
              </a:ext>
            </a:extLst>
          </p:cNvPr>
          <p:cNvCxnSpPr>
            <a:cxnSpLocks/>
          </p:cNvCxnSpPr>
          <p:nvPr/>
        </p:nvCxnSpPr>
        <p:spPr>
          <a:xfrm flipV="1">
            <a:off x="9229969" y="2180153"/>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711AA446-A8D6-584D-B19B-47CC819BF44B}"/>
              </a:ext>
            </a:extLst>
          </p:cNvPr>
          <p:cNvSpPr txBox="1"/>
          <p:nvPr/>
        </p:nvSpPr>
        <p:spPr>
          <a:xfrm>
            <a:off x="6538765" y="2679964"/>
            <a:ext cx="569387" cy="376385"/>
          </a:xfrm>
          <a:prstGeom prst="rect">
            <a:avLst/>
          </a:prstGeom>
          <a:noFill/>
        </p:spPr>
        <p:txBody>
          <a:bodyPr wrap="none" rtlCol="0">
            <a:spAutoFit/>
          </a:bodyPr>
          <a:lstStyle/>
          <a:p>
            <a:r>
              <a:rPr lang="en-US" altLang="ja-JP" sz="1846" dirty="0">
                <a:latin typeface="メイリオ" panose="020B0604030504040204" pitchFamily="50" charset="-128"/>
                <a:ea typeface="メイリオ" panose="020B0604030504040204" pitchFamily="50" charset="-128"/>
              </a:rPr>
              <a:t>2</a:t>
            </a:r>
            <a:r>
              <a:rPr lang="ja-JP" altLang="en-US" sz="1846">
                <a:latin typeface="メイリオ" panose="020B0604030504040204" pitchFamily="50" charset="-128"/>
                <a:ea typeface="メイリオ" panose="020B0604030504040204" pitchFamily="50" charset="-128"/>
              </a:rPr>
              <a:t>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11977F8C-9063-2A4D-B676-AD0C815D2F81}"/>
                  </a:ext>
                </a:extLst>
              </p:cNvPr>
              <p:cNvSpPr/>
              <p:nvPr/>
            </p:nvSpPr>
            <p:spPr>
              <a:xfrm>
                <a:off x="7282895" y="2629739"/>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i="1">
                              <a:latin typeface="Cambria Math" panose="02040503050406030204" pitchFamily="18" charset="0"/>
                            </a:rPr>
                            <m:t>𝑛</m:t>
                          </m:r>
                        </m:sub>
                      </m:sSub>
                    </m:oMath>
                  </m:oMathPara>
                </a14:m>
                <a:endParaRPr lang="ja-JP" altLang="en-US" sz="1846"/>
              </a:p>
            </p:txBody>
          </p:sp>
        </mc:Choice>
        <mc:Fallback xmlns="">
          <p:sp>
            <p:nvSpPr>
              <p:cNvPr id="31" name="正方形/長方形 30">
                <a:extLst>
                  <a:ext uri="{FF2B5EF4-FFF2-40B4-BE49-F238E27FC236}">
                    <a16:creationId xmlns:a16="http://schemas.microsoft.com/office/drawing/2014/main" id="{11977F8C-9063-2A4D-B676-AD0C815D2F81}"/>
                  </a:ext>
                </a:extLst>
              </p:cNvPr>
              <p:cNvSpPr>
                <a:spLocks noRot="1" noChangeAspect="1" noMove="1" noResize="1" noEditPoints="1" noAdjustHandles="1" noChangeArrowheads="1" noChangeShapeType="1" noTextEdit="1"/>
              </p:cNvSpPr>
              <p:nvPr/>
            </p:nvSpPr>
            <p:spPr>
              <a:xfrm>
                <a:off x="7282895" y="2629739"/>
                <a:ext cx="1949380" cy="37638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3EF584C6-8754-8448-B5F0-7C891C2F13C3}"/>
                  </a:ext>
                </a:extLst>
              </p:cNvPr>
              <p:cNvSpPr/>
              <p:nvPr/>
            </p:nvSpPr>
            <p:spPr>
              <a:xfrm>
                <a:off x="9744229" y="2618360"/>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2</m:t>
                              </m:r>
                            </m:sub>
                          </m:sSub>
                        </m:e>
                      </m:acc>
                    </m:oMath>
                  </m:oMathPara>
                </a14:m>
                <a:endParaRPr lang="ja-JP" altLang="en-US" sz="1846"/>
              </a:p>
            </p:txBody>
          </p:sp>
        </mc:Choice>
        <mc:Fallback xmlns="">
          <p:sp>
            <p:nvSpPr>
              <p:cNvPr id="32" name="正方形/長方形 31">
                <a:extLst>
                  <a:ext uri="{FF2B5EF4-FFF2-40B4-BE49-F238E27FC236}">
                    <a16:creationId xmlns:a16="http://schemas.microsoft.com/office/drawing/2014/main" id="{3EF584C6-8754-8448-B5F0-7C891C2F13C3}"/>
                  </a:ext>
                </a:extLst>
              </p:cNvPr>
              <p:cNvSpPr>
                <a:spLocks noRot="1" noChangeAspect="1" noMove="1" noResize="1" noEditPoints="1" noAdjustHandles="1" noChangeArrowheads="1" noChangeShapeType="1" noTextEdit="1"/>
              </p:cNvSpPr>
              <p:nvPr/>
            </p:nvSpPr>
            <p:spPr>
              <a:xfrm>
                <a:off x="9744229" y="2618360"/>
                <a:ext cx="471091" cy="376385"/>
              </a:xfrm>
              <a:prstGeom prst="rect">
                <a:avLst/>
              </a:prstGeom>
              <a:blipFill>
                <a:blip r:embed="rId10"/>
                <a:stretch>
                  <a:fillRect/>
                </a:stretch>
              </a:blipFill>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6540A4CC-39E1-AF42-AC50-17592F4476D5}"/>
              </a:ext>
            </a:extLst>
          </p:cNvPr>
          <p:cNvCxnSpPr>
            <a:cxnSpLocks/>
          </p:cNvCxnSpPr>
          <p:nvPr/>
        </p:nvCxnSpPr>
        <p:spPr>
          <a:xfrm flipV="1">
            <a:off x="9229969" y="2789758"/>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D3105D7-2DB3-D94D-AAFD-C6336CA9CF2C}"/>
              </a:ext>
            </a:extLst>
          </p:cNvPr>
          <p:cNvSpPr txBox="1"/>
          <p:nvPr/>
        </p:nvSpPr>
        <p:spPr>
          <a:xfrm>
            <a:off x="6523135" y="3320826"/>
            <a:ext cx="569387" cy="376385"/>
          </a:xfrm>
          <a:prstGeom prst="rect">
            <a:avLst/>
          </a:prstGeom>
          <a:noFill/>
        </p:spPr>
        <p:txBody>
          <a:bodyPr wrap="none" rtlCol="0">
            <a:spAutoFit/>
          </a:bodyPr>
          <a:lstStyle/>
          <a:p>
            <a:r>
              <a:rPr lang="en-US" altLang="ja-JP" sz="1846" dirty="0">
                <a:latin typeface="メイリオ" panose="020B0604030504040204" pitchFamily="50" charset="-128"/>
                <a:ea typeface="メイリオ" panose="020B0604030504040204" pitchFamily="50" charset="-128"/>
              </a:rPr>
              <a:t>3</a:t>
            </a:r>
            <a:r>
              <a:rPr lang="ja-JP" altLang="en-US" sz="1846">
                <a:latin typeface="メイリオ" panose="020B0604030504040204" pitchFamily="50" charset="-128"/>
                <a:ea typeface="メイリオ" panose="020B0604030504040204" pitchFamily="50" charset="-128"/>
              </a:rPr>
              <a:t>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A2ACC9C1-5C45-324B-9C1C-47A7B6AD1AEB}"/>
                  </a:ext>
                </a:extLst>
              </p:cNvPr>
              <p:cNvSpPr/>
              <p:nvPr/>
            </p:nvSpPr>
            <p:spPr>
              <a:xfrm>
                <a:off x="7267265" y="3270601"/>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i="1">
                              <a:latin typeface="Cambria Math" panose="02040503050406030204" pitchFamily="18" charset="0"/>
                            </a:rPr>
                            <m:t>𝑛</m:t>
                          </m:r>
                        </m:sub>
                      </m:sSub>
                    </m:oMath>
                  </m:oMathPara>
                </a14:m>
                <a:endParaRPr lang="ja-JP" altLang="en-US" sz="1846"/>
              </a:p>
            </p:txBody>
          </p:sp>
        </mc:Choice>
        <mc:Fallback xmlns="">
          <p:sp>
            <p:nvSpPr>
              <p:cNvPr id="35" name="正方形/長方形 34">
                <a:extLst>
                  <a:ext uri="{FF2B5EF4-FFF2-40B4-BE49-F238E27FC236}">
                    <a16:creationId xmlns:a16="http://schemas.microsoft.com/office/drawing/2014/main" id="{A2ACC9C1-5C45-324B-9C1C-47A7B6AD1AEB}"/>
                  </a:ext>
                </a:extLst>
              </p:cNvPr>
              <p:cNvSpPr>
                <a:spLocks noRot="1" noChangeAspect="1" noMove="1" noResize="1" noEditPoints="1" noAdjustHandles="1" noChangeArrowheads="1" noChangeShapeType="1" noTextEdit="1"/>
              </p:cNvSpPr>
              <p:nvPr/>
            </p:nvSpPr>
            <p:spPr>
              <a:xfrm>
                <a:off x="7267265" y="3270601"/>
                <a:ext cx="1949380" cy="37638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A8E47A42-827F-5642-8C2F-95F40889BBAC}"/>
                  </a:ext>
                </a:extLst>
              </p:cNvPr>
              <p:cNvSpPr/>
              <p:nvPr/>
            </p:nvSpPr>
            <p:spPr>
              <a:xfrm>
                <a:off x="9728599" y="3259222"/>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3</m:t>
                              </m:r>
                            </m:sub>
                          </m:sSub>
                        </m:e>
                      </m:acc>
                    </m:oMath>
                  </m:oMathPara>
                </a14:m>
                <a:endParaRPr lang="ja-JP" altLang="en-US" sz="1846"/>
              </a:p>
            </p:txBody>
          </p:sp>
        </mc:Choice>
        <mc:Fallback xmlns="">
          <p:sp>
            <p:nvSpPr>
              <p:cNvPr id="36" name="正方形/長方形 35">
                <a:extLst>
                  <a:ext uri="{FF2B5EF4-FFF2-40B4-BE49-F238E27FC236}">
                    <a16:creationId xmlns:a16="http://schemas.microsoft.com/office/drawing/2014/main" id="{A8E47A42-827F-5642-8C2F-95F40889BBAC}"/>
                  </a:ext>
                </a:extLst>
              </p:cNvPr>
              <p:cNvSpPr>
                <a:spLocks noRot="1" noChangeAspect="1" noMove="1" noResize="1" noEditPoints="1" noAdjustHandles="1" noChangeArrowheads="1" noChangeShapeType="1" noTextEdit="1"/>
              </p:cNvSpPr>
              <p:nvPr/>
            </p:nvSpPr>
            <p:spPr>
              <a:xfrm>
                <a:off x="9728599" y="3259222"/>
                <a:ext cx="471091" cy="376385"/>
              </a:xfrm>
              <a:prstGeom prst="rect">
                <a:avLst/>
              </a:prstGeom>
              <a:blipFill>
                <a:blip r:embed="rId12"/>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18005EE1-56E0-184E-BD92-5113378E894D}"/>
              </a:ext>
            </a:extLst>
          </p:cNvPr>
          <p:cNvCxnSpPr>
            <a:cxnSpLocks/>
          </p:cNvCxnSpPr>
          <p:nvPr/>
        </p:nvCxnSpPr>
        <p:spPr>
          <a:xfrm flipV="1">
            <a:off x="9214339" y="3430620"/>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6028614F-8F1D-2B44-A01E-1BCDAA28FF43}"/>
              </a:ext>
            </a:extLst>
          </p:cNvPr>
          <p:cNvCxnSpPr/>
          <p:nvPr/>
        </p:nvCxnSpPr>
        <p:spPr>
          <a:xfrm>
            <a:off x="2475774" y="5234354"/>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1ED3DAE-0B66-B449-896E-C31313A6E5FF}"/>
              </a:ext>
            </a:extLst>
          </p:cNvPr>
          <p:cNvCxnSpPr/>
          <p:nvPr/>
        </p:nvCxnSpPr>
        <p:spPr>
          <a:xfrm flipH="1">
            <a:off x="3805482" y="5140570"/>
            <a:ext cx="0" cy="13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4707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CF305729-FB77-A74A-8784-24866081EC9E}"/>
                  </a:ext>
                </a:extLst>
              </p:cNvPr>
              <p:cNvSpPr/>
              <p:nvPr/>
            </p:nvSpPr>
            <p:spPr>
              <a:xfrm>
                <a:off x="3621778" y="5274383"/>
                <a:ext cx="36740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oMath>
                  </m:oMathPara>
                </a14:m>
                <a:endParaRPr lang="ja-JP" altLang="en-US" sz="1846"/>
              </a:p>
            </p:txBody>
          </p:sp>
        </mc:Choice>
        <mc:Fallback xmlns="">
          <p:sp>
            <p:nvSpPr>
              <p:cNvPr id="9" name="正方形/長方形 8">
                <a:extLst>
                  <a:ext uri="{FF2B5EF4-FFF2-40B4-BE49-F238E27FC236}">
                    <a16:creationId xmlns:a16="http://schemas.microsoft.com/office/drawing/2014/main" id="{CF305729-FB77-A74A-8784-24866081EC9E}"/>
                  </a:ext>
                </a:extLst>
              </p:cNvPr>
              <p:cNvSpPr>
                <a:spLocks noRot="1" noChangeAspect="1" noMove="1" noResize="1" noEditPoints="1" noAdjustHandles="1" noChangeArrowheads="1" noChangeShapeType="1" noTextEdit="1"/>
              </p:cNvSpPr>
              <p:nvPr/>
            </p:nvSpPr>
            <p:spPr>
              <a:xfrm>
                <a:off x="3621778" y="5274383"/>
                <a:ext cx="367408" cy="376385"/>
              </a:xfrm>
              <a:prstGeom prst="rect">
                <a:avLst/>
              </a:prstGeom>
              <a:blipFill>
                <a:blip r:embed="rId2"/>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F7DB07A-D04E-144E-BA6A-A9B83F506EBD}"/>
                  </a:ext>
                </a:extLst>
              </p:cNvPr>
              <p:cNvSpPr/>
              <p:nvPr/>
            </p:nvSpPr>
            <p:spPr>
              <a:xfrm>
                <a:off x="3768099" y="4148892"/>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oMath>
                  </m:oMathPara>
                </a14:m>
                <a:endParaRPr lang="ja-JP" altLang="en-US" sz="1846"/>
              </a:p>
            </p:txBody>
          </p:sp>
        </mc:Choice>
        <mc:Fallback xmlns="">
          <p:sp>
            <p:nvSpPr>
              <p:cNvPr id="11" name="正方形/長方形 10">
                <a:extLst>
                  <a:ext uri="{FF2B5EF4-FFF2-40B4-BE49-F238E27FC236}">
                    <a16:creationId xmlns:a16="http://schemas.microsoft.com/office/drawing/2014/main" id="{CF7DB07A-D04E-144E-BA6A-A9B83F506EBD}"/>
                  </a:ext>
                </a:extLst>
              </p:cNvPr>
              <p:cNvSpPr>
                <a:spLocks noRot="1" noChangeAspect="1" noMove="1" noResize="1" noEditPoints="1" noAdjustHandles="1" noChangeArrowheads="1" noChangeShapeType="1" noTextEdit="1"/>
              </p:cNvSpPr>
              <p:nvPr/>
            </p:nvSpPr>
            <p:spPr>
              <a:xfrm>
                <a:off x="3768099" y="4148892"/>
                <a:ext cx="372218" cy="376385"/>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94923860-3F84-EA4D-A48C-C4D6ECA6B506}"/>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フリーフォーム 14">
            <a:extLst>
              <a:ext uri="{FF2B5EF4-FFF2-40B4-BE49-F238E27FC236}">
                <a16:creationId xmlns:a16="http://schemas.microsoft.com/office/drawing/2014/main" id="{CB6DB0B3-6B89-B941-A9DA-9B1226341FDE}"/>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1EAA8120-533F-1C4B-8CD7-6FF7E01A499F}"/>
                  </a:ext>
                </a:extLst>
              </p:cNvPr>
              <p:cNvSpPr/>
              <p:nvPr/>
            </p:nvSpPr>
            <p:spPr>
              <a:xfrm>
                <a:off x="5147591" y="4992164"/>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20" name="正方形/長方形 19">
                <a:extLst>
                  <a:ext uri="{FF2B5EF4-FFF2-40B4-BE49-F238E27FC236}">
                    <a16:creationId xmlns:a16="http://schemas.microsoft.com/office/drawing/2014/main" id="{1EAA8120-533F-1C4B-8CD7-6FF7E01A499F}"/>
                  </a:ext>
                </a:extLst>
              </p:cNvPr>
              <p:cNvSpPr>
                <a:spLocks noRot="1" noChangeAspect="1" noMove="1" noResize="1" noEditPoints="1" noAdjustHandles="1" noChangeArrowheads="1" noChangeShapeType="1" noTextEdit="1"/>
              </p:cNvSpPr>
              <p:nvPr/>
            </p:nvSpPr>
            <p:spPr>
              <a:xfrm>
                <a:off x="5147591" y="4992164"/>
                <a:ext cx="372218" cy="37638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8EB4BC6A-0212-ED40-B2E5-4B3F1D983F19}"/>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a:t>
                </a:r>
                <a:r>
                  <a:rPr lang="ja-JP" altLang="en-US" sz="1846" dirty="0">
                    <a:latin typeface="Meiryo" charset="-128"/>
                    <a:ea typeface="Meiryo" charset="-128"/>
                    <a:cs typeface="Meiryo" charset="-128"/>
                  </a:rPr>
                  <a:t>の</a:t>
                </a:r>
                <a:r>
                  <a:rPr lang="ja-JP" altLang="en-US" sz="1846" b="1" dirty="0">
                    <a:solidFill>
                      <a:srgbClr val="FF0000"/>
                    </a:solidFill>
                    <a:latin typeface="Meiryo" charset="-128"/>
                    <a:ea typeface="Meiryo" charset="-128"/>
                    <a:cs typeface="Meiryo" charset="-128"/>
                  </a:rPr>
                  <a:t>標本平均の分布</a:t>
                </a:r>
                <a:r>
                  <a:rPr lang="ja-JP" altLang="en-US" sz="1846" dirty="0">
                    <a:latin typeface="Meiryo" charset="-128"/>
                    <a:ea typeface="Meiryo" charset="-128"/>
                    <a:cs typeface="Meiryo" charset="-128"/>
                  </a:rPr>
                  <a:t>は、</a:t>
                </a:r>
                <a14:m>
                  <m:oMath xmlns:m="http://schemas.openxmlformats.org/officeDocument/2006/math">
                    <m:r>
                      <a:rPr lang="en-US" altLang="ja-JP" sz="1846" i="1" dirty="0">
                        <a:latin typeface="Cambria Math" charset="0"/>
                        <a:ea typeface="Meiryo" charset="-128"/>
                        <a:cs typeface="Meiryo" charset="-128"/>
                      </a:rPr>
                      <m:t> </m:t>
                    </m:r>
                    <m:r>
                      <a:rPr lang="en-US" altLang="ja-JP" sz="1846" i="1" dirty="0">
                        <a:latin typeface="Cambria Math" charset="0"/>
                        <a:ea typeface="Meiryo" charset="-128"/>
                        <a:cs typeface="Meiryo" charset="-128"/>
                      </a:rPr>
                      <m:t>𝑛</m:t>
                    </m:r>
                  </m:oMath>
                </a14:m>
                <a:r>
                  <a:rPr lang="ja-JP" altLang="en-US" sz="1846" dirty="0">
                    <a:latin typeface="Meiryo" charset="-128"/>
                    <a:ea typeface="Meiryo" charset="-128"/>
                    <a:cs typeface="Meiryo" charset="-128"/>
                  </a:rPr>
                  <a:t>が十分に大きい時、平均が</a:t>
                </a:r>
                <a14:m>
                  <m:oMath xmlns:m="http://schemas.openxmlformats.org/officeDocument/2006/math">
                    <m:r>
                      <a:rPr lang="en-US" altLang="ja-JP" sz="1846" i="1" dirty="0">
                        <a:latin typeface="Cambria Math" charset="0"/>
                        <a:ea typeface="Meiryo" charset="-128"/>
                        <a:cs typeface="Meiryo" charset="-128"/>
                      </a:rPr>
                      <m:t>𝜇</m:t>
                    </m:r>
                  </m:oMath>
                </a14:m>
                <a:r>
                  <a:rPr lang="ja-JP" altLang="en-US" sz="1846" dirty="0">
                    <a:latin typeface="Meiryo" charset="-128"/>
                    <a:ea typeface="Meiryo" charset="-128"/>
                    <a:cs typeface="Meiryo" charset="-128"/>
                  </a:rPr>
                  <a:t>、標準偏差</a:t>
                </a:r>
                <a14:m>
                  <m:oMath xmlns:m="http://schemas.openxmlformats.org/officeDocument/2006/math">
                    <m:f>
                      <m:fPr>
                        <m:ctrlPr>
                          <a:rPr lang="mr-IN" altLang="ja-JP" sz="1846" i="1">
                            <a:latin typeface="Cambria Math" panose="02040503050406030204" pitchFamily="18" charset="0"/>
                            <a:ea typeface="Meiryo" charset="-128"/>
                            <a:cs typeface="Meiryo" charset="-128"/>
                          </a:rPr>
                        </m:ctrlPr>
                      </m:fPr>
                      <m:num>
                        <m:r>
                          <a:rPr lang="mr-IN" altLang="ja-JP" sz="1846" i="1">
                            <a:latin typeface="Cambria Math" charset="0"/>
                            <a:ea typeface="Meiryo" charset="-128"/>
                            <a:cs typeface="Meiryo" charset="-128"/>
                          </a:rPr>
                          <m:t>𝜎</m:t>
                        </m:r>
                      </m:num>
                      <m:den>
                        <m:rad>
                          <m:radPr>
                            <m:degHide m:val="on"/>
                            <m:ctrlPr>
                              <a:rPr lang="mr-IN" altLang="ja-JP" sz="1846" i="1">
                                <a:latin typeface="Cambria Math" panose="02040503050406030204" pitchFamily="18" charset="0"/>
                                <a:ea typeface="Meiryo" charset="-128"/>
                                <a:cs typeface="Meiryo" charset="-128"/>
                              </a:rPr>
                            </m:ctrlPr>
                          </m:radPr>
                          <m:deg/>
                          <m:e>
                            <m:r>
                              <m:rPr>
                                <m:sty m:val="p"/>
                              </m:rPr>
                              <a:rPr lang="en-US" altLang="ja-JP" sz="1846" i="1">
                                <a:latin typeface="Cambria Math" charset="0"/>
                                <a:ea typeface="Meiryo" charset="-128"/>
                                <a:cs typeface="Meiryo" charset="-128"/>
                              </a:rPr>
                              <m:t>n</m:t>
                            </m:r>
                          </m:e>
                        </m:rad>
                      </m:den>
                    </m:f>
                  </m:oMath>
                </a14:m>
                <a:r>
                  <a:rPr lang="ja-JP" altLang="en-US" sz="1846" dirty="0">
                    <a:latin typeface="Meiryo" charset="-128"/>
                    <a:ea typeface="Meiryo" charset="-128"/>
                    <a:cs typeface="Meiryo" charset="-128"/>
                  </a:rPr>
                  <a:t>の正規分布に従う。</a:t>
                </a:r>
                <a:endParaRPr lang="en-US" altLang="ja-JP" sz="1846" dirty="0">
                  <a:latin typeface="Meiryo" charset="-128"/>
                  <a:ea typeface="Meiryo" charset="-128"/>
                  <a:cs typeface="Meiryo" charset="-128"/>
                </a:endParaRPr>
              </a:p>
            </p:txBody>
          </p:sp>
        </mc:Choice>
        <mc:Fallback xmlns="">
          <p:sp>
            <p:nvSpPr>
              <p:cNvPr id="21" name="正方形/長方形 20">
                <a:extLst>
                  <a:ext uri="{FF2B5EF4-FFF2-40B4-BE49-F238E27FC236}">
                    <a16:creationId xmlns:a16="http://schemas.microsoft.com/office/drawing/2014/main" id="{8EB4BC6A-0212-ED40-B2E5-4B3F1D983F19}"/>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b="-1869"/>
                </a:stretch>
              </a:blipFill>
            </p:spPr>
            <p:txBody>
              <a:bodyPr/>
              <a:lstStyle/>
              <a:p>
                <a:r>
                  <a:rPr lang="ja-JP" altLang="en-US">
                    <a:noFill/>
                  </a:rPr>
                  <a:t> </a:t>
                </a:r>
              </a:p>
            </p:txBody>
          </p:sp>
        </mc:Fallback>
      </mc:AlternateContent>
      <p:sp>
        <p:nvSpPr>
          <p:cNvPr id="22" name="正方形/長方形 21">
            <a:extLst>
              <a:ext uri="{FF2B5EF4-FFF2-40B4-BE49-F238E27FC236}">
                <a16:creationId xmlns:a16="http://schemas.microsoft.com/office/drawing/2014/main" id="{4574482E-E406-B442-9A2F-57136BE1448A}"/>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3" name="正方形/長方形 22">
            <a:extLst>
              <a:ext uri="{FF2B5EF4-FFF2-40B4-BE49-F238E27FC236}">
                <a16:creationId xmlns:a16="http://schemas.microsoft.com/office/drawing/2014/main" id="{45599AEA-428B-F746-B3A5-73A2B74DBCC5}"/>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p:sp>
        <p:nvSpPr>
          <p:cNvPr id="18" name="テキスト ボックス 17">
            <a:extLst>
              <a:ext uri="{FF2B5EF4-FFF2-40B4-BE49-F238E27FC236}">
                <a16:creationId xmlns:a16="http://schemas.microsoft.com/office/drawing/2014/main" id="{239F5E7C-E2D4-F247-BEA7-A2BEF02F4B74}"/>
              </a:ext>
            </a:extLst>
          </p:cNvPr>
          <p:cNvSpPr txBox="1"/>
          <p:nvPr/>
        </p:nvSpPr>
        <p:spPr>
          <a:xfrm>
            <a:off x="6425077" y="2148894"/>
            <a:ext cx="659155" cy="376385"/>
          </a:xfrm>
          <a:prstGeom prst="rect">
            <a:avLst/>
          </a:prstGeom>
          <a:noFill/>
        </p:spPr>
        <p:txBody>
          <a:bodyPr wrap="none" rtlCol="0">
            <a:spAutoFit/>
          </a:bodyPr>
          <a:lstStyle/>
          <a:p>
            <a:r>
              <a:rPr lang="ja-JP" altLang="en-US" sz="1846">
                <a:latin typeface="メイリオ" panose="020B0604030504040204" pitchFamily="50" charset="-128"/>
                <a:ea typeface="メイリオ" panose="020B0604030504040204" pitchFamily="50" charset="-128"/>
              </a:rPr>
              <a:t>１回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DEF19C08-77C1-284D-A2A8-6FC00867CB8E}"/>
                  </a:ext>
                </a:extLst>
              </p:cNvPr>
              <p:cNvSpPr/>
              <p:nvPr/>
            </p:nvSpPr>
            <p:spPr>
              <a:xfrm>
                <a:off x="7239640" y="2024386"/>
                <a:ext cx="193303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m:t>
                          </m:r>
                          <m:r>
                            <a:rPr lang="ja-JP" altLang="en-US" sz="1846" i="1">
                              <a:latin typeface="Cambria Math" panose="02040503050406030204" pitchFamily="18" charset="0"/>
                            </a:rPr>
                            <m:t>𝑛</m:t>
                          </m:r>
                        </m:sub>
                      </m:sSub>
                    </m:oMath>
                  </m:oMathPara>
                </a14:m>
                <a:endParaRPr lang="ja-JP" altLang="en-US" sz="1846"/>
              </a:p>
            </p:txBody>
          </p:sp>
        </mc:Choice>
        <mc:Fallback xmlns="">
          <p:sp>
            <p:nvSpPr>
              <p:cNvPr id="19" name="正方形/長方形 18">
                <a:extLst>
                  <a:ext uri="{FF2B5EF4-FFF2-40B4-BE49-F238E27FC236}">
                    <a16:creationId xmlns:a16="http://schemas.microsoft.com/office/drawing/2014/main" id="{DEF19C08-77C1-284D-A2A8-6FC00867CB8E}"/>
                  </a:ext>
                </a:extLst>
              </p:cNvPr>
              <p:cNvSpPr>
                <a:spLocks noRot="1" noChangeAspect="1" noMove="1" noResize="1" noEditPoints="1" noAdjustHandles="1" noChangeArrowheads="1" noChangeShapeType="1" noTextEdit="1"/>
              </p:cNvSpPr>
              <p:nvPr/>
            </p:nvSpPr>
            <p:spPr>
              <a:xfrm>
                <a:off x="7239640" y="2024386"/>
                <a:ext cx="1933030" cy="376385"/>
              </a:xfrm>
              <a:prstGeom prst="rect">
                <a:avLst/>
              </a:prstGeom>
              <a:blipFill>
                <a:blip r:embed="rId6"/>
                <a:stretch>
                  <a:fillRect/>
                </a:stretch>
              </a:blipFill>
            </p:spPr>
            <p:txBody>
              <a:bodyPr/>
              <a:lstStyle/>
              <a:p>
                <a:r>
                  <a:rPr lang="ja-JP" altLang="en-US">
                    <a:noFill/>
                  </a:rPr>
                  <a:t> </a:t>
                </a:r>
              </a:p>
            </p:txBody>
          </p:sp>
        </mc:Fallback>
      </mc:AlternateContent>
      <p:sp>
        <p:nvSpPr>
          <p:cNvPr id="24" name="左中かっこ 23">
            <a:extLst>
              <a:ext uri="{FF2B5EF4-FFF2-40B4-BE49-F238E27FC236}">
                <a16:creationId xmlns:a16="http://schemas.microsoft.com/office/drawing/2014/main" id="{0860BDB6-368B-7243-A0CA-4B58D2E18854}"/>
              </a:ext>
            </a:extLst>
          </p:cNvPr>
          <p:cNvSpPr/>
          <p:nvPr/>
        </p:nvSpPr>
        <p:spPr>
          <a:xfrm rot="5400000">
            <a:off x="8006862" y="1173285"/>
            <a:ext cx="398584" cy="15787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352AB59-26A0-BE41-9C6C-73C0828CCF98}"/>
                  </a:ext>
                </a:extLst>
              </p:cNvPr>
              <p:cNvSpPr txBox="1"/>
              <p:nvPr/>
            </p:nvSpPr>
            <p:spPr>
              <a:xfrm>
                <a:off x="7454987" y="1407523"/>
                <a:ext cx="1502334" cy="376385"/>
              </a:xfrm>
              <a:prstGeom prst="rect">
                <a:avLst/>
              </a:prstGeom>
              <a:noFill/>
            </p:spPr>
            <p:txBody>
              <a:bodyPr wrap="none" rtlCol="0">
                <a:spAutoFit/>
              </a:bodyPr>
              <a:lstStyle/>
              <a:p>
                <a14:m>
                  <m:oMath xmlns:m="http://schemas.openxmlformats.org/officeDocument/2006/math">
                    <m:r>
                      <m:rPr>
                        <m:sty m:val="p"/>
                      </m:rPr>
                      <a:rPr lang="en-US" altLang="ja-JP" sz="1846" i="1">
                        <a:latin typeface="Cambria Math" panose="02040503050406030204" pitchFamily="18" charset="0"/>
                      </a:rPr>
                      <m:t>n</m:t>
                    </m:r>
                  </m:oMath>
                </a14:m>
                <a:r>
                  <a:rPr kumimoji="1" lang="ja-JP" altLang="en-US" sz="1846">
                    <a:latin typeface="メイリオ" panose="020B0604030504040204" pitchFamily="50" charset="-128"/>
                    <a:ea typeface="メイリオ" panose="020B0604030504040204" pitchFamily="50" charset="-128"/>
                  </a:rPr>
                  <a:t>個のデータ</a:t>
                </a:r>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5" name="テキスト ボックス 24">
                <a:extLst>
                  <a:ext uri="{FF2B5EF4-FFF2-40B4-BE49-F238E27FC236}">
                    <a16:creationId xmlns:a16="http://schemas.microsoft.com/office/drawing/2014/main" id="{6352AB59-26A0-BE41-9C6C-73C0828CCF98}"/>
                  </a:ext>
                </a:extLst>
              </p:cNvPr>
              <p:cNvSpPr txBox="1">
                <a:spLocks noRot="1" noChangeAspect="1" noMove="1" noResize="1" noEditPoints="1" noAdjustHandles="1" noChangeArrowheads="1" noChangeShapeType="1" noTextEdit="1"/>
              </p:cNvSpPr>
              <p:nvPr/>
            </p:nvSpPr>
            <p:spPr>
              <a:xfrm>
                <a:off x="7454987" y="1407523"/>
                <a:ext cx="1502334" cy="376385"/>
              </a:xfrm>
              <a:prstGeom prst="rect">
                <a:avLst/>
              </a:prstGeom>
              <a:blipFill>
                <a:blip r:embed="rId7"/>
                <a:stretch>
                  <a:fillRect t="-6667" r="-2521" b="-23333"/>
                </a:stretch>
              </a:blipFill>
            </p:spPr>
            <p:txBody>
              <a:bodyPr/>
              <a:lstStyle/>
              <a:p>
                <a:r>
                  <a:rPr lang="ja-JP" altLang="en-US">
                    <a:noFill/>
                  </a:rPr>
                  <a:t> </a:t>
                </a:r>
              </a:p>
            </p:txBody>
          </p:sp>
        </mc:Fallback>
      </mc:AlternateContent>
      <p:sp>
        <p:nvSpPr>
          <p:cNvPr id="26" name="右矢印 25">
            <a:extLst>
              <a:ext uri="{FF2B5EF4-FFF2-40B4-BE49-F238E27FC236}">
                <a16:creationId xmlns:a16="http://schemas.microsoft.com/office/drawing/2014/main" id="{9203EEA1-37A7-6047-992B-6E9794488556}"/>
              </a:ext>
            </a:extLst>
          </p:cNvPr>
          <p:cNvSpPr/>
          <p:nvPr/>
        </p:nvSpPr>
        <p:spPr>
          <a:xfrm rot="20261763">
            <a:off x="5169501" y="3396154"/>
            <a:ext cx="1446423"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テキスト ボックス 26">
            <a:extLst>
              <a:ext uri="{FF2B5EF4-FFF2-40B4-BE49-F238E27FC236}">
                <a16:creationId xmlns:a16="http://schemas.microsoft.com/office/drawing/2014/main" id="{1C857569-FB9E-0145-AAD6-04BF9DBD0282}"/>
              </a:ext>
            </a:extLst>
          </p:cNvPr>
          <p:cNvSpPr txBox="1"/>
          <p:nvPr/>
        </p:nvSpPr>
        <p:spPr>
          <a:xfrm rot="20179343">
            <a:off x="4818550" y="3593560"/>
            <a:ext cx="2086166" cy="58413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n</a:t>
            </a:r>
            <a:endParaRPr lang="ja-JP" altLang="en-US" sz="1846" b="1">
              <a:solidFill>
                <a:srgbClr val="FF0000"/>
              </a:solidFill>
            </a:endParaRPr>
          </a:p>
          <a:p>
            <a:r>
              <a:rPr lang="ja-JP" altLang="en-US" sz="1350"/>
              <a:t>　</a:t>
            </a:r>
            <a:endParaRPr lang="ja-JP" altLang="en-US" sz="1350" dirty="0"/>
          </a:p>
        </p:txBody>
      </p:sp>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EE0E0F49-33E0-CB45-893A-A70B5E93854F}"/>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8" name="正方形/長方形 27">
                <a:extLst>
                  <a:ext uri="{FF2B5EF4-FFF2-40B4-BE49-F238E27FC236}">
                    <a16:creationId xmlns:a16="http://schemas.microsoft.com/office/drawing/2014/main" id="{EE0E0F49-33E0-CB45-893A-A70B5E93854F}"/>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8"/>
                <a:stretch>
                  <a:fillRect/>
                </a:stretch>
              </a:blipFill>
            </p:spPr>
            <p:txBody>
              <a:bodyPr/>
              <a:lstStyle/>
              <a:p>
                <a:r>
                  <a:rPr lang="ja-JP" altLang="en-US">
                    <a:noFill/>
                  </a:rPr>
                  <a:t> </a:t>
                </a:r>
              </a:p>
            </p:txBody>
          </p:sp>
        </mc:Fallback>
      </mc:AlternateContent>
      <p:cxnSp>
        <p:nvCxnSpPr>
          <p:cNvPr id="29" name="直線矢印コネクタ 28">
            <a:extLst>
              <a:ext uri="{FF2B5EF4-FFF2-40B4-BE49-F238E27FC236}">
                <a16:creationId xmlns:a16="http://schemas.microsoft.com/office/drawing/2014/main" id="{24D9CD8F-55B7-054F-88BA-60113D7566A6}"/>
              </a:ext>
            </a:extLst>
          </p:cNvPr>
          <p:cNvCxnSpPr>
            <a:cxnSpLocks/>
          </p:cNvCxnSpPr>
          <p:nvPr/>
        </p:nvCxnSpPr>
        <p:spPr>
          <a:xfrm flipV="1">
            <a:off x="9229969" y="2180153"/>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711AA446-A8D6-584D-B19B-47CC819BF44B}"/>
              </a:ext>
            </a:extLst>
          </p:cNvPr>
          <p:cNvSpPr txBox="1"/>
          <p:nvPr/>
        </p:nvSpPr>
        <p:spPr>
          <a:xfrm>
            <a:off x="6538765" y="2679964"/>
            <a:ext cx="569387" cy="376385"/>
          </a:xfrm>
          <a:prstGeom prst="rect">
            <a:avLst/>
          </a:prstGeom>
          <a:noFill/>
        </p:spPr>
        <p:txBody>
          <a:bodyPr wrap="none" rtlCol="0">
            <a:spAutoFit/>
          </a:bodyPr>
          <a:lstStyle/>
          <a:p>
            <a:r>
              <a:rPr lang="en-US" altLang="ja-JP" sz="1846" dirty="0">
                <a:latin typeface="メイリオ" panose="020B0604030504040204" pitchFamily="50" charset="-128"/>
                <a:ea typeface="メイリオ" panose="020B0604030504040204" pitchFamily="50" charset="-128"/>
              </a:rPr>
              <a:t>2</a:t>
            </a:r>
            <a:r>
              <a:rPr lang="ja-JP" altLang="en-US" sz="1846">
                <a:latin typeface="メイリオ" panose="020B0604030504040204" pitchFamily="50" charset="-128"/>
                <a:ea typeface="メイリオ" panose="020B0604030504040204" pitchFamily="50" charset="-128"/>
              </a:rPr>
              <a:t>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11977F8C-9063-2A4D-B676-AD0C815D2F81}"/>
                  </a:ext>
                </a:extLst>
              </p:cNvPr>
              <p:cNvSpPr/>
              <p:nvPr/>
            </p:nvSpPr>
            <p:spPr>
              <a:xfrm>
                <a:off x="7282895" y="2629739"/>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i="1">
                              <a:latin typeface="Cambria Math" panose="02040503050406030204" pitchFamily="18" charset="0"/>
                            </a:rPr>
                            <m:t>𝑛</m:t>
                          </m:r>
                        </m:sub>
                      </m:sSub>
                    </m:oMath>
                  </m:oMathPara>
                </a14:m>
                <a:endParaRPr lang="ja-JP" altLang="en-US" sz="1846"/>
              </a:p>
            </p:txBody>
          </p:sp>
        </mc:Choice>
        <mc:Fallback xmlns="">
          <p:sp>
            <p:nvSpPr>
              <p:cNvPr id="31" name="正方形/長方形 30">
                <a:extLst>
                  <a:ext uri="{FF2B5EF4-FFF2-40B4-BE49-F238E27FC236}">
                    <a16:creationId xmlns:a16="http://schemas.microsoft.com/office/drawing/2014/main" id="{11977F8C-9063-2A4D-B676-AD0C815D2F81}"/>
                  </a:ext>
                </a:extLst>
              </p:cNvPr>
              <p:cNvSpPr>
                <a:spLocks noRot="1" noChangeAspect="1" noMove="1" noResize="1" noEditPoints="1" noAdjustHandles="1" noChangeArrowheads="1" noChangeShapeType="1" noTextEdit="1"/>
              </p:cNvSpPr>
              <p:nvPr/>
            </p:nvSpPr>
            <p:spPr>
              <a:xfrm>
                <a:off x="7282895" y="2629739"/>
                <a:ext cx="1949380" cy="37638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3EF584C6-8754-8448-B5F0-7C891C2F13C3}"/>
                  </a:ext>
                </a:extLst>
              </p:cNvPr>
              <p:cNvSpPr/>
              <p:nvPr/>
            </p:nvSpPr>
            <p:spPr>
              <a:xfrm>
                <a:off x="9744229" y="2618360"/>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2</m:t>
                              </m:r>
                            </m:sub>
                          </m:sSub>
                        </m:e>
                      </m:acc>
                    </m:oMath>
                  </m:oMathPara>
                </a14:m>
                <a:endParaRPr lang="ja-JP" altLang="en-US" sz="1846"/>
              </a:p>
            </p:txBody>
          </p:sp>
        </mc:Choice>
        <mc:Fallback xmlns="">
          <p:sp>
            <p:nvSpPr>
              <p:cNvPr id="32" name="正方形/長方形 31">
                <a:extLst>
                  <a:ext uri="{FF2B5EF4-FFF2-40B4-BE49-F238E27FC236}">
                    <a16:creationId xmlns:a16="http://schemas.microsoft.com/office/drawing/2014/main" id="{3EF584C6-8754-8448-B5F0-7C891C2F13C3}"/>
                  </a:ext>
                </a:extLst>
              </p:cNvPr>
              <p:cNvSpPr>
                <a:spLocks noRot="1" noChangeAspect="1" noMove="1" noResize="1" noEditPoints="1" noAdjustHandles="1" noChangeArrowheads="1" noChangeShapeType="1" noTextEdit="1"/>
              </p:cNvSpPr>
              <p:nvPr/>
            </p:nvSpPr>
            <p:spPr>
              <a:xfrm>
                <a:off x="9744229" y="2618360"/>
                <a:ext cx="471091" cy="376385"/>
              </a:xfrm>
              <a:prstGeom prst="rect">
                <a:avLst/>
              </a:prstGeom>
              <a:blipFill>
                <a:blip r:embed="rId10"/>
                <a:stretch>
                  <a:fillRect/>
                </a:stretch>
              </a:blipFill>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6540A4CC-39E1-AF42-AC50-17592F4476D5}"/>
              </a:ext>
            </a:extLst>
          </p:cNvPr>
          <p:cNvCxnSpPr>
            <a:cxnSpLocks/>
          </p:cNvCxnSpPr>
          <p:nvPr/>
        </p:nvCxnSpPr>
        <p:spPr>
          <a:xfrm flipV="1">
            <a:off x="9229969" y="2789758"/>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D3105D7-2DB3-D94D-AAFD-C6336CA9CF2C}"/>
              </a:ext>
            </a:extLst>
          </p:cNvPr>
          <p:cNvSpPr txBox="1"/>
          <p:nvPr/>
        </p:nvSpPr>
        <p:spPr>
          <a:xfrm>
            <a:off x="6523135" y="3320826"/>
            <a:ext cx="569387" cy="376385"/>
          </a:xfrm>
          <a:prstGeom prst="rect">
            <a:avLst/>
          </a:prstGeom>
          <a:noFill/>
        </p:spPr>
        <p:txBody>
          <a:bodyPr wrap="none" rtlCol="0">
            <a:spAutoFit/>
          </a:bodyPr>
          <a:lstStyle/>
          <a:p>
            <a:r>
              <a:rPr lang="en-US" altLang="ja-JP" sz="1846" dirty="0">
                <a:latin typeface="メイリオ" panose="020B0604030504040204" pitchFamily="50" charset="-128"/>
                <a:ea typeface="メイリオ" panose="020B0604030504040204" pitchFamily="50" charset="-128"/>
              </a:rPr>
              <a:t>3</a:t>
            </a:r>
            <a:r>
              <a:rPr lang="ja-JP" altLang="en-US" sz="1846">
                <a:latin typeface="メイリオ" panose="020B0604030504040204" pitchFamily="50" charset="-128"/>
                <a:ea typeface="メイリオ" panose="020B0604030504040204" pitchFamily="50" charset="-128"/>
              </a:rPr>
              <a:t>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A2ACC9C1-5C45-324B-9C1C-47A7B6AD1AEB}"/>
                  </a:ext>
                </a:extLst>
              </p:cNvPr>
              <p:cNvSpPr/>
              <p:nvPr/>
            </p:nvSpPr>
            <p:spPr>
              <a:xfrm>
                <a:off x="7267265" y="3270601"/>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i="1">
                              <a:latin typeface="Cambria Math" panose="02040503050406030204" pitchFamily="18" charset="0"/>
                            </a:rPr>
                            <m:t>𝑛</m:t>
                          </m:r>
                        </m:sub>
                      </m:sSub>
                    </m:oMath>
                  </m:oMathPara>
                </a14:m>
                <a:endParaRPr lang="ja-JP" altLang="en-US" sz="1846"/>
              </a:p>
            </p:txBody>
          </p:sp>
        </mc:Choice>
        <mc:Fallback xmlns="">
          <p:sp>
            <p:nvSpPr>
              <p:cNvPr id="35" name="正方形/長方形 34">
                <a:extLst>
                  <a:ext uri="{FF2B5EF4-FFF2-40B4-BE49-F238E27FC236}">
                    <a16:creationId xmlns:a16="http://schemas.microsoft.com/office/drawing/2014/main" id="{A2ACC9C1-5C45-324B-9C1C-47A7B6AD1AEB}"/>
                  </a:ext>
                </a:extLst>
              </p:cNvPr>
              <p:cNvSpPr>
                <a:spLocks noRot="1" noChangeAspect="1" noMove="1" noResize="1" noEditPoints="1" noAdjustHandles="1" noChangeArrowheads="1" noChangeShapeType="1" noTextEdit="1"/>
              </p:cNvSpPr>
              <p:nvPr/>
            </p:nvSpPr>
            <p:spPr>
              <a:xfrm>
                <a:off x="7267265" y="3270601"/>
                <a:ext cx="1949380" cy="37638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A8E47A42-827F-5642-8C2F-95F40889BBAC}"/>
                  </a:ext>
                </a:extLst>
              </p:cNvPr>
              <p:cNvSpPr/>
              <p:nvPr/>
            </p:nvSpPr>
            <p:spPr>
              <a:xfrm>
                <a:off x="9728599" y="3259222"/>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3</m:t>
                              </m:r>
                            </m:sub>
                          </m:sSub>
                        </m:e>
                      </m:acc>
                    </m:oMath>
                  </m:oMathPara>
                </a14:m>
                <a:endParaRPr lang="ja-JP" altLang="en-US" sz="1846"/>
              </a:p>
            </p:txBody>
          </p:sp>
        </mc:Choice>
        <mc:Fallback xmlns="">
          <p:sp>
            <p:nvSpPr>
              <p:cNvPr id="36" name="正方形/長方形 35">
                <a:extLst>
                  <a:ext uri="{FF2B5EF4-FFF2-40B4-BE49-F238E27FC236}">
                    <a16:creationId xmlns:a16="http://schemas.microsoft.com/office/drawing/2014/main" id="{A8E47A42-827F-5642-8C2F-95F40889BBAC}"/>
                  </a:ext>
                </a:extLst>
              </p:cNvPr>
              <p:cNvSpPr>
                <a:spLocks noRot="1" noChangeAspect="1" noMove="1" noResize="1" noEditPoints="1" noAdjustHandles="1" noChangeArrowheads="1" noChangeShapeType="1" noTextEdit="1"/>
              </p:cNvSpPr>
              <p:nvPr/>
            </p:nvSpPr>
            <p:spPr>
              <a:xfrm>
                <a:off x="9728599" y="3259222"/>
                <a:ext cx="471091" cy="376385"/>
              </a:xfrm>
              <a:prstGeom prst="rect">
                <a:avLst/>
              </a:prstGeom>
              <a:blipFill>
                <a:blip r:embed="rId12"/>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18005EE1-56E0-184E-BD92-5113378E894D}"/>
              </a:ext>
            </a:extLst>
          </p:cNvPr>
          <p:cNvCxnSpPr>
            <a:cxnSpLocks/>
          </p:cNvCxnSpPr>
          <p:nvPr/>
        </p:nvCxnSpPr>
        <p:spPr>
          <a:xfrm flipV="1">
            <a:off x="9214339" y="3430620"/>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EE2AF55C-BF40-3149-9492-994E6E85E2EE}"/>
                  </a:ext>
                </a:extLst>
              </p:cNvPr>
              <p:cNvSpPr/>
              <p:nvPr/>
            </p:nvSpPr>
            <p:spPr>
              <a:xfrm rot="5400000">
                <a:off x="8037614" y="3881673"/>
                <a:ext cx="680956"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46">
                          <a:latin typeface="Cambria Math" panose="02040503050406030204" pitchFamily="18" charset="0"/>
                        </a:rPr>
                        <m:t>⋯⋯</m:t>
                      </m:r>
                    </m:oMath>
                  </m:oMathPara>
                </a14:m>
                <a:endParaRPr lang="ja-JP" altLang="en-US" sz="1846"/>
              </a:p>
            </p:txBody>
          </p:sp>
        </mc:Choice>
        <mc:Fallback xmlns="">
          <p:sp>
            <p:nvSpPr>
              <p:cNvPr id="41" name="正方形/長方形 40">
                <a:extLst>
                  <a:ext uri="{FF2B5EF4-FFF2-40B4-BE49-F238E27FC236}">
                    <a16:creationId xmlns:a16="http://schemas.microsoft.com/office/drawing/2014/main" id="{EE2AF55C-BF40-3149-9492-994E6E85E2EE}"/>
                  </a:ext>
                </a:extLst>
              </p:cNvPr>
              <p:cNvSpPr>
                <a:spLocks noRot="1" noChangeAspect="1" noMove="1" noResize="1" noEditPoints="1" noAdjustHandles="1" noChangeArrowheads="1" noChangeShapeType="1" noTextEdit="1"/>
              </p:cNvSpPr>
              <p:nvPr/>
            </p:nvSpPr>
            <p:spPr>
              <a:xfrm rot="5400000">
                <a:off x="8037614" y="3881673"/>
                <a:ext cx="680956" cy="376385"/>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7B48E885-2896-3B41-8EA9-573B5A4D5E99}"/>
                  </a:ext>
                </a:extLst>
              </p:cNvPr>
              <p:cNvSpPr/>
              <p:nvPr/>
            </p:nvSpPr>
            <p:spPr>
              <a:xfrm rot="5400000">
                <a:off x="9591943" y="3849497"/>
                <a:ext cx="680956"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46">
                          <a:latin typeface="Cambria Math" panose="02040503050406030204" pitchFamily="18" charset="0"/>
                        </a:rPr>
                        <m:t>⋯⋯</m:t>
                      </m:r>
                    </m:oMath>
                  </m:oMathPara>
                </a14:m>
                <a:endParaRPr lang="ja-JP" altLang="en-US" sz="1846"/>
              </a:p>
            </p:txBody>
          </p:sp>
        </mc:Choice>
        <mc:Fallback xmlns="">
          <p:sp>
            <p:nvSpPr>
              <p:cNvPr id="42" name="正方形/長方形 41">
                <a:extLst>
                  <a:ext uri="{FF2B5EF4-FFF2-40B4-BE49-F238E27FC236}">
                    <a16:creationId xmlns:a16="http://schemas.microsoft.com/office/drawing/2014/main" id="{7B48E885-2896-3B41-8EA9-573B5A4D5E99}"/>
                  </a:ext>
                </a:extLst>
              </p:cNvPr>
              <p:cNvSpPr>
                <a:spLocks noRot="1" noChangeAspect="1" noMove="1" noResize="1" noEditPoints="1" noAdjustHandles="1" noChangeArrowheads="1" noChangeShapeType="1" noTextEdit="1"/>
              </p:cNvSpPr>
              <p:nvPr/>
            </p:nvSpPr>
            <p:spPr>
              <a:xfrm rot="5400000">
                <a:off x="9591943" y="3849497"/>
                <a:ext cx="680956" cy="376385"/>
              </a:xfrm>
              <a:prstGeom prst="rect">
                <a:avLst/>
              </a:prstGeom>
              <a:blipFill>
                <a:blip r:embed="rId14"/>
                <a:stretch>
                  <a:fillRect/>
                </a:stretch>
              </a:blipFill>
            </p:spPr>
            <p:txBody>
              <a:bodyPr/>
              <a:lstStyle/>
              <a:p>
                <a:r>
                  <a:rPr lang="ja-JP" altLang="en-US">
                    <a:noFill/>
                  </a:rPr>
                  <a:t> </a:t>
                </a:r>
              </a:p>
            </p:txBody>
          </p:sp>
        </mc:Fallback>
      </mc:AlternateContent>
      <p:cxnSp>
        <p:nvCxnSpPr>
          <p:cNvPr id="38" name="直線コネクタ 37">
            <a:extLst>
              <a:ext uri="{FF2B5EF4-FFF2-40B4-BE49-F238E27FC236}">
                <a16:creationId xmlns:a16="http://schemas.microsoft.com/office/drawing/2014/main" id="{D2CAE1AA-F488-CA44-BCA4-79EA8FED1AF6}"/>
              </a:ext>
            </a:extLst>
          </p:cNvPr>
          <p:cNvCxnSpPr/>
          <p:nvPr/>
        </p:nvCxnSpPr>
        <p:spPr>
          <a:xfrm>
            <a:off x="2475774" y="5234354"/>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0CD53E3-3FE5-6244-9B71-C659C1AA901E}"/>
              </a:ext>
            </a:extLst>
          </p:cNvPr>
          <p:cNvCxnSpPr/>
          <p:nvPr/>
        </p:nvCxnSpPr>
        <p:spPr>
          <a:xfrm flipH="1">
            <a:off x="3805482" y="5140570"/>
            <a:ext cx="0" cy="13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235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CF305729-FB77-A74A-8784-24866081EC9E}"/>
                  </a:ext>
                </a:extLst>
              </p:cNvPr>
              <p:cNvSpPr/>
              <p:nvPr/>
            </p:nvSpPr>
            <p:spPr>
              <a:xfrm>
                <a:off x="3621778" y="5274383"/>
                <a:ext cx="36740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oMath>
                  </m:oMathPara>
                </a14:m>
                <a:endParaRPr lang="ja-JP" altLang="en-US" sz="1846"/>
              </a:p>
            </p:txBody>
          </p:sp>
        </mc:Choice>
        <mc:Fallback xmlns="">
          <p:sp>
            <p:nvSpPr>
              <p:cNvPr id="9" name="正方形/長方形 8">
                <a:extLst>
                  <a:ext uri="{FF2B5EF4-FFF2-40B4-BE49-F238E27FC236}">
                    <a16:creationId xmlns:a16="http://schemas.microsoft.com/office/drawing/2014/main" id="{CF305729-FB77-A74A-8784-24866081EC9E}"/>
                  </a:ext>
                </a:extLst>
              </p:cNvPr>
              <p:cNvSpPr>
                <a:spLocks noRot="1" noChangeAspect="1" noMove="1" noResize="1" noEditPoints="1" noAdjustHandles="1" noChangeArrowheads="1" noChangeShapeType="1" noTextEdit="1"/>
              </p:cNvSpPr>
              <p:nvPr/>
            </p:nvSpPr>
            <p:spPr>
              <a:xfrm>
                <a:off x="3621778" y="5274383"/>
                <a:ext cx="367408" cy="376385"/>
              </a:xfrm>
              <a:prstGeom prst="rect">
                <a:avLst/>
              </a:prstGeom>
              <a:blipFill>
                <a:blip r:embed="rId2"/>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F7DB07A-D04E-144E-BA6A-A9B83F506EBD}"/>
                  </a:ext>
                </a:extLst>
              </p:cNvPr>
              <p:cNvSpPr/>
              <p:nvPr/>
            </p:nvSpPr>
            <p:spPr>
              <a:xfrm>
                <a:off x="3768099" y="4148892"/>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oMath>
                  </m:oMathPara>
                </a14:m>
                <a:endParaRPr lang="ja-JP" altLang="en-US" sz="1846"/>
              </a:p>
            </p:txBody>
          </p:sp>
        </mc:Choice>
        <mc:Fallback xmlns="">
          <p:sp>
            <p:nvSpPr>
              <p:cNvPr id="11" name="正方形/長方形 10">
                <a:extLst>
                  <a:ext uri="{FF2B5EF4-FFF2-40B4-BE49-F238E27FC236}">
                    <a16:creationId xmlns:a16="http://schemas.microsoft.com/office/drawing/2014/main" id="{CF7DB07A-D04E-144E-BA6A-A9B83F506EBD}"/>
                  </a:ext>
                </a:extLst>
              </p:cNvPr>
              <p:cNvSpPr>
                <a:spLocks noRot="1" noChangeAspect="1" noMove="1" noResize="1" noEditPoints="1" noAdjustHandles="1" noChangeArrowheads="1" noChangeShapeType="1" noTextEdit="1"/>
              </p:cNvSpPr>
              <p:nvPr/>
            </p:nvSpPr>
            <p:spPr>
              <a:xfrm>
                <a:off x="3768099" y="4148892"/>
                <a:ext cx="372218" cy="376385"/>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94923860-3F84-EA4D-A48C-C4D6ECA6B506}"/>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フリーフォーム 14">
            <a:extLst>
              <a:ext uri="{FF2B5EF4-FFF2-40B4-BE49-F238E27FC236}">
                <a16:creationId xmlns:a16="http://schemas.microsoft.com/office/drawing/2014/main" id="{CB6DB0B3-6B89-B941-A9DA-9B1226341FDE}"/>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1EAA8120-533F-1C4B-8CD7-6FF7E01A499F}"/>
                  </a:ext>
                </a:extLst>
              </p:cNvPr>
              <p:cNvSpPr/>
              <p:nvPr/>
            </p:nvSpPr>
            <p:spPr>
              <a:xfrm>
                <a:off x="5147591" y="4992164"/>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20" name="正方形/長方形 19">
                <a:extLst>
                  <a:ext uri="{FF2B5EF4-FFF2-40B4-BE49-F238E27FC236}">
                    <a16:creationId xmlns:a16="http://schemas.microsoft.com/office/drawing/2014/main" id="{1EAA8120-533F-1C4B-8CD7-6FF7E01A499F}"/>
                  </a:ext>
                </a:extLst>
              </p:cNvPr>
              <p:cNvSpPr>
                <a:spLocks noRot="1" noChangeAspect="1" noMove="1" noResize="1" noEditPoints="1" noAdjustHandles="1" noChangeArrowheads="1" noChangeShapeType="1" noTextEdit="1"/>
              </p:cNvSpPr>
              <p:nvPr/>
            </p:nvSpPr>
            <p:spPr>
              <a:xfrm>
                <a:off x="5147591" y="4992164"/>
                <a:ext cx="372218" cy="37638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8EB4BC6A-0212-ED40-B2E5-4B3F1D983F19}"/>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a:t>
                </a:r>
                <a:r>
                  <a:rPr lang="ja-JP" altLang="en-US" sz="1846" dirty="0">
                    <a:latin typeface="Meiryo" charset="-128"/>
                    <a:ea typeface="Meiryo" charset="-128"/>
                    <a:cs typeface="Meiryo" charset="-128"/>
                  </a:rPr>
                  <a:t>の</a:t>
                </a:r>
                <a:r>
                  <a:rPr lang="ja-JP" altLang="en-US" sz="1846" b="1" dirty="0">
                    <a:solidFill>
                      <a:srgbClr val="FF0000"/>
                    </a:solidFill>
                    <a:latin typeface="Meiryo" charset="-128"/>
                    <a:ea typeface="Meiryo" charset="-128"/>
                    <a:cs typeface="Meiryo" charset="-128"/>
                  </a:rPr>
                  <a:t>標本平均の分布</a:t>
                </a:r>
                <a:r>
                  <a:rPr lang="ja-JP" altLang="en-US" sz="1846" dirty="0">
                    <a:latin typeface="Meiryo" charset="-128"/>
                    <a:ea typeface="Meiryo" charset="-128"/>
                    <a:cs typeface="Meiryo" charset="-128"/>
                  </a:rPr>
                  <a:t>は、</a:t>
                </a:r>
                <a14:m>
                  <m:oMath xmlns:m="http://schemas.openxmlformats.org/officeDocument/2006/math">
                    <m:r>
                      <a:rPr lang="en-US" altLang="ja-JP" sz="1846" i="1" dirty="0">
                        <a:latin typeface="Cambria Math" charset="0"/>
                        <a:ea typeface="Meiryo" charset="-128"/>
                        <a:cs typeface="Meiryo" charset="-128"/>
                      </a:rPr>
                      <m:t> </m:t>
                    </m:r>
                    <m:r>
                      <a:rPr lang="en-US" altLang="ja-JP" sz="1846" i="1" dirty="0">
                        <a:latin typeface="Cambria Math" charset="0"/>
                        <a:ea typeface="Meiryo" charset="-128"/>
                        <a:cs typeface="Meiryo" charset="-128"/>
                      </a:rPr>
                      <m:t>𝑛</m:t>
                    </m:r>
                  </m:oMath>
                </a14:m>
                <a:r>
                  <a:rPr lang="ja-JP" altLang="en-US" sz="1846" dirty="0">
                    <a:latin typeface="Meiryo" charset="-128"/>
                    <a:ea typeface="Meiryo" charset="-128"/>
                    <a:cs typeface="Meiryo" charset="-128"/>
                  </a:rPr>
                  <a:t>が十分に大きい時、平均が</a:t>
                </a:r>
                <a14:m>
                  <m:oMath xmlns:m="http://schemas.openxmlformats.org/officeDocument/2006/math">
                    <m:r>
                      <a:rPr lang="en-US" altLang="ja-JP" sz="1846" i="1" dirty="0">
                        <a:latin typeface="Cambria Math" charset="0"/>
                        <a:ea typeface="Meiryo" charset="-128"/>
                        <a:cs typeface="Meiryo" charset="-128"/>
                      </a:rPr>
                      <m:t>𝜇</m:t>
                    </m:r>
                  </m:oMath>
                </a14:m>
                <a:r>
                  <a:rPr lang="ja-JP" altLang="en-US" sz="1846" dirty="0">
                    <a:latin typeface="Meiryo" charset="-128"/>
                    <a:ea typeface="Meiryo" charset="-128"/>
                    <a:cs typeface="Meiryo" charset="-128"/>
                  </a:rPr>
                  <a:t>、標準偏差</a:t>
                </a:r>
                <a14:m>
                  <m:oMath xmlns:m="http://schemas.openxmlformats.org/officeDocument/2006/math">
                    <m:f>
                      <m:fPr>
                        <m:ctrlPr>
                          <a:rPr lang="mr-IN" altLang="ja-JP" sz="1846" i="1">
                            <a:latin typeface="Cambria Math" panose="02040503050406030204" pitchFamily="18" charset="0"/>
                            <a:ea typeface="Meiryo" charset="-128"/>
                            <a:cs typeface="Meiryo" charset="-128"/>
                          </a:rPr>
                        </m:ctrlPr>
                      </m:fPr>
                      <m:num>
                        <m:r>
                          <a:rPr lang="mr-IN" altLang="ja-JP" sz="1846" i="1">
                            <a:latin typeface="Cambria Math" charset="0"/>
                            <a:ea typeface="Meiryo" charset="-128"/>
                            <a:cs typeface="Meiryo" charset="-128"/>
                          </a:rPr>
                          <m:t>𝜎</m:t>
                        </m:r>
                      </m:num>
                      <m:den>
                        <m:rad>
                          <m:radPr>
                            <m:degHide m:val="on"/>
                            <m:ctrlPr>
                              <a:rPr lang="mr-IN" altLang="ja-JP" sz="1846" i="1">
                                <a:latin typeface="Cambria Math" panose="02040503050406030204" pitchFamily="18" charset="0"/>
                                <a:ea typeface="Meiryo" charset="-128"/>
                                <a:cs typeface="Meiryo" charset="-128"/>
                              </a:rPr>
                            </m:ctrlPr>
                          </m:radPr>
                          <m:deg/>
                          <m:e>
                            <m:r>
                              <m:rPr>
                                <m:sty m:val="p"/>
                              </m:rPr>
                              <a:rPr lang="en-US" altLang="ja-JP" sz="1846" i="1">
                                <a:latin typeface="Cambria Math" charset="0"/>
                                <a:ea typeface="Meiryo" charset="-128"/>
                                <a:cs typeface="Meiryo" charset="-128"/>
                              </a:rPr>
                              <m:t>n</m:t>
                            </m:r>
                          </m:e>
                        </m:rad>
                      </m:den>
                    </m:f>
                  </m:oMath>
                </a14:m>
                <a:r>
                  <a:rPr lang="ja-JP" altLang="en-US" sz="1846" dirty="0">
                    <a:latin typeface="Meiryo" charset="-128"/>
                    <a:ea typeface="Meiryo" charset="-128"/>
                    <a:cs typeface="Meiryo" charset="-128"/>
                  </a:rPr>
                  <a:t>の正規分布に従う。</a:t>
                </a:r>
                <a:endParaRPr lang="en-US" altLang="ja-JP" sz="1846" dirty="0">
                  <a:latin typeface="Meiryo" charset="-128"/>
                  <a:ea typeface="Meiryo" charset="-128"/>
                  <a:cs typeface="Meiryo" charset="-128"/>
                </a:endParaRPr>
              </a:p>
            </p:txBody>
          </p:sp>
        </mc:Choice>
        <mc:Fallback xmlns="">
          <p:sp>
            <p:nvSpPr>
              <p:cNvPr id="21" name="正方形/長方形 20">
                <a:extLst>
                  <a:ext uri="{FF2B5EF4-FFF2-40B4-BE49-F238E27FC236}">
                    <a16:creationId xmlns:a16="http://schemas.microsoft.com/office/drawing/2014/main" id="{8EB4BC6A-0212-ED40-B2E5-4B3F1D983F19}"/>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b="-1869"/>
                </a:stretch>
              </a:blipFill>
            </p:spPr>
            <p:txBody>
              <a:bodyPr/>
              <a:lstStyle/>
              <a:p>
                <a:r>
                  <a:rPr lang="ja-JP" altLang="en-US">
                    <a:noFill/>
                  </a:rPr>
                  <a:t> </a:t>
                </a:r>
              </a:p>
            </p:txBody>
          </p:sp>
        </mc:Fallback>
      </mc:AlternateContent>
      <p:sp>
        <p:nvSpPr>
          <p:cNvPr id="22" name="正方形/長方形 21">
            <a:extLst>
              <a:ext uri="{FF2B5EF4-FFF2-40B4-BE49-F238E27FC236}">
                <a16:creationId xmlns:a16="http://schemas.microsoft.com/office/drawing/2014/main" id="{4574482E-E406-B442-9A2F-57136BE1448A}"/>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3" name="正方形/長方形 22">
            <a:extLst>
              <a:ext uri="{FF2B5EF4-FFF2-40B4-BE49-F238E27FC236}">
                <a16:creationId xmlns:a16="http://schemas.microsoft.com/office/drawing/2014/main" id="{45599AEA-428B-F746-B3A5-73A2B74DBCC5}"/>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p:sp>
        <p:nvSpPr>
          <p:cNvPr id="18" name="テキスト ボックス 17">
            <a:extLst>
              <a:ext uri="{FF2B5EF4-FFF2-40B4-BE49-F238E27FC236}">
                <a16:creationId xmlns:a16="http://schemas.microsoft.com/office/drawing/2014/main" id="{239F5E7C-E2D4-F247-BEA7-A2BEF02F4B74}"/>
              </a:ext>
            </a:extLst>
          </p:cNvPr>
          <p:cNvSpPr txBox="1"/>
          <p:nvPr/>
        </p:nvSpPr>
        <p:spPr>
          <a:xfrm>
            <a:off x="6425077" y="2148894"/>
            <a:ext cx="659155" cy="376385"/>
          </a:xfrm>
          <a:prstGeom prst="rect">
            <a:avLst/>
          </a:prstGeom>
          <a:noFill/>
        </p:spPr>
        <p:txBody>
          <a:bodyPr wrap="none" rtlCol="0">
            <a:spAutoFit/>
          </a:bodyPr>
          <a:lstStyle/>
          <a:p>
            <a:r>
              <a:rPr lang="ja-JP" altLang="en-US" sz="1846">
                <a:latin typeface="メイリオ" panose="020B0604030504040204" pitchFamily="50" charset="-128"/>
                <a:ea typeface="メイリオ" panose="020B0604030504040204" pitchFamily="50" charset="-128"/>
              </a:rPr>
              <a:t>１回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DEF19C08-77C1-284D-A2A8-6FC00867CB8E}"/>
                  </a:ext>
                </a:extLst>
              </p:cNvPr>
              <p:cNvSpPr/>
              <p:nvPr/>
            </p:nvSpPr>
            <p:spPr>
              <a:xfrm>
                <a:off x="7239640" y="2024386"/>
                <a:ext cx="193303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m:t>
                          </m:r>
                          <m:r>
                            <a:rPr lang="ja-JP" altLang="en-US" sz="1846" i="1">
                              <a:latin typeface="Cambria Math" panose="02040503050406030204" pitchFamily="18" charset="0"/>
                            </a:rPr>
                            <m:t>𝑛</m:t>
                          </m:r>
                        </m:sub>
                      </m:sSub>
                    </m:oMath>
                  </m:oMathPara>
                </a14:m>
                <a:endParaRPr lang="ja-JP" altLang="en-US" sz="1846"/>
              </a:p>
            </p:txBody>
          </p:sp>
        </mc:Choice>
        <mc:Fallback xmlns="">
          <p:sp>
            <p:nvSpPr>
              <p:cNvPr id="19" name="正方形/長方形 18">
                <a:extLst>
                  <a:ext uri="{FF2B5EF4-FFF2-40B4-BE49-F238E27FC236}">
                    <a16:creationId xmlns:a16="http://schemas.microsoft.com/office/drawing/2014/main" id="{DEF19C08-77C1-284D-A2A8-6FC00867CB8E}"/>
                  </a:ext>
                </a:extLst>
              </p:cNvPr>
              <p:cNvSpPr>
                <a:spLocks noRot="1" noChangeAspect="1" noMove="1" noResize="1" noEditPoints="1" noAdjustHandles="1" noChangeArrowheads="1" noChangeShapeType="1" noTextEdit="1"/>
              </p:cNvSpPr>
              <p:nvPr/>
            </p:nvSpPr>
            <p:spPr>
              <a:xfrm>
                <a:off x="7239640" y="2024386"/>
                <a:ext cx="1933030" cy="376385"/>
              </a:xfrm>
              <a:prstGeom prst="rect">
                <a:avLst/>
              </a:prstGeom>
              <a:blipFill>
                <a:blip r:embed="rId6"/>
                <a:stretch>
                  <a:fillRect/>
                </a:stretch>
              </a:blipFill>
            </p:spPr>
            <p:txBody>
              <a:bodyPr/>
              <a:lstStyle/>
              <a:p>
                <a:r>
                  <a:rPr lang="ja-JP" altLang="en-US">
                    <a:noFill/>
                  </a:rPr>
                  <a:t> </a:t>
                </a:r>
              </a:p>
            </p:txBody>
          </p:sp>
        </mc:Fallback>
      </mc:AlternateContent>
      <p:sp>
        <p:nvSpPr>
          <p:cNvPr id="24" name="左中かっこ 23">
            <a:extLst>
              <a:ext uri="{FF2B5EF4-FFF2-40B4-BE49-F238E27FC236}">
                <a16:creationId xmlns:a16="http://schemas.microsoft.com/office/drawing/2014/main" id="{0860BDB6-368B-7243-A0CA-4B58D2E18854}"/>
              </a:ext>
            </a:extLst>
          </p:cNvPr>
          <p:cNvSpPr/>
          <p:nvPr/>
        </p:nvSpPr>
        <p:spPr>
          <a:xfrm rot="5400000">
            <a:off x="8006862" y="1173285"/>
            <a:ext cx="398584" cy="15787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352AB59-26A0-BE41-9C6C-73C0828CCF98}"/>
                  </a:ext>
                </a:extLst>
              </p:cNvPr>
              <p:cNvSpPr txBox="1"/>
              <p:nvPr/>
            </p:nvSpPr>
            <p:spPr>
              <a:xfrm>
                <a:off x="7454987" y="1407523"/>
                <a:ext cx="1502334" cy="376385"/>
              </a:xfrm>
              <a:prstGeom prst="rect">
                <a:avLst/>
              </a:prstGeom>
              <a:noFill/>
            </p:spPr>
            <p:txBody>
              <a:bodyPr wrap="none" rtlCol="0">
                <a:spAutoFit/>
              </a:bodyPr>
              <a:lstStyle/>
              <a:p>
                <a14:m>
                  <m:oMath xmlns:m="http://schemas.openxmlformats.org/officeDocument/2006/math">
                    <m:r>
                      <m:rPr>
                        <m:sty m:val="p"/>
                      </m:rPr>
                      <a:rPr lang="en-US" altLang="ja-JP" sz="1846" i="1">
                        <a:latin typeface="Cambria Math" panose="02040503050406030204" pitchFamily="18" charset="0"/>
                      </a:rPr>
                      <m:t>n</m:t>
                    </m:r>
                  </m:oMath>
                </a14:m>
                <a:r>
                  <a:rPr kumimoji="1" lang="ja-JP" altLang="en-US" sz="1846">
                    <a:latin typeface="メイリオ" panose="020B0604030504040204" pitchFamily="50" charset="-128"/>
                    <a:ea typeface="メイリオ" panose="020B0604030504040204" pitchFamily="50" charset="-128"/>
                  </a:rPr>
                  <a:t>個のデータ</a:t>
                </a:r>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5" name="テキスト ボックス 24">
                <a:extLst>
                  <a:ext uri="{FF2B5EF4-FFF2-40B4-BE49-F238E27FC236}">
                    <a16:creationId xmlns:a16="http://schemas.microsoft.com/office/drawing/2014/main" id="{6352AB59-26A0-BE41-9C6C-73C0828CCF98}"/>
                  </a:ext>
                </a:extLst>
              </p:cNvPr>
              <p:cNvSpPr txBox="1">
                <a:spLocks noRot="1" noChangeAspect="1" noMove="1" noResize="1" noEditPoints="1" noAdjustHandles="1" noChangeArrowheads="1" noChangeShapeType="1" noTextEdit="1"/>
              </p:cNvSpPr>
              <p:nvPr/>
            </p:nvSpPr>
            <p:spPr>
              <a:xfrm>
                <a:off x="7454987" y="1407523"/>
                <a:ext cx="1502334" cy="376385"/>
              </a:xfrm>
              <a:prstGeom prst="rect">
                <a:avLst/>
              </a:prstGeom>
              <a:blipFill>
                <a:blip r:embed="rId7"/>
                <a:stretch>
                  <a:fillRect t="-6667" r="-2521" b="-23333"/>
                </a:stretch>
              </a:blipFill>
            </p:spPr>
            <p:txBody>
              <a:bodyPr/>
              <a:lstStyle/>
              <a:p>
                <a:r>
                  <a:rPr lang="ja-JP" altLang="en-US">
                    <a:noFill/>
                  </a:rPr>
                  <a:t> </a:t>
                </a:r>
              </a:p>
            </p:txBody>
          </p:sp>
        </mc:Fallback>
      </mc:AlternateContent>
      <p:sp>
        <p:nvSpPr>
          <p:cNvPr id="26" name="右矢印 25">
            <a:extLst>
              <a:ext uri="{FF2B5EF4-FFF2-40B4-BE49-F238E27FC236}">
                <a16:creationId xmlns:a16="http://schemas.microsoft.com/office/drawing/2014/main" id="{9203EEA1-37A7-6047-992B-6E9794488556}"/>
              </a:ext>
            </a:extLst>
          </p:cNvPr>
          <p:cNvSpPr/>
          <p:nvPr/>
        </p:nvSpPr>
        <p:spPr>
          <a:xfrm rot="20261763">
            <a:off x="5169501" y="3396154"/>
            <a:ext cx="1446423"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テキスト ボックス 26">
            <a:extLst>
              <a:ext uri="{FF2B5EF4-FFF2-40B4-BE49-F238E27FC236}">
                <a16:creationId xmlns:a16="http://schemas.microsoft.com/office/drawing/2014/main" id="{1C857569-FB9E-0145-AAD6-04BF9DBD0282}"/>
              </a:ext>
            </a:extLst>
          </p:cNvPr>
          <p:cNvSpPr txBox="1"/>
          <p:nvPr/>
        </p:nvSpPr>
        <p:spPr>
          <a:xfrm rot="20179343">
            <a:off x="4818550" y="3593560"/>
            <a:ext cx="2086166" cy="58413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n</a:t>
            </a:r>
            <a:endParaRPr lang="ja-JP" altLang="en-US" sz="1846" b="1">
              <a:solidFill>
                <a:srgbClr val="FF0000"/>
              </a:solidFill>
            </a:endParaRPr>
          </a:p>
          <a:p>
            <a:r>
              <a:rPr lang="ja-JP" altLang="en-US" sz="1350"/>
              <a:t>　</a:t>
            </a:r>
            <a:endParaRPr lang="ja-JP" altLang="en-US" sz="1350" dirty="0"/>
          </a:p>
        </p:txBody>
      </p:sp>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EE0E0F49-33E0-CB45-893A-A70B5E93854F}"/>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8" name="正方形/長方形 27">
                <a:extLst>
                  <a:ext uri="{FF2B5EF4-FFF2-40B4-BE49-F238E27FC236}">
                    <a16:creationId xmlns:a16="http://schemas.microsoft.com/office/drawing/2014/main" id="{EE0E0F49-33E0-CB45-893A-A70B5E93854F}"/>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8"/>
                <a:stretch>
                  <a:fillRect/>
                </a:stretch>
              </a:blipFill>
            </p:spPr>
            <p:txBody>
              <a:bodyPr/>
              <a:lstStyle/>
              <a:p>
                <a:r>
                  <a:rPr lang="ja-JP" altLang="en-US">
                    <a:noFill/>
                  </a:rPr>
                  <a:t> </a:t>
                </a:r>
              </a:p>
            </p:txBody>
          </p:sp>
        </mc:Fallback>
      </mc:AlternateContent>
      <p:cxnSp>
        <p:nvCxnSpPr>
          <p:cNvPr id="29" name="直線矢印コネクタ 28">
            <a:extLst>
              <a:ext uri="{FF2B5EF4-FFF2-40B4-BE49-F238E27FC236}">
                <a16:creationId xmlns:a16="http://schemas.microsoft.com/office/drawing/2014/main" id="{24D9CD8F-55B7-054F-88BA-60113D7566A6}"/>
              </a:ext>
            </a:extLst>
          </p:cNvPr>
          <p:cNvCxnSpPr>
            <a:cxnSpLocks/>
          </p:cNvCxnSpPr>
          <p:nvPr/>
        </p:nvCxnSpPr>
        <p:spPr>
          <a:xfrm flipV="1">
            <a:off x="9229969" y="2180153"/>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711AA446-A8D6-584D-B19B-47CC819BF44B}"/>
              </a:ext>
            </a:extLst>
          </p:cNvPr>
          <p:cNvSpPr txBox="1"/>
          <p:nvPr/>
        </p:nvSpPr>
        <p:spPr>
          <a:xfrm>
            <a:off x="6538765" y="2679964"/>
            <a:ext cx="569387" cy="376385"/>
          </a:xfrm>
          <a:prstGeom prst="rect">
            <a:avLst/>
          </a:prstGeom>
          <a:noFill/>
        </p:spPr>
        <p:txBody>
          <a:bodyPr wrap="none" rtlCol="0">
            <a:spAutoFit/>
          </a:bodyPr>
          <a:lstStyle/>
          <a:p>
            <a:r>
              <a:rPr lang="en-US" altLang="ja-JP" sz="1846" dirty="0">
                <a:latin typeface="メイリオ" panose="020B0604030504040204" pitchFamily="50" charset="-128"/>
                <a:ea typeface="メイリオ" panose="020B0604030504040204" pitchFamily="50" charset="-128"/>
              </a:rPr>
              <a:t>2</a:t>
            </a:r>
            <a:r>
              <a:rPr lang="ja-JP" altLang="en-US" sz="1846">
                <a:latin typeface="メイリオ" panose="020B0604030504040204" pitchFamily="50" charset="-128"/>
                <a:ea typeface="メイリオ" panose="020B0604030504040204" pitchFamily="50" charset="-128"/>
              </a:rPr>
              <a:t>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11977F8C-9063-2A4D-B676-AD0C815D2F81}"/>
                  </a:ext>
                </a:extLst>
              </p:cNvPr>
              <p:cNvSpPr/>
              <p:nvPr/>
            </p:nvSpPr>
            <p:spPr>
              <a:xfrm>
                <a:off x="7282895" y="2629739"/>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i="1">
                              <a:latin typeface="Cambria Math" panose="02040503050406030204" pitchFamily="18" charset="0"/>
                            </a:rPr>
                            <m:t>𝑛</m:t>
                          </m:r>
                        </m:sub>
                      </m:sSub>
                    </m:oMath>
                  </m:oMathPara>
                </a14:m>
                <a:endParaRPr lang="ja-JP" altLang="en-US" sz="1846"/>
              </a:p>
            </p:txBody>
          </p:sp>
        </mc:Choice>
        <mc:Fallback xmlns="">
          <p:sp>
            <p:nvSpPr>
              <p:cNvPr id="31" name="正方形/長方形 30">
                <a:extLst>
                  <a:ext uri="{FF2B5EF4-FFF2-40B4-BE49-F238E27FC236}">
                    <a16:creationId xmlns:a16="http://schemas.microsoft.com/office/drawing/2014/main" id="{11977F8C-9063-2A4D-B676-AD0C815D2F81}"/>
                  </a:ext>
                </a:extLst>
              </p:cNvPr>
              <p:cNvSpPr>
                <a:spLocks noRot="1" noChangeAspect="1" noMove="1" noResize="1" noEditPoints="1" noAdjustHandles="1" noChangeArrowheads="1" noChangeShapeType="1" noTextEdit="1"/>
              </p:cNvSpPr>
              <p:nvPr/>
            </p:nvSpPr>
            <p:spPr>
              <a:xfrm>
                <a:off x="7282895" y="2629739"/>
                <a:ext cx="1949380" cy="37638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3EF584C6-8754-8448-B5F0-7C891C2F13C3}"/>
                  </a:ext>
                </a:extLst>
              </p:cNvPr>
              <p:cNvSpPr/>
              <p:nvPr/>
            </p:nvSpPr>
            <p:spPr>
              <a:xfrm>
                <a:off x="9744229" y="2618360"/>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2</m:t>
                              </m:r>
                            </m:sub>
                          </m:sSub>
                        </m:e>
                      </m:acc>
                    </m:oMath>
                  </m:oMathPara>
                </a14:m>
                <a:endParaRPr lang="ja-JP" altLang="en-US" sz="1846"/>
              </a:p>
            </p:txBody>
          </p:sp>
        </mc:Choice>
        <mc:Fallback xmlns="">
          <p:sp>
            <p:nvSpPr>
              <p:cNvPr id="32" name="正方形/長方形 31">
                <a:extLst>
                  <a:ext uri="{FF2B5EF4-FFF2-40B4-BE49-F238E27FC236}">
                    <a16:creationId xmlns:a16="http://schemas.microsoft.com/office/drawing/2014/main" id="{3EF584C6-8754-8448-B5F0-7C891C2F13C3}"/>
                  </a:ext>
                </a:extLst>
              </p:cNvPr>
              <p:cNvSpPr>
                <a:spLocks noRot="1" noChangeAspect="1" noMove="1" noResize="1" noEditPoints="1" noAdjustHandles="1" noChangeArrowheads="1" noChangeShapeType="1" noTextEdit="1"/>
              </p:cNvSpPr>
              <p:nvPr/>
            </p:nvSpPr>
            <p:spPr>
              <a:xfrm>
                <a:off x="9744229" y="2618360"/>
                <a:ext cx="471091" cy="376385"/>
              </a:xfrm>
              <a:prstGeom prst="rect">
                <a:avLst/>
              </a:prstGeom>
              <a:blipFill>
                <a:blip r:embed="rId10"/>
                <a:stretch>
                  <a:fillRect/>
                </a:stretch>
              </a:blipFill>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6540A4CC-39E1-AF42-AC50-17592F4476D5}"/>
              </a:ext>
            </a:extLst>
          </p:cNvPr>
          <p:cNvCxnSpPr>
            <a:cxnSpLocks/>
          </p:cNvCxnSpPr>
          <p:nvPr/>
        </p:nvCxnSpPr>
        <p:spPr>
          <a:xfrm flipV="1">
            <a:off x="9229969" y="2789758"/>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D3105D7-2DB3-D94D-AAFD-C6336CA9CF2C}"/>
              </a:ext>
            </a:extLst>
          </p:cNvPr>
          <p:cNvSpPr txBox="1"/>
          <p:nvPr/>
        </p:nvSpPr>
        <p:spPr>
          <a:xfrm>
            <a:off x="6523135" y="3320826"/>
            <a:ext cx="569387" cy="376385"/>
          </a:xfrm>
          <a:prstGeom prst="rect">
            <a:avLst/>
          </a:prstGeom>
          <a:noFill/>
        </p:spPr>
        <p:txBody>
          <a:bodyPr wrap="none" rtlCol="0">
            <a:spAutoFit/>
          </a:bodyPr>
          <a:lstStyle/>
          <a:p>
            <a:r>
              <a:rPr lang="en-US" altLang="ja-JP" sz="1846" dirty="0">
                <a:latin typeface="メイリオ" panose="020B0604030504040204" pitchFamily="50" charset="-128"/>
                <a:ea typeface="メイリオ" panose="020B0604030504040204" pitchFamily="50" charset="-128"/>
              </a:rPr>
              <a:t>3</a:t>
            </a:r>
            <a:r>
              <a:rPr lang="ja-JP" altLang="en-US" sz="1846">
                <a:latin typeface="メイリオ" panose="020B0604030504040204" pitchFamily="50" charset="-128"/>
                <a:ea typeface="メイリオ" panose="020B0604030504040204" pitchFamily="50" charset="-128"/>
              </a:rPr>
              <a:t>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A2ACC9C1-5C45-324B-9C1C-47A7B6AD1AEB}"/>
                  </a:ext>
                </a:extLst>
              </p:cNvPr>
              <p:cNvSpPr/>
              <p:nvPr/>
            </p:nvSpPr>
            <p:spPr>
              <a:xfrm>
                <a:off x="7267265" y="3270601"/>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i="1">
                              <a:latin typeface="Cambria Math" panose="02040503050406030204" pitchFamily="18" charset="0"/>
                            </a:rPr>
                            <m:t>𝑛</m:t>
                          </m:r>
                        </m:sub>
                      </m:sSub>
                    </m:oMath>
                  </m:oMathPara>
                </a14:m>
                <a:endParaRPr lang="ja-JP" altLang="en-US" sz="1846"/>
              </a:p>
            </p:txBody>
          </p:sp>
        </mc:Choice>
        <mc:Fallback xmlns="">
          <p:sp>
            <p:nvSpPr>
              <p:cNvPr id="35" name="正方形/長方形 34">
                <a:extLst>
                  <a:ext uri="{FF2B5EF4-FFF2-40B4-BE49-F238E27FC236}">
                    <a16:creationId xmlns:a16="http://schemas.microsoft.com/office/drawing/2014/main" id="{A2ACC9C1-5C45-324B-9C1C-47A7B6AD1AEB}"/>
                  </a:ext>
                </a:extLst>
              </p:cNvPr>
              <p:cNvSpPr>
                <a:spLocks noRot="1" noChangeAspect="1" noMove="1" noResize="1" noEditPoints="1" noAdjustHandles="1" noChangeArrowheads="1" noChangeShapeType="1" noTextEdit="1"/>
              </p:cNvSpPr>
              <p:nvPr/>
            </p:nvSpPr>
            <p:spPr>
              <a:xfrm>
                <a:off x="7267265" y="3270601"/>
                <a:ext cx="1949380" cy="37638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A8E47A42-827F-5642-8C2F-95F40889BBAC}"/>
                  </a:ext>
                </a:extLst>
              </p:cNvPr>
              <p:cNvSpPr/>
              <p:nvPr/>
            </p:nvSpPr>
            <p:spPr>
              <a:xfrm>
                <a:off x="9728599" y="3259222"/>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3</m:t>
                              </m:r>
                            </m:sub>
                          </m:sSub>
                        </m:e>
                      </m:acc>
                    </m:oMath>
                  </m:oMathPara>
                </a14:m>
                <a:endParaRPr lang="ja-JP" altLang="en-US" sz="1846"/>
              </a:p>
            </p:txBody>
          </p:sp>
        </mc:Choice>
        <mc:Fallback xmlns="">
          <p:sp>
            <p:nvSpPr>
              <p:cNvPr id="36" name="正方形/長方形 35">
                <a:extLst>
                  <a:ext uri="{FF2B5EF4-FFF2-40B4-BE49-F238E27FC236}">
                    <a16:creationId xmlns:a16="http://schemas.microsoft.com/office/drawing/2014/main" id="{A8E47A42-827F-5642-8C2F-95F40889BBAC}"/>
                  </a:ext>
                </a:extLst>
              </p:cNvPr>
              <p:cNvSpPr>
                <a:spLocks noRot="1" noChangeAspect="1" noMove="1" noResize="1" noEditPoints="1" noAdjustHandles="1" noChangeArrowheads="1" noChangeShapeType="1" noTextEdit="1"/>
              </p:cNvSpPr>
              <p:nvPr/>
            </p:nvSpPr>
            <p:spPr>
              <a:xfrm>
                <a:off x="9728599" y="3259222"/>
                <a:ext cx="471091" cy="376385"/>
              </a:xfrm>
              <a:prstGeom prst="rect">
                <a:avLst/>
              </a:prstGeom>
              <a:blipFill>
                <a:blip r:embed="rId12"/>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18005EE1-56E0-184E-BD92-5113378E894D}"/>
              </a:ext>
            </a:extLst>
          </p:cNvPr>
          <p:cNvCxnSpPr>
            <a:cxnSpLocks/>
          </p:cNvCxnSpPr>
          <p:nvPr/>
        </p:nvCxnSpPr>
        <p:spPr>
          <a:xfrm flipV="1">
            <a:off x="9214339" y="3430620"/>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正方形/長方形 37">
                <a:extLst>
                  <a:ext uri="{FF2B5EF4-FFF2-40B4-BE49-F238E27FC236}">
                    <a16:creationId xmlns:a16="http://schemas.microsoft.com/office/drawing/2014/main" id="{F92CA382-A571-0D4A-A9C7-DECE52F8D864}"/>
                  </a:ext>
                </a:extLst>
              </p:cNvPr>
              <p:cNvSpPr/>
              <p:nvPr/>
            </p:nvSpPr>
            <p:spPr>
              <a:xfrm>
                <a:off x="6709269" y="4501763"/>
                <a:ext cx="2933304" cy="388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smtClean="0">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10</m:t>
                          </m:r>
                          <m:r>
                            <a:rPr lang="en-US" altLang="ja-JP" sz="1846" b="0" i="0" smtClean="0">
                              <a:latin typeface="Cambria Math" panose="02040503050406030204" pitchFamily="18" charset="0"/>
                            </a:rPr>
                            <m:t>0</m:t>
                          </m:r>
                          <m:r>
                            <a:rPr lang="en-US" altLang="ja-JP" sz="1846">
                              <a:latin typeface="Cambria Math" panose="02040503050406030204" pitchFamily="18" charset="0"/>
                            </a:rPr>
                            <m:t>0,</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10</m:t>
                          </m:r>
                          <m:r>
                            <a:rPr lang="en-US" altLang="ja-JP" sz="1846" b="0" i="0" smtClean="0">
                              <a:latin typeface="Cambria Math" panose="02040503050406030204" pitchFamily="18" charset="0"/>
                            </a:rPr>
                            <m:t>0</m:t>
                          </m:r>
                          <m:r>
                            <a:rPr lang="en-US" altLang="ja-JP" sz="1846">
                              <a:latin typeface="Cambria Math" panose="02040503050406030204" pitchFamily="18" charset="0"/>
                            </a:rPr>
                            <m:t>0,</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1</m:t>
                          </m:r>
                          <m:r>
                            <a:rPr lang="en-US" altLang="ja-JP" sz="1846" i="1">
                              <a:latin typeface="Cambria Math" panose="02040503050406030204" pitchFamily="18" charset="0"/>
                            </a:rPr>
                            <m:t>0</m:t>
                          </m:r>
                          <m:r>
                            <a:rPr lang="en-US" altLang="ja-JP" sz="1846" b="0" i="1" smtClean="0">
                              <a:latin typeface="Cambria Math" panose="02040503050406030204" pitchFamily="18" charset="0"/>
                            </a:rPr>
                            <m:t>0</m:t>
                          </m:r>
                          <m:r>
                            <a:rPr lang="en-US" altLang="ja-JP" sz="1846" i="1">
                              <a:latin typeface="Cambria Math" panose="02040503050406030204" pitchFamily="18" charset="0"/>
                            </a:rPr>
                            <m:t>0,</m:t>
                          </m:r>
                          <m:r>
                            <a:rPr lang="ja-JP" altLang="en-US" sz="1846" i="1">
                              <a:latin typeface="Cambria Math" panose="02040503050406030204" pitchFamily="18" charset="0"/>
                            </a:rPr>
                            <m:t>𝑛</m:t>
                          </m:r>
                        </m:sub>
                      </m:sSub>
                    </m:oMath>
                  </m:oMathPara>
                </a14:m>
                <a:endParaRPr lang="ja-JP" altLang="en-US" sz="1846"/>
              </a:p>
            </p:txBody>
          </p:sp>
        </mc:Choice>
        <mc:Fallback xmlns="">
          <p:sp>
            <p:nvSpPr>
              <p:cNvPr id="38" name="正方形/長方形 37">
                <a:extLst>
                  <a:ext uri="{FF2B5EF4-FFF2-40B4-BE49-F238E27FC236}">
                    <a16:creationId xmlns:a16="http://schemas.microsoft.com/office/drawing/2014/main" id="{F92CA382-A571-0D4A-A9C7-DECE52F8D864}"/>
                  </a:ext>
                </a:extLst>
              </p:cNvPr>
              <p:cNvSpPr>
                <a:spLocks noRot="1" noChangeAspect="1" noMove="1" noResize="1" noEditPoints="1" noAdjustHandles="1" noChangeArrowheads="1" noChangeShapeType="1" noTextEdit="1"/>
              </p:cNvSpPr>
              <p:nvPr/>
            </p:nvSpPr>
            <p:spPr>
              <a:xfrm>
                <a:off x="6709269" y="4501763"/>
                <a:ext cx="2933304" cy="388696"/>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a:extLst>
                  <a:ext uri="{FF2B5EF4-FFF2-40B4-BE49-F238E27FC236}">
                    <a16:creationId xmlns:a16="http://schemas.microsoft.com/office/drawing/2014/main" id="{0D3AF789-8236-4847-9694-099AB89216D7}"/>
                  </a:ext>
                </a:extLst>
              </p:cNvPr>
              <p:cNvSpPr/>
              <p:nvPr/>
            </p:nvSpPr>
            <p:spPr>
              <a:xfrm>
                <a:off x="9702927" y="4494351"/>
                <a:ext cx="763799"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smtClean="0">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10</m:t>
                              </m:r>
                              <m:r>
                                <a:rPr lang="en-US" altLang="ja-JP" sz="1846" b="0" i="1" smtClean="0">
                                  <a:latin typeface="Cambria Math" panose="02040503050406030204" pitchFamily="18" charset="0"/>
                                </a:rPr>
                                <m:t>0</m:t>
                              </m:r>
                              <m:r>
                                <a:rPr lang="en-US" altLang="ja-JP" sz="1846" i="1">
                                  <a:latin typeface="Cambria Math" panose="02040503050406030204" pitchFamily="18" charset="0"/>
                                </a:rPr>
                                <m:t>0</m:t>
                              </m:r>
                            </m:sub>
                          </m:sSub>
                        </m:e>
                      </m:acc>
                    </m:oMath>
                  </m:oMathPara>
                </a14:m>
                <a:endParaRPr lang="ja-JP" altLang="en-US" sz="1846"/>
              </a:p>
            </p:txBody>
          </p:sp>
        </mc:Choice>
        <mc:Fallback xmlns="">
          <p:sp>
            <p:nvSpPr>
              <p:cNvPr id="39" name="正方形/長方形 38">
                <a:extLst>
                  <a:ext uri="{FF2B5EF4-FFF2-40B4-BE49-F238E27FC236}">
                    <a16:creationId xmlns:a16="http://schemas.microsoft.com/office/drawing/2014/main" id="{0D3AF789-8236-4847-9694-099AB89216D7}"/>
                  </a:ext>
                </a:extLst>
              </p:cNvPr>
              <p:cNvSpPr>
                <a:spLocks noRot="1" noChangeAspect="1" noMove="1" noResize="1" noEditPoints="1" noAdjustHandles="1" noChangeArrowheads="1" noChangeShapeType="1" noTextEdit="1"/>
              </p:cNvSpPr>
              <p:nvPr/>
            </p:nvSpPr>
            <p:spPr>
              <a:xfrm>
                <a:off x="9702927" y="4494351"/>
                <a:ext cx="763799" cy="376385"/>
              </a:xfrm>
              <a:prstGeom prst="rect">
                <a:avLst/>
              </a:prstGeom>
              <a:blipFill>
                <a:blip r:embed="rId14"/>
                <a:stretch>
                  <a:fillRect/>
                </a:stretch>
              </a:blipFill>
            </p:spPr>
            <p:txBody>
              <a:bodyPr/>
              <a:lstStyle/>
              <a:p>
                <a:r>
                  <a:rPr lang="ja-JP" altLang="en-US">
                    <a:noFill/>
                  </a:rPr>
                  <a:t> </a:t>
                </a:r>
              </a:p>
            </p:txBody>
          </p:sp>
        </mc:Fallback>
      </mc:AlternateContent>
      <p:cxnSp>
        <p:nvCxnSpPr>
          <p:cNvPr id="40" name="直線矢印コネクタ 39">
            <a:extLst>
              <a:ext uri="{FF2B5EF4-FFF2-40B4-BE49-F238E27FC236}">
                <a16:creationId xmlns:a16="http://schemas.microsoft.com/office/drawing/2014/main" id="{A076F2DF-4564-224E-83CC-64DC8CC80473}"/>
              </a:ext>
            </a:extLst>
          </p:cNvPr>
          <p:cNvCxnSpPr>
            <a:cxnSpLocks/>
          </p:cNvCxnSpPr>
          <p:nvPr/>
        </p:nvCxnSpPr>
        <p:spPr>
          <a:xfrm flipV="1">
            <a:off x="9391131" y="4664810"/>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EE2AF55C-BF40-3149-9492-994E6E85E2EE}"/>
                  </a:ext>
                </a:extLst>
              </p:cNvPr>
              <p:cNvSpPr/>
              <p:nvPr/>
            </p:nvSpPr>
            <p:spPr>
              <a:xfrm rot="5400000">
                <a:off x="8037614" y="3881673"/>
                <a:ext cx="680956"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46">
                          <a:latin typeface="Cambria Math" panose="02040503050406030204" pitchFamily="18" charset="0"/>
                        </a:rPr>
                        <m:t>⋯⋯</m:t>
                      </m:r>
                    </m:oMath>
                  </m:oMathPara>
                </a14:m>
                <a:endParaRPr lang="ja-JP" altLang="en-US" sz="1846"/>
              </a:p>
            </p:txBody>
          </p:sp>
        </mc:Choice>
        <mc:Fallback xmlns="">
          <p:sp>
            <p:nvSpPr>
              <p:cNvPr id="41" name="正方形/長方形 40">
                <a:extLst>
                  <a:ext uri="{FF2B5EF4-FFF2-40B4-BE49-F238E27FC236}">
                    <a16:creationId xmlns:a16="http://schemas.microsoft.com/office/drawing/2014/main" id="{EE2AF55C-BF40-3149-9492-994E6E85E2EE}"/>
                  </a:ext>
                </a:extLst>
              </p:cNvPr>
              <p:cNvSpPr>
                <a:spLocks noRot="1" noChangeAspect="1" noMove="1" noResize="1" noEditPoints="1" noAdjustHandles="1" noChangeArrowheads="1" noChangeShapeType="1" noTextEdit="1"/>
              </p:cNvSpPr>
              <p:nvPr/>
            </p:nvSpPr>
            <p:spPr>
              <a:xfrm rot="5400000">
                <a:off x="8037614" y="3881673"/>
                <a:ext cx="680956" cy="376385"/>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7B48E885-2896-3B41-8EA9-573B5A4D5E99}"/>
                  </a:ext>
                </a:extLst>
              </p:cNvPr>
              <p:cNvSpPr/>
              <p:nvPr/>
            </p:nvSpPr>
            <p:spPr>
              <a:xfrm rot="5400000">
                <a:off x="9598948" y="3799432"/>
                <a:ext cx="680956"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46">
                          <a:latin typeface="Cambria Math" panose="02040503050406030204" pitchFamily="18" charset="0"/>
                        </a:rPr>
                        <m:t>⋯⋯</m:t>
                      </m:r>
                    </m:oMath>
                  </m:oMathPara>
                </a14:m>
                <a:endParaRPr lang="ja-JP" altLang="en-US" sz="1846"/>
              </a:p>
            </p:txBody>
          </p:sp>
        </mc:Choice>
        <mc:Fallback xmlns="">
          <p:sp>
            <p:nvSpPr>
              <p:cNvPr id="42" name="正方形/長方形 41">
                <a:extLst>
                  <a:ext uri="{FF2B5EF4-FFF2-40B4-BE49-F238E27FC236}">
                    <a16:creationId xmlns:a16="http://schemas.microsoft.com/office/drawing/2014/main" id="{7B48E885-2896-3B41-8EA9-573B5A4D5E99}"/>
                  </a:ext>
                </a:extLst>
              </p:cNvPr>
              <p:cNvSpPr>
                <a:spLocks noRot="1" noChangeAspect="1" noMove="1" noResize="1" noEditPoints="1" noAdjustHandles="1" noChangeArrowheads="1" noChangeShapeType="1" noTextEdit="1"/>
              </p:cNvSpPr>
              <p:nvPr/>
            </p:nvSpPr>
            <p:spPr>
              <a:xfrm rot="5400000">
                <a:off x="9598948" y="3799432"/>
                <a:ext cx="680956" cy="376385"/>
              </a:xfrm>
              <a:prstGeom prst="rect">
                <a:avLst/>
              </a:prstGeom>
              <a:blipFill>
                <a:blip r:embed="rId16"/>
                <a:stretch>
                  <a:fillRect/>
                </a:stretch>
              </a:blipFill>
            </p:spPr>
            <p:txBody>
              <a:bodyPr/>
              <a:lstStyle/>
              <a:p>
                <a:r>
                  <a:rPr lang="ja-JP" altLang="en-US">
                    <a:noFill/>
                  </a:rPr>
                  <a:t> </a:t>
                </a:r>
              </a:p>
            </p:txBody>
          </p:sp>
        </mc:Fallback>
      </mc:AlternateContent>
      <p:cxnSp>
        <p:nvCxnSpPr>
          <p:cNvPr id="43" name="直線コネクタ 42">
            <a:extLst>
              <a:ext uri="{FF2B5EF4-FFF2-40B4-BE49-F238E27FC236}">
                <a16:creationId xmlns:a16="http://schemas.microsoft.com/office/drawing/2014/main" id="{9D182CF7-19F2-BE4D-B2DF-5E41FE49DEB1}"/>
              </a:ext>
            </a:extLst>
          </p:cNvPr>
          <p:cNvCxnSpPr/>
          <p:nvPr/>
        </p:nvCxnSpPr>
        <p:spPr>
          <a:xfrm>
            <a:off x="2475774" y="5234354"/>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C173971F-67A8-1C4D-9857-40019BAC7B81}"/>
              </a:ext>
            </a:extLst>
          </p:cNvPr>
          <p:cNvCxnSpPr/>
          <p:nvPr/>
        </p:nvCxnSpPr>
        <p:spPr>
          <a:xfrm flipH="1">
            <a:off x="3805482" y="5140570"/>
            <a:ext cx="0" cy="13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7096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CF305729-FB77-A74A-8784-24866081EC9E}"/>
                  </a:ext>
                </a:extLst>
              </p:cNvPr>
              <p:cNvSpPr/>
              <p:nvPr/>
            </p:nvSpPr>
            <p:spPr>
              <a:xfrm>
                <a:off x="3621778" y="5274383"/>
                <a:ext cx="36740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oMath>
                  </m:oMathPara>
                </a14:m>
                <a:endParaRPr lang="ja-JP" altLang="en-US" sz="1846"/>
              </a:p>
            </p:txBody>
          </p:sp>
        </mc:Choice>
        <mc:Fallback xmlns="">
          <p:sp>
            <p:nvSpPr>
              <p:cNvPr id="9" name="正方形/長方形 8">
                <a:extLst>
                  <a:ext uri="{FF2B5EF4-FFF2-40B4-BE49-F238E27FC236}">
                    <a16:creationId xmlns:a16="http://schemas.microsoft.com/office/drawing/2014/main" id="{CF305729-FB77-A74A-8784-24866081EC9E}"/>
                  </a:ext>
                </a:extLst>
              </p:cNvPr>
              <p:cNvSpPr>
                <a:spLocks noRot="1" noChangeAspect="1" noMove="1" noResize="1" noEditPoints="1" noAdjustHandles="1" noChangeArrowheads="1" noChangeShapeType="1" noTextEdit="1"/>
              </p:cNvSpPr>
              <p:nvPr/>
            </p:nvSpPr>
            <p:spPr>
              <a:xfrm>
                <a:off x="3621778" y="5274383"/>
                <a:ext cx="367408" cy="376385"/>
              </a:xfrm>
              <a:prstGeom prst="rect">
                <a:avLst/>
              </a:prstGeom>
              <a:blipFill>
                <a:blip r:embed="rId2"/>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F7DB07A-D04E-144E-BA6A-A9B83F506EBD}"/>
                  </a:ext>
                </a:extLst>
              </p:cNvPr>
              <p:cNvSpPr/>
              <p:nvPr/>
            </p:nvSpPr>
            <p:spPr>
              <a:xfrm>
                <a:off x="3768099" y="4148892"/>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oMath>
                  </m:oMathPara>
                </a14:m>
                <a:endParaRPr lang="ja-JP" altLang="en-US" sz="1846"/>
              </a:p>
            </p:txBody>
          </p:sp>
        </mc:Choice>
        <mc:Fallback xmlns="">
          <p:sp>
            <p:nvSpPr>
              <p:cNvPr id="11" name="正方形/長方形 10">
                <a:extLst>
                  <a:ext uri="{FF2B5EF4-FFF2-40B4-BE49-F238E27FC236}">
                    <a16:creationId xmlns:a16="http://schemas.microsoft.com/office/drawing/2014/main" id="{CF7DB07A-D04E-144E-BA6A-A9B83F506EBD}"/>
                  </a:ext>
                </a:extLst>
              </p:cNvPr>
              <p:cNvSpPr>
                <a:spLocks noRot="1" noChangeAspect="1" noMove="1" noResize="1" noEditPoints="1" noAdjustHandles="1" noChangeArrowheads="1" noChangeShapeType="1" noTextEdit="1"/>
              </p:cNvSpPr>
              <p:nvPr/>
            </p:nvSpPr>
            <p:spPr>
              <a:xfrm>
                <a:off x="3768099" y="4148892"/>
                <a:ext cx="372218" cy="376385"/>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94923860-3F84-EA4D-A48C-C4D6ECA6B506}"/>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フリーフォーム 14">
            <a:extLst>
              <a:ext uri="{FF2B5EF4-FFF2-40B4-BE49-F238E27FC236}">
                <a16:creationId xmlns:a16="http://schemas.microsoft.com/office/drawing/2014/main" id="{CB6DB0B3-6B89-B941-A9DA-9B1226341FDE}"/>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1EAA8120-533F-1C4B-8CD7-6FF7E01A499F}"/>
                  </a:ext>
                </a:extLst>
              </p:cNvPr>
              <p:cNvSpPr/>
              <p:nvPr/>
            </p:nvSpPr>
            <p:spPr>
              <a:xfrm>
                <a:off x="5147591" y="4992164"/>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20" name="正方形/長方形 19">
                <a:extLst>
                  <a:ext uri="{FF2B5EF4-FFF2-40B4-BE49-F238E27FC236}">
                    <a16:creationId xmlns:a16="http://schemas.microsoft.com/office/drawing/2014/main" id="{1EAA8120-533F-1C4B-8CD7-6FF7E01A499F}"/>
                  </a:ext>
                </a:extLst>
              </p:cNvPr>
              <p:cNvSpPr>
                <a:spLocks noRot="1" noChangeAspect="1" noMove="1" noResize="1" noEditPoints="1" noAdjustHandles="1" noChangeArrowheads="1" noChangeShapeType="1" noTextEdit="1"/>
              </p:cNvSpPr>
              <p:nvPr/>
            </p:nvSpPr>
            <p:spPr>
              <a:xfrm>
                <a:off x="5147591" y="4992164"/>
                <a:ext cx="372218" cy="37638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8EB4BC6A-0212-ED40-B2E5-4B3F1D983F19}"/>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a:t>
                </a:r>
                <a:r>
                  <a:rPr lang="ja-JP" altLang="en-US" sz="1846" dirty="0">
                    <a:latin typeface="Meiryo" charset="-128"/>
                    <a:ea typeface="Meiryo" charset="-128"/>
                    <a:cs typeface="Meiryo" charset="-128"/>
                  </a:rPr>
                  <a:t>の</a:t>
                </a:r>
                <a:r>
                  <a:rPr lang="ja-JP" altLang="en-US" sz="1846" b="1" dirty="0">
                    <a:solidFill>
                      <a:srgbClr val="FF0000"/>
                    </a:solidFill>
                    <a:latin typeface="Meiryo" charset="-128"/>
                    <a:ea typeface="Meiryo" charset="-128"/>
                    <a:cs typeface="Meiryo" charset="-128"/>
                  </a:rPr>
                  <a:t>標本平均の分布</a:t>
                </a:r>
                <a:r>
                  <a:rPr lang="ja-JP" altLang="en-US" sz="1846" dirty="0">
                    <a:latin typeface="Meiryo" charset="-128"/>
                    <a:ea typeface="Meiryo" charset="-128"/>
                    <a:cs typeface="Meiryo" charset="-128"/>
                  </a:rPr>
                  <a:t>は、</a:t>
                </a:r>
                <a14:m>
                  <m:oMath xmlns:m="http://schemas.openxmlformats.org/officeDocument/2006/math">
                    <m:r>
                      <a:rPr lang="en-US" altLang="ja-JP" sz="1846" i="1" dirty="0">
                        <a:latin typeface="Cambria Math" charset="0"/>
                        <a:ea typeface="Meiryo" charset="-128"/>
                        <a:cs typeface="Meiryo" charset="-128"/>
                      </a:rPr>
                      <m:t> </m:t>
                    </m:r>
                    <m:r>
                      <a:rPr lang="en-US" altLang="ja-JP" sz="1846" i="1" dirty="0">
                        <a:latin typeface="Cambria Math" charset="0"/>
                        <a:ea typeface="Meiryo" charset="-128"/>
                        <a:cs typeface="Meiryo" charset="-128"/>
                      </a:rPr>
                      <m:t>𝑛</m:t>
                    </m:r>
                  </m:oMath>
                </a14:m>
                <a:r>
                  <a:rPr lang="ja-JP" altLang="en-US" sz="1846" dirty="0">
                    <a:latin typeface="Meiryo" charset="-128"/>
                    <a:ea typeface="Meiryo" charset="-128"/>
                    <a:cs typeface="Meiryo" charset="-128"/>
                  </a:rPr>
                  <a:t>が十分に大きい時、平均が</a:t>
                </a:r>
                <a14:m>
                  <m:oMath xmlns:m="http://schemas.openxmlformats.org/officeDocument/2006/math">
                    <m:r>
                      <a:rPr lang="en-US" altLang="ja-JP" sz="1846" i="1" dirty="0">
                        <a:latin typeface="Cambria Math" charset="0"/>
                        <a:ea typeface="Meiryo" charset="-128"/>
                        <a:cs typeface="Meiryo" charset="-128"/>
                      </a:rPr>
                      <m:t>𝜇</m:t>
                    </m:r>
                  </m:oMath>
                </a14:m>
                <a:r>
                  <a:rPr lang="ja-JP" altLang="en-US" sz="1846" dirty="0">
                    <a:latin typeface="Meiryo" charset="-128"/>
                    <a:ea typeface="Meiryo" charset="-128"/>
                    <a:cs typeface="Meiryo" charset="-128"/>
                  </a:rPr>
                  <a:t>、標準偏差</a:t>
                </a:r>
                <a14:m>
                  <m:oMath xmlns:m="http://schemas.openxmlformats.org/officeDocument/2006/math">
                    <m:f>
                      <m:fPr>
                        <m:ctrlPr>
                          <a:rPr lang="mr-IN" altLang="ja-JP" sz="1846" i="1">
                            <a:latin typeface="Cambria Math" panose="02040503050406030204" pitchFamily="18" charset="0"/>
                            <a:ea typeface="Meiryo" charset="-128"/>
                            <a:cs typeface="Meiryo" charset="-128"/>
                          </a:rPr>
                        </m:ctrlPr>
                      </m:fPr>
                      <m:num>
                        <m:r>
                          <a:rPr lang="mr-IN" altLang="ja-JP" sz="1846" i="1">
                            <a:latin typeface="Cambria Math" charset="0"/>
                            <a:ea typeface="Meiryo" charset="-128"/>
                            <a:cs typeface="Meiryo" charset="-128"/>
                          </a:rPr>
                          <m:t>𝜎</m:t>
                        </m:r>
                      </m:num>
                      <m:den>
                        <m:rad>
                          <m:radPr>
                            <m:degHide m:val="on"/>
                            <m:ctrlPr>
                              <a:rPr lang="mr-IN" altLang="ja-JP" sz="1846" i="1">
                                <a:latin typeface="Cambria Math" panose="02040503050406030204" pitchFamily="18" charset="0"/>
                                <a:ea typeface="Meiryo" charset="-128"/>
                                <a:cs typeface="Meiryo" charset="-128"/>
                              </a:rPr>
                            </m:ctrlPr>
                          </m:radPr>
                          <m:deg/>
                          <m:e>
                            <m:r>
                              <m:rPr>
                                <m:sty m:val="p"/>
                              </m:rPr>
                              <a:rPr lang="en-US" altLang="ja-JP" sz="1846" i="1">
                                <a:latin typeface="Cambria Math" charset="0"/>
                                <a:ea typeface="Meiryo" charset="-128"/>
                                <a:cs typeface="Meiryo" charset="-128"/>
                              </a:rPr>
                              <m:t>n</m:t>
                            </m:r>
                          </m:e>
                        </m:rad>
                      </m:den>
                    </m:f>
                  </m:oMath>
                </a14:m>
                <a:r>
                  <a:rPr lang="ja-JP" altLang="en-US" sz="1846" dirty="0">
                    <a:latin typeface="Meiryo" charset="-128"/>
                    <a:ea typeface="Meiryo" charset="-128"/>
                    <a:cs typeface="Meiryo" charset="-128"/>
                  </a:rPr>
                  <a:t>の正規分布に従う。</a:t>
                </a:r>
                <a:endParaRPr lang="en-US" altLang="ja-JP" sz="1846" dirty="0">
                  <a:latin typeface="Meiryo" charset="-128"/>
                  <a:ea typeface="Meiryo" charset="-128"/>
                  <a:cs typeface="Meiryo" charset="-128"/>
                </a:endParaRPr>
              </a:p>
            </p:txBody>
          </p:sp>
        </mc:Choice>
        <mc:Fallback xmlns="">
          <p:sp>
            <p:nvSpPr>
              <p:cNvPr id="21" name="正方形/長方形 20">
                <a:extLst>
                  <a:ext uri="{FF2B5EF4-FFF2-40B4-BE49-F238E27FC236}">
                    <a16:creationId xmlns:a16="http://schemas.microsoft.com/office/drawing/2014/main" id="{8EB4BC6A-0212-ED40-B2E5-4B3F1D983F19}"/>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b="-1869"/>
                </a:stretch>
              </a:blipFill>
            </p:spPr>
            <p:txBody>
              <a:bodyPr/>
              <a:lstStyle/>
              <a:p>
                <a:r>
                  <a:rPr lang="ja-JP" altLang="en-US">
                    <a:noFill/>
                  </a:rPr>
                  <a:t> </a:t>
                </a:r>
              </a:p>
            </p:txBody>
          </p:sp>
        </mc:Fallback>
      </mc:AlternateContent>
      <p:sp>
        <p:nvSpPr>
          <p:cNvPr id="22" name="正方形/長方形 21">
            <a:extLst>
              <a:ext uri="{FF2B5EF4-FFF2-40B4-BE49-F238E27FC236}">
                <a16:creationId xmlns:a16="http://schemas.microsoft.com/office/drawing/2014/main" id="{4574482E-E406-B442-9A2F-57136BE1448A}"/>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3" name="正方形/長方形 22">
            <a:extLst>
              <a:ext uri="{FF2B5EF4-FFF2-40B4-BE49-F238E27FC236}">
                <a16:creationId xmlns:a16="http://schemas.microsoft.com/office/drawing/2014/main" id="{45599AEA-428B-F746-B3A5-73A2B74DBCC5}"/>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p:sp>
        <p:nvSpPr>
          <p:cNvPr id="18" name="テキスト ボックス 17">
            <a:extLst>
              <a:ext uri="{FF2B5EF4-FFF2-40B4-BE49-F238E27FC236}">
                <a16:creationId xmlns:a16="http://schemas.microsoft.com/office/drawing/2014/main" id="{239F5E7C-E2D4-F247-BEA7-A2BEF02F4B74}"/>
              </a:ext>
            </a:extLst>
          </p:cNvPr>
          <p:cNvSpPr txBox="1"/>
          <p:nvPr/>
        </p:nvSpPr>
        <p:spPr>
          <a:xfrm>
            <a:off x="6425077" y="2148894"/>
            <a:ext cx="659155" cy="376385"/>
          </a:xfrm>
          <a:prstGeom prst="rect">
            <a:avLst/>
          </a:prstGeom>
          <a:noFill/>
        </p:spPr>
        <p:txBody>
          <a:bodyPr wrap="none" rtlCol="0">
            <a:spAutoFit/>
          </a:bodyPr>
          <a:lstStyle/>
          <a:p>
            <a:r>
              <a:rPr lang="ja-JP" altLang="en-US" sz="1846">
                <a:latin typeface="メイリオ" panose="020B0604030504040204" pitchFamily="50" charset="-128"/>
                <a:ea typeface="メイリオ" panose="020B0604030504040204" pitchFamily="50" charset="-128"/>
              </a:rPr>
              <a:t>１回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DEF19C08-77C1-284D-A2A8-6FC00867CB8E}"/>
                  </a:ext>
                </a:extLst>
              </p:cNvPr>
              <p:cNvSpPr/>
              <p:nvPr/>
            </p:nvSpPr>
            <p:spPr>
              <a:xfrm>
                <a:off x="7239640" y="2024386"/>
                <a:ext cx="193303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m:t>
                          </m:r>
                          <m:r>
                            <a:rPr lang="ja-JP" altLang="en-US" sz="1846" i="1">
                              <a:latin typeface="Cambria Math" panose="02040503050406030204" pitchFamily="18" charset="0"/>
                            </a:rPr>
                            <m:t>𝑛</m:t>
                          </m:r>
                        </m:sub>
                      </m:sSub>
                    </m:oMath>
                  </m:oMathPara>
                </a14:m>
                <a:endParaRPr lang="ja-JP" altLang="en-US" sz="1846"/>
              </a:p>
            </p:txBody>
          </p:sp>
        </mc:Choice>
        <mc:Fallback xmlns="">
          <p:sp>
            <p:nvSpPr>
              <p:cNvPr id="19" name="正方形/長方形 18">
                <a:extLst>
                  <a:ext uri="{FF2B5EF4-FFF2-40B4-BE49-F238E27FC236}">
                    <a16:creationId xmlns:a16="http://schemas.microsoft.com/office/drawing/2014/main" id="{DEF19C08-77C1-284D-A2A8-6FC00867CB8E}"/>
                  </a:ext>
                </a:extLst>
              </p:cNvPr>
              <p:cNvSpPr>
                <a:spLocks noRot="1" noChangeAspect="1" noMove="1" noResize="1" noEditPoints="1" noAdjustHandles="1" noChangeArrowheads="1" noChangeShapeType="1" noTextEdit="1"/>
              </p:cNvSpPr>
              <p:nvPr/>
            </p:nvSpPr>
            <p:spPr>
              <a:xfrm>
                <a:off x="7239640" y="2024386"/>
                <a:ext cx="1933030" cy="376385"/>
              </a:xfrm>
              <a:prstGeom prst="rect">
                <a:avLst/>
              </a:prstGeom>
              <a:blipFill>
                <a:blip r:embed="rId6"/>
                <a:stretch>
                  <a:fillRect/>
                </a:stretch>
              </a:blipFill>
            </p:spPr>
            <p:txBody>
              <a:bodyPr/>
              <a:lstStyle/>
              <a:p>
                <a:r>
                  <a:rPr lang="ja-JP" altLang="en-US">
                    <a:noFill/>
                  </a:rPr>
                  <a:t> </a:t>
                </a:r>
              </a:p>
            </p:txBody>
          </p:sp>
        </mc:Fallback>
      </mc:AlternateContent>
      <p:sp>
        <p:nvSpPr>
          <p:cNvPr id="24" name="左中かっこ 23">
            <a:extLst>
              <a:ext uri="{FF2B5EF4-FFF2-40B4-BE49-F238E27FC236}">
                <a16:creationId xmlns:a16="http://schemas.microsoft.com/office/drawing/2014/main" id="{0860BDB6-368B-7243-A0CA-4B58D2E18854}"/>
              </a:ext>
            </a:extLst>
          </p:cNvPr>
          <p:cNvSpPr/>
          <p:nvPr/>
        </p:nvSpPr>
        <p:spPr>
          <a:xfrm rot="5400000">
            <a:off x="8006862" y="1173285"/>
            <a:ext cx="398584" cy="15787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352AB59-26A0-BE41-9C6C-73C0828CCF98}"/>
                  </a:ext>
                </a:extLst>
              </p:cNvPr>
              <p:cNvSpPr txBox="1"/>
              <p:nvPr/>
            </p:nvSpPr>
            <p:spPr>
              <a:xfrm>
                <a:off x="7454987" y="1407523"/>
                <a:ext cx="1502334" cy="376385"/>
              </a:xfrm>
              <a:prstGeom prst="rect">
                <a:avLst/>
              </a:prstGeom>
              <a:noFill/>
            </p:spPr>
            <p:txBody>
              <a:bodyPr wrap="none" rtlCol="0">
                <a:spAutoFit/>
              </a:bodyPr>
              <a:lstStyle/>
              <a:p>
                <a14:m>
                  <m:oMath xmlns:m="http://schemas.openxmlformats.org/officeDocument/2006/math">
                    <m:r>
                      <m:rPr>
                        <m:sty m:val="p"/>
                      </m:rPr>
                      <a:rPr lang="en-US" altLang="ja-JP" sz="1846" i="1">
                        <a:latin typeface="Cambria Math" panose="02040503050406030204" pitchFamily="18" charset="0"/>
                      </a:rPr>
                      <m:t>n</m:t>
                    </m:r>
                  </m:oMath>
                </a14:m>
                <a:r>
                  <a:rPr kumimoji="1" lang="ja-JP" altLang="en-US" sz="1846">
                    <a:latin typeface="メイリオ" panose="020B0604030504040204" pitchFamily="50" charset="-128"/>
                    <a:ea typeface="メイリオ" panose="020B0604030504040204" pitchFamily="50" charset="-128"/>
                  </a:rPr>
                  <a:t>個のデータ</a:t>
                </a:r>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5" name="テキスト ボックス 24">
                <a:extLst>
                  <a:ext uri="{FF2B5EF4-FFF2-40B4-BE49-F238E27FC236}">
                    <a16:creationId xmlns:a16="http://schemas.microsoft.com/office/drawing/2014/main" id="{6352AB59-26A0-BE41-9C6C-73C0828CCF98}"/>
                  </a:ext>
                </a:extLst>
              </p:cNvPr>
              <p:cNvSpPr txBox="1">
                <a:spLocks noRot="1" noChangeAspect="1" noMove="1" noResize="1" noEditPoints="1" noAdjustHandles="1" noChangeArrowheads="1" noChangeShapeType="1" noTextEdit="1"/>
              </p:cNvSpPr>
              <p:nvPr/>
            </p:nvSpPr>
            <p:spPr>
              <a:xfrm>
                <a:off x="7454987" y="1407523"/>
                <a:ext cx="1502334" cy="376385"/>
              </a:xfrm>
              <a:prstGeom prst="rect">
                <a:avLst/>
              </a:prstGeom>
              <a:blipFill>
                <a:blip r:embed="rId7"/>
                <a:stretch>
                  <a:fillRect t="-6667" r="-2521" b="-23333"/>
                </a:stretch>
              </a:blipFill>
            </p:spPr>
            <p:txBody>
              <a:bodyPr/>
              <a:lstStyle/>
              <a:p>
                <a:r>
                  <a:rPr lang="ja-JP" altLang="en-US">
                    <a:noFill/>
                  </a:rPr>
                  <a:t> </a:t>
                </a:r>
              </a:p>
            </p:txBody>
          </p:sp>
        </mc:Fallback>
      </mc:AlternateContent>
      <p:sp>
        <p:nvSpPr>
          <p:cNvPr id="26" name="右矢印 25">
            <a:extLst>
              <a:ext uri="{FF2B5EF4-FFF2-40B4-BE49-F238E27FC236}">
                <a16:creationId xmlns:a16="http://schemas.microsoft.com/office/drawing/2014/main" id="{9203EEA1-37A7-6047-992B-6E9794488556}"/>
              </a:ext>
            </a:extLst>
          </p:cNvPr>
          <p:cNvSpPr/>
          <p:nvPr/>
        </p:nvSpPr>
        <p:spPr>
          <a:xfrm rot="20261763">
            <a:off x="5169501" y="3396154"/>
            <a:ext cx="1446423"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テキスト ボックス 26">
            <a:extLst>
              <a:ext uri="{FF2B5EF4-FFF2-40B4-BE49-F238E27FC236}">
                <a16:creationId xmlns:a16="http://schemas.microsoft.com/office/drawing/2014/main" id="{1C857569-FB9E-0145-AAD6-04BF9DBD0282}"/>
              </a:ext>
            </a:extLst>
          </p:cNvPr>
          <p:cNvSpPr txBox="1"/>
          <p:nvPr/>
        </p:nvSpPr>
        <p:spPr>
          <a:xfrm rot="20179343">
            <a:off x="4818550" y="3593560"/>
            <a:ext cx="2086166" cy="58413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n</a:t>
            </a:r>
            <a:endParaRPr lang="ja-JP" altLang="en-US" sz="1846" b="1">
              <a:solidFill>
                <a:srgbClr val="FF0000"/>
              </a:solidFill>
            </a:endParaRPr>
          </a:p>
          <a:p>
            <a:r>
              <a:rPr lang="ja-JP" altLang="en-US" sz="1350"/>
              <a:t>　</a:t>
            </a:r>
            <a:endParaRPr lang="ja-JP" altLang="en-US" sz="1350" dirty="0"/>
          </a:p>
        </p:txBody>
      </p:sp>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EE0E0F49-33E0-CB45-893A-A70B5E93854F}"/>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8" name="正方形/長方形 27">
                <a:extLst>
                  <a:ext uri="{FF2B5EF4-FFF2-40B4-BE49-F238E27FC236}">
                    <a16:creationId xmlns:a16="http://schemas.microsoft.com/office/drawing/2014/main" id="{EE0E0F49-33E0-CB45-893A-A70B5E93854F}"/>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8"/>
                <a:stretch>
                  <a:fillRect/>
                </a:stretch>
              </a:blipFill>
            </p:spPr>
            <p:txBody>
              <a:bodyPr/>
              <a:lstStyle/>
              <a:p>
                <a:r>
                  <a:rPr lang="ja-JP" altLang="en-US">
                    <a:noFill/>
                  </a:rPr>
                  <a:t> </a:t>
                </a:r>
              </a:p>
            </p:txBody>
          </p:sp>
        </mc:Fallback>
      </mc:AlternateContent>
      <p:cxnSp>
        <p:nvCxnSpPr>
          <p:cNvPr id="29" name="直線矢印コネクタ 28">
            <a:extLst>
              <a:ext uri="{FF2B5EF4-FFF2-40B4-BE49-F238E27FC236}">
                <a16:creationId xmlns:a16="http://schemas.microsoft.com/office/drawing/2014/main" id="{24D9CD8F-55B7-054F-88BA-60113D7566A6}"/>
              </a:ext>
            </a:extLst>
          </p:cNvPr>
          <p:cNvCxnSpPr>
            <a:cxnSpLocks/>
          </p:cNvCxnSpPr>
          <p:nvPr/>
        </p:nvCxnSpPr>
        <p:spPr>
          <a:xfrm flipV="1">
            <a:off x="9229969" y="2180153"/>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711AA446-A8D6-584D-B19B-47CC819BF44B}"/>
              </a:ext>
            </a:extLst>
          </p:cNvPr>
          <p:cNvSpPr txBox="1"/>
          <p:nvPr/>
        </p:nvSpPr>
        <p:spPr>
          <a:xfrm>
            <a:off x="6538765" y="2679964"/>
            <a:ext cx="569387" cy="376385"/>
          </a:xfrm>
          <a:prstGeom prst="rect">
            <a:avLst/>
          </a:prstGeom>
          <a:noFill/>
        </p:spPr>
        <p:txBody>
          <a:bodyPr wrap="none" rtlCol="0">
            <a:spAutoFit/>
          </a:bodyPr>
          <a:lstStyle/>
          <a:p>
            <a:r>
              <a:rPr lang="en-US" altLang="ja-JP" sz="1846" dirty="0">
                <a:latin typeface="メイリオ" panose="020B0604030504040204" pitchFamily="50" charset="-128"/>
                <a:ea typeface="メイリオ" panose="020B0604030504040204" pitchFamily="50" charset="-128"/>
              </a:rPr>
              <a:t>2</a:t>
            </a:r>
            <a:r>
              <a:rPr lang="ja-JP" altLang="en-US" sz="1846">
                <a:latin typeface="メイリオ" panose="020B0604030504040204" pitchFamily="50" charset="-128"/>
                <a:ea typeface="メイリオ" panose="020B0604030504040204" pitchFamily="50" charset="-128"/>
              </a:rPr>
              <a:t>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11977F8C-9063-2A4D-B676-AD0C815D2F81}"/>
                  </a:ext>
                </a:extLst>
              </p:cNvPr>
              <p:cNvSpPr/>
              <p:nvPr/>
            </p:nvSpPr>
            <p:spPr>
              <a:xfrm>
                <a:off x="7282895" y="2629739"/>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i="1">
                              <a:latin typeface="Cambria Math" panose="02040503050406030204" pitchFamily="18" charset="0"/>
                            </a:rPr>
                            <m:t>𝑛</m:t>
                          </m:r>
                        </m:sub>
                      </m:sSub>
                    </m:oMath>
                  </m:oMathPara>
                </a14:m>
                <a:endParaRPr lang="ja-JP" altLang="en-US" sz="1846"/>
              </a:p>
            </p:txBody>
          </p:sp>
        </mc:Choice>
        <mc:Fallback xmlns="">
          <p:sp>
            <p:nvSpPr>
              <p:cNvPr id="31" name="正方形/長方形 30">
                <a:extLst>
                  <a:ext uri="{FF2B5EF4-FFF2-40B4-BE49-F238E27FC236}">
                    <a16:creationId xmlns:a16="http://schemas.microsoft.com/office/drawing/2014/main" id="{11977F8C-9063-2A4D-B676-AD0C815D2F81}"/>
                  </a:ext>
                </a:extLst>
              </p:cNvPr>
              <p:cNvSpPr>
                <a:spLocks noRot="1" noChangeAspect="1" noMove="1" noResize="1" noEditPoints="1" noAdjustHandles="1" noChangeArrowheads="1" noChangeShapeType="1" noTextEdit="1"/>
              </p:cNvSpPr>
              <p:nvPr/>
            </p:nvSpPr>
            <p:spPr>
              <a:xfrm>
                <a:off x="7282895" y="2629739"/>
                <a:ext cx="1949380" cy="37638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3EF584C6-8754-8448-B5F0-7C891C2F13C3}"/>
                  </a:ext>
                </a:extLst>
              </p:cNvPr>
              <p:cNvSpPr/>
              <p:nvPr/>
            </p:nvSpPr>
            <p:spPr>
              <a:xfrm>
                <a:off x="9744229" y="2618360"/>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2</m:t>
                              </m:r>
                            </m:sub>
                          </m:sSub>
                        </m:e>
                      </m:acc>
                    </m:oMath>
                  </m:oMathPara>
                </a14:m>
                <a:endParaRPr lang="ja-JP" altLang="en-US" sz="1846"/>
              </a:p>
            </p:txBody>
          </p:sp>
        </mc:Choice>
        <mc:Fallback xmlns="">
          <p:sp>
            <p:nvSpPr>
              <p:cNvPr id="32" name="正方形/長方形 31">
                <a:extLst>
                  <a:ext uri="{FF2B5EF4-FFF2-40B4-BE49-F238E27FC236}">
                    <a16:creationId xmlns:a16="http://schemas.microsoft.com/office/drawing/2014/main" id="{3EF584C6-8754-8448-B5F0-7C891C2F13C3}"/>
                  </a:ext>
                </a:extLst>
              </p:cNvPr>
              <p:cNvSpPr>
                <a:spLocks noRot="1" noChangeAspect="1" noMove="1" noResize="1" noEditPoints="1" noAdjustHandles="1" noChangeArrowheads="1" noChangeShapeType="1" noTextEdit="1"/>
              </p:cNvSpPr>
              <p:nvPr/>
            </p:nvSpPr>
            <p:spPr>
              <a:xfrm>
                <a:off x="9744229" y="2618360"/>
                <a:ext cx="471091" cy="376385"/>
              </a:xfrm>
              <a:prstGeom prst="rect">
                <a:avLst/>
              </a:prstGeom>
              <a:blipFill>
                <a:blip r:embed="rId10"/>
                <a:stretch>
                  <a:fillRect/>
                </a:stretch>
              </a:blipFill>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6540A4CC-39E1-AF42-AC50-17592F4476D5}"/>
              </a:ext>
            </a:extLst>
          </p:cNvPr>
          <p:cNvCxnSpPr>
            <a:cxnSpLocks/>
          </p:cNvCxnSpPr>
          <p:nvPr/>
        </p:nvCxnSpPr>
        <p:spPr>
          <a:xfrm flipV="1">
            <a:off x="9229969" y="2789758"/>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D3105D7-2DB3-D94D-AAFD-C6336CA9CF2C}"/>
              </a:ext>
            </a:extLst>
          </p:cNvPr>
          <p:cNvSpPr txBox="1"/>
          <p:nvPr/>
        </p:nvSpPr>
        <p:spPr>
          <a:xfrm>
            <a:off x="6523135" y="3320826"/>
            <a:ext cx="569387" cy="376385"/>
          </a:xfrm>
          <a:prstGeom prst="rect">
            <a:avLst/>
          </a:prstGeom>
          <a:noFill/>
        </p:spPr>
        <p:txBody>
          <a:bodyPr wrap="none" rtlCol="0">
            <a:spAutoFit/>
          </a:bodyPr>
          <a:lstStyle/>
          <a:p>
            <a:r>
              <a:rPr lang="en-US" altLang="ja-JP" sz="1846" dirty="0">
                <a:latin typeface="メイリオ" panose="020B0604030504040204" pitchFamily="50" charset="-128"/>
                <a:ea typeface="メイリオ" panose="020B0604030504040204" pitchFamily="50" charset="-128"/>
              </a:rPr>
              <a:t>3</a:t>
            </a:r>
            <a:r>
              <a:rPr lang="ja-JP" altLang="en-US" sz="1846">
                <a:latin typeface="メイリオ" panose="020B0604030504040204" pitchFamily="50" charset="-128"/>
                <a:ea typeface="メイリオ" panose="020B0604030504040204" pitchFamily="50" charset="-128"/>
              </a:rPr>
              <a:t>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A2ACC9C1-5C45-324B-9C1C-47A7B6AD1AEB}"/>
                  </a:ext>
                </a:extLst>
              </p:cNvPr>
              <p:cNvSpPr/>
              <p:nvPr/>
            </p:nvSpPr>
            <p:spPr>
              <a:xfrm>
                <a:off x="7267265" y="3270601"/>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i="1">
                              <a:latin typeface="Cambria Math" panose="02040503050406030204" pitchFamily="18" charset="0"/>
                            </a:rPr>
                            <m:t>𝑛</m:t>
                          </m:r>
                        </m:sub>
                      </m:sSub>
                    </m:oMath>
                  </m:oMathPara>
                </a14:m>
                <a:endParaRPr lang="ja-JP" altLang="en-US" sz="1846"/>
              </a:p>
            </p:txBody>
          </p:sp>
        </mc:Choice>
        <mc:Fallback xmlns="">
          <p:sp>
            <p:nvSpPr>
              <p:cNvPr id="35" name="正方形/長方形 34">
                <a:extLst>
                  <a:ext uri="{FF2B5EF4-FFF2-40B4-BE49-F238E27FC236}">
                    <a16:creationId xmlns:a16="http://schemas.microsoft.com/office/drawing/2014/main" id="{A2ACC9C1-5C45-324B-9C1C-47A7B6AD1AEB}"/>
                  </a:ext>
                </a:extLst>
              </p:cNvPr>
              <p:cNvSpPr>
                <a:spLocks noRot="1" noChangeAspect="1" noMove="1" noResize="1" noEditPoints="1" noAdjustHandles="1" noChangeArrowheads="1" noChangeShapeType="1" noTextEdit="1"/>
              </p:cNvSpPr>
              <p:nvPr/>
            </p:nvSpPr>
            <p:spPr>
              <a:xfrm>
                <a:off x="7267265" y="3270601"/>
                <a:ext cx="1949380" cy="37638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A8E47A42-827F-5642-8C2F-95F40889BBAC}"/>
                  </a:ext>
                </a:extLst>
              </p:cNvPr>
              <p:cNvSpPr/>
              <p:nvPr/>
            </p:nvSpPr>
            <p:spPr>
              <a:xfrm>
                <a:off x="9728599" y="3259222"/>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3</m:t>
                              </m:r>
                            </m:sub>
                          </m:sSub>
                        </m:e>
                      </m:acc>
                    </m:oMath>
                  </m:oMathPara>
                </a14:m>
                <a:endParaRPr lang="ja-JP" altLang="en-US" sz="1846"/>
              </a:p>
            </p:txBody>
          </p:sp>
        </mc:Choice>
        <mc:Fallback xmlns="">
          <p:sp>
            <p:nvSpPr>
              <p:cNvPr id="36" name="正方形/長方形 35">
                <a:extLst>
                  <a:ext uri="{FF2B5EF4-FFF2-40B4-BE49-F238E27FC236}">
                    <a16:creationId xmlns:a16="http://schemas.microsoft.com/office/drawing/2014/main" id="{A8E47A42-827F-5642-8C2F-95F40889BBAC}"/>
                  </a:ext>
                </a:extLst>
              </p:cNvPr>
              <p:cNvSpPr>
                <a:spLocks noRot="1" noChangeAspect="1" noMove="1" noResize="1" noEditPoints="1" noAdjustHandles="1" noChangeArrowheads="1" noChangeShapeType="1" noTextEdit="1"/>
              </p:cNvSpPr>
              <p:nvPr/>
            </p:nvSpPr>
            <p:spPr>
              <a:xfrm>
                <a:off x="9728599" y="3259222"/>
                <a:ext cx="471091" cy="376385"/>
              </a:xfrm>
              <a:prstGeom prst="rect">
                <a:avLst/>
              </a:prstGeom>
              <a:blipFill>
                <a:blip r:embed="rId12"/>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18005EE1-56E0-184E-BD92-5113378E894D}"/>
              </a:ext>
            </a:extLst>
          </p:cNvPr>
          <p:cNvCxnSpPr>
            <a:cxnSpLocks/>
          </p:cNvCxnSpPr>
          <p:nvPr/>
        </p:nvCxnSpPr>
        <p:spPr>
          <a:xfrm flipV="1">
            <a:off x="9214339" y="3430620"/>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正方形/長方形 37">
                <a:extLst>
                  <a:ext uri="{FF2B5EF4-FFF2-40B4-BE49-F238E27FC236}">
                    <a16:creationId xmlns:a16="http://schemas.microsoft.com/office/drawing/2014/main" id="{F92CA382-A571-0D4A-A9C7-DECE52F8D864}"/>
                  </a:ext>
                </a:extLst>
              </p:cNvPr>
              <p:cNvSpPr/>
              <p:nvPr/>
            </p:nvSpPr>
            <p:spPr>
              <a:xfrm>
                <a:off x="6709268" y="4501763"/>
                <a:ext cx="2933304" cy="388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smtClean="0">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10</m:t>
                          </m:r>
                          <m:r>
                            <a:rPr lang="en-US" altLang="ja-JP" sz="1846" b="0" i="0" smtClean="0">
                              <a:latin typeface="Cambria Math" panose="02040503050406030204" pitchFamily="18" charset="0"/>
                            </a:rPr>
                            <m:t>0</m:t>
                          </m:r>
                          <m:r>
                            <a:rPr lang="en-US" altLang="ja-JP" sz="1846">
                              <a:latin typeface="Cambria Math" panose="02040503050406030204" pitchFamily="18" charset="0"/>
                            </a:rPr>
                            <m:t>0,</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10</m:t>
                          </m:r>
                          <m:r>
                            <a:rPr lang="en-US" altLang="ja-JP" sz="1846" b="0" i="0" smtClean="0">
                              <a:latin typeface="Cambria Math" panose="02040503050406030204" pitchFamily="18" charset="0"/>
                            </a:rPr>
                            <m:t>0</m:t>
                          </m:r>
                          <m:r>
                            <a:rPr lang="en-US" altLang="ja-JP" sz="1846">
                              <a:latin typeface="Cambria Math" panose="02040503050406030204" pitchFamily="18" charset="0"/>
                            </a:rPr>
                            <m:t>0,</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1</m:t>
                          </m:r>
                          <m:r>
                            <a:rPr lang="en-US" altLang="ja-JP" sz="1846" b="0" i="1" smtClean="0">
                              <a:latin typeface="Cambria Math" panose="02040503050406030204" pitchFamily="18" charset="0"/>
                            </a:rPr>
                            <m:t>0</m:t>
                          </m:r>
                          <m:r>
                            <a:rPr lang="en-US" altLang="ja-JP" sz="1846" i="1">
                              <a:latin typeface="Cambria Math" panose="02040503050406030204" pitchFamily="18" charset="0"/>
                            </a:rPr>
                            <m:t>00,</m:t>
                          </m:r>
                          <m:r>
                            <a:rPr lang="ja-JP" altLang="en-US" sz="1846" i="1">
                              <a:latin typeface="Cambria Math" panose="02040503050406030204" pitchFamily="18" charset="0"/>
                            </a:rPr>
                            <m:t>𝑛</m:t>
                          </m:r>
                        </m:sub>
                      </m:sSub>
                    </m:oMath>
                  </m:oMathPara>
                </a14:m>
                <a:endParaRPr lang="ja-JP" altLang="en-US" sz="1846"/>
              </a:p>
            </p:txBody>
          </p:sp>
        </mc:Choice>
        <mc:Fallback xmlns="">
          <p:sp>
            <p:nvSpPr>
              <p:cNvPr id="38" name="正方形/長方形 37">
                <a:extLst>
                  <a:ext uri="{FF2B5EF4-FFF2-40B4-BE49-F238E27FC236}">
                    <a16:creationId xmlns:a16="http://schemas.microsoft.com/office/drawing/2014/main" id="{F92CA382-A571-0D4A-A9C7-DECE52F8D864}"/>
                  </a:ext>
                </a:extLst>
              </p:cNvPr>
              <p:cNvSpPr>
                <a:spLocks noRot="1" noChangeAspect="1" noMove="1" noResize="1" noEditPoints="1" noAdjustHandles="1" noChangeArrowheads="1" noChangeShapeType="1" noTextEdit="1"/>
              </p:cNvSpPr>
              <p:nvPr/>
            </p:nvSpPr>
            <p:spPr>
              <a:xfrm>
                <a:off x="6709268" y="4501763"/>
                <a:ext cx="2933304" cy="388696"/>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a:extLst>
                  <a:ext uri="{FF2B5EF4-FFF2-40B4-BE49-F238E27FC236}">
                    <a16:creationId xmlns:a16="http://schemas.microsoft.com/office/drawing/2014/main" id="{0D3AF789-8236-4847-9694-099AB89216D7}"/>
                  </a:ext>
                </a:extLst>
              </p:cNvPr>
              <p:cNvSpPr/>
              <p:nvPr/>
            </p:nvSpPr>
            <p:spPr>
              <a:xfrm>
                <a:off x="9702927" y="4494351"/>
                <a:ext cx="763799"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smtClean="0">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10</m:t>
                              </m:r>
                              <m:r>
                                <a:rPr lang="en-US" altLang="ja-JP" sz="1846" b="0" i="1" smtClean="0">
                                  <a:latin typeface="Cambria Math" panose="02040503050406030204" pitchFamily="18" charset="0"/>
                                </a:rPr>
                                <m:t>0</m:t>
                              </m:r>
                              <m:r>
                                <a:rPr lang="en-US" altLang="ja-JP" sz="1846" i="1">
                                  <a:latin typeface="Cambria Math" panose="02040503050406030204" pitchFamily="18" charset="0"/>
                                </a:rPr>
                                <m:t>0</m:t>
                              </m:r>
                            </m:sub>
                          </m:sSub>
                        </m:e>
                      </m:acc>
                    </m:oMath>
                  </m:oMathPara>
                </a14:m>
                <a:endParaRPr lang="ja-JP" altLang="en-US" sz="1846"/>
              </a:p>
            </p:txBody>
          </p:sp>
        </mc:Choice>
        <mc:Fallback xmlns="">
          <p:sp>
            <p:nvSpPr>
              <p:cNvPr id="39" name="正方形/長方形 38">
                <a:extLst>
                  <a:ext uri="{FF2B5EF4-FFF2-40B4-BE49-F238E27FC236}">
                    <a16:creationId xmlns:a16="http://schemas.microsoft.com/office/drawing/2014/main" id="{0D3AF789-8236-4847-9694-099AB89216D7}"/>
                  </a:ext>
                </a:extLst>
              </p:cNvPr>
              <p:cNvSpPr>
                <a:spLocks noRot="1" noChangeAspect="1" noMove="1" noResize="1" noEditPoints="1" noAdjustHandles="1" noChangeArrowheads="1" noChangeShapeType="1" noTextEdit="1"/>
              </p:cNvSpPr>
              <p:nvPr/>
            </p:nvSpPr>
            <p:spPr>
              <a:xfrm>
                <a:off x="9702927" y="4494351"/>
                <a:ext cx="763799" cy="376385"/>
              </a:xfrm>
              <a:prstGeom prst="rect">
                <a:avLst/>
              </a:prstGeom>
              <a:blipFill>
                <a:blip r:embed="rId14"/>
                <a:stretch>
                  <a:fillRect/>
                </a:stretch>
              </a:blipFill>
            </p:spPr>
            <p:txBody>
              <a:bodyPr/>
              <a:lstStyle/>
              <a:p>
                <a:r>
                  <a:rPr lang="ja-JP" altLang="en-US">
                    <a:noFill/>
                  </a:rPr>
                  <a:t> </a:t>
                </a:r>
              </a:p>
            </p:txBody>
          </p:sp>
        </mc:Fallback>
      </mc:AlternateContent>
      <p:cxnSp>
        <p:nvCxnSpPr>
          <p:cNvPr id="40" name="直線矢印コネクタ 39">
            <a:extLst>
              <a:ext uri="{FF2B5EF4-FFF2-40B4-BE49-F238E27FC236}">
                <a16:creationId xmlns:a16="http://schemas.microsoft.com/office/drawing/2014/main" id="{A076F2DF-4564-224E-83CC-64DC8CC80473}"/>
              </a:ext>
            </a:extLst>
          </p:cNvPr>
          <p:cNvCxnSpPr>
            <a:cxnSpLocks/>
          </p:cNvCxnSpPr>
          <p:nvPr/>
        </p:nvCxnSpPr>
        <p:spPr>
          <a:xfrm flipV="1">
            <a:off x="9391131" y="4664810"/>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EE2AF55C-BF40-3149-9492-994E6E85E2EE}"/>
                  </a:ext>
                </a:extLst>
              </p:cNvPr>
              <p:cNvSpPr/>
              <p:nvPr/>
            </p:nvSpPr>
            <p:spPr>
              <a:xfrm rot="5400000">
                <a:off x="8037614" y="3881673"/>
                <a:ext cx="680956"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46">
                          <a:latin typeface="Cambria Math" panose="02040503050406030204" pitchFamily="18" charset="0"/>
                        </a:rPr>
                        <m:t>⋯⋯</m:t>
                      </m:r>
                    </m:oMath>
                  </m:oMathPara>
                </a14:m>
                <a:endParaRPr lang="ja-JP" altLang="en-US" sz="1846"/>
              </a:p>
            </p:txBody>
          </p:sp>
        </mc:Choice>
        <mc:Fallback xmlns="">
          <p:sp>
            <p:nvSpPr>
              <p:cNvPr id="41" name="正方形/長方形 40">
                <a:extLst>
                  <a:ext uri="{FF2B5EF4-FFF2-40B4-BE49-F238E27FC236}">
                    <a16:creationId xmlns:a16="http://schemas.microsoft.com/office/drawing/2014/main" id="{EE2AF55C-BF40-3149-9492-994E6E85E2EE}"/>
                  </a:ext>
                </a:extLst>
              </p:cNvPr>
              <p:cNvSpPr>
                <a:spLocks noRot="1" noChangeAspect="1" noMove="1" noResize="1" noEditPoints="1" noAdjustHandles="1" noChangeArrowheads="1" noChangeShapeType="1" noTextEdit="1"/>
              </p:cNvSpPr>
              <p:nvPr/>
            </p:nvSpPr>
            <p:spPr>
              <a:xfrm rot="5400000">
                <a:off x="8037614" y="3881673"/>
                <a:ext cx="680956" cy="376385"/>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7B48E885-2896-3B41-8EA9-573B5A4D5E99}"/>
                  </a:ext>
                </a:extLst>
              </p:cNvPr>
              <p:cNvSpPr/>
              <p:nvPr/>
            </p:nvSpPr>
            <p:spPr>
              <a:xfrm rot="5400000">
                <a:off x="9598948" y="3799432"/>
                <a:ext cx="680956"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46">
                          <a:latin typeface="Cambria Math" panose="02040503050406030204" pitchFamily="18" charset="0"/>
                        </a:rPr>
                        <m:t>⋯⋯</m:t>
                      </m:r>
                    </m:oMath>
                  </m:oMathPara>
                </a14:m>
                <a:endParaRPr lang="ja-JP" altLang="en-US" sz="1846"/>
              </a:p>
            </p:txBody>
          </p:sp>
        </mc:Choice>
        <mc:Fallback xmlns="">
          <p:sp>
            <p:nvSpPr>
              <p:cNvPr id="42" name="正方形/長方形 41">
                <a:extLst>
                  <a:ext uri="{FF2B5EF4-FFF2-40B4-BE49-F238E27FC236}">
                    <a16:creationId xmlns:a16="http://schemas.microsoft.com/office/drawing/2014/main" id="{7B48E885-2896-3B41-8EA9-573B5A4D5E99}"/>
                  </a:ext>
                </a:extLst>
              </p:cNvPr>
              <p:cNvSpPr>
                <a:spLocks noRot="1" noChangeAspect="1" noMove="1" noResize="1" noEditPoints="1" noAdjustHandles="1" noChangeArrowheads="1" noChangeShapeType="1" noTextEdit="1"/>
              </p:cNvSpPr>
              <p:nvPr/>
            </p:nvSpPr>
            <p:spPr>
              <a:xfrm rot="5400000">
                <a:off x="9598948" y="3799432"/>
                <a:ext cx="680956" cy="376385"/>
              </a:xfrm>
              <a:prstGeom prst="rect">
                <a:avLst/>
              </a:prstGeom>
              <a:blipFill>
                <a:blip r:embed="rId16"/>
                <a:stretch>
                  <a:fillRect/>
                </a:stretch>
              </a:blipFill>
            </p:spPr>
            <p:txBody>
              <a:bodyPr/>
              <a:lstStyle/>
              <a:p>
                <a:r>
                  <a:rPr lang="ja-JP" altLang="en-US">
                    <a:noFill/>
                  </a:rPr>
                  <a:t> </a:t>
                </a:r>
              </a:p>
            </p:txBody>
          </p:sp>
        </mc:Fallback>
      </mc:AlternateContent>
      <p:sp>
        <p:nvSpPr>
          <p:cNvPr id="43" name="正方形/長方形 42">
            <a:extLst>
              <a:ext uri="{FF2B5EF4-FFF2-40B4-BE49-F238E27FC236}">
                <a16:creationId xmlns:a16="http://schemas.microsoft.com/office/drawing/2014/main" id="{C36F0588-15C7-B243-AB5C-09B5381674CF}"/>
              </a:ext>
            </a:extLst>
          </p:cNvPr>
          <p:cNvSpPr/>
          <p:nvPr/>
        </p:nvSpPr>
        <p:spPr>
          <a:xfrm>
            <a:off x="9709984" y="1407522"/>
            <a:ext cx="620731" cy="38442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44" name="テキスト ボックス 43">
            <a:extLst>
              <a:ext uri="{FF2B5EF4-FFF2-40B4-BE49-F238E27FC236}">
                <a16:creationId xmlns:a16="http://schemas.microsoft.com/office/drawing/2014/main" id="{FF968D1B-ECF2-F648-A4F4-1A3DBD5238F5}"/>
              </a:ext>
            </a:extLst>
          </p:cNvPr>
          <p:cNvSpPr txBox="1"/>
          <p:nvPr/>
        </p:nvSpPr>
        <p:spPr>
          <a:xfrm>
            <a:off x="7295698" y="5529825"/>
            <a:ext cx="3506088" cy="660437"/>
          </a:xfrm>
          <a:prstGeom prst="rect">
            <a:avLst/>
          </a:prstGeom>
          <a:noFill/>
        </p:spPr>
        <p:txBody>
          <a:bodyPr wrap="none" rtlCol="0">
            <a:spAutoFit/>
          </a:bodyPr>
          <a:lstStyle/>
          <a:p>
            <a:r>
              <a:rPr lang="ja-JP" altLang="en-US" sz="1846">
                <a:latin typeface="メイリオ" panose="020B0604030504040204" pitchFamily="50" charset="-128"/>
                <a:ea typeface="メイリオ" panose="020B0604030504040204" pitchFamily="50" charset="-128"/>
              </a:rPr>
              <a:t>もしこのヒストグラムを作ると</a:t>
            </a:r>
            <a:endParaRPr lang="en-US" altLang="ja-JP" sz="1846" dirty="0">
              <a:latin typeface="メイリオ" panose="020B0604030504040204" pitchFamily="50" charset="-128"/>
              <a:ea typeface="メイリオ" panose="020B0604030504040204" pitchFamily="50" charset="-128"/>
            </a:endParaRPr>
          </a:p>
          <a:p>
            <a:r>
              <a:rPr lang="ja-JP" altLang="en-US" sz="1846">
                <a:latin typeface="メイリオ" panose="020B0604030504040204" pitchFamily="50" charset="-128"/>
                <a:ea typeface="メイリオ" panose="020B0604030504040204" pitchFamily="50" charset="-128"/>
              </a:rPr>
              <a:t>どんな分布をしているのか？</a:t>
            </a:r>
            <a:endParaRPr kumimoji="1" lang="ja-JP" altLang="en-US" sz="1846" dirty="0">
              <a:latin typeface="メイリオ" panose="020B0604030504040204" pitchFamily="50" charset="-128"/>
              <a:ea typeface="メイリオ" panose="020B0604030504040204" pitchFamily="50" charset="-128"/>
            </a:endParaRPr>
          </a:p>
        </p:txBody>
      </p:sp>
      <p:cxnSp>
        <p:nvCxnSpPr>
          <p:cNvPr id="45" name="直線コネクタ 44">
            <a:extLst>
              <a:ext uri="{FF2B5EF4-FFF2-40B4-BE49-F238E27FC236}">
                <a16:creationId xmlns:a16="http://schemas.microsoft.com/office/drawing/2014/main" id="{82A1A9C1-641B-CB48-B414-FF0A8553BC30}"/>
              </a:ext>
            </a:extLst>
          </p:cNvPr>
          <p:cNvCxnSpPr/>
          <p:nvPr/>
        </p:nvCxnSpPr>
        <p:spPr>
          <a:xfrm>
            <a:off x="2475774" y="5234354"/>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FA5C5ECF-7DA0-E143-BD38-2E3ECF09AF6B}"/>
              </a:ext>
            </a:extLst>
          </p:cNvPr>
          <p:cNvCxnSpPr/>
          <p:nvPr/>
        </p:nvCxnSpPr>
        <p:spPr>
          <a:xfrm flipH="1">
            <a:off x="3805482" y="5140570"/>
            <a:ext cx="0" cy="13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39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CF305729-FB77-A74A-8784-24866081EC9E}"/>
                  </a:ext>
                </a:extLst>
              </p:cNvPr>
              <p:cNvSpPr/>
              <p:nvPr/>
            </p:nvSpPr>
            <p:spPr>
              <a:xfrm>
                <a:off x="3621778" y="5274383"/>
                <a:ext cx="36740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oMath>
                  </m:oMathPara>
                </a14:m>
                <a:endParaRPr lang="ja-JP" altLang="en-US" sz="1846"/>
              </a:p>
            </p:txBody>
          </p:sp>
        </mc:Choice>
        <mc:Fallback xmlns="">
          <p:sp>
            <p:nvSpPr>
              <p:cNvPr id="9" name="正方形/長方形 8">
                <a:extLst>
                  <a:ext uri="{FF2B5EF4-FFF2-40B4-BE49-F238E27FC236}">
                    <a16:creationId xmlns:a16="http://schemas.microsoft.com/office/drawing/2014/main" id="{CF305729-FB77-A74A-8784-24866081EC9E}"/>
                  </a:ext>
                </a:extLst>
              </p:cNvPr>
              <p:cNvSpPr>
                <a:spLocks noRot="1" noChangeAspect="1" noMove="1" noResize="1" noEditPoints="1" noAdjustHandles="1" noChangeArrowheads="1" noChangeShapeType="1" noTextEdit="1"/>
              </p:cNvSpPr>
              <p:nvPr/>
            </p:nvSpPr>
            <p:spPr>
              <a:xfrm>
                <a:off x="3621778" y="5274383"/>
                <a:ext cx="367408" cy="376385"/>
              </a:xfrm>
              <a:prstGeom prst="rect">
                <a:avLst/>
              </a:prstGeom>
              <a:blipFill>
                <a:blip r:embed="rId2"/>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F7DB07A-D04E-144E-BA6A-A9B83F506EBD}"/>
                  </a:ext>
                </a:extLst>
              </p:cNvPr>
              <p:cNvSpPr/>
              <p:nvPr/>
            </p:nvSpPr>
            <p:spPr>
              <a:xfrm>
                <a:off x="3768099" y="4148892"/>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oMath>
                  </m:oMathPara>
                </a14:m>
                <a:endParaRPr lang="ja-JP" altLang="en-US" sz="1846"/>
              </a:p>
            </p:txBody>
          </p:sp>
        </mc:Choice>
        <mc:Fallback xmlns="">
          <p:sp>
            <p:nvSpPr>
              <p:cNvPr id="11" name="正方形/長方形 10">
                <a:extLst>
                  <a:ext uri="{FF2B5EF4-FFF2-40B4-BE49-F238E27FC236}">
                    <a16:creationId xmlns:a16="http://schemas.microsoft.com/office/drawing/2014/main" id="{CF7DB07A-D04E-144E-BA6A-A9B83F506EBD}"/>
                  </a:ext>
                </a:extLst>
              </p:cNvPr>
              <p:cNvSpPr>
                <a:spLocks noRot="1" noChangeAspect="1" noMove="1" noResize="1" noEditPoints="1" noAdjustHandles="1" noChangeArrowheads="1" noChangeShapeType="1" noTextEdit="1"/>
              </p:cNvSpPr>
              <p:nvPr/>
            </p:nvSpPr>
            <p:spPr>
              <a:xfrm>
                <a:off x="3768099" y="4148892"/>
                <a:ext cx="372218" cy="376385"/>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94923860-3F84-EA4D-A48C-C4D6ECA6B506}"/>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フリーフォーム 14">
            <a:extLst>
              <a:ext uri="{FF2B5EF4-FFF2-40B4-BE49-F238E27FC236}">
                <a16:creationId xmlns:a16="http://schemas.microsoft.com/office/drawing/2014/main" id="{CB6DB0B3-6B89-B941-A9DA-9B1226341FDE}"/>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1EAA8120-533F-1C4B-8CD7-6FF7E01A499F}"/>
                  </a:ext>
                </a:extLst>
              </p:cNvPr>
              <p:cNvSpPr/>
              <p:nvPr/>
            </p:nvSpPr>
            <p:spPr>
              <a:xfrm>
                <a:off x="5147591" y="4992164"/>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20" name="正方形/長方形 19">
                <a:extLst>
                  <a:ext uri="{FF2B5EF4-FFF2-40B4-BE49-F238E27FC236}">
                    <a16:creationId xmlns:a16="http://schemas.microsoft.com/office/drawing/2014/main" id="{1EAA8120-533F-1C4B-8CD7-6FF7E01A499F}"/>
                  </a:ext>
                </a:extLst>
              </p:cNvPr>
              <p:cNvSpPr>
                <a:spLocks noRot="1" noChangeAspect="1" noMove="1" noResize="1" noEditPoints="1" noAdjustHandles="1" noChangeArrowheads="1" noChangeShapeType="1" noTextEdit="1"/>
              </p:cNvSpPr>
              <p:nvPr/>
            </p:nvSpPr>
            <p:spPr>
              <a:xfrm>
                <a:off x="5147591" y="4992164"/>
                <a:ext cx="372218" cy="37638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8EB4BC6A-0212-ED40-B2E5-4B3F1D983F19}"/>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a:t>
                </a:r>
                <a:r>
                  <a:rPr lang="ja-JP" altLang="en-US" sz="1846" dirty="0">
                    <a:latin typeface="Meiryo" charset="-128"/>
                    <a:ea typeface="Meiryo" charset="-128"/>
                    <a:cs typeface="Meiryo" charset="-128"/>
                  </a:rPr>
                  <a:t>の</a:t>
                </a:r>
                <a:r>
                  <a:rPr lang="ja-JP" altLang="en-US" sz="1846" b="1" dirty="0">
                    <a:solidFill>
                      <a:srgbClr val="FF0000"/>
                    </a:solidFill>
                    <a:latin typeface="Meiryo" charset="-128"/>
                    <a:ea typeface="Meiryo" charset="-128"/>
                    <a:cs typeface="Meiryo" charset="-128"/>
                  </a:rPr>
                  <a:t>標本平均の分布</a:t>
                </a:r>
                <a:r>
                  <a:rPr lang="ja-JP" altLang="en-US" sz="1846" dirty="0">
                    <a:latin typeface="Meiryo" charset="-128"/>
                    <a:ea typeface="Meiryo" charset="-128"/>
                    <a:cs typeface="Meiryo" charset="-128"/>
                  </a:rPr>
                  <a:t>は、</a:t>
                </a:r>
                <a14:m>
                  <m:oMath xmlns:m="http://schemas.openxmlformats.org/officeDocument/2006/math">
                    <m:r>
                      <a:rPr lang="en-US" altLang="ja-JP" sz="1846" i="1" dirty="0">
                        <a:latin typeface="Cambria Math" charset="0"/>
                        <a:ea typeface="Meiryo" charset="-128"/>
                        <a:cs typeface="Meiryo" charset="-128"/>
                      </a:rPr>
                      <m:t> </m:t>
                    </m:r>
                    <m:r>
                      <a:rPr lang="en-US" altLang="ja-JP" sz="1846" i="1" dirty="0">
                        <a:latin typeface="Cambria Math" charset="0"/>
                        <a:ea typeface="Meiryo" charset="-128"/>
                        <a:cs typeface="Meiryo" charset="-128"/>
                      </a:rPr>
                      <m:t>𝑛</m:t>
                    </m:r>
                  </m:oMath>
                </a14:m>
                <a:r>
                  <a:rPr lang="ja-JP" altLang="en-US" sz="1846" dirty="0">
                    <a:latin typeface="Meiryo" charset="-128"/>
                    <a:ea typeface="Meiryo" charset="-128"/>
                    <a:cs typeface="Meiryo" charset="-128"/>
                  </a:rPr>
                  <a:t>が十分に大きい時、平均が</a:t>
                </a:r>
                <a14:m>
                  <m:oMath xmlns:m="http://schemas.openxmlformats.org/officeDocument/2006/math">
                    <m:r>
                      <a:rPr lang="en-US" altLang="ja-JP" sz="1846" i="1" dirty="0">
                        <a:latin typeface="Cambria Math" charset="0"/>
                        <a:ea typeface="Meiryo" charset="-128"/>
                        <a:cs typeface="Meiryo" charset="-128"/>
                      </a:rPr>
                      <m:t>𝜇</m:t>
                    </m:r>
                  </m:oMath>
                </a14:m>
                <a:r>
                  <a:rPr lang="ja-JP" altLang="en-US" sz="1846" dirty="0">
                    <a:latin typeface="Meiryo" charset="-128"/>
                    <a:ea typeface="Meiryo" charset="-128"/>
                    <a:cs typeface="Meiryo" charset="-128"/>
                  </a:rPr>
                  <a:t>、標準偏差</a:t>
                </a:r>
                <a14:m>
                  <m:oMath xmlns:m="http://schemas.openxmlformats.org/officeDocument/2006/math">
                    <m:f>
                      <m:fPr>
                        <m:ctrlPr>
                          <a:rPr lang="mr-IN" altLang="ja-JP" sz="1846" i="1">
                            <a:latin typeface="Cambria Math" panose="02040503050406030204" pitchFamily="18" charset="0"/>
                            <a:ea typeface="Meiryo" charset="-128"/>
                            <a:cs typeface="Meiryo" charset="-128"/>
                          </a:rPr>
                        </m:ctrlPr>
                      </m:fPr>
                      <m:num>
                        <m:r>
                          <a:rPr lang="mr-IN" altLang="ja-JP" sz="1846" i="1">
                            <a:latin typeface="Cambria Math" charset="0"/>
                            <a:ea typeface="Meiryo" charset="-128"/>
                            <a:cs typeface="Meiryo" charset="-128"/>
                          </a:rPr>
                          <m:t>𝜎</m:t>
                        </m:r>
                      </m:num>
                      <m:den>
                        <m:rad>
                          <m:radPr>
                            <m:degHide m:val="on"/>
                            <m:ctrlPr>
                              <a:rPr lang="mr-IN" altLang="ja-JP" sz="1846" i="1">
                                <a:latin typeface="Cambria Math" panose="02040503050406030204" pitchFamily="18" charset="0"/>
                                <a:ea typeface="Meiryo" charset="-128"/>
                                <a:cs typeface="Meiryo" charset="-128"/>
                              </a:rPr>
                            </m:ctrlPr>
                          </m:radPr>
                          <m:deg/>
                          <m:e>
                            <m:r>
                              <m:rPr>
                                <m:sty m:val="p"/>
                              </m:rPr>
                              <a:rPr lang="en-US" altLang="ja-JP" sz="1846" i="1">
                                <a:latin typeface="Cambria Math" charset="0"/>
                                <a:ea typeface="Meiryo" charset="-128"/>
                                <a:cs typeface="Meiryo" charset="-128"/>
                              </a:rPr>
                              <m:t>n</m:t>
                            </m:r>
                          </m:e>
                        </m:rad>
                      </m:den>
                    </m:f>
                  </m:oMath>
                </a14:m>
                <a:r>
                  <a:rPr lang="ja-JP" altLang="en-US" sz="1846" dirty="0">
                    <a:latin typeface="Meiryo" charset="-128"/>
                    <a:ea typeface="Meiryo" charset="-128"/>
                    <a:cs typeface="Meiryo" charset="-128"/>
                  </a:rPr>
                  <a:t>の正規分布に従う。</a:t>
                </a:r>
                <a:endParaRPr lang="en-US" altLang="ja-JP" sz="1846" dirty="0">
                  <a:latin typeface="Meiryo" charset="-128"/>
                  <a:ea typeface="Meiryo" charset="-128"/>
                  <a:cs typeface="Meiryo" charset="-128"/>
                </a:endParaRPr>
              </a:p>
            </p:txBody>
          </p:sp>
        </mc:Choice>
        <mc:Fallback xmlns="">
          <p:sp>
            <p:nvSpPr>
              <p:cNvPr id="21" name="正方形/長方形 20">
                <a:extLst>
                  <a:ext uri="{FF2B5EF4-FFF2-40B4-BE49-F238E27FC236}">
                    <a16:creationId xmlns:a16="http://schemas.microsoft.com/office/drawing/2014/main" id="{8EB4BC6A-0212-ED40-B2E5-4B3F1D983F19}"/>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b="-1869"/>
                </a:stretch>
              </a:blipFill>
            </p:spPr>
            <p:txBody>
              <a:bodyPr/>
              <a:lstStyle/>
              <a:p>
                <a:r>
                  <a:rPr lang="ja-JP" altLang="en-US">
                    <a:noFill/>
                  </a:rPr>
                  <a:t> </a:t>
                </a:r>
              </a:p>
            </p:txBody>
          </p:sp>
        </mc:Fallback>
      </mc:AlternateContent>
      <p:sp>
        <p:nvSpPr>
          <p:cNvPr id="22" name="正方形/長方形 21">
            <a:extLst>
              <a:ext uri="{FF2B5EF4-FFF2-40B4-BE49-F238E27FC236}">
                <a16:creationId xmlns:a16="http://schemas.microsoft.com/office/drawing/2014/main" id="{4574482E-E406-B442-9A2F-57136BE1448A}"/>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3" name="正方形/長方形 22">
            <a:extLst>
              <a:ext uri="{FF2B5EF4-FFF2-40B4-BE49-F238E27FC236}">
                <a16:creationId xmlns:a16="http://schemas.microsoft.com/office/drawing/2014/main" id="{45599AEA-428B-F746-B3A5-73A2B74DBCC5}"/>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p:sp>
        <p:nvSpPr>
          <p:cNvPr id="18" name="テキスト ボックス 17">
            <a:extLst>
              <a:ext uri="{FF2B5EF4-FFF2-40B4-BE49-F238E27FC236}">
                <a16:creationId xmlns:a16="http://schemas.microsoft.com/office/drawing/2014/main" id="{239F5E7C-E2D4-F247-BEA7-A2BEF02F4B74}"/>
              </a:ext>
            </a:extLst>
          </p:cNvPr>
          <p:cNvSpPr txBox="1"/>
          <p:nvPr/>
        </p:nvSpPr>
        <p:spPr>
          <a:xfrm>
            <a:off x="6425077" y="2148894"/>
            <a:ext cx="659155" cy="376385"/>
          </a:xfrm>
          <a:prstGeom prst="rect">
            <a:avLst/>
          </a:prstGeom>
          <a:noFill/>
        </p:spPr>
        <p:txBody>
          <a:bodyPr wrap="none" rtlCol="0">
            <a:spAutoFit/>
          </a:bodyPr>
          <a:lstStyle/>
          <a:p>
            <a:r>
              <a:rPr lang="ja-JP" altLang="en-US" sz="1846">
                <a:latin typeface="メイリオ" panose="020B0604030504040204" pitchFamily="50" charset="-128"/>
                <a:ea typeface="メイリオ" panose="020B0604030504040204" pitchFamily="50" charset="-128"/>
              </a:rPr>
              <a:t>１回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DEF19C08-77C1-284D-A2A8-6FC00867CB8E}"/>
                  </a:ext>
                </a:extLst>
              </p:cNvPr>
              <p:cNvSpPr/>
              <p:nvPr/>
            </p:nvSpPr>
            <p:spPr>
              <a:xfrm>
                <a:off x="7239640" y="2024386"/>
                <a:ext cx="193303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m:t>
                          </m:r>
                          <m:r>
                            <a:rPr lang="ja-JP" altLang="en-US" sz="1846" i="1">
                              <a:latin typeface="Cambria Math" panose="02040503050406030204" pitchFamily="18" charset="0"/>
                            </a:rPr>
                            <m:t>𝑛</m:t>
                          </m:r>
                        </m:sub>
                      </m:sSub>
                    </m:oMath>
                  </m:oMathPara>
                </a14:m>
                <a:endParaRPr lang="ja-JP" altLang="en-US" sz="1846"/>
              </a:p>
            </p:txBody>
          </p:sp>
        </mc:Choice>
        <mc:Fallback xmlns="">
          <p:sp>
            <p:nvSpPr>
              <p:cNvPr id="19" name="正方形/長方形 18">
                <a:extLst>
                  <a:ext uri="{FF2B5EF4-FFF2-40B4-BE49-F238E27FC236}">
                    <a16:creationId xmlns:a16="http://schemas.microsoft.com/office/drawing/2014/main" id="{DEF19C08-77C1-284D-A2A8-6FC00867CB8E}"/>
                  </a:ext>
                </a:extLst>
              </p:cNvPr>
              <p:cNvSpPr>
                <a:spLocks noRot="1" noChangeAspect="1" noMove="1" noResize="1" noEditPoints="1" noAdjustHandles="1" noChangeArrowheads="1" noChangeShapeType="1" noTextEdit="1"/>
              </p:cNvSpPr>
              <p:nvPr/>
            </p:nvSpPr>
            <p:spPr>
              <a:xfrm>
                <a:off x="7239640" y="2024386"/>
                <a:ext cx="1933030" cy="376385"/>
              </a:xfrm>
              <a:prstGeom prst="rect">
                <a:avLst/>
              </a:prstGeom>
              <a:blipFill>
                <a:blip r:embed="rId6"/>
                <a:stretch>
                  <a:fillRect/>
                </a:stretch>
              </a:blipFill>
            </p:spPr>
            <p:txBody>
              <a:bodyPr/>
              <a:lstStyle/>
              <a:p>
                <a:r>
                  <a:rPr lang="ja-JP" altLang="en-US">
                    <a:noFill/>
                  </a:rPr>
                  <a:t> </a:t>
                </a:r>
              </a:p>
            </p:txBody>
          </p:sp>
        </mc:Fallback>
      </mc:AlternateContent>
      <p:sp>
        <p:nvSpPr>
          <p:cNvPr id="24" name="左中かっこ 23">
            <a:extLst>
              <a:ext uri="{FF2B5EF4-FFF2-40B4-BE49-F238E27FC236}">
                <a16:creationId xmlns:a16="http://schemas.microsoft.com/office/drawing/2014/main" id="{0860BDB6-368B-7243-A0CA-4B58D2E18854}"/>
              </a:ext>
            </a:extLst>
          </p:cNvPr>
          <p:cNvSpPr/>
          <p:nvPr/>
        </p:nvSpPr>
        <p:spPr>
          <a:xfrm rot="5400000">
            <a:off x="8006862" y="1173285"/>
            <a:ext cx="398584" cy="15787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352AB59-26A0-BE41-9C6C-73C0828CCF98}"/>
                  </a:ext>
                </a:extLst>
              </p:cNvPr>
              <p:cNvSpPr txBox="1"/>
              <p:nvPr/>
            </p:nvSpPr>
            <p:spPr>
              <a:xfrm>
                <a:off x="7454987" y="1407523"/>
                <a:ext cx="1502334" cy="376385"/>
              </a:xfrm>
              <a:prstGeom prst="rect">
                <a:avLst/>
              </a:prstGeom>
              <a:noFill/>
            </p:spPr>
            <p:txBody>
              <a:bodyPr wrap="none" rtlCol="0">
                <a:spAutoFit/>
              </a:bodyPr>
              <a:lstStyle/>
              <a:p>
                <a14:m>
                  <m:oMath xmlns:m="http://schemas.openxmlformats.org/officeDocument/2006/math">
                    <m:r>
                      <m:rPr>
                        <m:sty m:val="p"/>
                      </m:rPr>
                      <a:rPr lang="en-US" altLang="ja-JP" sz="1846" i="1">
                        <a:latin typeface="Cambria Math" panose="02040503050406030204" pitchFamily="18" charset="0"/>
                      </a:rPr>
                      <m:t>n</m:t>
                    </m:r>
                  </m:oMath>
                </a14:m>
                <a:r>
                  <a:rPr kumimoji="1" lang="ja-JP" altLang="en-US" sz="1846">
                    <a:latin typeface="メイリオ" panose="020B0604030504040204" pitchFamily="50" charset="-128"/>
                    <a:ea typeface="メイリオ" panose="020B0604030504040204" pitchFamily="50" charset="-128"/>
                  </a:rPr>
                  <a:t>個のデータ</a:t>
                </a:r>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5" name="テキスト ボックス 24">
                <a:extLst>
                  <a:ext uri="{FF2B5EF4-FFF2-40B4-BE49-F238E27FC236}">
                    <a16:creationId xmlns:a16="http://schemas.microsoft.com/office/drawing/2014/main" id="{6352AB59-26A0-BE41-9C6C-73C0828CCF98}"/>
                  </a:ext>
                </a:extLst>
              </p:cNvPr>
              <p:cNvSpPr txBox="1">
                <a:spLocks noRot="1" noChangeAspect="1" noMove="1" noResize="1" noEditPoints="1" noAdjustHandles="1" noChangeArrowheads="1" noChangeShapeType="1" noTextEdit="1"/>
              </p:cNvSpPr>
              <p:nvPr/>
            </p:nvSpPr>
            <p:spPr>
              <a:xfrm>
                <a:off x="7454987" y="1407523"/>
                <a:ext cx="1502334" cy="376385"/>
              </a:xfrm>
              <a:prstGeom prst="rect">
                <a:avLst/>
              </a:prstGeom>
              <a:blipFill>
                <a:blip r:embed="rId7"/>
                <a:stretch>
                  <a:fillRect t="-6667" r="-2521" b="-23333"/>
                </a:stretch>
              </a:blipFill>
            </p:spPr>
            <p:txBody>
              <a:bodyPr/>
              <a:lstStyle/>
              <a:p>
                <a:r>
                  <a:rPr lang="ja-JP" altLang="en-US">
                    <a:noFill/>
                  </a:rPr>
                  <a:t> </a:t>
                </a:r>
              </a:p>
            </p:txBody>
          </p:sp>
        </mc:Fallback>
      </mc:AlternateContent>
      <p:sp>
        <p:nvSpPr>
          <p:cNvPr id="26" name="右矢印 25">
            <a:extLst>
              <a:ext uri="{FF2B5EF4-FFF2-40B4-BE49-F238E27FC236}">
                <a16:creationId xmlns:a16="http://schemas.microsoft.com/office/drawing/2014/main" id="{9203EEA1-37A7-6047-992B-6E9794488556}"/>
              </a:ext>
            </a:extLst>
          </p:cNvPr>
          <p:cNvSpPr/>
          <p:nvPr/>
        </p:nvSpPr>
        <p:spPr>
          <a:xfrm rot="20261763">
            <a:off x="5169501" y="3396154"/>
            <a:ext cx="1446423"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テキスト ボックス 26">
            <a:extLst>
              <a:ext uri="{FF2B5EF4-FFF2-40B4-BE49-F238E27FC236}">
                <a16:creationId xmlns:a16="http://schemas.microsoft.com/office/drawing/2014/main" id="{1C857569-FB9E-0145-AAD6-04BF9DBD0282}"/>
              </a:ext>
            </a:extLst>
          </p:cNvPr>
          <p:cNvSpPr txBox="1"/>
          <p:nvPr/>
        </p:nvSpPr>
        <p:spPr>
          <a:xfrm rot="20179343">
            <a:off x="4818550" y="3593560"/>
            <a:ext cx="2086166" cy="58413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n</a:t>
            </a:r>
            <a:endParaRPr lang="ja-JP" altLang="en-US" sz="1846" b="1">
              <a:solidFill>
                <a:srgbClr val="FF0000"/>
              </a:solidFill>
            </a:endParaRPr>
          </a:p>
          <a:p>
            <a:r>
              <a:rPr lang="ja-JP" altLang="en-US" sz="1350"/>
              <a:t>　</a:t>
            </a:r>
            <a:endParaRPr lang="ja-JP" altLang="en-US" sz="1350" dirty="0"/>
          </a:p>
        </p:txBody>
      </p:sp>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EE0E0F49-33E0-CB45-893A-A70B5E93854F}"/>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8" name="正方形/長方形 27">
                <a:extLst>
                  <a:ext uri="{FF2B5EF4-FFF2-40B4-BE49-F238E27FC236}">
                    <a16:creationId xmlns:a16="http://schemas.microsoft.com/office/drawing/2014/main" id="{EE0E0F49-33E0-CB45-893A-A70B5E93854F}"/>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8"/>
                <a:stretch>
                  <a:fillRect/>
                </a:stretch>
              </a:blipFill>
            </p:spPr>
            <p:txBody>
              <a:bodyPr/>
              <a:lstStyle/>
              <a:p>
                <a:r>
                  <a:rPr lang="ja-JP" altLang="en-US">
                    <a:noFill/>
                  </a:rPr>
                  <a:t> </a:t>
                </a:r>
              </a:p>
            </p:txBody>
          </p:sp>
        </mc:Fallback>
      </mc:AlternateContent>
      <p:cxnSp>
        <p:nvCxnSpPr>
          <p:cNvPr id="29" name="直線矢印コネクタ 28">
            <a:extLst>
              <a:ext uri="{FF2B5EF4-FFF2-40B4-BE49-F238E27FC236}">
                <a16:creationId xmlns:a16="http://schemas.microsoft.com/office/drawing/2014/main" id="{24D9CD8F-55B7-054F-88BA-60113D7566A6}"/>
              </a:ext>
            </a:extLst>
          </p:cNvPr>
          <p:cNvCxnSpPr>
            <a:cxnSpLocks/>
          </p:cNvCxnSpPr>
          <p:nvPr/>
        </p:nvCxnSpPr>
        <p:spPr>
          <a:xfrm flipV="1">
            <a:off x="9229969" y="2180153"/>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711AA446-A8D6-584D-B19B-47CC819BF44B}"/>
              </a:ext>
            </a:extLst>
          </p:cNvPr>
          <p:cNvSpPr txBox="1"/>
          <p:nvPr/>
        </p:nvSpPr>
        <p:spPr>
          <a:xfrm>
            <a:off x="6538765" y="2679964"/>
            <a:ext cx="569387" cy="376385"/>
          </a:xfrm>
          <a:prstGeom prst="rect">
            <a:avLst/>
          </a:prstGeom>
          <a:noFill/>
        </p:spPr>
        <p:txBody>
          <a:bodyPr wrap="none" rtlCol="0">
            <a:spAutoFit/>
          </a:bodyPr>
          <a:lstStyle/>
          <a:p>
            <a:r>
              <a:rPr lang="en-US" altLang="ja-JP" sz="1846" dirty="0">
                <a:latin typeface="メイリオ" panose="020B0604030504040204" pitchFamily="50" charset="-128"/>
                <a:ea typeface="メイリオ" panose="020B0604030504040204" pitchFamily="50" charset="-128"/>
              </a:rPr>
              <a:t>2</a:t>
            </a:r>
            <a:r>
              <a:rPr lang="ja-JP" altLang="en-US" sz="1846">
                <a:latin typeface="メイリオ" panose="020B0604030504040204" pitchFamily="50" charset="-128"/>
                <a:ea typeface="メイリオ" panose="020B0604030504040204" pitchFamily="50" charset="-128"/>
              </a:rPr>
              <a:t>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11977F8C-9063-2A4D-B676-AD0C815D2F81}"/>
                  </a:ext>
                </a:extLst>
              </p:cNvPr>
              <p:cNvSpPr/>
              <p:nvPr/>
            </p:nvSpPr>
            <p:spPr>
              <a:xfrm>
                <a:off x="7282895" y="2629739"/>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i="1">
                              <a:latin typeface="Cambria Math" panose="02040503050406030204" pitchFamily="18" charset="0"/>
                            </a:rPr>
                            <m:t>𝑛</m:t>
                          </m:r>
                        </m:sub>
                      </m:sSub>
                    </m:oMath>
                  </m:oMathPara>
                </a14:m>
                <a:endParaRPr lang="ja-JP" altLang="en-US" sz="1846"/>
              </a:p>
            </p:txBody>
          </p:sp>
        </mc:Choice>
        <mc:Fallback xmlns="">
          <p:sp>
            <p:nvSpPr>
              <p:cNvPr id="31" name="正方形/長方形 30">
                <a:extLst>
                  <a:ext uri="{FF2B5EF4-FFF2-40B4-BE49-F238E27FC236}">
                    <a16:creationId xmlns:a16="http://schemas.microsoft.com/office/drawing/2014/main" id="{11977F8C-9063-2A4D-B676-AD0C815D2F81}"/>
                  </a:ext>
                </a:extLst>
              </p:cNvPr>
              <p:cNvSpPr>
                <a:spLocks noRot="1" noChangeAspect="1" noMove="1" noResize="1" noEditPoints="1" noAdjustHandles="1" noChangeArrowheads="1" noChangeShapeType="1" noTextEdit="1"/>
              </p:cNvSpPr>
              <p:nvPr/>
            </p:nvSpPr>
            <p:spPr>
              <a:xfrm>
                <a:off x="7282895" y="2629739"/>
                <a:ext cx="1949380" cy="37638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3EF584C6-8754-8448-B5F0-7C891C2F13C3}"/>
                  </a:ext>
                </a:extLst>
              </p:cNvPr>
              <p:cNvSpPr/>
              <p:nvPr/>
            </p:nvSpPr>
            <p:spPr>
              <a:xfrm>
                <a:off x="9744229" y="2618360"/>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2</m:t>
                              </m:r>
                            </m:sub>
                          </m:sSub>
                        </m:e>
                      </m:acc>
                    </m:oMath>
                  </m:oMathPara>
                </a14:m>
                <a:endParaRPr lang="ja-JP" altLang="en-US" sz="1846"/>
              </a:p>
            </p:txBody>
          </p:sp>
        </mc:Choice>
        <mc:Fallback xmlns="">
          <p:sp>
            <p:nvSpPr>
              <p:cNvPr id="32" name="正方形/長方形 31">
                <a:extLst>
                  <a:ext uri="{FF2B5EF4-FFF2-40B4-BE49-F238E27FC236}">
                    <a16:creationId xmlns:a16="http://schemas.microsoft.com/office/drawing/2014/main" id="{3EF584C6-8754-8448-B5F0-7C891C2F13C3}"/>
                  </a:ext>
                </a:extLst>
              </p:cNvPr>
              <p:cNvSpPr>
                <a:spLocks noRot="1" noChangeAspect="1" noMove="1" noResize="1" noEditPoints="1" noAdjustHandles="1" noChangeArrowheads="1" noChangeShapeType="1" noTextEdit="1"/>
              </p:cNvSpPr>
              <p:nvPr/>
            </p:nvSpPr>
            <p:spPr>
              <a:xfrm>
                <a:off x="9744229" y="2618360"/>
                <a:ext cx="471091" cy="376385"/>
              </a:xfrm>
              <a:prstGeom prst="rect">
                <a:avLst/>
              </a:prstGeom>
              <a:blipFill>
                <a:blip r:embed="rId10"/>
                <a:stretch>
                  <a:fillRect/>
                </a:stretch>
              </a:blipFill>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6540A4CC-39E1-AF42-AC50-17592F4476D5}"/>
              </a:ext>
            </a:extLst>
          </p:cNvPr>
          <p:cNvCxnSpPr>
            <a:cxnSpLocks/>
          </p:cNvCxnSpPr>
          <p:nvPr/>
        </p:nvCxnSpPr>
        <p:spPr>
          <a:xfrm flipV="1">
            <a:off x="9229969" y="2789758"/>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D3105D7-2DB3-D94D-AAFD-C6336CA9CF2C}"/>
              </a:ext>
            </a:extLst>
          </p:cNvPr>
          <p:cNvSpPr txBox="1"/>
          <p:nvPr/>
        </p:nvSpPr>
        <p:spPr>
          <a:xfrm>
            <a:off x="6523135" y="3320826"/>
            <a:ext cx="569387" cy="376385"/>
          </a:xfrm>
          <a:prstGeom prst="rect">
            <a:avLst/>
          </a:prstGeom>
          <a:noFill/>
        </p:spPr>
        <p:txBody>
          <a:bodyPr wrap="none" rtlCol="0">
            <a:spAutoFit/>
          </a:bodyPr>
          <a:lstStyle/>
          <a:p>
            <a:r>
              <a:rPr lang="en-US" altLang="ja-JP" sz="1846" dirty="0">
                <a:latin typeface="メイリオ" panose="020B0604030504040204" pitchFamily="50" charset="-128"/>
                <a:ea typeface="メイリオ" panose="020B0604030504040204" pitchFamily="50" charset="-128"/>
              </a:rPr>
              <a:t>3</a:t>
            </a:r>
            <a:r>
              <a:rPr lang="ja-JP" altLang="en-US" sz="1846">
                <a:latin typeface="メイリオ" panose="020B0604030504040204" pitchFamily="50" charset="-128"/>
                <a:ea typeface="メイリオ" panose="020B0604030504040204" pitchFamily="50" charset="-128"/>
              </a:rPr>
              <a:t>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A2ACC9C1-5C45-324B-9C1C-47A7B6AD1AEB}"/>
                  </a:ext>
                </a:extLst>
              </p:cNvPr>
              <p:cNvSpPr/>
              <p:nvPr/>
            </p:nvSpPr>
            <p:spPr>
              <a:xfrm>
                <a:off x="7267265" y="3270601"/>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i="1">
                              <a:latin typeface="Cambria Math" panose="02040503050406030204" pitchFamily="18" charset="0"/>
                            </a:rPr>
                            <m:t>𝑛</m:t>
                          </m:r>
                        </m:sub>
                      </m:sSub>
                    </m:oMath>
                  </m:oMathPara>
                </a14:m>
                <a:endParaRPr lang="ja-JP" altLang="en-US" sz="1846"/>
              </a:p>
            </p:txBody>
          </p:sp>
        </mc:Choice>
        <mc:Fallback xmlns="">
          <p:sp>
            <p:nvSpPr>
              <p:cNvPr id="35" name="正方形/長方形 34">
                <a:extLst>
                  <a:ext uri="{FF2B5EF4-FFF2-40B4-BE49-F238E27FC236}">
                    <a16:creationId xmlns:a16="http://schemas.microsoft.com/office/drawing/2014/main" id="{A2ACC9C1-5C45-324B-9C1C-47A7B6AD1AEB}"/>
                  </a:ext>
                </a:extLst>
              </p:cNvPr>
              <p:cNvSpPr>
                <a:spLocks noRot="1" noChangeAspect="1" noMove="1" noResize="1" noEditPoints="1" noAdjustHandles="1" noChangeArrowheads="1" noChangeShapeType="1" noTextEdit="1"/>
              </p:cNvSpPr>
              <p:nvPr/>
            </p:nvSpPr>
            <p:spPr>
              <a:xfrm>
                <a:off x="7267265" y="3270601"/>
                <a:ext cx="1949380" cy="37638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A8E47A42-827F-5642-8C2F-95F40889BBAC}"/>
                  </a:ext>
                </a:extLst>
              </p:cNvPr>
              <p:cNvSpPr/>
              <p:nvPr/>
            </p:nvSpPr>
            <p:spPr>
              <a:xfrm>
                <a:off x="9728599" y="3259222"/>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3</m:t>
                              </m:r>
                            </m:sub>
                          </m:sSub>
                        </m:e>
                      </m:acc>
                    </m:oMath>
                  </m:oMathPara>
                </a14:m>
                <a:endParaRPr lang="ja-JP" altLang="en-US" sz="1846"/>
              </a:p>
            </p:txBody>
          </p:sp>
        </mc:Choice>
        <mc:Fallback xmlns="">
          <p:sp>
            <p:nvSpPr>
              <p:cNvPr id="36" name="正方形/長方形 35">
                <a:extLst>
                  <a:ext uri="{FF2B5EF4-FFF2-40B4-BE49-F238E27FC236}">
                    <a16:creationId xmlns:a16="http://schemas.microsoft.com/office/drawing/2014/main" id="{A8E47A42-827F-5642-8C2F-95F40889BBAC}"/>
                  </a:ext>
                </a:extLst>
              </p:cNvPr>
              <p:cNvSpPr>
                <a:spLocks noRot="1" noChangeAspect="1" noMove="1" noResize="1" noEditPoints="1" noAdjustHandles="1" noChangeArrowheads="1" noChangeShapeType="1" noTextEdit="1"/>
              </p:cNvSpPr>
              <p:nvPr/>
            </p:nvSpPr>
            <p:spPr>
              <a:xfrm>
                <a:off x="9728599" y="3259222"/>
                <a:ext cx="471091" cy="376385"/>
              </a:xfrm>
              <a:prstGeom prst="rect">
                <a:avLst/>
              </a:prstGeom>
              <a:blipFill>
                <a:blip r:embed="rId12"/>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18005EE1-56E0-184E-BD92-5113378E894D}"/>
              </a:ext>
            </a:extLst>
          </p:cNvPr>
          <p:cNvCxnSpPr>
            <a:cxnSpLocks/>
          </p:cNvCxnSpPr>
          <p:nvPr/>
        </p:nvCxnSpPr>
        <p:spPr>
          <a:xfrm flipV="1">
            <a:off x="9214339" y="3430620"/>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正方形/長方形 37">
                <a:extLst>
                  <a:ext uri="{FF2B5EF4-FFF2-40B4-BE49-F238E27FC236}">
                    <a16:creationId xmlns:a16="http://schemas.microsoft.com/office/drawing/2014/main" id="{F92CA382-A571-0D4A-A9C7-DECE52F8D864}"/>
                  </a:ext>
                </a:extLst>
              </p:cNvPr>
              <p:cNvSpPr/>
              <p:nvPr/>
            </p:nvSpPr>
            <p:spPr>
              <a:xfrm>
                <a:off x="6709268" y="4501763"/>
                <a:ext cx="2933304" cy="388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smtClean="0">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10</m:t>
                          </m:r>
                          <m:r>
                            <a:rPr lang="en-US" altLang="ja-JP" sz="1846" b="0" i="0" smtClean="0">
                              <a:latin typeface="Cambria Math" panose="02040503050406030204" pitchFamily="18" charset="0"/>
                            </a:rPr>
                            <m:t>0</m:t>
                          </m:r>
                          <m:r>
                            <a:rPr lang="en-US" altLang="ja-JP" sz="1846">
                              <a:latin typeface="Cambria Math" panose="02040503050406030204" pitchFamily="18" charset="0"/>
                            </a:rPr>
                            <m:t>0,</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1</m:t>
                          </m:r>
                          <m:r>
                            <a:rPr lang="en-US" altLang="ja-JP" sz="1846" b="0" i="0" smtClean="0">
                              <a:latin typeface="Cambria Math" panose="02040503050406030204" pitchFamily="18" charset="0"/>
                            </a:rPr>
                            <m:t>0</m:t>
                          </m:r>
                          <m:r>
                            <a:rPr lang="en-US" altLang="ja-JP" sz="1846">
                              <a:latin typeface="Cambria Math" panose="02040503050406030204" pitchFamily="18" charset="0"/>
                            </a:rPr>
                            <m:t>00,</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1</m:t>
                          </m:r>
                          <m:r>
                            <a:rPr lang="en-US" altLang="ja-JP" sz="1846" i="1">
                              <a:latin typeface="Cambria Math" panose="02040503050406030204" pitchFamily="18" charset="0"/>
                            </a:rPr>
                            <m:t>0</m:t>
                          </m:r>
                          <m:r>
                            <a:rPr lang="en-US" altLang="ja-JP" sz="1846" b="0" i="1" smtClean="0">
                              <a:latin typeface="Cambria Math" panose="02040503050406030204" pitchFamily="18" charset="0"/>
                            </a:rPr>
                            <m:t>0</m:t>
                          </m:r>
                          <m:r>
                            <a:rPr lang="en-US" altLang="ja-JP" sz="1846" i="1">
                              <a:latin typeface="Cambria Math" panose="02040503050406030204" pitchFamily="18" charset="0"/>
                            </a:rPr>
                            <m:t>0,</m:t>
                          </m:r>
                          <m:r>
                            <a:rPr lang="ja-JP" altLang="en-US" sz="1846" i="1">
                              <a:latin typeface="Cambria Math" panose="02040503050406030204" pitchFamily="18" charset="0"/>
                            </a:rPr>
                            <m:t>𝑛</m:t>
                          </m:r>
                        </m:sub>
                      </m:sSub>
                    </m:oMath>
                  </m:oMathPara>
                </a14:m>
                <a:endParaRPr lang="ja-JP" altLang="en-US" sz="1846"/>
              </a:p>
            </p:txBody>
          </p:sp>
        </mc:Choice>
        <mc:Fallback xmlns="">
          <p:sp>
            <p:nvSpPr>
              <p:cNvPr id="38" name="正方形/長方形 37">
                <a:extLst>
                  <a:ext uri="{FF2B5EF4-FFF2-40B4-BE49-F238E27FC236}">
                    <a16:creationId xmlns:a16="http://schemas.microsoft.com/office/drawing/2014/main" id="{F92CA382-A571-0D4A-A9C7-DECE52F8D864}"/>
                  </a:ext>
                </a:extLst>
              </p:cNvPr>
              <p:cNvSpPr>
                <a:spLocks noRot="1" noChangeAspect="1" noMove="1" noResize="1" noEditPoints="1" noAdjustHandles="1" noChangeArrowheads="1" noChangeShapeType="1" noTextEdit="1"/>
              </p:cNvSpPr>
              <p:nvPr/>
            </p:nvSpPr>
            <p:spPr>
              <a:xfrm>
                <a:off x="6709268" y="4501763"/>
                <a:ext cx="2933304" cy="388696"/>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a:extLst>
                  <a:ext uri="{FF2B5EF4-FFF2-40B4-BE49-F238E27FC236}">
                    <a16:creationId xmlns:a16="http://schemas.microsoft.com/office/drawing/2014/main" id="{0D3AF789-8236-4847-9694-099AB89216D7}"/>
                  </a:ext>
                </a:extLst>
              </p:cNvPr>
              <p:cNvSpPr/>
              <p:nvPr/>
            </p:nvSpPr>
            <p:spPr>
              <a:xfrm>
                <a:off x="9702927" y="4494351"/>
                <a:ext cx="763799"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smtClean="0">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10</m:t>
                              </m:r>
                              <m:r>
                                <a:rPr lang="en-US" altLang="ja-JP" sz="1846" b="0" i="1" smtClean="0">
                                  <a:latin typeface="Cambria Math" panose="02040503050406030204" pitchFamily="18" charset="0"/>
                                </a:rPr>
                                <m:t>0</m:t>
                              </m:r>
                              <m:r>
                                <a:rPr lang="en-US" altLang="ja-JP" sz="1846" i="1">
                                  <a:latin typeface="Cambria Math" panose="02040503050406030204" pitchFamily="18" charset="0"/>
                                </a:rPr>
                                <m:t>0</m:t>
                              </m:r>
                            </m:sub>
                          </m:sSub>
                        </m:e>
                      </m:acc>
                    </m:oMath>
                  </m:oMathPara>
                </a14:m>
                <a:endParaRPr lang="ja-JP" altLang="en-US" sz="1846"/>
              </a:p>
            </p:txBody>
          </p:sp>
        </mc:Choice>
        <mc:Fallback xmlns="">
          <p:sp>
            <p:nvSpPr>
              <p:cNvPr id="39" name="正方形/長方形 38">
                <a:extLst>
                  <a:ext uri="{FF2B5EF4-FFF2-40B4-BE49-F238E27FC236}">
                    <a16:creationId xmlns:a16="http://schemas.microsoft.com/office/drawing/2014/main" id="{0D3AF789-8236-4847-9694-099AB89216D7}"/>
                  </a:ext>
                </a:extLst>
              </p:cNvPr>
              <p:cNvSpPr>
                <a:spLocks noRot="1" noChangeAspect="1" noMove="1" noResize="1" noEditPoints="1" noAdjustHandles="1" noChangeArrowheads="1" noChangeShapeType="1" noTextEdit="1"/>
              </p:cNvSpPr>
              <p:nvPr/>
            </p:nvSpPr>
            <p:spPr>
              <a:xfrm>
                <a:off x="9702927" y="4494351"/>
                <a:ext cx="763799" cy="376385"/>
              </a:xfrm>
              <a:prstGeom prst="rect">
                <a:avLst/>
              </a:prstGeom>
              <a:blipFill>
                <a:blip r:embed="rId14"/>
                <a:stretch>
                  <a:fillRect/>
                </a:stretch>
              </a:blipFill>
            </p:spPr>
            <p:txBody>
              <a:bodyPr/>
              <a:lstStyle/>
              <a:p>
                <a:r>
                  <a:rPr lang="ja-JP" altLang="en-US">
                    <a:noFill/>
                  </a:rPr>
                  <a:t> </a:t>
                </a:r>
              </a:p>
            </p:txBody>
          </p:sp>
        </mc:Fallback>
      </mc:AlternateContent>
      <p:cxnSp>
        <p:nvCxnSpPr>
          <p:cNvPr id="40" name="直線矢印コネクタ 39">
            <a:extLst>
              <a:ext uri="{FF2B5EF4-FFF2-40B4-BE49-F238E27FC236}">
                <a16:creationId xmlns:a16="http://schemas.microsoft.com/office/drawing/2014/main" id="{A076F2DF-4564-224E-83CC-64DC8CC80473}"/>
              </a:ext>
            </a:extLst>
          </p:cNvPr>
          <p:cNvCxnSpPr>
            <a:cxnSpLocks/>
          </p:cNvCxnSpPr>
          <p:nvPr/>
        </p:nvCxnSpPr>
        <p:spPr>
          <a:xfrm flipV="1">
            <a:off x="9391131" y="4664810"/>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EE2AF55C-BF40-3149-9492-994E6E85E2EE}"/>
                  </a:ext>
                </a:extLst>
              </p:cNvPr>
              <p:cNvSpPr/>
              <p:nvPr/>
            </p:nvSpPr>
            <p:spPr>
              <a:xfrm rot="5400000">
                <a:off x="8037614" y="3881673"/>
                <a:ext cx="680956"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46">
                          <a:latin typeface="Cambria Math" panose="02040503050406030204" pitchFamily="18" charset="0"/>
                        </a:rPr>
                        <m:t>⋯⋯</m:t>
                      </m:r>
                    </m:oMath>
                  </m:oMathPara>
                </a14:m>
                <a:endParaRPr lang="ja-JP" altLang="en-US" sz="1846"/>
              </a:p>
            </p:txBody>
          </p:sp>
        </mc:Choice>
        <mc:Fallback xmlns="">
          <p:sp>
            <p:nvSpPr>
              <p:cNvPr id="41" name="正方形/長方形 40">
                <a:extLst>
                  <a:ext uri="{FF2B5EF4-FFF2-40B4-BE49-F238E27FC236}">
                    <a16:creationId xmlns:a16="http://schemas.microsoft.com/office/drawing/2014/main" id="{EE2AF55C-BF40-3149-9492-994E6E85E2EE}"/>
                  </a:ext>
                </a:extLst>
              </p:cNvPr>
              <p:cNvSpPr>
                <a:spLocks noRot="1" noChangeAspect="1" noMove="1" noResize="1" noEditPoints="1" noAdjustHandles="1" noChangeArrowheads="1" noChangeShapeType="1" noTextEdit="1"/>
              </p:cNvSpPr>
              <p:nvPr/>
            </p:nvSpPr>
            <p:spPr>
              <a:xfrm rot="5400000">
                <a:off x="8037614" y="3881673"/>
                <a:ext cx="680956" cy="376385"/>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7B48E885-2896-3B41-8EA9-573B5A4D5E99}"/>
                  </a:ext>
                </a:extLst>
              </p:cNvPr>
              <p:cNvSpPr/>
              <p:nvPr/>
            </p:nvSpPr>
            <p:spPr>
              <a:xfrm rot="5400000">
                <a:off x="9598948" y="3799432"/>
                <a:ext cx="680956"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46">
                          <a:latin typeface="Cambria Math" panose="02040503050406030204" pitchFamily="18" charset="0"/>
                        </a:rPr>
                        <m:t>⋯⋯</m:t>
                      </m:r>
                    </m:oMath>
                  </m:oMathPara>
                </a14:m>
                <a:endParaRPr lang="ja-JP" altLang="en-US" sz="1846"/>
              </a:p>
            </p:txBody>
          </p:sp>
        </mc:Choice>
        <mc:Fallback xmlns="">
          <p:sp>
            <p:nvSpPr>
              <p:cNvPr id="42" name="正方形/長方形 41">
                <a:extLst>
                  <a:ext uri="{FF2B5EF4-FFF2-40B4-BE49-F238E27FC236}">
                    <a16:creationId xmlns:a16="http://schemas.microsoft.com/office/drawing/2014/main" id="{7B48E885-2896-3B41-8EA9-573B5A4D5E99}"/>
                  </a:ext>
                </a:extLst>
              </p:cNvPr>
              <p:cNvSpPr>
                <a:spLocks noRot="1" noChangeAspect="1" noMove="1" noResize="1" noEditPoints="1" noAdjustHandles="1" noChangeArrowheads="1" noChangeShapeType="1" noTextEdit="1"/>
              </p:cNvSpPr>
              <p:nvPr/>
            </p:nvSpPr>
            <p:spPr>
              <a:xfrm rot="5400000">
                <a:off x="9598948" y="3799432"/>
                <a:ext cx="680956" cy="376385"/>
              </a:xfrm>
              <a:prstGeom prst="rect">
                <a:avLst/>
              </a:prstGeom>
              <a:blipFill>
                <a:blip r:embed="rId16"/>
                <a:stretch>
                  <a:fillRect/>
                </a:stretch>
              </a:blipFill>
            </p:spPr>
            <p:txBody>
              <a:bodyPr/>
              <a:lstStyle/>
              <a:p>
                <a:r>
                  <a:rPr lang="ja-JP" altLang="en-US">
                    <a:noFill/>
                  </a:rPr>
                  <a:t> </a:t>
                </a:r>
              </a:p>
            </p:txBody>
          </p:sp>
        </mc:Fallback>
      </mc:AlternateContent>
      <p:sp>
        <p:nvSpPr>
          <p:cNvPr id="43" name="正方形/長方形 42">
            <a:extLst>
              <a:ext uri="{FF2B5EF4-FFF2-40B4-BE49-F238E27FC236}">
                <a16:creationId xmlns:a16="http://schemas.microsoft.com/office/drawing/2014/main" id="{C36F0588-15C7-B243-AB5C-09B5381674CF}"/>
              </a:ext>
            </a:extLst>
          </p:cNvPr>
          <p:cNvSpPr/>
          <p:nvPr/>
        </p:nvSpPr>
        <p:spPr>
          <a:xfrm>
            <a:off x="9709984" y="1407522"/>
            <a:ext cx="620731" cy="38442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 name="正方形/長方形 2">
            <a:extLst>
              <a:ext uri="{FF2B5EF4-FFF2-40B4-BE49-F238E27FC236}">
                <a16:creationId xmlns:a16="http://schemas.microsoft.com/office/drawing/2014/main" id="{A586E23C-0C5C-5F4D-8480-915E15AB4A47}"/>
              </a:ext>
            </a:extLst>
          </p:cNvPr>
          <p:cNvSpPr/>
          <p:nvPr/>
        </p:nvSpPr>
        <p:spPr>
          <a:xfrm>
            <a:off x="9030334" y="5498890"/>
            <a:ext cx="1980029" cy="400110"/>
          </a:xfrm>
          <a:prstGeom prst="rect">
            <a:avLst/>
          </a:prstGeom>
        </p:spPr>
        <p:txBody>
          <a:bodyPr wrap="none">
            <a:spAutoFit/>
          </a:bodyPr>
          <a:lstStyle/>
          <a:p>
            <a:r>
              <a:rPr lang="ja-JP" altLang="en-US" b="1">
                <a:solidFill>
                  <a:srgbClr val="0070C0"/>
                </a:solidFill>
                <a:latin typeface="Meiryo" charset="-128"/>
                <a:ea typeface="Meiryo" charset="-128"/>
                <a:cs typeface="Meiryo" charset="-128"/>
              </a:rPr>
              <a:t>標本平均の分布</a:t>
            </a:r>
            <a:endParaRPr lang="ja-JP" altLang="en-US">
              <a:solidFill>
                <a:srgbClr val="0070C0"/>
              </a:solidFill>
            </a:endParaRPr>
          </a:p>
        </p:txBody>
      </p:sp>
      <p:cxnSp>
        <p:nvCxnSpPr>
          <p:cNvPr id="44" name="直線コネクタ 43">
            <a:extLst>
              <a:ext uri="{FF2B5EF4-FFF2-40B4-BE49-F238E27FC236}">
                <a16:creationId xmlns:a16="http://schemas.microsoft.com/office/drawing/2014/main" id="{0A180C33-0CB0-F345-95E1-F50B7B163D2C}"/>
              </a:ext>
            </a:extLst>
          </p:cNvPr>
          <p:cNvCxnSpPr/>
          <p:nvPr/>
        </p:nvCxnSpPr>
        <p:spPr>
          <a:xfrm>
            <a:off x="2475774" y="5234354"/>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17887689-CF74-1A48-8BB5-516ED86F1E3D}"/>
              </a:ext>
            </a:extLst>
          </p:cNvPr>
          <p:cNvCxnSpPr/>
          <p:nvPr/>
        </p:nvCxnSpPr>
        <p:spPr>
          <a:xfrm flipH="1">
            <a:off x="3805482" y="5140570"/>
            <a:ext cx="0" cy="13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122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CF305729-FB77-A74A-8784-24866081EC9E}"/>
                  </a:ext>
                </a:extLst>
              </p:cNvPr>
              <p:cNvSpPr/>
              <p:nvPr/>
            </p:nvSpPr>
            <p:spPr>
              <a:xfrm>
                <a:off x="3621778" y="5274383"/>
                <a:ext cx="36740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oMath>
                  </m:oMathPara>
                </a14:m>
                <a:endParaRPr lang="ja-JP" altLang="en-US" sz="1846"/>
              </a:p>
            </p:txBody>
          </p:sp>
        </mc:Choice>
        <mc:Fallback xmlns="">
          <p:sp>
            <p:nvSpPr>
              <p:cNvPr id="9" name="正方形/長方形 8">
                <a:extLst>
                  <a:ext uri="{FF2B5EF4-FFF2-40B4-BE49-F238E27FC236}">
                    <a16:creationId xmlns:a16="http://schemas.microsoft.com/office/drawing/2014/main" id="{CF305729-FB77-A74A-8784-24866081EC9E}"/>
                  </a:ext>
                </a:extLst>
              </p:cNvPr>
              <p:cNvSpPr>
                <a:spLocks noRot="1" noChangeAspect="1" noMove="1" noResize="1" noEditPoints="1" noAdjustHandles="1" noChangeArrowheads="1" noChangeShapeType="1" noTextEdit="1"/>
              </p:cNvSpPr>
              <p:nvPr/>
            </p:nvSpPr>
            <p:spPr>
              <a:xfrm>
                <a:off x="3621778" y="5274383"/>
                <a:ext cx="367408" cy="376385"/>
              </a:xfrm>
              <a:prstGeom prst="rect">
                <a:avLst/>
              </a:prstGeom>
              <a:blipFill>
                <a:blip r:embed="rId2"/>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F7DB07A-D04E-144E-BA6A-A9B83F506EBD}"/>
                  </a:ext>
                </a:extLst>
              </p:cNvPr>
              <p:cNvSpPr/>
              <p:nvPr/>
            </p:nvSpPr>
            <p:spPr>
              <a:xfrm>
                <a:off x="3768099" y="4148892"/>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oMath>
                  </m:oMathPara>
                </a14:m>
                <a:endParaRPr lang="ja-JP" altLang="en-US" sz="1846"/>
              </a:p>
            </p:txBody>
          </p:sp>
        </mc:Choice>
        <mc:Fallback xmlns="">
          <p:sp>
            <p:nvSpPr>
              <p:cNvPr id="11" name="正方形/長方形 10">
                <a:extLst>
                  <a:ext uri="{FF2B5EF4-FFF2-40B4-BE49-F238E27FC236}">
                    <a16:creationId xmlns:a16="http://schemas.microsoft.com/office/drawing/2014/main" id="{CF7DB07A-D04E-144E-BA6A-A9B83F506EBD}"/>
                  </a:ext>
                </a:extLst>
              </p:cNvPr>
              <p:cNvSpPr>
                <a:spLocks noRot="1" noChangeAspect="1" noMove="1" noResize="1" noEditPoints="1" noAdjustHandles="1" noChangeArrowheads="1" noChangeShapeType="1" noTextEdit="1"/>
              </p:cNvSpPr>
              <p:nvPr/>
            </p:nvSpPr>
            <p:spPr>
              <a:xfrm>
                <a:off x="3768099" y="4148892"/>
                <a:ext cx="372218" cy="376385"/>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94923860-3F84-EA4D-A48C-C4D6ECA6B506}"/>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フリーフォーム 14">
            <a:extLst>
              <a:ext uri="{FF2B5EF4-FFF2-40B4-BE49-F238E27FC236}">
                <a16:creationId xmlns:a16="http://schemas.microsoft.com/office/drawing/2014/main" id="{CB6DB0B3-6B89-B941-A9DA-9B1226341FDE}"/>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1EAA8120-533F-1C4B-8CD7-6FF7E01A499F}"/>
                  </a:ext>
                </a:extLst>
              </p:cNvPr>
              <p:cNvSpPr/>
              <p:nvPr/>
            </p:nvSpPr>
            <p:spPr>
              <a:xfrm>
                <a:off x="5147591" y="4992164"/>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20" name="正方形/長方形 19">
                <a:extLst>
                  <a:ext uri="{FF2B5EF4-FFF2-40B4-BE49-F238E27FC236}">
                    <a16:creationId xmlns:a16="http://schemas.microsoft.com/office/drawing/2014/main" id="{1EAA8120-533F-1C4B-8CD7-6FF7E01A499F}"/>
                  </a:ext>
                </a:extLst>
              </p:cNvPr>
              <p:cNvSpPr>
                <a:spLocks noRot="1" noChangeAspect="1" noMove="1" noResize="1" noEditPoints="1" noAdjustHandles="1" noChangeArrowheads="1" noChangeShapeType="1" noTextEdit="1"/>
              </p:cNvSpPr>
              <p:nvPr/>
            </p:nvSpPr>
            <p:spPr>
              <a:xfrm>
                <a:off x="5147591" y="4992164"/>
                <a:ext cx="372218" cy="37638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8EB4BC6A-0212-ED40-B2E5-4B3F1D983F19}"/>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a:t>
                </a:r>
                <a:r>
                  <a:rPr lang="ja-JP" altLang="en-US" sz="1846" dirty="0">
                    <a:latin typeface="Meiryo" charset="-128"/>
                    <a:ea typeface="Meiryo" charset="-128"/>
                    <a:cs typeface="Meiryo" charset="-128"/>
                  </a:rPr>
                  <a:t>の標本平均の分布</a:t>
                </a:r>
                <a:r>
                  <a:rPr lang="ja-JP" altLang="en-US" sz="1846" dirty="0">
                    <a:solidFill>
                      <a:schemeClr val="tx1"/>
                    </a:solidFill>
                    <a:latin typeface="Meiryo" charset="-128"/>
                    <a:ea typeface="Meiryo" charset="-128"/>
                    <a:cs typeface="Meiryo" charset="-128"/>
                  </a:rPr>
                  <a:t>は、</a:t>
                </a:r>
                <a14:m>
                  <m:oMath xmlns:m="http://schemas.openxmlformats.org/officeDocument/2006/math">
                    <m:r>
                      <a:rPr lang="en-US" altLang="ja-JP" sz="1846" b="1" i="1" dirty="0">
                        <a:solidFill>
                          <a:schemeClr val="tx1"/>
                        </a:solidFill>
                        <a:latin typeface="Cambria Math" charset="0"/>
                        <a:ea typeface="Meiryo" charset="-128"/>
                        <a:cs typeface="Meiryo" charset="-128"/>
                      </a:rPr>
                      <m:t> </m:t>
                    </m:r>
                    <m:r>
                      <a:rPr lang="en-US" altLang="ja-JP" sz="1846" b="1" i="1" dirty="0">
                        <a:solidFill>
                          <a:srgbClr val="FF0000"/>
                        </a:solidFill>
                        <a:latin typeface="Cambria Math" charset="0"/>
                        <a:ea typeface="Meiryo" charset="-128"/>
                        <a:cs typeface="Meiryo" charset="-128"/>
                      </a:rPr>
                      <m:t>𝒏</m:t>
                    </m:r>
                  </m:oMath>
                </a14:m>
                <a:r>
                  <a:rPr lang="ja-JP" altLang="en-US" sz="1846" b="1" dirty="0">
                    <a:solidFill>
                      <a:srgbClr val="FF0000"/>
                    </a:solidFill>
                    <a:latin typeface="Meiryo" charset="-128"/>
                    <a:ea typeface="Meiryo" charset="-128"/>
                    <a:cs typeface="Meiryo" charset="-128"/>
                  </a:rPr>
                  <a:t>が十分に大きい時、平均が</a:t>
                </a:r>
                <a14:m>
                  <m:oMath xmlns:m="http://schemas.openxmlformats.org/officeDocument/2006/math">
                    <m:r>
                      <a:rPr lang="en-US" altLang="ja-JP" sz="1846" b="1" i="1" dirty="0">
                        <a:solidFill>
                          <a:srgbClr val="FF0000"/>
                        </a:solidFill>
                        <a:latin typeface="Cambria Math" charset="0"/>
                        <a:ea typeface="Meiryo" charset="-128"/>
                        <a:cs typeface="Meiryo" charset="-128"/>
                      </a:rPr>
                      <m:t>𝝁</m:t>
                    </m:r>
                  </m:oMath>
                </a14:m>
                <a:r>
                  <a:rPr lang="ja-JP" altLang="en-US" sz="1846" b="1" dirty="0">
                    <a:solidFill>
                      <a:srgbClr val="FF0000"/>
                    </a:solidFill>
                    <a:latin typeface="Meiryo" charset="-128"/>
                    <a:ea typeface="Meiryo" charset="-128"/>
                    <a:cs typeface="Meiryo" charset="-128"/>
                  </a:rPr>
                  <a:t>、標準偏差</a:t>
                </a:r>
                <a14:m>
                  <m:oMath xmlns:m="http://schemas.openxmlformats.org/officeDocument/2006/math">
                    <m:f>
                      <m:fPr>
                        <m:ctrlPr>
                          <a:rPr lang="mr-IN" altLang="ja-JP" sz="1846" b="1" i="1">
                            <a:solidFill>
                              <a:srgbClr val="FF0000"/>
                            </a:solidFill>
                            <a:latin typeface="Cambria Math" panose="02040503050406030204" pitchFamily="18" charset="0"/>
                            <a:ea typeface="Meiryo" charset="-128"/>
                            <a:cs typeface="Meiryo" charset="-128"/>
                          </a:rPr>
                        </m:ctrlPr>
                      </m:fPr>
                      <m:num>
                        <m:r>
                          <a:rPr lang="mr-IN" altLang="ja-JP" sz="1846" b="1" i="1">
                            <a:solidFill>
                              <a:srgbClr val="FF0000"/>
                            </a:solidFill>
                            <a:latin typeface="Cambria Math" charset="0"/>
                            <a:ea typeface="Meiryo" charset="-128"/>
                            <a:cs typeface="Meiryo" charset="-128"/>
                          </a:rPr>
                          <m:t>𝝈</m:t>
                        </m:r>
                      </m:num>
                      <m:den>
                        <m:rad>
                          <m:radPr>
                            <m:degHide m:val="on"/>
                            <m:ctrlPr>
                              <a:rPr lang="mr-IN" altLang="ja-JP" sz="1846" b="1" i="1">
                                <a:solidFill>
                                  <a:srgbClr val="FF0000"/>
                                </a:solidFill>
                                <a:latin typeface="Cambria Math" panose="02040503050406030204" pitchFamily="18" charset="0"/>
                                <a:ea typeface="Meiryo" charset="-128"/>
                                <a:cs typeface="Meiryo" charset="-128"/>
                              </a:rPr>
                            </m:ctrlPr>
                          </m:radPr>
                          <m:deg/>
                          <m:e>
                            <m:r>
                              <a:rPr lang="en-US" altLang="ja-JP" sz="1846" b="1" i="1">
                                <a:solidFill>
                                  <a:srgbClr val="FF0000"/>
                                </a:solidFill>
                                <a:latin typeface="Cambria Math" charset="0"/>
                                <a:ea typeface="Meiryo" charset="-128"/>
                                <a:cs typeface="Meiryo" charset="-128"/>
                              </a:rPr>
                              <m:t>𝒏</m:t>
                            </m:r>
                          </m:e>
                        </m:rad>
                      </m:den>
                    </m:f>
                  </m:oMath>
                </a14:m>
                <a:r>
                  <a:rPr lang="ja-JP" altLang="en-US" sz="1846" b="1" dirty="0">
                    <a:solidFill>
                      <a:srgbClr val="FF0000"/>
                    </a:solidFill>
                    <a:latin typeface="Meiryo" charset="-128"/>
                    <a:ea typeface="Meiryo" charset="-128"/>
                    <a:cs typeface="Meiryo" charset="-128"/>
                  </a:rPr>
                  <a:t>の正規分布に従う</a:t>
                </a:r>
                <a:r>
                  <a:rPr lang="ja-JP" altLang="en-US" sz="1846" dirty="0">
                    <a:latin typeface="Meiryo" charset="-128"/>
                    <a:ea typeface="Meiryo" charset="-128"/>
                    <a:cs typeface="Meiryo" charset="-128"/>
                  </a:rPr>
                  <a:t>。</a:t>
                </a:r>
                <a:endParaRPr lang="en-US" altLang="ja-JP" sz="1846" dirty="0">
                  <a:latin typeface="Meiryo" charset="-128"/>
                  <a:ea typeface="Meiryo" charset="-128"/>
                  <a:cs typeface="Meiryo" charset="-128"/>
                </a:endParaRPr>
              </a:p>
            </p:txBody>
          </p:sp>
        </mc:Choice>
        <mc:Fallback xmlns="">
          <p:sp>
            <p:nvSpPr>
              <p:cNvPr id="21" name="正方形/長方形 20">
                <a:extLst>
                  <a:ext uri="{FF2B5EF4-FFF2-40B4-BE49-F238E27FC236}">
                    <a16:creationId xmlns:a16="http://schemas.microsoft.com/office/drawing/2014/main" id="{8EB4BC6A-0212-ED40-B2E5-4B3F1D983F19}"/>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a:stretch>
              </a:blipFill>
            </p:spPr>
            <p:txBody>
              <a:bodyPr/>
              <a:lstStyle/>
              <a:p>
                <a:r>
                  <a:rPr lang="ja-JP" altLang="en-US">
                    <a:noFill/>
                  </a:rPr>
                  <a:t> </a:t>
                </a:r>
              </a:p>
            </p:txBody>
          </p:sp>
        </mc:Fallback>
      </mc:AlternateContent>
      <p:sp>
        <p:nvSpPr>
          <p:cNvPr id="22" name="正方形/長方形 21">
            <a:extLst>
              <a:ext uri="{FF2B5EF4-FFF2-40B4-BE49-F238E27FC236}">
                <a16:creationId xmlns:a16="http://schemas.microsoft.com/office/drawing/2014/main" id="{4574482E-E406-B442-9A2F-57136BE1448A}"/>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3" name="正方形/長方形 22">
            <a:extLst>
              <a:ext uri="{FF2B5EF4-FFF2-40B4-BE49-F238E27FC236}">
                <a16:creationId xmlns:a16="http://schemas.microsoft.com/office/drawing/2014/main" id="{45599AEA-428B-F746-B3A5-73A2B74DBCC5}"/>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p:sp>
        <p:nvSpPr>
          <p:cNvPr id="18" name="テキスト ボックス 17">
            <a:extLst>
              <a:ext uri="{FF2B5EF4-FFF2-40B4-BE49-F238E27FC236}">
                <a16:creationId xmlns:a16="http://schemas.microsoft.com/office/drawing/2014/main" id="{239F5E7C-E2D4-F247-BEA7-A2BEF02F4B74}"/>
              </a:ext>
            </a:extLst>
          </p:cNvPr>
          <p:cNvSpPr txBox="1"/>
          <p:nvPr/>
        </p:nvSpPr>
        <p:spPr>
          <a:xfrm>
            <a:off x="6425077" y="2148894"/>
            <a:ext cx="659155" cy="376385"/>
          </a:xfrm>
          <a:prstGeom prst="rect">
            <a:avLst/>
          </a:prstGeom>
          <a:noFill/>
        </p:spPr>
        <p:txBody>
          <a:bodyPr wrap="none" rtlCol="0">
            <a:spAutoFit/>
          </a:bodyPr>
          <a:lstStyle/>
          <a:p>
            <a:r>
              <a:rPr lang="ja-JP" altLang="en-US" sz="1846">
                <a:latin typeface="メイリオ" panose="020B0604030504040204" pitchFamily="50" charset="-128"/>
                <a:ea typeface="メイリオ" panose="020B0604030504040204" pitchFamily="50" charset="-128"/>
              </a:rPr>
              <a:t>１回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DEF19C08-77C1-284D-A2A8-6FC00867CB8E}"/>
                  </a:ext>
                </a:extLst>
              </p:cNvPr>
              <p:cNvSpPr/>
              <p:nvPr/>
            </p:nvSpPr>
            <p:spPr>
              <a:xfrm>
                <a:off x="7239640" y="2024386"/>
                <a:ext cx="193303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m:t>
                          </m:r>
                          <m:r>
                            <a:rPr lang="ja-JP" altLang="en-US" sz="1846" i="1">
                              <a:latin typeface="Cambria Math" panose="02040503050406030204" pitchFamily="18" charset="0"/>
                            </a:rPr>
                            <m:t>𝑛</m:t>
                          </m:r>
                        </m:sub>
                      </m:sSub>
                    </m:oMath>
                  </m:oMathPara>
                </a14:m>
                <a:endParaRPr lang="ja-JP" altLang="en-US" sz="1846"/>
              </a:p>
            </p:txBody>
          </p:sp>
        </mc:Choice>
        <mc:Fallback xmlns="">
          <p:sp>
            <p:nvSpPr>
              <p:cNvPr id="19" name="正方形/長方形 18">
                <a:extLst>
                  <a:ext uri="{FF2B5EF4-FFF2-40B4-BE49-F238E27FC236}">
                    <a16:creationId xmlns:a16="http://schemas.microsoft.com/office/drawing/2014/main" id="{DEF19C08-77C1-284D-A2A8-6FC00867CB8E}"/>
                  </a:ext>
                </a:extLst>
              </p:cNvPr>
              <p:cNvSpPr>
                <a:spLocks noRot="1" noChangeAspect="1" noMove="1" noResize="1" noEditPoints="1" noAdjustHandles="1" noChangeArrowheads="1" noChangeShapeType="1" noTextEdit="1"/>
              </p:cNvSpPr>
              <p:nvPr/>
            </p:nvSpPr>
            <p:spPr>
              <a:xfrm>
                <a:off x="7239640" y="2024386"/>
                <a:ext cx="1933030" cy="376385"/>
              </a:xfrm>
              <a:prstGeom prst="rect">
                <a:avLst/>
              </a:prstGeom>
              <a:blipFill>
                <a:blip r:embed="rId6"/>
                <a:stretch>
                  <a:fillRect/>
                </a:stretch>
              </a:blipFill>
            </p:spPr>
            <p:txBody>
              <a:bodyPr/>
              <a:lstStyle/>
              <a:p>
                <a:r>
                  <a:rPr lang="ja-JP" altLang="en-US">
                    <a:noFill/>
                  </a:rPr>
                  <a:t> </a:t>
                </a:r>
              </a:p>
            </p:txBody>
          </p:sp>
        </mc:Fallback>
      </mc:AlternateContent>
      <p:sp>
        <p:nvSpPr>
          <p:cNvPr id="24" name="左中かっこ 23">
            <a:extLst>
              <a:ext uri="{FF2B5EF4-FFF2-40B4-BE49-F238E27FC236}">
                <a16:creationId xmlns:a16="http://schemas.microsoft.com/office/drawing/2014/main" id="{0860BDB6-368B-7243-A0CA-4B58D2E18854}"/>
              </a:ext>
            </a:extLst>
          </p:cNvPr>
          <p:cNvSpPr/>
          <p:nvPr/>
        </p:nvSpPr>
        <p:spPr>
          <a:xfrm rot="5400000">
            <a:off x="8006862" y="1173285"/>
            <a:ext cx="398584" cy="15787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352AB59-26A0-BE41-9C6C-73C0828CCF98}"/>
                  </a:ext>
                </a:extLst>
              </p:cNvPr>
              <p:cNvSpPr txBox="1"/>
              <p:nvPr/>
            </p:nvSpPr>
            <p:spPr>
              <a:xfrm>
                <a:off x="7454987" y="1407523"/>
                <a:ext cx="1502334" cy="376385"/>
              </a:xfrm>
              <a:prstGeom prst="rect">
                <a:avLst/>
              </a:prstGeom>
              <a:noFill/>
            </p:spPr>
            <p:txBody>
              <a:bodyPr wrap="none" rtlCol="0">
                <a:spAutoFit/>
              </a:bodyPr>
              <a:lstStyle/>
              <a:p>
                <a14:m>
                  <m:oMath xmlns:m="http://schemas.openxmlformats.org/officeDocument/2006/math">
                    <m:r>
                      <m:rPr>
                        <m:sty m:val="p"/>
                      </m:rPr>
                      <a:rPr lang="en-US" altLang="ja-JP" sz="1846" i="1">
                        <a:latin typeface="Cambria Math" panose="02040503050406030204" pitchFamily="18" charset="0"/>
                      </a:rPr>
                      <m:t>n</m:t>
                    </m:r>
                  </m:oMath>
                </a14:m>
                <a:r>
                  <a:rPr kumimoji="1" lang="ja-JP" altLang="en-US" sz="1846">
                    <a:latin typeface="メイリオ" panose="020B0604030504040204" pitchFamily="50" charset="-128"/>
                    <a:ea typeface="メイリオ" panose="020B0604030504040204" pitchFamily="50" charset="-128"/>
                  </a:rPr>
                  <a:t>個のデータ</a:t>
                </a:r>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5" name="テキスト ボックス 24">
                <a:extLst>
                  <a:ext uri="{FF2B5EF4-FFF2-40B4-BE49-F238E27FC236}">
                    <a16:creationId xmlns:a16="http://schemas.microsoft.com/office/drawing/2014/main" id="{6352AB59-26A0-BE41-9C6C-73C0828CCF98}"/>
                  </a:ext>
                </a:extLst>
              </p:cNvPr>
              <p:cNvSpPr txBox="1">
                <a:spLocks noRot="1" noChangeAspect="1" noMove="1" noResize="1" noEditPoints="1" noAdjustHandles="1" noChangeArrowheads="1" noChangeShapeType="1" noTextEdit="1"/>
              </p:cNvSpPr>
              <p:nvPr/>
            </p:nvSpPr>
            <p:spPr>
              <a:xfrm>
                <a:off x="7454987" y="1407523"/>
                <a:ext cx="1502334" cy="376385"/>
              </a:xfrm>
              <a:prstGeom prst="rect">
                <a:avLst/>
              </a:prstGeom>
              <a:blipFill>
                <a:blip r:embed="rId7"/>
                <a:stretch>
                  <a:fillRect t="-6667" r="-2521" b="-23333"/>
                </a:stretch>
              </a:blipFill>
            </p:spPr>
            <p:txBody>
              <a:bodyPr/>
              <a:lstStyle/>
              <a:p>
                <a:r>
                  <a:rPr lang="ja-JP" altLang="en-US">
                    <a:noFill/>
                  </a:rPr>
                  <a:t> </a:t>
                </a:r>
              </a:p>
            </p:txBody>
          </p:sp>
        </mc:Fallback>
      </mc:AlternateContent>
      <p:sp>
        <p:nvSpPr>
          <p:cNvPr id="26" name="右矢印 25">
            <a:extLst>
              <a:ext uri="{FF2B5EF4-FFF2-40B4-BE49-F238E27FC236}">
                <a16:creationId xmlns:a16="http://schemas.microsoft.com/office/drawing/2014/main" id="{9203EEA1-37A7-6047-992B-6E9794488556}"/>
              </a:ext>
            </a:extLst>
          </p:cNvPr>
          <p:cNvSpPr/>
          <p:nvPr/>
        </p:nvSpPr>
        <p:spPr>
          <a:xfrm rot="20261763">
            <a:off x="5169501" y="3396154"/>
            <a:ext cx="1446423"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テキスト ボックス 26">
            <a:extLst>
              <a:ext uri="{FF2B5EF4-FFF2-40B4-BE49-F238E27FC236}">
                <a16:creationId xmlns:a16="http://schemas.microsoft.com/office/drawing/2014/main" id="{1C857569-FB9E-0145-AAD6-04BF9DBD0282}"/>
              </a:ext>
            </a:extLst>
          </p:cNvPr>
          <p:cNvSpPr txBox="1"/>
          <p:nvPr/>
        </p:nvSpPr>
        <p:spPr>
          <a:xfrm rot="20179343">
            <a:off x="4818550" y="3593560"/>
            <a:ext cx="2086166" cy="58413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n</a:t>
            </a:r>
            <a:endParaRPr lang="ja-JP" altLang="en-US" sz="1846" b="1">
              <a:solidFill>
                <a:srgbClr val="FF0000"/>
              </a:solidFill>
            </a:endParaRPr>
          </a:p>
          <a:p>
            <a:r>
              <a:rPr lang="ja-JP" altLang="en-US" sz="1350"/>
              <a:t>　</a:t>
            </a:r>
            <a:endParaRPr lang="ja-JP" altLang="en-US" sz="1350" dirty="0"/>
          </a:p>
        </p:txBody>
      </p:sp>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EE0E0F49-33E0-CB45-893A-A70B5E93854F}"/>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8" name="正方形/長方形 27">
                <a:extLst>
                  <a:ext uri="{FF2B5EF4-FFF2-40B4-BE49-F238E27FC236}">
                    <a16:creationId xmlns:a16="http://schemas.microsoft.com/office/drawing/2014/main" id="{EE0E0F49-33E0-CB45-893A-A70B5E93854F}"/>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8"/>
                <a:stretch>
                  <a:fillRect/>
                </a:stretch>
              </a:blipFill>
            </p:spPr>
            <p:txBody>
              <a:bodyPr/>
              <a:lstStyle/>
              <a:p>
                <a:r>
                  <a:rPr lang="ja-JP" altLang="en-US">
                    <a:noFill/>
                  </a:rPr>
                  <a:t> </a:t>
                </a:r>
              </a:p>
            </p:txBody>
          </p:sp>
        </mc:Fallback>
      </mc:AlternateContent>
      <p:cxnSp>
        <p:nvCxnSpPr>
          <p:cNvPr id="29" name="直線矢印コネクタ 28">
            <a:extLst>
              <a:ext uri="{FF2B5EF4-FFF2-40B4-BE49-F238E27FC236}">
                <a16:creationId xmlns:a16="http://schemas.microsoft.com/office/drawing/2014/main" id="{24D9CD8F-55B7-054F-88BA-60113D7566A6}"/>
              </a:ext>
            </a:extLst>
          </p:cNvPr>
          <p:cNvCxnSpPr>
            <a:cxnSpLocks/>
          </p:cNvCxnSpPr>
          <p:nvPr/>
        </p:nvCxnSpPr>
        <p:spPr>
          <a:xfrm flipV="1">
            <a:off x="9229969" y="2180153"/>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711AA446-A8D6-584D-B19B-47CC819BF44B}"/>
              </a:ext>
            </a:extLst>
          </p:cNvPr>
          <p:cNvSpPr txBox="1"/>
          <p:nvPr/>
        </p:nvSpPr>
        <p:spPr>
          <a:xfrm>
            <a:off x="6538765" y="2679964"/>
            <a:ext cx="569387" cy="376385"/>
          </a:xfrm>
          <a:prstGeom prst="rect">
            <a:avLst/>
          </a:prstGeom>
          <a:noFill/>
        </p:spPr>
        <p:txBody>
          <a:bodyPr wrap="none" rtlCol="0">
            <a:spAutoFit/>
          </a:bodyPr>
          <a:lstStyle/>
          <a:p>
            <a:r>
              <a:rPr lang="en-US" altLang="ja-JP" sz="1846" dirty="0">
                <a:latin typeface="メイリオ" panose="020B0604030504040204" pitchFamily="50" charset="-128"/>
                <a:ea typeface="メイリオ" panose="020B0604030504040204" pitchFamily="50" charset="-128"/>
              </a:rPr>
              <a:t>2</a:t>
            </a:r>
            <a:r>
              <a:rPr lang="ja-JP" altLang="en-US" sz="1846">
                <a:latin typeface="メイリオ" panose="020B0604030504040204" pitchFamily="50" charset="-128"/>
                <a:ea typeface="メイリオ" panose="020B0604030504040204" pitchFamily="50" charset="-128"/>
              </a:rPr>
              <a:t>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11977F8C-9063-2A4D-B676-AD0C815D2F81}"/>
                  </a:ext>
                </a:extLst>
              </p:cNvPr>
              <p:cNvSpPr/>
              <p:nvPr/>
            </p:nvSpPr>
            <p:spPr>
              <a:xfrm>
                <a:off x="7282895" y="2629739"/>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i="1">
                              <a:latin typeface="Cambria Math" panose="02040503050406030204" pitchFamily="18" charset="0"/>
                            </a:rPr>
                            <m:t>𝑛</m:t>
                          </m:r>
                        </m:sub>
                      </m:sSub>
                    </m:oMath>
                  </m:oMathPara>
                </a14:m>
                <a:endParaRPr lang="ja-JP" altLang="en-US" sz="1846"/>
              </a:p>
            </p:txBody>
          </p:sp>
        </mc:Choice>
        <mc:Fallback xmlns="">
          <p:sp>
            <p:nvSpPr>
              <p:cNvPr id="31" name="正方形/長方形 30">
                <a:extLst>
                  <a:ext uri="{FF2B5EF4-FFF2-40B4-BE49-F238E27FC236}">
                    <a16:creationId xmlns:a16="http://schemas.microsoft.com/office/drawing/2014/main" id="{11977F8C-9063-2A4D-B676-AD0C815D2F81}"/>
                  </a:ext>
                </a:extLst>
              </p:cNvPr>
              <p:cNvSpPr>
                <a:spLocks noRot="1" noChangeAspect="1" noMove="1" noResize="1" noEditPoints="1" noAdjustHandles="1" noChangeArrowheads="1" noChangeShapeType="1" noTextEdit="1"/>
              </p:cNvSpPr>
              <p:nvPr/>
            </p:nvSpPr>
            <p:spPr>
              <a:xfrm>
                <a:off x="7282895" y="2629739"/>
                <a:ext cx="1949380" cy="37638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3EF584C6-8754-8448-B5F0-7C891C2F13C3}"/>
                  </a:ext>
                </a:extLst>
              </p:cNvPr>
              <p:cNvSpPr/>
              <p:nvPr/>
            </p:nvSpPr>
            <p:spPr>
              <a:xfrm>
                <a:off x="9744229" y="2618360"/>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2</m:t>
                              </m:r>
                            </m:sub>
                          </m:sSub>
                        </m:e>
                      </m:acc>
                    </m:oMath>
                  </m:oMathPara>
                </a14:m>
                <a:endParaRPr lang="ja-JP" altLang="en-US" sz="1846"/>
              </a:p>
            </p:txBody>
          </p:sp>
        </mc:Choice>
        <mc:Fallback xmlns="">
          <p:sp>
            <p:nvSpPr>
              <p:cNvPr id="32" name="正方形/長方形 31">
                <a:extLst>
                  <a:ext uri="{FF2B5EF4-FFF2-40B4-BE49-F238E27FC236}">
                    <a16:creationId xmlns:a16="http://schemas.microsoft.com/office/drawing/2014/main" id="{3EF584C6-8754-8448-B5F0-7C891C2F13C3}"/>
                  </a:ext>
                </a:extLst>
              </p:cNvPr>
              <p:cNvSpPr>
                <a:spLocks noRot="1" noChangeAspect="1" noMove="1" noResize="1" noEditPoints="1" noAdjustHandles="1" noChangeArrowheads="1" noChangeShapeType="1" noTextEdit="1"/>
              </p:cNvSpPr>
              <p:nvPr/>
            </p:nvSpPr>
            <p:spPr>
              <a:xfrm>
                <a:off x="9744229" y="2618360"/>
                <a:ext cx="471091" cy="376385"/>
              </a:xfrm>
              <a:prstGeom prst="rect">
                <a:avLst/>
              </a:prstGeom>
              <a:blipFill>
                <a:blip r:embed="rId10"/>
                <a:stretch>
                  <a:fillRect/>
                </a:stretch>
              </a:blipFill>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6540A4CC-39E1-AF42-AC50-17592F4476D5}"/>
              </a:ext>
            </a:extLst>
          </p:cNvPr>
          <p:cNvCxnSpPr>
            <a:cxnSpLocks/>
          </p:cNvCxnSpPr>
          <p:nvPr/>
        </p:nvCxnSpPr>
        <p:spPr>
          <a:xfrm flipV="1">
            <a:off x="9229969" y="2789758"/>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D3105D7-2DB3-D94D-AAFD-C6336CA9CF2C}"/>
              </a:ext>
            </a:extLst>
          </p:cNvPr>
          <p:cNvSpPr txBox="1"/>
          <p:nvPr/>
        </p:nvSpPr>
        <p:spPr>
          <a:xfrm>
            <a:off x="6523135" y="3320826"/>
            <a:ext cx="569387" cy="376385"/>
          </a:xfrm>
          <a:prstGeom prst="rect">
            <a:avLst/>
          </a:prstGeom>
          <a:noFill/>
        </p:spPr>
        <p:txBody>
          <a:bodyPr wrap="none" rtlCol="0">
            <a:spAutoFit/>
          </a:bodyPr>
          <a:lstStyle/>
          <a:p>
            <a:r>
              <a:rPr lang="en-US" altLang="ja-JP" sz="1846" dirty="0">
                <a:latin typeface="メイリオ" panose="020B0604030504040204" pitchFamily="50" charset="-128"/>
                <a:ea typeface="メイリオ" panose="020B0604030504040204" pitchFamily="50" charset="-128"/>
              </a:rPr>
              <a:t>3</a:t>
            </a:r>
            <a:r>
              <a:rPr lang="ja-JP" altLang="en-US" sz="1846">
                <a:latin typeface="メイリオ" panose="020B0604030504040204" pitchFamily="50" charset="-128"/>
                <a:ea typeface="メイリオ" panose="020B0604030504040204" pitchFamily="50" charset="-128"/>
              </a:rPr>
              <a:t>回</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A2ACC9C1-5C45-324B-9C1C-47A7B6AD1AEB}"/>
                  </a:ext>
                </a:extLst>
              </p:cNvPr>
              <p:cNvSpPr/>
              <p:nvPr/>
            </p:nvSpPr>
            <p:spPr>
              <a:xfrm>
                <a:off x="7267265" y="3270601"/>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i="1">
                              <a:latin typeface="Cambria Math" panose="02040503050406030204" pitchFamily="18" charset="0"/>
                            </a:rPr>
                            <m:t>𝑛</m:t>
                          </m:r>
                        </m:sub>
                      </m:sSub>
                    </m:oMath>
                  </m:oMathPara>
                </a14:m>
                <a:endParaRPr lang="ja-JP" altLang="en-US" sz="1846"/>
              </a:p>
            </p:txBody>
          </p:sp>
        </mc:Choice>
        <mc:Fallback xmlns="">
          <p:sp>
            <p:nvSpPr>
              <p:cNvPr id="35" name="正方形/長方形 34">
                <a:extLst>
                  <a:ext uri="{FF2B5EF4-FFF2-40B4-BE49-F238E27FC236}">
                    <a16:creationId xmlns:a16="http://schemas.microsoft.com/office/drawing/2014/main" id="{A2ACC9C1-5C45-324B-9C1C-47A7B6AD1AEB}"/>
                  </a:ext>
                </a:extLst>
              </p:cNvPr>
              <p:cNvSpPr>
                <a:spLocks noRot="1" noChangeAspect="1" noMove="1" noResize="1" noEditPoints="1" noAdjustHandles="1" noChangeArrowheads="1" noChangeShapeType="1" noTextEdit="1"/>
              </p:cNvSpPr>
              <p:nvPr/>
            </p:nvSpPr>
            <p:spPr>
              <a:xfrm>
                <a:off x="7267265" y="3270601"/>
                <a:ext cx="1949380" cy="37638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A8E47A42-827F-5642-8C2F-95F40889BBAC}"/>
                  </a:ext>
                </a:extLst>
              </p:cNvPr>
              <p:cNvSpPr/>
              <p:nvPr/>
            </p:nvSpPr>
            <p:spPr>
              <a:xfrm>
                <a:off x="9728599" y="3259222"/>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3</m:t>
                              </m:r>
                            </m:sub>
                          </m:sSub>
                        </m:e>
                      </m:acc>
                    </m:oMath>
                  </m:oMathPara>
                </a14:m>
                <a:endParaRPr lang="ja-JP" altLang="en-US" sz="1846"/>
              </a:p>
            </p:txBody>
          </p:sp>
        </mc:Choice>
        <mc:Fallback xmlns="">
          <p:sp>
            <p:nvSpPr>
              <p:cNvPr id="36" name="正方形/長方形 35">
                <a:extLst>
                  <a:ext uri="{FF2B5EF4-FFF2-40B4-BE49-F238E27FC236}">
                    <a16:creationId xmlns:a16="http://schemas.microsoft.com/office/drawing/2014/main" id="{A8E47A42-827F-5642-8C2F-95F40889BBAC}"/>
                  </a:ext>
                </a:extLst>
              </p:cNvPr>
              <p:cNvSpPr>
                <a:spLocks noRot="1" noChangeAspect="1" noMove="1" noResize="1" noEditPoints="1" noAdjustHandles="1" noChangeArrowheads="1" noChangeShapeType="1" noTextEdit="1"/>
              </p:cNvSpPr>
              <p:nvPr/>
            </p:nvSpPr>
            <p:spPr>
              <a:xfrm>
                <a:off x="9728599" y="3259222"/>
                <a:ext cx="471091" cy="376385"/>
              </a:xfrm>
              <a:prstGeom prst="rect">
                <a:avLst/>
              </a:prstGeom>
              <a:blipFill>
                <a:blip r:embed="rId12"/>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18005EE1-56E0-184E-BD92-5113378E894D}"/>
              </a:ext>
            </a:extLst>
          </p:cNvPr>
          <p:cNvCxnSpPr>
            <a:cxnSpLocks/>
          </p:cNvCxnSpPr>
          <p:nvPr/>
        </p:nvCxnSpPr>
        <p:spPr>
          <a:xfrm flipV="1">
            <a:off x="9214339" y="3430620"/>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正方形/長方形 37">
                <a:extLst>
                  <a:ext uri="{FF2B5EF4-FFF2-40B4-BE49-F238E27FC236}">
                    <a16:creationId xmlns:a16="http://schemas.microsoft.com/office/drawing/2014/main" id="{F92CA382-A571-0D4A-A9C7-DECE52F8D864}"/>
                  </a:ext>
                </a:extLst>
              </p:cNvPr>
              <p:cNvSpPr/>
              <p:nvPr/>
            </p:nvSpPr>
            <p:spPr>
              <a:xfrm>
                <a:off x="6709269" y="4501763"/>
                <a:ext cx="2933304" cy="388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smtClean="0">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10</m:t>
                          </m:r>
                          <m:r>
                            <a:rPr lang="en-US" altLang="ja-JP" sz="1846" b="0" i="0" smtClean="0">
                              <a:latin typeface="Cambria Math" panose="02040503050406030204" pitchFamily="18" charset="0"/>
                            </a:rPr>
                            <m:t>0</m:t>
                          </m:r>
                          <m:r>
                            <a:rPr lang="en-US" altLang="ja-JP" sz="1846">
                              <a:latin typeface="Cambria Math" panose="02040503050406030204" pitchFamily="18" charset="0"/>
                            </a:rPr>
                            <m:t>0,</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10</m:t>
                          </m:r>
                          <m:r>
                            <a:rPr lang="en-US" altLang="ja-JP" sz="1846" b="0" i="0" smtClean="0">
                              <a:latin typeface="Cambria Math" panose="02040503050406030204" pitchFamily="18" charset="0"/>
                            </a:rPr>
                            <m:t>0</m:t>
                          </m:r>
                          <m:r>
                            <a:rPr lang="en-US" altLang="ja-JP" sz="1846">
                              <a:latin typeface="Cambria Math" panose="02040503050406030204" pitchFamily="18" charset="0"/>
                            </a:rPr>
                            <m:t>0,</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1</m:t>
                          </m:r>
                          <m:r>
                            <a:rPr lang="en-US" altLang="ja-JP" sz="1846" i="1">
                              <a:latin typeface="Cambria Math" panose="02040503050406030204" pitchFamily="18" charset="0"/>
                            </a:rPr>
                            <m:t>0</m:t>
                          </m:r>
                          <m:r>
                            <a:rPr lang="en-US" altLang="ja-JP" sz="1846" b="0" i="1" smtClean="0">
                              <a:latin typeface="Cambria Math" panose="02040503050406030204" pitchFamily="18" charset="0"/>
                            </a:rPr>
                            <m:t>0</m:t>
                          </m:r>
                          <m:r>
                            <a:rPr lang="en-US" altLang="ja-JP" sz="1846" i="1">
                              <a:latin typeface="Cambria Math" panose="02040503050406030204" pitchFamily="18" charset="0"/>
                            </a:rPr>
                            <m:t>0,</m:t>
                          </m:r>
                          <m:r>
                            <a:rPr lang="ja-JP" altLang="en-US" sz="1846" i="1">
                              <a:latin typeface="Cambria Math" panose="02040503050406030204" pitchFamily="18" charset="0"/>
                            </a:rPr>
                            <m:t>𝑛</m:t>
                          </m:r>
                        </m:sub>
                      </m:sSub>
                    </m:oMath>
                  </m:oMathPara>
                </a14:m>
                <a:endParaRPr lang="ja-JP" altLang="en-US" sz="1846"/>
              </a:p>
            </p:txBody>
          </p:sp>
        </mc:Choice>
        <mc:Fallback xmlns="">
          <p:sp>
            <p:nvSpPr>
              <p:cNvPr id="38" name="正方形/長方形 37">
                <a:extLst>
                  <a:ext uri="{FF2B5EF4-FFF2-40B4-BE49-F238E27FC236}">
                    <a16:creationId xmlns:a16="http://schemas.microsoft.com/office/drawing/2014/main" id="{F92CA382-A571-0D4A-A9C7-DECE52F8D864}"/>
                  </a:ext>
                </a:extLst>
              </p:cNvPr>
              <p:cNvSpPr>
                <a:spLocks noRot="1" noChangeAspect="1" noMove="1" noResize="1" noEditPoints="1" noAdjustHandles="1" noChangeArrowheads="1" noChangeShapeType="1" noTextEdit="1"/>
              </p:cNvSpPr>
              <p:nvPr/>
            </p:nvSpPr>
            <p:spPr>
              <a:xfrm>
                <a:off x="6709269" y="4501763"/>
                <a:ext cx="2933304" cy="388696"/>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a:extLst>
                  <a:ext uri="{FF2B5EF4-FFF2-40B4-BE49-F238E27FC236}">
                    <a16:creationId xmlns:a16="http://schemas.microsoft.com/office/drawing/2014/main" id="{0D3AF789-8236-4847-9694-099AB89216D7}"/>
                  </a:ext>
                </a:extLst>
              </p:cNvPr>
              <p:cNvSpPr/>
              <p:nvPr/>
            </p:nvSpPr>
            <p:spPr>
              <a:xfrm>
                <a:off x="9702927" y="4494351"/>
                <a:ext cx="763799"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smtClean="0">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10</m:t>
                              </m:r>
                              <m:r>
                                <a:rPr lang="en-US" altLang="ja-JP" sz="1846" b="0" i="1" smtClean="0">
                                  <a:latin typeface="Cambria Math" panose="02040503050406030204" pitchFamily="18" charset="0"/>
                                </a:rPr>
                                <m:t>0</m:t>
                              </m:r>
                              <m:r>
                                <a:rPr lang="en-US" altLang="ja-JP" sz="1846" i="1">
                                  <a:latin typeface="Cambria Math" panose="02040503050406030204" pitchFamily="18" charset="0"/>
                                </a:rPr>
                                <m:t>0</m:t>
                              </m:r>
                            </m:sub>
                          </m:sSub>
                        </m:e>
                      </m:acc>
                    </m:oMath>
                  </m:oMathPara>
                </a14:m>
                <a:endParaRPr lang="ja-JP" altLang="en-US" sz="1846"/>
              </a:p>
            </p:txBody>
          </p:sp>
        </mc:Choice>
        <mc:Fallback xmlns="">
          <p:sp>
            <p:nvSpPr>
              <p:cNvPr id="39" name="正方形/長方形 38">
                <a:extLst>
                  <a:ext uri="{FF2B5EF4-FFF2-40B4-BE49-F238E27FC236}">
                    <a16:creationId xmlns:a16="http://schemas.microsoft.com/office/drawing/2014/main" id="{0D3AF789-8236-4847-9694-099AB89216D7}"/>
                  </a:ext>
                </a:extLst>
              </p:cNvPr>
              <p:cNvSpPr>
                <a:spLocks noRot="1" noChangeAspect="1" noMove="1" noResize="1" noEditPoints="1" noAdjustHandles="1" noChangeArrowheads="1" noChangeShapeType="1" noTextEdit="1"/>
              </p:cNvSpPr>
              <p:nvPr/>
            </p:nvSpPr>
            <p:spPr>
              <a:xfrm>
                <a:off x="9702927" y="4494351"/>
                <a:ext cx="763799" cy="376385"/>
              </a:xfrm>
              <a:prstGeom prst="rect">
                <a:avLst/>
              </a:prstGeom>
              <a:blipFill>
                <a:blip r:embed="rId14"/>
                <a:stretch>
                  <a:fillRect/>
                </a:stretch>
              </a:blipFill>
            </p:spPr>
            <p:txBody>
              <a:bodyPr/>
              <a:lstStyle/>
              <a:p>
                <a:r>
                  <a:rPr lang="ja-JP" altLang="en-US">
                    <a:noFill/>
                  </a:rPr>
                  <a:t> </a:t>
                </a:r>
              </a:p>
            </p:txBody>
          </p:sp>
        </mc:Fallback>
      </mc:AlternateContent>
      <p:cxnSp>
        <p:nvCxnSpPr>
          <p:cNvPr id="40" name="直線矢印コネクタ 39">
            <a:extLst>
              <a:ext uri="{FF2B5EF4-FFF2-40B4-BE49-F238E27FC236}">
                <a16:creationId xmlns:a16="http://schemas.microsoft.com/office/drawing/2014/main" id="{A076F2DF-4564-224E-83CC-64DC8CC80473}"/>
              </a:ext>
            </a:extLst>
          </p:cNvPr>
          <p:cNvCxnSpPr>
            <a:cxnSpLocks/>
          </p:cNvCxnSpPr>
          <p:nvPr/>
        </p:nvCxnSpPr>
        <p:spPr>
          <a:xfrm flipV="1">
            <a:off x="9391131" y="4664810"/>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EE2AF55C-BF40-3149-9492-994E6E85E2EE}"/>
                  </a:ext>
                </a:extLst>
              </p:cNvPr>
              <p:cNvSpPr/>
              <p:nvPr/>
            </p:nvSpPr>
            <p:spPr>
              <a:xfrm rot="5400000">
                <a:off x="8037614" y="3881673"/>
                <a:ext cx="680956"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46">
                          <a:latin typeface="Cambria Math" panose="02040503050406030204" pitchFamily="18" charset="0"/>
                        </a:rPr>
                        <m:t>⋯⋯</m:t>
                      </m:r>
                    </m:oMath>
                  </m:oMathPara>
                </a14:m>
                <a:endParaRPr lang="ja-JP" altLang="en-US" sz="1846"/>
              </a:p>
            </p:txBody>
          </p:sp>
        </mc:Choice>
        <mc:Fallback xmlns="">
          <p:sp>
            <p:nvSpPr>
              <p:cNvPr id="41" name="正方形/長方形 40">
                <a:extLst>
                  <a:ext uri="{FF2B5EF4-FFF2-40B4-BE49-F238E27FC236}">
                    <a16:creationId xmlns:a16="http://schemas.microsoft.com/office/drawing/2014/main" id="{EE2AF55C-BF40-3149-9492-994E6E85E2EE}"/>
                  </a:ext>
                </a:extLst>
              </p:cNvPr>
              <p:cNvSpPr>
                <a:spLocks noRot="1" noChangeAspect="1" noMove="1" noResize="1" noEditPoints="1" noAdjustHandles="1" noChangeArrowheads="1" noChangeShapeType="1" noTextEdit="1"/>
              </p:cNvSpPr>
              <p:nvPr/>
            </p:nvSpPr>
            <p:spPr>
              <a:xfrm rot="5400000">
                <a:off x="8037614" y="3881673"/>
                <a:ext cx="680956" cy="376385"/>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7B48E885-2896-3B41-8EA9-573B5A4D5E99}"/>
                  </a:ext>
                </a:extLst>
              </p:cNvPr>
              <p:cNvSpPr/>
              <p:nvPr/>
            </p:nvSpPr>
            <p:spPr>
              <a:xfrm rot="5400000">
                <a:off x="9598948" y="3799432"/>
                <a:ext cx="680956"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46">
                          <a:latin typeface="Cambria Math" panose="02040503050406030204" pitchFamily="18" charset="0"/>
                        </a:rPr>
                        <m:t>⋯⋯</m:t>
                      </m:r>
                    </m:oMath>
                  </m:oMathPara>
                </a14:m>
                <a:endParaRPr lang="ja-JP" altLang="en-US" sz="1846"/>
              </a:p>
            </p:txBody>
          </p:sp>
        </mc:Choice>
        <mc:Fallback xmlns="">
          <p:sp>
            <p:nvSpPr>
              <p:cNvPr id="42" name="正方形/長方形 41">
                <a:extLst>
                  <a:ext uri="{FF2B5EF4-FFF2-40B4-BE49-F238E27FC236}">
                    <a16:creationId xmlns:a16="http://schemas.microsoft.com/office/drawing/2014/main" id="{7B48E885-2896-3B41-8EA9-573B5A4D5E99}"/>
                  </a:ext>
                </a:extLst>
              </p:cNvPr>
              <p:cNvSpPr>
                <a:spLocks noRot="1" noChangeAspect="1" noMove="1" noResize="1" noEditPoints="1" noAdjustHandles="1" noChangeArrowheads="1" noChangeShapeType="1" noTextEdit="1"/>
              </p:cNvSpPr>
              <p:nvPr/>
            </p:nvSpPr>
            <p:spPr>
              <a:xfrm rot="5400000">
                <a:off x="9598948" y="3799432"/>
                <a:ext cx="680956" cy="376385"/>
              </a:xfrm>
              <a:prstGeom prst="rect">
                <a:avLst/>
              </a:prstGeom>
              <a:blipFill>
                <a:blip r:embed="rId16"/>
                <a:stretch>
                  <a:fillRect/>
                </a:stretch>
              </a:blipFill>
            </p:spPr>
            <p:txBody>
              <a:bodyPr/>
              <a:lstStyle/>
              <a:p>
                <a:r>
                  <a:rPr lang="ja-JP" altLang="en-US">
                    <a:noFill/>
                  </a:rPr>
                  <a:t> </a:t>
                </a:r>
              </a:p>
            </p:txBody>
          </p:sp>
        </mc:Fallback>
      </mc:AlternateContent>
      <p:sp>
        <p:nvSpPr>
          <p:cNvPr id="43" name="正方形/長方形 42">
            <a:extLst>
              <a:ext uri="{FF2B5EF4-FFF2-40B4-BE49-F238E27FC236}">
                <a16:creationId xmlns:a16="http://schemas.microsoft.com/office/drawing/2014/main" id="{C36F0588-15C7-B243-AB5C-09B5381674CF}"/>
              </a:ext>
            </a:extLst>
          </p:cNvPr>
          <p:cNvSpPr/>
          <p:nvPr/>
        </p:nvSpPr>
        <p:spPr>
          <a:xfrm>
            <a:off x="9709984" y="1407522"/>
            <a:ext cx="620731" cy="38442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 name="正方形/長方形 2">
            <a:extLst>
              <a:ext uri="{FF2B5EF4-FFF2-40B4-BE49-F238E27FC236}">
                <a16:creationId xmlns:a16="http://schemas.microsoft.com/office/drawing/2014/main" id="{A586E23C-0C5C-5F4D-8480-915E15AB4A47}"/>
              </a:ext>
            </a:extLst>
          </p:cNvPr>
          <p:cNvSpPr/>
          <p:nvPr/>
        </p:nvSpPr>
        <p:spPr>
          <a:xfrm>
            <a:off x="9030334" y="5498890"/>
            <a:ext cx="1980029" cy="400110"/>
          </a:xfrm>
          <a:prstGeom prst="rect">
            <a:avLst/>
          </a:prstGeom>
        </p:spPr>
        <p:txBody>
          <a:bodyPr wrap="none">
            <a:spAutoFit/>
          </a:bodyPr>
          <a:lstStyle/>
          <a:p>
            <a:r>
              <a:rPr lang="ja-JP" altLang="en-US" b="1">
                <a:solidFill>
                  <a:srgbClr val="0070C0"/>
                </a:solidFill>
                <a:latin typeface="Meiryo" charset="-128"/>
                <a:ea typeface="Meiryo" charset="-128"/>
                <a:cs typeface="Meiryo" charset="-128"/>
              </a:rPr>
              <a:t>標本平均の分布</a:t>
            </a:r>
            <a:endParaRPr lang="ja-JP" altLang="en-US">
              <a:solidFill>
                <a:srgbClr val="0070C0"/>
              </a:solidFill>
            </a:endParaRPr>
          </a:p>
        </p:txBody>
      </p:sp>
      <p:cxnSp>
        <p:nvCxnSpPr>
          <p:cNvPr id="44" name="直線コネクタ 43">
            <a:extLst>
              <a:ext uri="{FF2B5EF4-FFF2-40B4-BE49-F238E27FC236}">
                <a16:creationId xmlns:a16="http://schemas.microsoft.com/office/drawing/2014/main" id="{4C76EC12-B714-334E-BB97-861CC5F2AF57}"/>
              </a:ext>
            </a:extLst>
          </p:cNvPr>
          <p:cNvCxnSpPr/>
          <p:nvPr/>
        </p:nvCxnSpPr>
        <p:spPr>
          <a:xfrm>
            <a:off x="2475774" y="5234354"/>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831A90C-A17A-4746-9E4D-4F29F8D7CE08}"/>
              </a:ext>
            </a:extLst>
          </p:cNvPr>
          <p:cNvCxnSpPr/>
          <p:nvPr/>
        </p:nvCxnSpPr>
        <p:spPr>
          <a:xfrm flipH="1">
            <a:off x="3805482" y="5140570"/>
            <a:ext cx="0" cy="13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0638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CF305729-FB77-A74A-8784-24866081EC9E}"/>
                  </a:ext>
                </a:extLst>
              </p:cNvPr>
              <p:cNvSpPr/>
              <p:nvPr/>
            </p:nvSpPr>
            <p:spPr>
              <a:xfrm>
                <a:off x="3621778" y="5274383"/>
                <a:ext cx="36740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oMath>
                  </m:oMathPara>
                </a14:m>
                <a:endParaRPr lang="ja-JP" altLang="en-US" sz="1846"/>
              </a:p>
            </p:txBody>
          </p:sp>
        </mc:Choice>
        <mc:Fallback xmlns="">
          <p:sp>
            <p:nvSpPr>
              <p:cNvPr id="9" name="正方形/長方形 8">
                <a:extLst>
                  <a:ext uri="{FF2B5EF4-FFF2-40B4-BE49-F238E27FC236}">
                    <a16:creationId xmlns:a16="http://schemas.microsoft.com/office/drawing/2014/main" id="{CF305729-FB77-A74A-8784-24866081EC9E}"/>
                  </a:ext>
                </a:extLst>
              </p:cNvPr>
              <p:cNvSpPr>
                <a:spLocks noRot="1" noChangeAspect="1" noMove="1" noResize="1" noEditPoints="1" noAdjustHandles="1" noChangeArrowheads="1" noChangeShapeType="1" noTextEdit="1"/>
              </p:cNvSpPr>
              <p:nvPr/>
            </p:nvSpPr>
            <p:spPr>
              <a:xfrm>
                <a:off x="3621778" y="5274383"/>
                <a:ext cx="367408" cy="376385"/>
              </a:xfrm>
              <a:prstGeom prst="rect">
                <a:avLst/>
              </a:prstGeom>
              <a:blipFill>
                <a:blip r:embed="rId2"/>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F7DB07A-D04E-144E-BA6A-A9B83F506EBD}"/>
                  </a:ext>
                </a:extLst>
              </p:cNvPr>
              <p:cNvSpPr/>
              <p:nvPr/>
            </p:nvSpPr>
            <p:spPr>
              <a:xfrm>
                <a:off x="3768099" y="4148892"/>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oMath>
                  </m:oMathPara>
                </a14:m>
                <a:endParaRPr lang="ja-JP" altLang="en-US" sz="1846"/>
              </a:p>
            </p:txBody>
          </p:sp>
        </mc:Choice>
        <mc:Fallback xmlns="">
          <p:sp>
            <p:nvSpPr>
              <p:cNvPr id="11" name="正方形/長方形 10">
                <a:extLst>
                  <a:ext uri="{FF2B5EF4-FFF2-40B4-BE49-F238E27FC236}">
                    <a16:creationId xmlns:a16="http://schemas.microsoft.com/office/drawing/2014/main" id="{CF7DB07A-D04E-144E-BA6A-A9B83F506EBD}"/>
                  </a:ext>
                </a:extLst>
              </p:cNvPr>
              <p:cNvSpPr>
                <a:spLocks noRot="1" noChangeAspect="1" noMove="1" noResize="1" noEditPoints="1" noAdjustHandles="1" noChangeArrowheads="1" noChangeShapeType="1" noTextEdit="1"/>
              </p:cNvSpPr>
              <p:nvPr/>
            </p:nvSpPr>
            <p:spPr>
              <a:xfrm>
                <a:off x="3768099" y="4148892"/>
                <a:ext cx="372218" cy="376385"/>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94923860-3F84-EA4D-A48C-C4D6ECA6B506}"/>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フリーフォーム 14">
            <a:extLst>
              <a:ext uri="{FF2B5EF4-FFF2-40B4-BE49-F238E27FC236}">
                <a16:creationId xmlns:a16="http://schemas.microsoft.com/office/drawing/2014/main" id="{CB6DB0B3-6B89-B941-A9DA-9B1226341FDE}"/>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1EAA8120-533F-1C4B-8CD7-6FF7E01A499F}"/>
                  </a:ext>
                </a:extLst>
              </p:cNvPr>
              <p:cNvSpPr/>
              <p:nvPr/>
            </p:nvSpPr>
            <p:spPr>
              <a:xfrm>
                <a:off x="5147591" y="4992164"/>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20" name="正方形/長方形 19">
                <a:extLst>
                  <a:ext uri="{FF2B5EF4-FFF2-40B4-BE49-F238E27FC236}">
                    <a16:creationId xmlns:a16="http://schemas.microsoft.com/office/drawing/2014/main" id="{1EAA8120-533F-1C4B-8CD7-6FF7E01A499F}"/>
                  </a:ext>
                </a:extLst>
              </p:cNvPr>
              <p:cNvSpPr>
                <a:spLocks noRot="1" noChangeAspect="1" noMove="1" noResize="1" noEditPoints="1" noAdjustHandles="1" noChangeArrowheads="1" noChangeShapeType="1" noTextEdit="1"/>
              </p:cNvSpPr>
              <p:nvPr/>
            </p:nvSpPr>
            <p:spPr>
              <a:xfrm>
                <a:off x="5147591" y="4992164"/>
                <a:ext cx="372218" cy="376385"/>
              </a:xfrm>
              <a:prstGeom prst="rect">
                <a:avLst/>
              </a:prstGeom>
              <a:blipFill>
                <a:blip r:embed="rId4"/>
                <a:stretch>
                  <a:fillRect/>
                </a:stretch>
              </a:blipFill>
            </p:spPr>
            <p:txBody>
              <a:bodyPr/>
              <a:lstStyle/>
              <a:p>
                <a:r>
                  <a:rPr lang="ja-JP" altLang="en-US">
                    <a:noFill/>
                  </a:rPr>
                  <a:t> </a:t>
                </a:r>
              </a:p>
            </p:txBody>
          </p:sp>
        </mc:Fallback>
      </mc:AlternateContent>
      <p:sp>
        <p:nvSpPr>
          <p:cNvPr id="23" name="正方形/長方形 22">
            <a:extLst>
              <a:ext uri="{FF2B5EF4-FFF2-40B4-BE49-F238E27FC236}">
                <a16:creationId xmlns:a16="http://schemas.microsoft.com/office/drawing/2014/main" id="{45599AEA-428B-F746-B3A5-73A2B74DBCC5}"/>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EE0E0F49-33E0-CB45-893A-A70B5E93854F}"/>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8" name="正方形/長方形 27">
                <a:extLst>
                  <a:ext uri="{FF2B5EF4-FFF2-40B4-BE49-F238E27FC236}">
                    <a16:creationId xmlns:a16="http://schemas.microsoft.com/office/drawing/2014/main" id="{EE0E0F49-33E0-CB45-893A-A70B5E93854F}"/>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3EF584C6-8754-8448-B5F0-7C891C2F13C3}"/>
                  </a:ext>
                </a:extLst>
              </p:cNvPr>
              <p:cNvSpPr/>
              <p:nvPr/>
            </p:nvSpPr>
            <p:spPr>
              <a:xfrm>
                <a:off x="9744229" y="2618360"/>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2</m:t>
                              </m:r>
                            </m:sub>
                          </m:sSub>
                        </m:e>
                      </m:acc>
                    </m:oMath>
                  </m:oMathPara>
                </a14:m>
                <a:endParaRPr lang="ja-JP" altLang="en-US" sz="1846"/>
              </a:p>
            </p:txBody>
          </p:sp>
        </mc:Choice>
        <mc:Fallback xmlns="">
          <p:sp>
            <p:nvSpPr>
              <p:cNvPr id="32" name="正方形/長方形 31">
                <a:extLst>
                  <a:ext uri="{FF2B5EF4-FFF2-40B4-BE49-F238E27FC236}">
                    <a16:creationId xmlns:a16="http://schemas.microsoft.com/office/drawing/2014/main" id="{3EF584C6-8754-8448-B5F0-7C891C2F13C3}"/>
                  </a:ext>
                </a:extLst>
              </p:cNvPr>
              <p:cNvSpPr>
                <a:spLocks noRot="1" noChangeAspect="1" noMove="1" noResize="1" noEditPoints="1" noAdjustHandles="1" noChangeArrowheads="1" noChangeShapeType="1" noTextEdit="1"/>
              </p:cNvSpPr>
              <p:nvPr/>
            </p:nvSpPr>
            <p:spPr>
              <a:xfrm>
                <a:off x="9744229" y="2618360"/>
                <a:ext cx="471091" cy="37638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A8E47A42-827F-5642-8C2F-95F40889BBAC}"/>
                  </a:ext>
                </a:extLst>
              </p:cNvPr>
              <p:cNvSpPr/>
              <p:nvPr/>
            </p:nvSpPr>
            <p:spPr>
              <a:xfrm>
                <a:off x="9728599" y="3259222"/>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3</m:t>
                              </m:r>
                            </m:sub>
                          </m:sSub>
                        </m:e>
                      </m:acc>
                    </m:oMath>
                  </m:oMathPara>
                </a14:m>
                <a:endParaRPr lang="ja-JP" altLang="en-US" sz="1846"/>
              </a:p>
            </p:txBody>
          </p:sp>
        </mc:Choice>
        <mc:Fallback xmlns="">
          <p:sp>
            <p:nvSpPr>
              <p:cNvPr id="36" name="正方形/長方形 35">
                <a:extLst>
                  <a:ext uri="{FF2B5EF4-FFF2-40B4-BE49-F238E27FC236}">
                    <a16:creationId xmlns:a16="http://schemas.microsoft.com/office/drawing/2014/main" id="{A8E47A42-827F-5642-8C2F-95F40889BBAC}"/>
                  </a:ext>
                </a:extLst>
              </p:cNvPr>
              <p:cNvSpPr>
                <a:spLocks noRot="1" noChangeAspect="1" noMove="1" noResize="1" noEditPoints="1" noAdjustHandles="1" noChangeArrowheads="1" noChangeShapeType="1" noTextEdit="1"/>
              </p:cNvSpPr>
              <p:nvPr/>
            </p:nvSpPr>
            <p:spPr>
              <a:xfrm>
                <a:off x="9728599" y="3259222"/>
                <a:ext cx="471091" cy="37638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a:extLst>
                  <a:ext uri="{FF2B5EF4-FFF2-40B4-BE49-F238E27FC236}">
                    <a16:creationId xmlns:a16="http://schemas.microsoft.com/office/drawing/2014/main" id="{0D3AF789-8236-4847-9694-099AB89216D7}"/>
                  </a:ext>
                </a:extLst>
              </p:cNvPr>
              <p:cNvSpPr/>
              <p:nvPr/>
            </p:nvSpPr>
            <p:spPr>
              <a:xfrm>
                <a:off x="9702927" y="4494351"/>
                <a:ext cx="763799"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smtClean="0">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r>
                                <a:rPr lang="en-US" altLang="ja-JP" sz="1846" b="0" i="1" smtClean="0">
                                  <a:latin typeface="Cambria Math" panose="02040503050406030204" pitchFamily="18" charset="0"/>
                                </a:rPr>
                                <m:t>0</m:t>
                              </m:r>
                              <m:r>
                                <a:rPr lang="en-US" altLang="ja-JP" sz="1846" i="1">
                                  <a:latin typeface="Cambria Math" panose="02040503050406030204" pitchFamily="18" charset="0"/>
                                </a:rPr>
                                <m:t>00</m:t>
                              </m:r>
                            </m:sub>
                          </m:sSub>
                        </m:e>
                      </m:acc>
                    </m:oMath>
                  </m:oMathPara>
                </a14:m>
                <a:endParaRPr lang="ja-JP" altLang="en-US" sz="1846"/>
              </a:p>
            </p:txBody>
          </p:sp>
        </mc:Choice>
        <mc:Fallback xmlns="">
          <p:sp>
            <p:nvSpPr>
              <p:cNvPr id="39" name="正方形/長方形 38">
                <a:extLst>
                  <a:ext uri="{FF2B5EF4-FFF2-40B4-BE49-F238E27FC236}">
                    <a16:creationId xmlns:a16="http://schemas.microsoft.com/office/drawing/2014/main" id="{0D3AF789-8236-4847-9694-099AB89216D7}"/>
                  </a:ext>
                </a:extLst>
              </p:cNvPr>
              <p:cNvSpPr>
                <a:spLocks noRot="1" noChangeAspect="1" noMove="1" noResize="1" noEditPoints="1" noAdjustHandles="1" noChangeArrowheads="1" noChangeShapeType="1" noTextEdit="1"/>
              </p:cNvSpPr>
              <p:nvPr/>
            </p:nvSpPr>
            <p:spPr>
              <a:xfrm>
                <a:off x="9702927" y="4494351"/>
                <a:ext cx="763799" cy="37638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7B48E885-2896-3B41-8EA9-573B5A4D5E99}"/>
                  </a:ext>
                </a:extLst>
              </p:cNvPr>
              <p:cNvSpPr/>
              <p:nvPr/>
            </p:nvSpPr>
            <p:spPr>
              <a:xfrm rot="5400000">
                <a:off x="9598948" y="3799432"/>
                <a:ext cx="680956"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46">
                          <a:latin typeface="Cambria Math" panose="02040503050406030204" pitchFamily="18" charset="0"/>
                        </a:rPr>
                        <m:t>⋯⋯</m:t>
                      </m:r>
                    </m:oMath>
                  </m:oMathPara>
                </a14:m>
                <a:endParaRPr lang="ja-JP" altLang="en-US" sz="1846"/>
              </a:p>
            </p:txBody>
          </p:sp>
        </mc:Choice>
        <mc:Fallback xmlns="">
          <p:sp>
            <p:nvSpPr>
              <p:cNvPr id="42" name="正方形/長方形 41">
                <a:extLst>
                  <a:ext uri="{FF2B5EF4-FFF2-40B4-BE49-F238E27FC236}">
                    <a16:creationId xmlns:a16="http://schemas.microsoft.com/office/drawing/2014/main" id="{7B48E885-2896-3B41-8EA9-573B5A4D5E99}"/>
                  </a:ext>
                </a:extLst>
              </p:cNvPr>
              <p:cNvSpPr>
                <a:spLocks noRot="1" noChangeAspect="1" noMove="1" noResize="1" noEditPoints="1" noAdjustHandles="1" noChangeArrowheads="1" noChangeShapeType="1" noTextEdit="1"/>
              </p:cNvSpPr>
              <p:nvPr/>
            </p:nvSpPr>
            <p:spPr>
              <a:xfrm rot="5400000">
                <a:off x="9598948" y="3799432"/>
                <a:ext cx="680956" cy="376385"/>
              </a:xfrm>
              <a:prstGeom prst="rect">
                <a:avLst/>
              </a:prstGeom>
              <a:blipFill>
                <a:blip r:embed="rId9"/>
                <a:stretch>
                  <a:fillRect/>
                </a:stretch>
              </a:blipFill>
            </p:spPr>
            <p:txBody>
              <a:bodyPr/>
              <a:lstStyle/>
              <a:p>
                <a:r>
                  <a:rPr lang="ja-JP" altLang="en-US">
                    <a:noFill/>
                  </a:rPr>
                  <a:t> </a:t>
                </a:r>
              </a:p>
            </p:txBody>
          </p:sp>
        </mc:Fallback>
      </mc:AlternateContent>
      <p:sp>
        <p:nvSpPr>
          <p:cNvPr id="43" name="正方形/長方形 42">
            <a:extLst>
              <a:ext uri="{FF2B5EF4-FFF2-40B4-BE49-F238E27FC236}">
                <a16:creationId xmlns:a16="http://schemas.microsoft.com/office/drawing/2014/main" id="{C36F0588-15C7-B243-AB5C-09B5381674CF}"/>
              </a:ext>
            </a:extLst>
          </p:cNvPr>
          <p:cNvSpPr/>
          <p:nvPr/>
        </p:nvSpPr>
        <p:spPr>
          <a:xfrm>
            <a:off x="9709984" y="1407522"/>
            <a:ext cx="620731" cy="38442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 name="正方形/長方形 2">
            <a:extLst>
              <a:ext uri="{FF2B5EF4-FFF2-40B4-BE49-F238E27FC236}">
                <a16:creationId xmlns:a16="http://schemas.microsoft.com/office/drawing/2014/main" id="{A586E23C-0C5C-5F4D-8480-915E15AB4A47}"/>
              </a:ext>
            </a:extLst>
          </p:cNvPr>
          <p:cNvSpPr/>
          <p:nvPr/>
        </p:nvSpPr>
        <p:spPr>
          <a:xfrm>
            <a:off x="7211708" y="1721392"/>
            <a:ext cx="1980029" cy="400110"/>
          </a:xfrm>
          <a:prstGeom prst="rect">
            <a:avLst/>
          </a:prstGeom>
        </p:spPr>
        <p:txBody>
          <a:bodyPr wrap="none">
            <a:spAutoFit/>
          </a:bodyPr>
          <a:lstStyle/>
          <a:p>
            <a:r>
              <a:rPr lang="ja-JP" altLang="en-US" b="1">
                <a:solidFill>
                  <a:srgbClr val="0070C0"/>
                </a:solidFill>
                <a:latin typeface="Meiryo" charset="-128"/>
                <a:ea typeface="Meiryo" charset="-128"/>
                <a:cs typeface="Meiryo" charset="-128"/>
              </a:rPr>
              <a:t>標本平均の分布</a:t>
            </a:r>
            <a:endParaRPr lang="ja-JP" altLang="en-US">
              <a:solidFill>
                <a:srgbClr val="0070C0"/>
              </a:solidFill>
            </a:endParaRPr>
          </a:p>
        </p:txBody>
      </p:sp>
      <p:pic>
        <p:nvPicPr>
          <p:cNvPr id="44" name="図 43">
            <a:extLst>
              <a:ext uri="{FF2B5EF4-FFF2-40B4-BE49-F238E27FC236}">
                <a16:creationId xmlns:a16="http://schemas.microsoft.com/office/drawing/2014/main" id="{5A4EFC23-A3A0-8249-83FF-8C9891FC6273}"/>
              </a:ext>
            </a:extLst>
          </p:cNvPr>
          <p:cNvPicPr>
            <a:picLocks noChangeAspect="1"/>
          </p:cNvPicPr>
          <p:nvPr/>
        </p:nvPicPr>
        <p:blipFill>
          <a:blip r:embed="rId10"/>
          <a:stretch>
            <a:fillRect/>
          </a:stretch>
        </p:blipFill>
        <p:spPr>
          <a:xfrm>
            <a:off x="7211708" y="2470103"/>
            <a:ext cx="2385864" cy="1799309"/>
          </a:xfrm>
          <a:prstGeom prst="rect">
            <a:avLst/>
          </a:prstGeom>
        </p:spPr>
      </p:pic>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1CEC3AAA-44CC-2B4C-AFE4-D6367BC9F44E}"/>
                  </a:ext>
                </a:extLst>
              </p:cNvPr>
              <p:cNvSpPr/>
              <p:nvPr/>
            </p:nvSpPr>
            <p:spPr>
              <a:xfrm>
                <a:off x="5972122" y="2271394"/>
                <a:ext cx="2527693" cy="7377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215" i="1">
                              <a:latin typeface="Cambria Math" charset="0"/>
                              <a:ea typeface="Yu Gothic" charset="-128"/>
                              <a:cs typeface="Yu Gothic" charset="-128"/>
                            </a:rPr>
                          </m:ctrlPr>
                        </m:accPr>
                        <m:e>
                          <m:r>
                            <m:rPr>
                              <m:sty m:val="p"/>
                            </m:rPr>
                            <a:rPr lang="en-US" altLang="ja-JP" sz="2215">
                              <a:latin typeface="Cambria Math" charset="0"/>
                              <a:ea typeface="Yu Gothic" charset="-128"/>
                              <a:cs typeface="Yu Gothic" charset="-128"/>
                            </a:rPr>
                            <m:t>X</m:t>
                          </m:r>
                        </m:e>
                      </m:acc>
                      <m:r>
                        <a:rPr lang="en-US" altLang="ja-JP" sz="2215">
                          <a:latin typeface="Cambria Math" panose="02040503050406030204" pitchFamily="18" charset="0"/>
                          <a:ea typeface="Yu Gothic" charset="-128"/>
                          <a:cs typeface="Yu Gothic" charset="-128"/>
                        </a:rPr>
                        <m:t>~</m:t>
                      </m:r>
                      <m:r>
                        <m:rPr>
                          <m:sty m:val="p"/>
                        </m:rPr>
                        <a:rPr lang="en-US" altLang="ja-JP" sz="2215">
                          <a:latin typeface="Cambria Math" panose="02040503050406030204" pitchFamily="18" charset="0"/>
                          <a:ea typeface="Yu Gothic" charset="-128"/>
                          <a:cs typeface="Yu Gothic" charset="-128"/>
                        </a:rPr>
                        <m:t>N</m:t>
                      </m:r>
                      <m:r>
                        <a:rPr lang="en-US" altLang="ja-JP" sz="2215">
                          <a:latin typeface="Cambria Math" panose="02040503050406030204" pitchFamily="18" charset="0"/>
                          <a:ea typeface="Yu Gothic" charset="-128"/>
                          <a:cs typeface="Yu Gothic" charset="-128"/>
                        </a:rPr>
                        <m:t>(</m:t>
                      </m:r>
                      <m:r>
                        <m:rPr>
                          <m:sty m:val="p"/>
                        </m:rPr>
                        <a:rPr lang="en-US" altLang="ja-JP" sz="2215">
                          <a:latin typeface="Cambria Math" panose="02040503050406030204" pitchFamily="18" charset="0"/>
                          <a:ea typeface="Cambria Math" panose="02040503050406030204" pitchFamily="18" charset="0"/>
                          <a:cs typeface="Yu Gothic" charset="-128"/>
                        </a:rPr>
                        <m:t>μ</m:t>
                      </m:r>
                      <m:r>
                        <a:rPr lang="en-US" altLang="ja-JP" sz="2215">
                          <a:latin typeface="Cambria Math" panose="02040503050406030204" pitchFamily="18" charset="0"/>
                          <a:ea typeface="Cambria Math" panose="02040503050406030204" pitchFamily="18" charset="0"/>
                          <a:cs typeface="Yu Gothic" charset="-128"/>
                        </a:rPr>
                        <m:t>,</m:t>
                      </m:r>
                      <m:f>
                        <m:fPr>
                          <m:ctrlPr>
                            <a:rPr lang="en-US" altLang="ja-JP" sz="2215" i="1">
                              <a:latin typeface="Cambria Math" panose="02040503050406030204" pitchFamily="18" charset="0"/>
                              <a:ea typeface="Cambria Math" panose="02040503050406030204" pitchFamily="18" charset="0"/>
                            </a:rPr>
                          </m:ctrlPr>
                        </m:fPr>
                        <m:num>
                          <m:r>
                            <m:rPr>
                              <m:sty m:val="p"/>
                            </m:rPr>
                            <a:rPr lang="en-US" altLang="ja-JP" sz="2215">
                              <a:latin typeface="Cambria Math" panose="02040503050406030204" pitchFamily="18" charset="0"/>
                              <a:ea typeface="Cambria Math" panose="02040503050406030204" pitchFamily="18" charset="0"/>
                            </a:rPr>
                            <m:t>σ</m:t>
                          </m:r>
                        </m:num>
                        <m:den>
                          <m:rad>
                            <m:radPr>
                              <m:degHide m:val="on"/>
                              <m:ctrlPr>
                                <a:rPr lang="en-US" altLang="ja-JP" sz="2215" i="1">
                                  <a:latin typeface="Cambria Math" panose="02040503050406030204" pitchFamily="18" charset="0"/>
                                  <a:ea typeface="Cambria Math" panose="02040503050406030204" pitchFamily="18" charset="0"/>
                                </a:rPr>
                              </m:ctrlPr>
                            </m:radPr>
                            <m:deg/>
                            <m:e>
                              <m:r>
                                <m:rPr>
                                  <m:sty m:val="p"/>
                                </m:rPr>
                                <a:rPr lang="en-US" altLang="ja-JP" sz="2215">
                                  <a:latin typeface="Cambria Math" panose="02040503050406030204" pitchFamily="18" charset="0"/>
                                  <a:ea typeface="Cambria Math" panose="02040503050406030204" pitchFamily="18" charset="0"/>
                                </a:rPr>
                                <m:t>n</m:t>
                              </m:r>
                            </m:e>
                          </m:rad>
                        </m:den>
                      </m:f>
                      <m:r>
                        <a:rPr lang="en-US" altLang="ja-JP" sz="2215">
                          <a:latin typeface="Cambria Math" panose="02040503050406030204" pitchFamily="18" charset="0"/>
                          <a:ea typeface="Cambria Math" panose="02040503050406030204" pitchFamily="18" charset="0"/>
                        </a:rPr>
                        <m:t>)</m:t>
                      </m:r>
                    </m:oMath>
                  </m:oMathPara>
                </a14:m>
                <a:endParaRPr lang="ja-JP" altLang="en-US" sz="2215" dirty="0">
                  <a:latin typeface="Yu Gothic" charset="-128"/>
                  <a:ea typeface="Yu Gothic" charset="-128"/>
                  <a:cs typeface="Yu Gothic" charset="-128"/>
                </a:endParaRPr>
              </a:p>
            </p:txBody>
          </p:sp>
        </mc:Choice>
        <mc:Fallback xmlns="">
          <p:sp>
            <p:nvSpPr>
              <p:cNvPr id="45" name="正方形/長方形 44">
                <a:extLst>
                  <a:ext uri="{FF2B5EF4-FFF2-40B4-BE49-F238E27FC236}">
                    <a16:creationId xmlns:a16="http://schemas.microsoft.com/office/drawing/2014/main" id="{1CEC3AAA-44CC-2B4C-AFE4-D6367BC9F44E}"/>
                  </a:ext>
                </a:extLst>
              </p:cNvPr>
              <p:cNvSpPr>
                <a:spLocks noRot="1" noChangeAspect="1" noMove="1" noResize="1" noEditPoints="1" noAdjustHandles="1" noChangeArrowheads="1" noChangeShapeType="1" noTextEdit="1"/>
              </p:cNvSpPr>
              <p:nvPr/>
            </p:nvSpPr>
            <p:spPr>
              <a:xfrm>
                <a:off x="5972122" y="2271394"/>
                <a:ext cx="2527693" cy="737766"/>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CC6C1D18-FD00-FB4C-BBCB-BAF1E849A26B}"/>
                  </a:ext>
                </a:extLst>
              </p:cNvPr>
              <p:cNvSpPr/>
              <p:nvPr/>
            </p:nvSpPr>
            <p:spPr>
              <a:xfrm>
                <a:off x="7389579" y="4286685"/>
                <a:ext cx="1965534"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ja-JP" altLang="en-US" sz="2215">
                          <a:latin typeface="Cambria Math" charset="0"/>
                          <a:ea typeface="Cambria Math" charset="0"/>
                          <a:cs typeface="Cambria Math" charset="0"/>
                        </a:rPr>
                        <m:t>μ</m:t>
                      </m:r>
                    </m:oMath>
                  </m:oMathPara>
                </a14:m>
                <a:endParaRPr lang="ja-JP" altLang="en-US" sz="2215" dirty="0"/>
              </a:p>
            </p:txBody>
          </p:sp>
        </mc:Choice>
        <mc:Fallback xmlns="">
          <p:sp>
            <p:nvSpPr>
              <p:cNvPr id="46" name="正方形/長方形 45">
                <a:extLst>
                  <a:ext uri="{FF2B5EF4-FFF2-40B4-BE49-F238E27FC236}">
                    <a16:creationId xmlns:a16="http://schemas.microsoft.com/office/drawing/2014/main" id="{CC6C1D18-FD00-FB4C-BBCB-BAF1E849A26B}"/>
                  </a:ext>
                </a:extLst>
              </p:cNvPr>
              <p:cNvSpPr>
                <a:spLocks noRot="1" noChangeAspect="1" noMove="1" noResize="1" noEditPoints="1" noAdjustHandles="1" noChangeArrowheads="1" noChangeShapeType="1" noTextEdit="1"/>
              </p:cNvSpPr>
              <p:nvPr/>
            </p:nvSpPr>
            <p:spPr>
              <a:xfrm>
                <a:off x="7389579" y="4286685"/>
                <a:ext cx="1965534" cy="433196"/>
              </a:xfrm>
              <a:prstGeom prst="rect">
                <a:avLst/>
              </a:prstGeom>
              <a:blipFill>
                <a:blip r:embed="rId12"/>
                <a:stretch>
                  <a:fillRect b="-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a:extLst>
                  <a:ext uri="{FF2B5EF4-FFF2-40B4-BE49-F238E27FC236}">
                    <a16:creationId xmlns:a16="http://schemas.microsoft.com/office/drawing/2014/main" id="{8C3B9CD3-3AEC-8A45-864C-EFE24D7AC32F}"/>
                  </a:ext>
                </a:extLst>
              </p:cNvPr>
              <p:cNvSpPr/>
              <p:nvPr/>
            </p:nvSpPr>
            <p:spPr>
              <a:xfrm>
                <a:off x="8372346" y="3369757"/>
                <a:ext cx="524503" cy="630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846" i="1">
                              <a:latin typeface="Cambria Math" panose="02040503050406030204" pitchFamily="18" charset="0"/>
                              <a:ea typeface="Cambria Math" panose="02040503050406030204" pitchFamily="18" charset="0"/>
                            </a:rPr>
                          </m:ctrlPr>
                        </m:fPr>
                        <m:num>
                          <m:r>
                            <m:rPr>
                              <m:sty m:val="p"/>
                            </m:rPr>
                            <a:rPr lang="en-US" altLang="ja-JP" sz="1846">
                              <a:latin typeface="Cambria Math" panose="02040503050406030204" pitchFamily="18" charset="0"/>
                              <a:ea typeface="Cambria Math" panose="02040503050406030204" pitchFamily="18" charset="0"/>
                            </a:rPr>
                            <m:t>σ</m:t>
                          </m:r>
                        </m:num>
                        <m:den>
                          <m:rad>
                            <m:radPr>
                              <m:degHide m:val="on"/>
                              <m:ctrlPr>
                                <a:rPr lang="en-US" altLang="ja-JP" sz="1846" i="1">
                                  <a:latin typeface="Cambria Math" panose="02040503050406030204" pitchFamily="18" charset="0"/>
                                  <a:ea typeface="Cambria Math" panose="02040503050406030204" pitchFamily="18" charset="0"/>
                                </a:rPr>
                              </m:ctrlPr>
                            </m:radPr>
                            <m:deg/>
                            <m:e>
                              <m:r>
                                <m:rPr>
                                  <m:sty m:val="p"/>
                                </m:rPr>
                                <a:rPr lang="en-US" altLang="ja-JP" sz="1846">
                                  <a:latin typeface="Cambria Math" panose="02040503050406030204" pitchFamily="18" charset="0"/>
                                  <a:ea typeface="Cambria Math" panose="02040503050406030204" pitchFamily="18" charset="0"/>
                                </a:rPr>
                                <m:t>n</m:t>
                              </m:r>
                            </m:e>
                          </m:rad>
                        </m:den>
                      </m:f>
                    </m:oMath>
                  </m:oMathPara>
                </a14:m>
                <a:endParaRPr lang="ja-JP" altLang="en-US" sz="1846"/>
              </a:p>
            </p:txBody>
          </p:sp>
        </mc:Choice>
        <mc:Fallback xmlns="">
          <p:sp>
            <p:nvSpPr>
              <p:cNvPr id="48" name="正方形/長方形 47">
                <a:extLst>
                  <a:ext uri="{FF2B5EF4-FFF2-40B4-BE49-F238E27FC236}">
                    <a16:creationId xmlns:a16="http://schemas.microsoft.com/office/drawing/2014/main" id="{8C3B9CD3-3AEC-8A45-864C-EFE24D7AC32F}"/>
                  </a:ext>
                </a:extLst>
              </p:cNvPr>
              <p:cNvSpPr>
                <a:spLocks noRot="1" noChangeAspect="1" noMove="1" noResize="1" noEditPoints="1" noAdjustHandles="1" noChangeArrowheads="1" noChangeShapeType="1" noTextEdit="1"/>
              </p:cNvSpPr>
              <p:nvPr/>
            </p:nvSpPr>
            <p:spPr>
              <a:xfrm>
                <a:off x="8372346" y="3369757"/>
                <a:ext cx="524503" cy="63017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a:extLst>
                  <a:ext uri="{FF2B5EF4-FFF2-40B4-BE49-F238E27FC236}">
                    <a16:creationId xmlns:a16="http://schemas.microsoft.com/office/drawing/2014/main" id="{167F62F3-9246-454D-BE37-8B512917F031}"/>
                  </a:ext>
                </a:extLst>
              </p:cNvPr>
              <p:cNvSpPr/>
              <p:nvPr/>
            </p:nvSpPr>
            <p:spPr>
              <a:xfrm>
                <a:off x="9370160" y="3889982"/>
                <a:ext cx="39562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1846" i="1">
                              <a:latin typeface="Cambria Math" panose="02040503050406030204" pitchFamily="18" charset="0"/>
                              <a:ea typeface="Cambria Math" panose="02040503050406030204" pitchFamily="18" charset="0"/>
                            </a:rPr>
                          </m:ctrlPr>
                        </m:accPr>
                        <m:e>
                          <m:r>
                            <a:rPr lang="en-US" altLang="ja-JP" sz="1846" i="1">
                              <a:latin typeface="Cambria Math" panose="02040503050406030204" pitchFamily="18" charset="0"/>
                              <a:ea typeface="Cambria Math" panose="02040503050406030204" pitchFamily="18" charset="0"/>
                            </a:rPr>
                            <m:t>𝑋</m:t>
                          </m:r>
                        </m:e>
                      </m:acc>
                    </m:oMath>
                  </m:oMathPara>
                </a14:m>
                <a:endParaRPr lang="ja-JP" altLang="en-US" sz="1846"/>
              </a:p>
            </p:txBody>
          </p:sp>
        </mc:Choice>
        <mc:Fallback xmlns="">
          <p:sp>
            <p:nvSpPr>
              <p:cNvPr id="49" name="正方形/長方形 48">
                <a:extLst>
                  <a:ext uri="{FF2B5EF4-FFF2-40B4-BE49-F238E27FC236}">
                    <a16:creationId xmlns:a16="http://schemas.microsoft.com/office/drawing/2014/main" id="{167F62F3-9246-454D-BE37-8B512917F031}"/>
                  </a:ext>
                </a:extLst>
              </p:cNvPr>
              <p:cNvSpPr>
                <a:spLocks noRot="1" noChangeAspect="1" noMove="1" noResize="1" noEditPoints="1" noAdjustHandles="1" noChangeArrowheads="1" noChangeShapeType="1" noTextEdit="1"/>
              </p:cNvSpPr>
              <p:nvPr/>
            </p:nvSpPr>
            <p:spPr>
              <a:xfrm>
                <a:off x="9370160" y="3889982"/>
                <a:ext cx="395621" cy="376385"/>
              </a:xfrm>
              <a:prstGeom prst="rect">
                <a:avLst/>
              </a:prstGeom>
              <a:blipFill>
                <a:blip r:embed="rId14"/>
                <a:stretch>
                  <a:fillRect/>
                </a:stretch>
              </a:blipFill>
            </p:spPr>
            <p:txBody>
              <a:bodyPr/>
              <a:lstStyle/>
              <a:p>
                <a:r>
                  <a:rPr lang="ja-JP" altLang="en-US">
                    <a:noFill/>
                  </a:rPr>
                  <a:t> </a:t>
                </a:r>
              </a:p>
            </p:txBody>
          </p:sp>
        </mc:Fallback>
      </mc:AlternateContent>
      <p:cxnSp>
        <p:nvCxnSpPr>
          <p:cNvPr id="7" name="直線コネクタ 6">
            <a:extLst>
              <a:ext uri="{FF2B5EF4-FFF2-40B4-BE49-F238E27FC236}">
                <a16:creationId xmlns:a16="http://schemas.microsoft.com/office/drawing/2014/main" id="{54A58794-1BF4-5043-B580-D917C0BA7F6B}"/>
              </a:ext>
            </a:extLst>
          </p:cNvPr>
          <p:cNvCxnSpPr>
            <a:endCxn id="46" idx="0"/>
          </p:cNvCxnSpPr>
          <p:nvPr/>
        </p:nvCxnSpPr>
        <p:spPr bwMode="auto">
          <a:xfrm>
            <a:off x="8349922" y="4148892"/>
            <a:ext cx="0" cy="13779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 name="直線矢印コネクタ 12">
            <a:extLst>
              <a:ext uri="{FF2B5EF4-FFF2-40B4-BE49-F238E27FC236}">
                <a16:creationId xmlns:a16="http://schemas.microsoft.com/office/drawing/2014/main" id="{25363B85-2D63-7A41-8086-B498313AA7A0}"/>
              </a:ext>
            </a:extLst>
          </p:cNvPr>
          <p:cNvCxnSpPr/>
          <p:nvPr/>
        </p:nvCxnSpPr>
        <p:spPr bwMode="auto">
          <a:xfrm>
            <a:off x="8404640" y="3259222"/>
            <a:ext cx="360000" cy="0"/>
          </a:xfrm>
          <a:prstGeom prst="straightConnector1">
            <a:avLst/>
          </a:prstGeom>
          <a:solidFill>
            <a:schemeClr val="accent1"/>
          </a:solidFill>
          <a:ln w="9525"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50" name="正方形/長方形 49">
                <a:extLst>
                  <a:ext uri="{FF2B5EF4-FFF2-40B4-BE49-F238E27FC236}">
                    <a16:creationId xmlns:a16="http://schemas.microsoft.com/office/drawing/2014/main" id="{9CA2BEDE-816A-B843-BF7D-BA80EEBB431E}"/>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a:t>
                </a:r>
                <a:r>
                  <a:rPr lang="ja-JP" altLang="en-US" sz="1846" dirty="0">
                    <a:latin typeface="Meiryo" charset="-128"/>
                    <a:ea typeface="Meiryo" charset="-128"/>
                    <a:cs typeface="Meiryo" charset="-128"/>
                  </a:rPr>
                  <a:t>の標本平均の分布</a:t>
                </a:r>
                <a:r>
                  <a:rPr lang="ja-JP" altLang="en-US" sz="1846" dirty="0">
                    <a:solidFill>
                      <a:schemeClr val="tx1"/>
                    </a:solidFill>
                    <a:latin typeface="Meiryo" charset="-128"/>
                    <a:ea typeface="Meiryo" charset="-128"/>
                    <a:cs typeface="Meiryo" charset="-128"/>
                  </a:rPr>
                  <a:t>は、</a:t>
                </a:r>
                <a14:m>
                  <m:oMath xmlns:m="http://schemas.openxmlformats.org/officeDocument/2006/math">
                    <m:r>
                      <a:rPr lang="en-US" altLang="ja-JP" sz="1846" b="1" i="1" dirty="0">
                        <a:solidFill>
                          <a:schemeClr val="tx1"/>
                        </a:solidFill>
                        <a:latin typeface="Cambria Math" charset="0"/>
                        <a:ea typeface="Meiryo" charset="-128"/>
                        <a:cs typeface="Meiryo" charset="-128"/>
                      </a:rPr>
                      <m:t> </m:t>
                    </m:r>
                    <m:r>
                      <a:rPr lang="en-US" altLang="ja-JP" sz="1846" b="1" i="1" dirty="0">
                        <a:solidFill>
                          <a:srgbClr val="FF0000"/>
                        </a:solidFill>
                        <a:latin typeface="Cambria Math" charset="0"/>
                        <a:ea typeface="Meiryo" charset="-128"/>
                        <a:cs typeface="Meiryo" charset="-128"/>
                      </a:rPr>
                      <m:t>𝒏</m:t>
                    </m:r>
                  </m:oMath>
                </a14:m>
                <a:r>
                  <a:rPr lang="ja-JP" altLang="en-US" sz="1846" b="1" dirty="0">
                    <a:solidFill>
                      <a:srgbClr val="FF0000"/>
                    </a:solidFill>
                    <a:latin typeface="Meiryo" charset="-128"/>
                    <a:ea typeface="Meiryo" charset="-128"/>
                    <a:cs typeface="Meiryo" charset="-128"/>
                  </a:rPr>
                  <a:t>が十分に大きい時、平均が</a:t>
                </a:r>
                <a14:m>
                  <m:oMath xmlns:m="http://schemas.openxmlformats.org/officeDocument/2006/math">
                    <m:r>
                      <a:rPr lang="en-US" altLang="ja-JP" sz="1846" b="1" i="1" dirty="0">
                        <a:solidFill>
                          <a:srgbClr val="FF0000"/>
                        </a:solidFill>
                        <a:latin typeface="Cambria Math" charset="0"/>
                        <a:ea typeface="Meiryo" charset="-128"/>
                        <a:cs typeface="Meiryo" charset="-128"/>
                      </a:rPr>
                      <m:t>𝝁</m:t>
                    </m:r>
                  </m:oMath>
                </a14:m>
                <a:r>
                  <a:rPr lang="ja-JP" altLang="en-US" sz="1846" b="1" dirty="0">
                    <a:solidFill>
                      <a:srgbClr val="FF0000"/>
                    </a:solidFill>
                    <a:latin typeface="Meiryo" charset="-128"/>
                    <a:ea typeface="Meiryo" charset="-128"/>
                    <a:cs typeface="Meiryo" charset="-128"/>
                  </a:rPr>
                  <a:t>、標準偏差</a:t>
                </a:r>
                <a14:m>
                  <m:oMath xmlns:m="http://schemas.openxmlformats.org/officeDocument/2006/math">
                    <m:f>
                      <m:fPr>
                        <m:ctrlPr>
                          <a:rPr lang="mr-IN" altLang="ja-JP" sz="1846" b="1" i="1">
                            <a:solidFill>
                              <a:srgbClr val="FF0000"/>
                            </a:solidFill>
                            <a:latin typeface="Cambria Math" panose="02040503050406030204" pitchFamily="18" charset="0"/>
                            <a:ea typeface="Meiryo" charset="-128"/>
                            <a:cs typeface="Meiryo" charset="-128"/>
                          </a:rPr>
                        </m:ctrlPr>
                      </m:fPr>
                      <m:num>
                        <m:r>
                          <a:rPr lang="mr-IN" altLang="ja-JP" sz="1846" b="1" i="1">
                            <a:solidFill>
                              <a:srgbClr val="FF0000"/>
                            </a:solidFill>
                            <a:latin typeface="Cambria Math" charset="0"/>
                            <a:ea typeface="Meiryo" charset="-128"/>
                            <a:cs typeface="Meiryo" charset="-128"/>
                          </a:rPr>
                          <m:t>𝝈</m:t>
                        </m:r>
                      </m:num>
                      <m:den>
                        <m:rad>
                          <m:radPr>
                            <m:degHide m:val="on"/>
                            <m:ctrlPr>
                              <a:rPr lang="mr-IN" altLang="ja-JP" sz="1846" b="1" i="1">
                                <a:solidFill>
                                  <a:srgbClr val="FF0000"/>
                                </a:solidFill>
                                <a:latin typeface="Cambria Math" panose="02040503050406030204" pitchFamily="18" charset="0"/>
                                <a:ea typeface="Meiryo" charset="-128"/>
                                <a:cs typeface="Meiryo" charset="-128"/>
                              </a:rPr>
                            </m:ctrlPr>
                          </m:radPr>
                          <m:deg/>
                          <m:e>
                            <m:r>
                              <a:rPr lang="en-US" altLang="ja-JP" sz="1846" b="1" i="1">
                                <a:solidFill>
                                  <a:srgbClr val="FF0000"/>
                                </a:solidFill>
                                <a:latin typeface="Cambria Math" charset="0"/>
                                <a:ea typeface="Meiryo" charset="-128"/>
                                <a:cs typeface="Meiryo" charset="-128"/>
                              </a:rPr>
                              <m:t>𝒏</m:t>
                            </m:r>
                          </m:e>
                        </m:rad>
                      </m:den>
                    </m:f>
                  </m:oMath>
                </a14:m>
                <a:r>
                  <a:rPr lang="ja-JP" altLang="en-US" sz="1846" b="1" dirty="0">
                    <a:solidFill>
                      <a:srgbClr val="FF0000"/>
                    </a:solidFill>
                    <a:latin typeface="Meiryo" charset="-128"/>
                    <a:ea typeface="Meiryo" charset="-128"/>
                    <a:cs typeface="Meiryo" charset="-128"/>
                  </a:rPr>
                  <a:t>の正規分布に従う</a:t>
                </a:r>
                <a:r>
                  <a:rPr lang="ja-JP" altLang="en-US" sz="1846" dirty="0">
                    <a:latin typeface="Meiryo" charset="-128"/>
                    <a:ea typeface="Meiryo" charset="-128"/>
                    <a:cs typeface="Meiryo" charset="-128"/>
                  </a:rPr>
                  <a:t>。</a:t>
                </a:r>
                <a:endParaRPr lang="en-US" altLang="ja-JP" sz="1846" dirty="0">
                  <a:latin typeface="Meiryo" charset="-128"/>
                  <a:ea typeface="Meiryo" charset="-128"/>
                  <a:cs typeface="Meiryo" charset="-128"/>
                </a:endParaRPr>
              </a:p>
            </p:txBody>
          </p:sp>
        </mc:Choice>
        <mc:Fallback xmlns="">
          <p:sp>
            <p:nvSpPr>
              <p:cNvPr id="50" name="正方形/長方形 49">
                <a:extLst>
                  <a:ext uri="{FF2B5EF4-FFF2-40B4-BE49-F238E27FC236}">
                    <a16:creationId xmlns:a16="http://schemas.microsoft.com/office/drawing/2014/main" id="{9CA2BEDE-816A-B843-BF7D-BA80EEBB431E}"/>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15"/>
                <a:stretch>
                  <a:fillRect l="-831" t="-1869" r="-554"/>
                </a:stretch>
              </a:blipFill>
            </p:spPr>
            <p:txBody>
              <a:bodyPr/>
              <a:lstStyle/>
              <a:p>
                <a:r>
                  <a:rPr lang="ja-JP" altLang="en-US">
                    <a:noFill/>
                  </a:rPr>
                  <a:t> </a:t>
                </a:r>
              </a:p>
            </p:txBody>
          </p:sp>
        </mc:Fallback>
      </mc:AlternateContent>
      <p:sp>
        <p:nvSpPr>
          <p:cNvPr id="51" name="正方形/長方形 50">
            <a:extLst>
              <a:ext uri="{FF2B5EF4-FFF2-40B4-BE49-F238E27FC236}">
                <a16:creationId xmlns:a16="http://schemas.microsoft.com/office/drawing/2014/main" id="{F7CE0BE7-AA02-104D-8C4B-762748052396}"/>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cxnSp>
        <p:nvCxnSpPr>
          <p:cNvPr id="29" name="直線コネクタ 28">
            <a:extLst>
              <a:ext uri="{FF2B5EF4-FFF2-40B4-BE49-F238E27FC236}">
                <a16:creationId xmlns:a16="http://schemas.microsoft.com/office/drawing/2014/main" id="{3A2CC558-05FA-1E49-9E93-DB0C6D055B94}"/>
              </a:ext>
            </a:extLst>
          </p:cNvPr>
          <p:cNvCxnSpPr/>
          <p:nvPr/>
        </p:nvCxnSpPr>
        <p:spPr>
          <a:xfrm>
            <a:off x="2475774" y="5234354"/>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3BCFA570-F864-214E-BA82-28CDCC59AC61}"/>
              </a:ext>
            </a:extLst>
          </p:cNvPr>
          <p:cNvCxnSpPr/>
          <p:nvPr/>
        </p:nvCxnSpPr>
        <p:spPr>
          <a:xfrm flipH="1">
            <a:off x="3805482" y="5140570"/>
            <a:ext cx="0" cy="13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869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太平洋に生息するマグロの平均体重は？</a:t>
            </a:r>
            <a:endParaRPr kumimoji="1" lang="ja-JP" altLang="en-US" dirty="0"/>
          </a:p>
        </p:txBody>
      </p:sp>
      <p:sp>
        <p:nvSpPr>
          <p:cNvPr id="4" name="コンテンツ プレースホルダー 3">
            <a:extLst>
              <a:ext uri="{FF2B5EF4-FFF2-40B4-BE49-F238E27FC236}">
                <a16:creationId xmlns:a16="http://schemas.microsoft.com/office/drawing/2014/main" id="{2C94343B-87C9-4E2C-B941-32FEA872C77D}"/>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1113767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CF305729-FB77-A74A-8784-24866081EC9E}"/>
                  </a:ext>
                </a:extLst>
              </p:cNvPr>
              <p:cNvSpPr/>
              <p:nvPr/>
            </p:nvSpPr>
            <p:spPr>
              <a:xfrm>
                <a:off x="3621778" y="5274383"/>
                <a:ext cx="36740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oMath>
                  </m:oMathPara>
                </a14:m>
                <a:endParaRPr lang="ja-JP" altLang="en-US" sz="1846"/>
              </a:p>
            </p:txBody>
          </p:sp>
        </mc:Choice>
        <mc:Fallback xmlns="">
          <p:sp>
            <p:nvSpPr>
              <p:cNvPr id="9" name="正方形/長方形 8">
                <a:extLst>
                  <a:ext uri="{FF2B5EF4-FFF2-40B4-BE49-F238E27FC236}">
                    <a16:creationId xmlns:a16="http://schemas.microsoft.com/office/drawing/2014/main" id="{CF305729-FB77-A74A-8784-24866081EC9E}"/>
                  </a:ext>
                </a:extLst>
              </p:cNvPr>
              <p:cNvSpPr>
                <a:spLocks noRot="1" noChangeAspect="1" noMove="1" noResize="1" noEditPoints="1" noAdjustHandles="1" noChangeArrowheads="1" noChangeShapeType="1" noTextEdit="1"/>
              </p:cNvSpPr>
              <p:nvPr/>
            </p:nvSpPr>
            <p:spPr>
              <a:xfrm>
                <a:off x="3621778" y="5274383"/>
                <a:ext cx="367408" cy="376385"/>
              </a:xfrm>
              <a:prstGeom prst="rect">
                <a:avLst/>
              </a:prstGeom>
              <a:blipFill>
                <a:blip r:embed="rId2"/>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F7DB07A-D04E-144E-BA6A-A9B83F506EBD}"/>
                  </a:ext>
                </a:extLst>
              </p:cNvPr>
              <p:cNvSpPr/>
              <p:nvPr/>
            </p:nvSpPr>
            <p:spPr>
              <a:xfrm>
                <a:off x="3768099" y="4148892"/>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oMath>
                  </m:oMathPara>
                </a14:m>
                <a:endParaRPr lang="ja-JP" altLang="en-US" sz="1846"/>
              </a:p>
            </p:txBody>
          </p:sp>
        </mc:Choice>
        <mc:Fallback xmlns="">
          <p:sp>
            <p:nvSpPr>
              <p:cNvPr id="11" name="正方形/長方形 10">
                <a:extLst>
                  <a:ext uri="{FF2B5EF4-FFF2-40B4-BE49-F238E27FC236}">
                    <a16:creationId xmlns:a16="http://schemas.microsoft.com/office/drawing/2014/main" id="{CF7DB07A-D04E-144E-BA6A-A9B83F506EBD}"/>
                  </a:ext>
                </a:extLst>
              </p:cNvPr>
              <p:cNvSpPr>
                <a:spLocks noRot="1" noChangeAspect="1" noMove="1" noResize="1" noEditPoints="1" noAdjustHandles="1" noChangeArrowheads="1" noChangeShapeType="1" noTextEdit="1"/>
              </p:cNvSpPr>
              <p:nvPr/>
            </p:nvSpPr>
            <p:spPr>
              <a:xfrm>
                <a:off x="3768099" y="4148892"/>
                <a:ext cx="372218" cy="376385"/>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94923860-3F84-EA4D-A48C-C4D6ECA6B506}"/>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フリーフォーム 14">
            <a:extLst>
              <a:ext uri="{FF2B5EF4-FFF2-40B4-BE49-F238E27FC236}">
                <a16:creationId xmlns:a16="http://schemas.microsoft.com/office/drawing/2014/main" id="{CB6DB0B3-6B89-B941-A9DA-9B1226341FDE}"/>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1EAA8120-533F-1C4B-8CD7-6FF7E01A499F}"/>
                  </a:ext>
                </a:extLst>
              </p:cNvPr>
              <p:cNvSpPr/>
              <p:nvPr/>
            </p:nvSpPr>
            <p:spPr>
              <a:xfrm>
                <a:off x="5147591" y="4992164"/>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20" name="正方形/長方形 19">
                <a:extLst>
                  <a:ext uri="{FF2B5EF4-FFF2-40B4-BE49-F238E27FC236}">
                    <a16:creationId xmlns:a16="http://schemas.microsoft.com/office/drawing/2014/main" id="{1EAA8120-533F-1C4B-8CD7-6FF7E01A499F}"/>
                  </a:ext>
                </a:extLst>
              </p:cNvPr>
              <p:cNvSpPr>
                <a:spLocks noRot="1" noChangeAspect="1" noMove="1" noResize="1" noEditPoints="1" noAdjustHandles="1" noChangeArrowheads="1" noChangeShapeType="1" noTextEdit="1"/>
              </p:cNvSpPr>
              <p:nvPr/>
            </p:nvSpPr>
            <p:spPr>
              <a:xfrm>
                <a:off x="5147591" y="4992164"/>
                <a:ext cx="372218" cy="376385"/>
              </a:xfrm>
              <a:prstGeom prst="rect">
                <a:avLst/>
              </a:prstGeom>
              <a:blipFill>
                <a:blip r:embed="rId4"/>
                <a:stretch>
                  <a:fillRect/>
                </a:stretch>
              </a:blipFill>
            </p:spPr>
            <p:txBody>
              <a:bodyPr/>
              <a:lstStyle/>
              <a:p>
                <a:r>
                  <a:rPr lang="ja-JP" altLang="en-US">
                    <a:noFill/>
                  </a:rPr>
                  <a:t> </a:t>
                </a:r>
              </a:p>
            </p:txBody>
          </p:sp>
        </mc:Fallback>
      </mc:AlternateContent>
      <p:sp>
        <p:nvSpPr>
          <p:cNvPr id="23" name="正方形/長方形 22">
            <a:extLst>
              <a:ext uri="{FF2B5EF4-FFF2-40B4-BE49-F238E27FC236}">
                <a16:creationId xmlns:a16="http://schemas.microsoft.com/office/drawing/2014/main" id="{45599AEA-428B-F746-B3A5-73A2B74DBCC5}"/>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EE0E0F49-33E0-CB45-893A-A70B5E93854F}"/>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8" name="正方形/長方形 27">
                <a:extLst>
                  <a:ext uri="{FF2B5EF4-FFF2-40B4-BE49-F238E27FC236}">
                    <a16:creationId xmlns:a16="http://schemas.microsoft.com/office/drawing/2014/main" id="{EE0E0F49-33E0-CB45-893A-A70B5E93854F}"/>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3EF584C6-8754-8448-B5F0-7C891C2F13C3}"/>
                  </a:ext>
                </a:extLst>
              </p:cNvPr>
              <p:cNvSpPr/>
              <p:nvPr/>
            </p:nvSpPr>
            <p:spPr>
              <a:xfrm>
                <a:off x="9744229" y="2618360"/>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2</m:t>
                              </m:r>
                            </m:sub>
                          </m:sSub>
                        </m:e>
                      </m:acc>
                    </m:oMath>
                  </m:oMathPara>
                </a14:m>
                <a:endParaRPr lang="ja-JP" altLang="en-US" sz="1846"/>
              </a:p>
            </p:txBody>
          </p:sp>
        </mc:Choice>
        <mc:Fallback xmlns="">
          <p:sp>
            <p:nvSpPr>
              <p:cNvPr id="32" name="正方形/長方形 31">
                <a:extLst>
                  <a:ext uri="{FF2B5EF4-FFF2-40B4-BE49-F238E27FC236}">
                    <a16:creationId xmlns:a16="http://schemas.microsoft.com/office/drawing/2014/main" id="{3EF584C6-8754-8448-B5F0-7C891C2F13C3}"/>
                  </a:ext>
                </a:extLst>
              </p:cNvPr>
              <p:cNvSpPr>
                <a:spLocks noRot="1" noChangeAspect="1" noMove="1" noResize="1" noEditPoints="1" noAdjustHandles="1" noChangeArrowheads="1" noChangeShapeType="1" noTextEdit="1"/>
              </p:cNvSpPr>
              <p:nvPr/>
            </p:nvSpPr>
            <p:spPr>
              <a:xfrm>
                <a:off x="9744229" y="2618360"/>
                <a:ext cx="471091" cy="37638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A8E47A42-827F-5642-8C2F-95F40889BBAC}"/>
                  </a:ext>
                </a:extLst>
              </p:cNvPr>
              <p:cNvSpPr/>
              <p:nvPr/>
            </p:nvSpPr>
            <p:spPr>
              <a:xfrm>
                <a:off x="9728599" y="3259222"/>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3</m:t>
                              </m:r>
                            </m:sub>
                          </m:sSub>
                        </m:e>
                      </m:acc>
                    </m:oMath>
                  </m:oMathPara>
                </a14:m>
                <a:endParaRPr lang="ja-JP" altLang="en-US" sz="1846"/>
              </a:p>
            </p:txBody>
          </p:sp>
        </mc:Choice>
        <mc:Fallback xmlns="">
          <p:sp>
            <p:nvSpPr>
              <p:cNvPr id="36" name="正方形/長方形 35">
                <a:extLst>
                  <a:ext uri="{FF2B5EF4-FFF2-40B4-BE49-F238E27FC236}">
                    <a16:creationId xmlns:a16="http://schemas.microsoft.com/office/drawing/2014/main" id="{A8E47A42-827F-5642-8C2F-95F40889BBAC}"/>
                  </a:ext>
                </a:extLst>
              </p:cNvPr>
              <p:cNvSpPr>
                <a:spLocks noRot="1" noChangeAspect="1" noMove="1" noResize="1" noEditPoints="1" noAdjustHandles="1" noChangeArrowheads="1" noChangeShapeType="1" noTextEdit="1"/>
              </p:cNvSpPr>
              <p:nvPr/>
            </p:nvSpPr>
            <p:spPr>
              <a:xfrm>
                <a:off x="9728599" y="3259222"/>
                <a:ext cx="471091" cy="37638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a:extLst>
                  <a:ext uri="{FF2B5EF4-FFF2-40B4-BE49-F238E27FC236}">
                    <a16:creationId xmlns:a16="http://schemas.microsoft.com/office/drawing/2014/main" id="{0D3AF789-8236-4847-9694-099AB89216D7}"/>
                  </a:ext>
                </a:extLst>
              </p:cNvPr>
              <p:cNvSpPr/>
              <p:nvPr/>
            </p:nvSpPr>
            <p:spPr>
              <a:xfrm>
                <a:off x="9702927" y="4494351"/>
                <a:ext cx="763799"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smtClean="0">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r>
                                <a:rPr lang="en-US" altLang="ja-JP" sz="1846" b="0" i="1" smtClean="0">
                                  <a:latin typeface="Cambria Math" panose="02040503050406030204" pitchFamily="18" charset="0"/>
                                </a:rPr>
                                <m:t>0</m:t>
                              </m:r>
                              <m:r>
                                <a:rPr lang="en-US" altLang="ja-JP" sz="1846" i="1">
                                  <a:latin typeface="Cambria Math" panose="02040503050406030204" pitchFamily="18" charset="0"/>
                                </a:rPr>
                                <m:t>00</m:t>
                              </m:r>
                            </m:sub>
                          </m:sSub>
                        </m:e>
                      </m:acc>
                    </m:oMath>
                  </m:oMathPara>
                </a14:m>
                <a:endParaRPr lang="ja-JP" altLang="en-US" sz="1846"/>
              </a:p>
            </p:txBody>
          </p:sp>
        </mc:Choice>
        <mc:Fallback xmlns="">
          <p:sp>
            <p:nvSpPr>
              <p:cNvPr id="39" name="正方形/長方形 38">
                <a:extLst>
                  <a:ext uri="{FF2B5EF4-FFF2-40B4-BE49-F238E27FC236}">
                    <a16:creationId xmlns:a16="http://schemas.microsoft.com/office/drawing/2014/main" id="{0D3AF789-8236-4847-9694-099AB89216D7}"/>
                  </a:ext>
                </a:extLst>
              </p:cNvPr>
              <p:cNvSpPr>
                <a:spLocks noRot="1" noChangeAspect="1" noMove="1" noResize="1" noEditPoints="1" noAdjustHandles="1" noChangeArrowheads="1" noChangeShapeType="1" noTextEdit="1"/>
              </p:cNvSpPr>
              <p:nvPr/>
            </p:nvSpPr>
            <p:spPr>
              <a:xfrm>
                <a:off x="9702927" y="4494351"/>
                <a:ext cx="763799" cy="37638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7B48E885-2896-3B41-8EA9-573B5A4D5E99}"/>
                  </a:ext>
                </a:extLst>
              </p:cNvPr>
              <p:cNvSpPr/>
              <p:nvPr/>
            </p:nvSpPr>
            <p:spPr>
              <a:xfrm rot="5400000">
                <a:off x="9598948" y="3799432"/>
                <a:ext cx="680956"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46">
                          <a:latin typeface="Cambria Math" panose="02040503050406030204" pitchFamily="18" charset="0"/>
                        </a:rPr>
                        <m:t>⋯⋯</m:t>
                      </m:r>
                    </m:oMath>
                  </m:oMathPara>
                </a14:m>
                <a:endParaRPr lang="ja-JP" altLang="en-US" sz="1846"/>
              </a:p>
            </p:txBody>
          </p:sp>
        </mc:Choice>
        <mc:Fallback xmlns="">
          <p:sp>
            <p:nvSpPr>
              <p:cNvPr id="42" name="正方形/長方形 41">
                <a:extLst>
                  <a:ext uri="{FF2B5EF4-FFF2-40B4-BE49-F238E27FC236}">
                    <a16:creationId xmlns:a16="http://schemas.microsoft.com/office/drawing/2014/main" id="{7B48E885-2896-3B41-8EA9-573B5A4D5E99}"/>
                  </a:ext>
                </a:extLst>
              </p:cNvPr>
              <p:cNvSpPr>
                <a:spLocks noRot="1" noChangeAspect="1" noMove="1" noResize="1" noEditPoints="1" noAdjustHandles="1" noChangeArrowheads="1" noChangeShapeType="1" noTextEdit="1"/>
              </p:cNvSpPr>
              <p:nvPr/>
            </p:nvSpPr>
            <p:spPr>
              <a:xfrm rot="5400000">
                <a:off x="9598948" y="3799432"/>
                <a:ext cx="680956" cy="376385"/>
              </a:xfrm>
              <a:prstGeom prst="rect">
                <a:avLst/>
              </a:prstGeom>
              <a:blipFill>
                <a:blip r:embed="rId9"/>
                <a:stretch>
                  <a:fillRect/>
                </a:stretch>
              </a:blipFill>
            </p:spPr>
            <p:txBody>
              <a:bodyPr/>
              <a:lstStyle/>
              <a:p>
                <a:r>
                  <a:rPr lang="ja-JP" altLang="en-US">
                    <a:noFill/>
                  </a:rPr>
                  <a:t> </a:t>
                </a:r>
              </a:p>
            </p:txBody>
          </p:sp>
        </mc:Fallback>
      </mc:AlternateContent>
      <p:sp>
        <p:nvSpPr>
          <p:cNvPr id="43" name="正方形/長方形 42">
            <a:extLst>
              <a:ext uri="{FF2B5EF4-FFF2-40B4-BE49-F238E27FC236}">
                <a16:creationId xmlns:a16="http://schemas.microsoft.com/office/drawing/2014/main" id="{C36F0588-15C7-B243-AB5C-09B5381674CF}"/>
              </a:ext>
            </a:extLst>
          </p:cNvPr>
          <p:cNvSpPr/>
          <p:nvPr/>
        </p:nvSpPr>
        <p:spPr>
          <a:xfrm>
            <a:off x="9709984" y="1407522"/>
            <a:ext cx="620731" cy="38442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 name="正方形/長方形 2">
            <a:extLst>
              <a:ext uri="{FF2B5EF4-FFF2-40B4-BE49-F238E27FC236}">
                <a16:creationId xmlns:a16="http://schemas.microsoft.com/office/drawing/2014/main" id="{A586E23C-0C5C-5F4D-8480-915E15AB4A47}"/>
              </a:ext>
            </a:extLst>
          </p:cNvPr>
          <p:cNvSpPr/>
          <p:nvPr/>
        </p:nvSpPr>
        <p:spPr>
          <a:xfrm>
            <a:off x="7211708" y="1721392"/>
            <a:ext cx="1980029" cy="400110"/>
          </a:xfrm>
          <a:prstGeom prst="rect">
            <a:avLst/>
          </a:prstGeom>
        </p:spPr>
        <p:txBody>
          <a:bodyPr wrap="none">
            <a:spAutoFit/>
          </a:bodyPr>
          <a:lstStyle/>
          <a:p>
            <a:r>
              <a:rPr lang="ja-JP" altLang="en-US" b="1">
                <a:solidFill>
                  <a:srgbClr val="0070C0"/>
                </a:solidFill>
                <a:latin typeface="Meiryo" charset="-128"/>
                <a:ea typeface="Meiryo" charset="-128"/>
                <a:cs typeface="Meiryo" charset="-128"/>
              </a:rPr>
              <a:t>標本平均の分布</a:t>
            </a:r>
            <a:endParaRPr lang="ja-JP" altLang="en-US">
              <a:solidFill>
                <a:srgbClr val="0070C0"/>
              </a:solidFill>
            </a:endParaRPr>
          </a:p>
        </p:txBody>
      </p:sp>
      <p:pic>
        <p:nvPicPr>
          <p:cNvPr id="44" name="図 43">
            <a:extLst>
              <a:ext uri="{FF2B5EF4-FFF2-40B4-BE49-F238E27FC236}">
                <a16:creationId xmlns:a16="http://schemas.microsoft.com/office/drawing/2014/main" id="{5A4EFC23-A3A0-8249-83FF-8C9891FC6273}"/>
              </a:ext>
            </a:extLst>
          </p:cNvPr>
          <p:cNvPicPr>
            <a:picLocks noChangeAspect="1"/>
          </p:cNvPicPr>
          <p:nvPr/>
        </p:nvPicPr>
        <p:blipFill>
          <a:blip r:embed="rId10"/>
          <a:stretch>
            <a:fillRect/>
          </a:stretch>
        </p:blipFill>
        <p:spPr>
          <a:xfrm>
            <a:off x="7211708" y="2470103"/>
            <a:ext cx="2385864" cy="1799309"/>
          </a:xfrm>
          <a:prstGeom prst="rect">
            <a:avLst/>
          </a:prstGeom>
        </p:spPr>
      </p:pic>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1CEC3AAA-44CC-2B4C-AFE4-D6367BC9F44E}"/>
                  </a:ext>
                </a:extLst>
              </p:cNvPr>
              <p:cNvSpPr/>
              <p:nvPr/>
            </p:nvSpPr>
            <p:spPr>
              <a:xfrm>
                <a:off x="5972122" y="2271394"/>
                <a:ext cx="2527693" cy="7377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215" i="1">
                              <a:latin typeface="Cambria Math" charset="0"/>
                              <a:ea typeface="Yu Gothic" charset="-128"/>
                              <a:cs typeface="Yu Gothic" charset="-128"/>
                            </a:rPr>
                          </m:ctrlPr>
                        </m:accPr>
                        <m:e>
                          <m:r>
                            <m:rPr>
                              <m:sty m:val="p"/>
                            </m:rPr>
                            <a:rPr lang="en-US" altLang="ja-JP" sz="2215">
                              <a:latin typeface="Cambria Math" charset="0"/>
                              <a:ea typeface="Yu Gothic" charset="-128"/>
                              <a:cs typeface="Yu Gothic" charset="-128"/>
                            </a:rPr>
                            <m:t>X</m:t>
                          </m:r>
                        </m:e>
                      </m:acc>
                      <m:r>
                        <a:rPr lang="en-US" altLang="ja-JP" sz="2215">
                          <a:latin typeface="Cambria Math" panose="02040503050406030204" pitchFamily="18" charset="0"/>
                          <a:ea typeface="Yu Gothic" charset="-128"/>
                          <a:cs typeface="Yu Gothic" charset="-128"/>
                        </a:rPr>
                        <m:t>~</m:t>
                      </m:r>
                      <m:r>
                        <m:rPr>
                          <m:sty m:val="p"/>
                        </m:rPr>
                        <a:rPr lang="en-US" altLang="ja-JP" sz="2215">
                          <a:latin typeface="Cambria Math" panose="02040503050406030204" pitchFamily="18" charset="0"/>
                          <a:ea typeface="Yu Gothic" charset="-128"/>
                          <a:cs typeface="Yu Gothic" charset="-128"/>
                        </a:rPr>
                        <m:t>N</m:t>
                      </m:r>
                      <m:r>
                        <a:rPr lang="en-US" altLang="ja-JP" sz="2215">
                          <a:latin typeface="Cambria Math" panose="02040503050406030204" pitchFamily="18" charset="0"/>
                          <a:ea typeface="Yu Gothic" charset="-128"/>
                          <a:cs typeface="Yu Gothic" charset="-128"/>
                        </a:rPr>
                        <m:t>(</m:t>
                      </m:r>
                      <m:r>
                        <m:rPr>
                          <m:sty m:val="p"/>
                        </m:rPr>
                        <a:rPr lang="en-US" altLang="ja-JP" sz="2215">
                          <a:latin typeface="Cambria Math" panose="02040503050406030204" pitchFamily="18" charset="0"/>
                          <a:ea typeface="Cambria Math" panose="02040503050406030204" pitchFamily="18" charset="0"/>
                          <a:cs typeface="Yu Gothic" charset="-128"/>
                        </a:rPr>
                        <m:t>μ</m:t>
                      </m:r>
                      <m:r>
                        <a:rPr lang="en-US" altLang="ja-JP" sz="2215">
                          <a:latin typeface="Cambria Math" panose="02040503050406030204" pitchFamily="18" charset="0"/>
                          <a:ea typeface="Cambria Math" panose="02040503050406030204" pitchFamily="18" charset="0"/>
                          <a:cs typeface="Yu Gothic" charset="-128"/>
                        </a:rPr>
                        <m:t>,</m:t>
                      </m:r>
                      <m:f>
                        <m:fPr>
                          <m:ctrlPr>
                            <a:rPr lang="en-US" altLang="ja-JP" sz="2215" i="1">
                              <a:latin typeface="Cambria Math" panose="02040503050406030204" pitchFamily="18" charset="0"/>
                              <a:ea typeface="Cambria Math" panose="02040503050406030204" pitchFamily="18" charset="0"/>
                            </a:rPr>
                          </m:ctrlPr>
                        </m:fPr>
                        <m:num>
                          <m:r>
                            <m:rPr>
                              <m:sty m:val="p"/>
                            </m:rPr>
                            <a:rPr lang="en-US" altLang="ja-JP" sz="2215">
                              <a:latin typeface="Cambria Math" panose="02040503050406030204" pitchFamily="18" charset="0"/>
                              <a:ea typeface="Cambria Math" panose="02040503050406030204" pitchFamily="18" charset="0"/>
                            </a:rPr>
                            <m:t>σ</m:t>
                          </m:r>
                        </m:num>
                        <m:den>
                          <m:rad>
                            <m:radPr>
                              <m:degHide m:val="on"/>
                              <m:ctrlPr>
                                <a:rPr lang="en-US" altLang="ja-JP" sz="2215" i="1">
                                  <a:latin typeface="Cambria Math" panose="02040503050406030204" pitchFamily="18" charset="0"/>
                                  <a:ea typeface="Cambria Math" panose="02040503050406030204" pitchFamily="18" charset="0"/>
                                </a:rPr>
                              </m:ctrlPr>
                            </m:radPr>
                            <m:deg/>
                            <m:e>
                              <m:r>
                                <m:rPr>
                                  <m:sty m:val="p"/>
                                </m:rPr>
                                <a:rPr lang="en-US" altLang="ja-JP" sz="2215">
                                  <a:latin typeface="Cambria Math" panose="02040503050406030204" pitchFamily="18" charset="0"/>
                                  <a:ea typeface="Cambria Math" panose="02040503050406030204" pitchFamily="18" charset="0"/>
                                </a:rPr>
                                <m:t>n</m:t>
                              </m:r>
                            </m:e>
                          </m:rad>
                        </m:den>
                      </m:f>
                      <m:r>
                        <a:rPr lang="en-US" altLang="ja-JP" sz="2215">
                          <a:latin typeface="Cambria Math" panose="02040503050406030204" pitchFamily="18" charset="0"/>
                          <a:ea typeface="Cambria Math" panose="02040503050406030204" pitchFamily="18" charset="0"/>
                        </a:rPr>
                        <m:t>)</m:t>
                      </m:r>
                    </m:oMath>
                  </m:oMathPara>
                </a14:m>
                <a:endParaRPr lang="ja-JP" altLang="en-US" sz="2215" dirty="0">
                  <a:latin typeface="Yu Gothic" charset="-128"/>
                  <a:ea typeface="Yu Gothic" charset="-128"/>
                  <a:cs typeface="Yu Gothic" charset="-128"/>
                </a:endParaRPr>
              </a:p>
            </p:txBody>
          </p:sp>
        </mc:Choice>
        <mc:Fallback xmlns="">
          <p:sp>
            <p:nvSpPr>
              <p:cNvPr id="45" name="正方形/長方形 44">
                <a:extLst>
                  <a:ext uri="{FF2B5EF4-FFF2-40B4-BE49-F238E27FC236}">
                    <a16:creationId xmlns:a16="http://schemas.microsoft.com/office/drawing/2014/main" id="{1CEC3AAA-44CC-2B4C-AFE4-D6367BC9F44E}"/>
                  </a:ext>
                </a:extLst>
              </p:cNvPr>
              <p:cNvSpPr>
                <a:spLocks noRot="1" noChangeAspect="1" noMove="1" noResize="1" noEditPoints="1" noAdjustHandles="1" noChangeArrowheads="1" noChangeShapeType="1" noTextEdit="1"/>
              </p:cNvSpPr>
              <p:nvPr/>
            </p:nvSpPr>
            <p:spPr>
              <a:xfrm>
                <a:off x="5972122" y="2271394"/>
                <a:ext cx="2527693" cy="737766"/>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CC6C1D18-FD00-FB4C-BBCB-BAF1E849A26B}"/>
                  </a:ext>
                </a:extLst>
              </p:cNvPr>
              <p:cNvSpPr/>
              <p:nvPr/>
            </p:nvSpPr>
            <p:spPr>
              <a:xfrm>
                <a:off x="7389579" y="4286685"/>
                <a:ext cx="1965534"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ja-JP" altLang="en-US" sz="2215">
                          <a:latin typeface="Cambria Math" charset="0"/>
                          <a:ea typeface="Cambria Math" charset="0"/>
                          <a:cs typeface="Cambria Math" charset="0"/>
                        </a:rPr>
                        <m:t>μ</m:t>
                      </m:r>
                    </m:oMath>
                  </m:oMathPara>
                </a14:m>
                <a:endParaRPr lang="ja-JP" altLang="en-US" sz="2215" dirty="0"/>
              </a:p>
            </p:txBody>
          </p:sp>
        </mc:Choice>
        <mc:Fallback xmlns="">
          <p:sp>
            <p:nvSpPr>
              <p:cNvPr id="46" name="正方形/長方形 45">
                <a:extLst>
                  <a:ext uri="{FF2B5EF4-FFF2-40B4-BE49-F238E27FC236}">
                    <a16:creationId xmlns:a16="http://schemas.microsoft.com/office/drawing/2014/main" id="{CC6C1D18-FD00-FB4C-BBCB-BAF1E849A26B}"/>
                  </a:ext>
                </a:extLst>
              </p:cNvPr>
              <p:cNvSpPr>
                <a:spLocks noRot="1" noChangeAspect="1" noMove="1" noResize="1" noEditPoints="1" noAdjustHandles="1" noChangeArrowheads="1" noChangeShapeType="1" noTextEdit="1"/>
              </p:cNvSpPr>
              <p:nvPr/>
            </p:nvSpPr>
            <p:spPr>
              <a:xfrm>
                <a:off x="7389579" y="4286685"/>
                <a:ext cx="1965534" cy="433196"/>
              </a:xfrm>
              <a:prstGeom prst="rect">
                <a:avLst/>
              </a:prstGeom>
              <a:blipFill>
                <a:blip r:embed="rId12"/>
                <a:stretch>
                  <a:fillRect b="-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a:extLst>
                  <a:ext uri="{FF2B5EF4-FFF2-40B4-BE49-F238E27FC236}">
                    <a16:creationId xmlns:a16="http://schemas.microsoft.com/office/drawing/2014/main" id="{8C3B9CD3-3AEC-8A45-864C-EFE24D7AC32F}"/>
                  </a:ext>
                </a:extLst>
              </p:cNvPr>
              <p:cNvSpPr/>
              <p:nvPr/>
            </p:nvSpPr>
            <p:spPr>
              <a:xfrm>
                <a:off x="8372346" y="3369757"/>
                <a:ext cx="524503" cy="630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846" i="1">
                              <a:latin typeface="Cambria Math" panose="02040503050406030204" pitchFamily="18" charset="0"/>
                              <a:ea typeface="Cambria Math" panose="02040503050406030204" pitchFamily="18" charset="0"/>
                            </a:rPr>
                          </m:ctrlPr>
                        </m:fPr>
                        <m:num>
                          <m:r>
                            <m:rPr>
                              <m:sty m:val="p"/>
                            </m:rPr>
                            <a:rPr lang="en-US" altLang="ja-JP" sz="1846">
                              <a:latin typeface="Cambria Math" panose="02040503050406030204" pitchFamily="18" charset="0"/>
                              <a:ea typeface="Cambria Math" panose="02040503050406030204" pitchFamily="18" charset="0"/>
                            </a:rPr>
                            <m:t>σ</m:t>
                          </m:r>
                        </m:num>
                        <m:den>
                          <m:rad>
                            <m:radPr>
                              <m:degHide m:val="on"/>
                              <m:ctrlPr>
                                <a:rPr lang="en-US" altLang="ja-JP" sz="1846" i="1">
                                  <a:latin typeface="Cambria Math" panose="02040503050406030204" pitchFamily="18" charset="0"/>
                                  <a:ea typeface="Cambria Math" panose="02040503050406030204" pitchFamily="18" charset="0"/>
                                </a:rPr>
                              </m:ctrlPr>
                            </m:radPr>
                            <m:deg/>
                            <m:e>
                              <m:r>
                                <m:rPr>
                                  <m:sty m:val="p"/>
                                </m:rPr>
                                <a:rPr lang="en-US" altLang="ja-JP" sz="1846">
                                  <a:latin typeface="Cambria Math" panose="02040503050406030204" pitchFamily="18" charset="0"/>
                                  <a:ea typeface="Cambria Math" panose="02040503050406030204" pitchFamily="18" charset="0"/>
                                </a:rPr>
                                <m:t>n</m:t>
                              </m:r>
                            </m:e>
                          </m:rad>
                        </m:den>
                      </m:f>
                    </m:oMath>
                  </m:oMathPara>
                </a14:m>
                <a:endParaRPr lang="ja-JP" altLang="en-US" sz="1846"/>
              </a:p>
            </p:txBody>
          </p:sp>
        </mc:Choice>
        <mc:Fallback xmlns="">
          <p:sp>
            <p:nvSpPr>
              <p:cNvPr id="48" name="正方形/長方形 47">
                <a:extLst>
                  <a:ext uri="{FF2B5EF4-FFF2-40B4-BE49-F238E27FC236}">
                    <a16:creationId xmlns:a16="http://schemas.microsoft.com/office/drawing/2014/main" id="{8C3B9CD3-3AEC-8A45-864C-EFE24D7AC32F}"/>
                  </a:ext>
                </a:extLst>
              </p:cNvPr>
              <p:cNvSpPr>
                <a:spLocks noRot="1" noChangeAspect="1" noMove="1" noResize="1" noEditPoints="1" noAdjustHandles="1" noChangeArrowheads="1" noChangeShapeType="1" noTextEdit="1"/>
              </p:cNvSpPr>
              <p:nvPr/>
            </p:nvSpPr>
            <p:spPr>
              <a:xfrm>
                <a:off x="8372346" y="3369757"/>
                <a:ext cx="524503" cy="63017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a:extLst>
                  <a:ext uri="{FF2B5EF4-FFF2-40B4-BE49-F238E27FC236}">
                    <a16:creationId xmlns:a16="http://schemas.microsoft.com/office/drawing/2014/main" id="{167F62F3-9246-454D-BE37-8B512917F031}"/>
                  </a:ext>
                </a:extLst>
              </p:cNvPr>
              <p:cNvSpPr/>
              <p:nvPr/>
            </p:nvSpPr>
            <p:spPr>
              <a:xfrm>
                <a:off x="9370160" y="3889982"/>
                <a:ext cx="39562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1846" i="1">
                              <a:latin typeface="Cambria Math" panose="02040503050406030204" pitchFamily="18" charset="0"/>
                              <a:ea typeface="Cambria Math" panose="02040503050406030204" pitchFamily="18" charset="0"/>
                            </a:rPr>
                          </m:ctrlPr>
                        </m:accPr>
                        <m:e>
                          <m:r>
                            <a:rPr lang="en-US" altLang="ja-JP" sz="1846" i="1">
                              <a:latin typeface="Cambria Math" panose="02040503050406030204" pitchFamily="18" charset="0"/>
                              <a:ea typeface="Cambria Math" panose="02040503050406030204" pitchFamily="18" charset="0"/>
                            </a:rPr>
                            <m:t>𝑋</m:t>
                          </m:r>
                        </m:e>
                      </m:acc>
                    </m:oMath>
                  </m:oMathPara>
                </a14:m>
                <a:endParaRPr lang="ja-JP" altLang="en-US" sz="1846"/>
              </a:p>
            </p:txBody>
          </p:sp>
        </mc:Choice>
        <mc:Fallback xmlns="">
          <p:sp>
            <p:nvSpPr>
              <p:cNvPr id="49" name="正方形/長方形 48">
                <a:extLst>
                  <a:ext uri="{FF2B5EF4-FFF2-40B4-BE49-F238E27FC236}">
                    <a16:creationId xmlns:a16="http://schemas.microsoft.com/office/drawing/2014/main" id="{167F62F3-9246-454D-BE37-8B512917F031}"/>
                  </a:ext>
                </a:extLst>
              </p:cNvPr>
              <p:cNvSpPr>
                <a:spLocks noRot="1" noChangeAspect="1" noMove="1" noResize="1" noEditPoints="1" noAdjustHandles="1" noChangeArrowheads="1" noChangeShapeType="1" noTextEdit="1"/>
              </p:cNvSpPr>
              <p:nvPr/>
            </p:nvSpPr>
            <p:spPr>
              <a:xfrm>
                <a:off x="9370160" y="3889982"/>
                <a:ext cx="395621" cy="376385"/>
              </a:xfrm>
              <a:prstGeom prst="rect">
                <a:avLst/>
              </a:prstGeom>
              <a:blipFill>
                <a:blip r:embed="rId14"/>
                <a:stretch>
                  <a:fillRect/>
                </a:stretch>
              </a:blipFill>
            </p:spPr>
            <p:txBody>
              <a:bodyPr/>
              <a:lstStyle/>
              <a:p>
                <a:r>
                  <a:rPr lang="ja-JP" altLang="en-US">
                    <a:noFill/>
                  </a:rPr>
                  <a:t> </a:t>
                </a:r>
              </a:p>
            </p:txBody>
          </p:sp>
        </mc:Fallback>
      </mc:AlternateContent>
      <p:cxnSp>
        <p:nvCxnSpPr>
          <p:cNvPr id="7" name="直線コネクタ 6">
            <a:extLst>
              <a:ext uri="{FF2B5EF4-FFF2-40B4-BE49-F238E27FC236}">
                <a16:creationId xmlns:a16="http://schemas.microsoft.com/office/drawing/2014/main" id="{54A58794-1BF4-5043-B580-D917C0BA7F6B}"/>
              </a:ext>
            </a:extLst>
          </p:cNvPr>
          <p:cNvCxnSpPr>
            <a:endCxn id="46" idx="0"/>
          </p:cNvCxnSpPr>
          <p:nvPr/>
        </p:nvCxnSpPr>
        <p:spPr bwMode="auto">
          <a:xfrm>
            <a:off x="8349922" y="4148892"/>
            <a:ext cx="0" cy="13779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 name="直線矢印コネクタ 12">
            <a:extLst>
              <a:ext uri="{FF2B5EF4-FFF2-40B4-BE49-F238E27FC236}">
                <a16:creationId xmlns:a16="http://schemas.microsoft.com/office/drawing/2014/main" id="{25363B85-2D63-7A41-8086-B498313AA7A0}"/>
              </a:ext>
            </a:extLst>
          </p:cNvPr>
          <p:cNvCxnSpPr/>
          <p:nvPr/>
        </p:nvCxnSpPr>
        <p:spPr bwMode="auto">
          <a:xfrm>
            <a:off x="8404640" y="3259222"/>
            <a:ext cx="360000" cy="0"/>
          </a:xfrm>
          <a:prstGeom prst="straightConnector1">
            <a:avLst/>
          </a:prstGeom>
          <a:solidFill>
            <a:schemeClr val="accent1"/>
          </a:solidFill>
          <a:ln w="9525"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50" name="正方形/長方形 49">
                <a:extLst>
                  <a:ext uri="{FF2B5EF4-FFF2-40B4-BE49-F238E27FC236}">
                    <a16:creationId xmlns:a16="http://schemas.microsoft.com/office/drawing/2014/main" id="{9CA2BEDE-816A-B843-BF7D-BA80EEBB431E}"/>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a:t>
                </a:r>
                <a:r>
                  <a:rPr lang="ja-JP" altLang="en-US" sz="1846" dirty="0">
                    <a:latin typeface="Meiryo" charset="-128"/>
                    <a:ea typeface="Meiryo" charset="-128"/>
                    <a:cs typeface="Meiryo" charset="-128"/>
                  </a:rPr>
                  <a:t>の標本平均の分布</a:t>
                </a:r>
                <a:r>
                  <a:rPr lang="ja-JP" altLang="en-US" sz="1846" dirty="0">
                    <a:solidFill>
                      <a:schemeClr val="tx1"/>
                    </a:solidFill>
                    <a:latin typeface="Meiryo" charset="-128"/>
                    <a:ea typeface="Meiryo" charset="-128"/>
                    <a:cs typeface="Meiryo" charset="-128"/>
                  </a:rPr>
                  <a:t>は、</a:t>
                </a:r>
                <a14:m>
                  <m:oMath xmlns:m="http://schemas.openxmlformats.org/officeDocument/2006/math">
                    <m:r>
                      <a:rPr lang="en-US" altLang="ja-JP" sz="1846" b="1" i="1" dirty="0">
                        <a:solidFill>
                          <a:schemeClr val="tx1"/>
                        </a:solidFill>
                        <a:latin typeface="Cambria Math" charset="0"/>
                        <a:ea typeface="Meiryo" charset="-128"/>
                        <a:cs typeface="Meiryo" charset="-128"/>
                      </a:rPr>
                      <m:t> </m:t>
                    </m:r>
                    <m:r>
                      <a:rPr lang="en-US" altLang="ja-JP" sz="1846" b="1" i="1" dirty="0">
                        <a:solidFill>
                          <a:srgbClr val="FF0000"/>
                        </a:solidFill>
                        <a:latin typeface="Cambria Math" charset="0"/>
                        <a:ea typeface="Meiryo" charset="-128"/>
                        <a:cs typeface="Meiryo" charset="-128"/>
                      </a:rPr>
                      <m:t>𝒏</m:t>
                    </m:r>
                  </m:oMath>
                </a14:m>
                <a:r>
                  <a:rPr lang="ja-JP" altLang="en-US" sz="1846" b="1" dirty="0">
                    <a:solidFill>
                      <a:srgbClr val="FF0000"/>
                    </a:solidFill>
                    <a:latin typeface="Meiryo" charset="-128"/>
                    <a:ea typeface="Meiryo" charset="-128"/>
                    <a:cs typeface="Meiryo" charset="-128"/>
                  </a:rPr>
                  <a:t>が十分に大きい時、平均が</a:t>
                </a:r>
                <a14:m>
                  <m:oMath xmlns:m="http://schemas.openxmlformats.org/officeDocument/2006/math">
                    <m:r>
                      <a:rPr lang="en-US" altLang="ja-JP" sz="1846" b="1" i="1" dirty="0">
                        <a:solidFill>
                          <a:srgbClr val="FF0000"/>
                        </a:solidFill>
                        <a:latin typeface="Cambria Math" charset="0"/>
                        <a:ea typeface="Meiryo" charset="-128"/>
                        <a:cs typeface="Meiryo" charset="-128"/>
                      </a:rPr>
                      <m:t>𝝁</m:t>
                    </m:r>
                  </m:oMath>
                </a14:m>
                <a:r>
                  <a:rPr lang="ja-JP" altLang="en-US" sz="1846" b="1" dirty="0">
                    <a:solidFill>
                      <a:srgbClr val="FF0000"/>
                    </a:solidFill>
                    <a:latin typeface="Meiryo" charset="-128"/>
                    <a:ea typeface="Meiryo" charset="-128"/>
                    <a:cs typeface="Meiryo" charset="-128"/>
                  </a:rPr>
                  <a:t>、標準偏差</a:t>
                </a:r>
                <a14:m>
                  <m:oMath xmlns:m="http://schemas.openxmlformats.org/officeDocument/2006/math">
                    <m:f>
                      <m:fPr>
                        <m:ctrlPr>
                          <a:rPr lang="mr-IN" altLang="ja-JP" sz="1846" b="1" i="1">
                            <a:solidFill>
                              <a:srgbClr val="FF0000"/>
                            </a:solidFill>
                            <a:latin typeface="Cambria Math" panose="02040503050406030204" pitchFamily="18" charset="0"/>
                            <a:ea typeface="Meiryo" charset="-128"/>
                            <a:cs typeface="Meiryo" charset="-128"/>
                          </a:rPr>
                        </m:ctrlPr>
                      </m:fPr>
                      <m:num>
                        <m:r>
                          <a:rPr lang="mr-IN" altLang="ja-JP" sz="1846" b="1" i="1">
                            <a:solidFill>
                              <a:srgbClr val="FF0000"/>
                            </a:solidFill>
                            <a:latin typeface="Cambria Math" charset="0"/>
                            <a:ea typeface="Meiryo" charset="-128"/>
                            <a:cs typeface="Meiryo" charset="-128"/>
                          </a:rPr>
                          <m:t>𝝈</m:t>
                        </m:r>
                      </m:num>
                      <m:den>
                        <m:rad>
                          <m:radPr>
                            <m:degHide m:val="on"/>
                            <m:ctrlPr>
                              <a:rPr lang="mr-IN" altLang="ja-JP" sz="1846" b="1" i="1">
                                <a:solidFill>
                                  <a:srgbClr val="FF0000"/>
                                </a:solidFill>
                                <a:latin typeface="Cambria Math" panose="02040503050406030204" pitchFamily="18" charset="0"/>
                                <a:ea typeface="Meiryo" charset="-128"/>
                                <a:cs typeface="Meiryo" charset="-128"/>
                              </a:rPr>
                            </m:ctrlPr>
                          </m:radPr>
                          <m:deg/>
                          <m:e>
                            <m:r>
                              <a:rPr lang="en-US" altLang="ja-JP" sz="1846" b="1" i="1">
                                <a:solidFill>
                                  <a:srgbClr val="FF0000"/>
                                </a:solidFill>
                                <a:latin typeface="Cambria Math" charset="0"/>
                                <a:ea typeface="Meiryo" charset="-128"/>
                                <a:cs typeface="Meiryo" charset="-128"/>
                              </a:rPr>
                              <m:t>𝒏</m:t>
                            </m:r>
                          </m:e>
                        </m:rad>
                      </m:den>
                    </m:f>
                  </m:oMath>
                </a14:m>
                <a:r>
                  <a:rPr lang="ja-JP" altLang="en-US" sz="1846" b="1" dirty="0">
                    <a:solidFill>
                      <a:srgbClr val="FF0000"/>
                    </a:solidFill>
                    <a:latin typeface="Meiryo" charset="-128"/>
                    <a:ea typeface="Meiryo" charset="-128"/>
                    <a:cs typeface="Meiryo" charset="-128"/>
                  </a:rPr>
                  <a:t>の正規分布に従う</a:t>
                </a:r>
                <a:r>
                  <a:rPr lang="ja-JP" altLang="en-US" sz="1846" dirty="0">
                    <a:latin typeface="Meiryo" charset="-128"/>
                    <a:ea typeface="Meiryo" charset="-128"/>
                    <a:cs typeface="Meiryo" charset="-128"/>
                  </a:rPr>
                  <a:t>。</a:t>
                </a:r>
                <a:endParaRPr lang="en-US" altLang="ja-JP" sz="1846" dirty="0">
                  <a:latin typeface="Meiryo" charset="-128"/>
                  <a:ea typeface="Meiryo" charset="-128"/>
                  <a:cs typeface="Meiryo" charset="-128"/>
                </a:endParaRPr>
              </a:p>
            </p:txBody>
          </p:sp>
        </mc:Choice>
        <mc:Fallback xmlns="">
          <p:sp>
            <p:nvSpPr>
              <p:cNvPr id="50" name="正方形/長方形 49">
                <a:extLst>
                  <a:ext uri="{FF2B5EF4-FFF2-40B4-BE49-F238E27FC236}">
                    <a16:creationId xmlns:a16="http://schemas.microsoft.com/office/drawing/2014/main" id="{9CA2BEDE-816A-B843-BF7D-BA80EEBB431E}"/>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15"/>
                <a:stretch>
                  <a:fillRect l="-831" t="-1869" r="-554"/>
                </a:stretch>
              </a:blipFill>
            </p:spPr>
            <p:txBody>
              <a:bodyPr/>
              <a:lstStyle/>
              <a:p>
                <a:r>
                  <a:rPr lang="ja-JP" altLang="en-US">
                    <a:noFill/>
                  </a:rPr>
                  <a:t> </a:t>
                </a:r>
              </a:p>
            </p:txBody>
          </p:sp>
        </mc:Fallback>
      </mc:AlternateContent>
      <p:sp>
        <p:nvSpPr>
          <p:cNvPr id="51" name="正方形/長方形 50">
            <a:extLst>
              <a:ext uri="{FF2B5EF4-FFF2-40B4-BE49-F238E27FC236}">
                <a16:creationId xmlns:a16="http://schemas.microsoft.com/office/drawing/2014/main" id="{F7CE0BE7-AA02-104D-8C4B-762748052396}"/>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9" name="円/楕円 28">
            <a:extLst>
              <a:ext uri="{FF2B5EF4-FFF2-40B4-BE49-F238E27FC236}">
                <a16:creationId xmlns:a16="http://schemas.microsoft.com/office/drawing/2014/main" id="{908F8A4D-7D73-6741-A7E8-8F5FBC305093}"/>
              </a:ext>
            </a:extLst>
          </p:cNvPr>
          <p:cNvSpPr/>
          <p:nvPr/>
        </p:nvSpPr>
        <p:spPr>
          <a:xfrm>
            <a:off x="8135817" y="4148891"/>
            <a:ext cx="500185" cy="686381"/>
          </a:xfrm>
          <a:prstGeom prst="ellipse">
            <a:avLst/>
          </a:prstGeom>
          <a:solidFill>
            <a:schemeClr val="accent6">
              <a:lumMod val="20000"/>
              <a:lumOff val="80000"/>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cxnSp>
        <p:nvCxnSpPr>
          <p:cNvPr id="19" name="直線コネクタ 18">
            <a:extLst>
              <a:ext uri="{FF2B5EF4-FFF2-40B4-BE49-F238E27FC236}">
                <a16:creationId xmlns:a16="http://schemas.microsoft.com/office/drawing/2014/main" id="{77EF6637-65BE-0443-822D-2E6D199282B1}"/>
              </a:ext>
            </a:extLst>
          </p:cNvPr>
          <p:cNvCxnSpPr>
            <a:cxnSpLocks/>
          </p:cNvCxnSpPr>
          <p:nvPr/>
        </p:nvCxnSpPr>
        <p:spPr bwMode="auto">
          <a:xfrm flipH="1">
            <a:off x="10058400" y="5251732"/>
            <a:ext cx="0" cy="61001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直線コネクタ 36">
            <a:extLst>
              <a:ext uri="{FF2B5EF4-FFF2-40B4-BE49-F238E27FC236}">
                <a16:creationId xmlns:a16="http://schemas.microsoft.com/office/drawing/2014/main" id="{355F8738-E702-9F49-9C2C-D4DD46D068FB}"/>
              </a:ext>
            </a:extLst>
          </p:cNvPr>
          <p:cNvCxnSpPr>
            <a:cxnSpLocks/>
          </p:cNvCxnSpPr>
          <p:nvPr/>
        </p:nvCxnSpPr>
        <p:spPr bwMode="auto">
          <a:xfrm>
            <a:off x="8336244" y="5861751"/>
            <a:ext cx="171098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4" name="直線矢印コネクタ 23">
            <a:extLst>
              <a:ext uri="{FF2B5EF4-FFF2-40B4-BE49-F238E27FC236}">
                <a16:creationId xmlns:a16="http://schemas.microsoft.com/office/drawing/2014/main" id="{197FD682-E589-E34C-BDE3-7DBCC6084260}"/>
              </a:ext>
            </a:extLst>
          </p:cNvPr>
          <p:cNvCxnSpPr/>
          <p:nvPr/>
        </p:nvCxnSpPr>
        <p:spPr bwMode="auto">
          <a:xfrm flipV="1">
            <a:off x="8349922" y="4992164"/>
            <a:ext cx="0" cy="869587"/>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5" name="テキスト ボックス 24">
            <a:extLst>
              <a:ext uri="{FF2B5EF4-FFF2-40B4-BE49-F238E27FC236}">
                <a16:creationId xmlns:a16="http://schemas.microsoft.com/office/drawing/2014/main" id="{63AAAD64-52DA-A34D-9D70-41EE07904FE9}"/>
              </a:ext>
            </a:extLst>
          </p:cNvPr>
          <p:cNvSpPr txBox="1"/>
          <p:nvPr/>
        </p:nvSpPr>
        <p:spPr>
          <a:xfrm>
            <a:off x="7915918" y="6012606"/>
            <a:ext cx="2294218" cy="400110"/>
          </a:xfrm>
          <a:prstGeom prst="rect">
            <a:avLst/>
          </a:prstGeom>
          <a:noFill/>
        </p:spPr>
        <p:txBody>
          <a:bodyPr wrap="none" rtlCol="0">
            <a:spAutoFit/>
          </a:bodyPr>
          <a:lstStyle/>
          <a:p>
            <a:r>
              <a:rPr kumimoji="1" lang="ja-JP" altLang="en-US"/>
              <a:t>このデータの平均値</a:t>
            </a:r>
          </a:p>
        </p:txBody>
      </p:sp>
      <p:cxnSp>
        <p:nvCxnSpPr>
          <p:cNvPr id="34" name="直線コネクタ 33">
            <a:extLst>
              <a:ext uri="{FF2B5EF4-FFF2-40B4-BE49-F238E27FC236}">
                <a16:creationId xmlns:a16="http://schemas.microsoft.com/office/drawing/2014/main" id="{BC0CB318-6092-3949-B04A-3E689C5C91EE}"/>
              </a:ext>
            </a:extLst>
          </p:cNvPr>
          <p:cNvCxnSpPr/>
          <p:nvPr/>
        </p:nvCxnSpPr>
        <p:spPr>
          <a:xfrm>
            <a:off x="2475774" y="5234354"/>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EE424E93-AC15-4048-A707-607EEED10B3A}"/>
              </a:ext>
            </a:extLst>
          </p:cNvPr>
          <p:cNvCxnSpPr/>
          <p:nvPr/>
        </p:nvCxnSpPr>
        <p:spPr>
          <a:xfrm flipH="1">
            <a:off x="3805482" y="5140570"/>
            <a:ext cx="0" cy="13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949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CF305729-FB77-A74A-8784-24866081EC9E}"/>
                  </a:ext>
                </a:extLst>
              </p:cNvPr>
              <p:cNvSpPr/>
              <p:nvPr/>
            </p:nvSpPr>
            <p:spPr>
              <a:xfrm>
                <a:off x="3621778" y="5274383"/>
                <a:ext cx="36740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oMath>
                  </m:oMathPara>
                </a14:m>
                <a:endParaRPr lang="ja-JP" altLang="en-US" sz="1846"/>
              </a:p>
            </p:txBody>
          </p:sp>
        </mc:Choice>
        <mc:Fallback xmlns="">
          <p:sp>
            <p:nvSpPr>
              <p:cNvPr id="9" name="正方形/長方形 8">
                <a:extLst>
                  <a:ext uri="{FF2B5EF4-FFF2-40B4-BE49-F238E27FC236}">
                    <a16:creationId xmlns:a16="http://schemas.microsoft.com/office/drawing/2014/main" id="{CF305729-FB77-A74A-8784-24866081EC9E}"/>
                  </a:ext>
                </a:extLst>
              </p:cNvPr>
              <p:cNvSpPr>
                <a:spLocks noRot="1" noChangeAspect="1" noMove="1" noResize="1" noEditPoints="1" noAdjustHandles="1" noChangeArrowheads="1" noChangeShapeType="1" noTextEdit="1"/>
              </p:cNvSpPr>
              <p:nvPr/>
            </p:nvSpPr>
            <p:spPr>
              <a:xfrm>
                <a:off x="3621778" y="5274383"/>
                <a:ext cx="367408" cy="376385"/>
              </a:xfrm>
              <a:prstGeom prst="rect">
                <a:avLst/>
              </a:prstGeom>
              <a:blipFill>
                <a:blip r:embed="rId2"/>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F7DB07A-D04E-144E-BA6A-A9B83F506EBD}"/>
                  </a:ext>
                </a:extLst>
              </p:cNvPr>
              <p:cNvSpPr/>
              <p:nvPr/>
            </p:nvSpPr>
            <p:spPr>
              <a:xfrm>
                <a:off x="3768099" y="4148892"/>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oMath>
                  </m:oMathPara>
                </a14:m>
                <a:endParaRPr lang="ja-JP" altLang="en-US" sz="1846"/>
              </a:p>
            </p:txBody>
          </p:sp>
        </mc:Choice>
        <mc:Fallback xmlns="">
          <p:sp>
            <p:nvSpPr>
              <p:cNvPr id="11" name="正方形/長方形 10">
                <a:extLst>
                  <a:ext uri="{FF2B5EF4-FFF2-40B4-BE49-F238E27FC236}">
                    <a16:creationId xmlns:a16="http://schemas.microsoft.com/office/drawing/2014/main" id="{CF7DB07A-D04E-144E-BA6A-A9B83F506EBD}"/>
                  </a:ext>
                </a:extLst>
              </p:cNvPr>
              <p:cNvSpPr>
                <a:spLocks noRot="1" noChangeAspect="1" noMove="1" noResize="1" noEditPoints="1" noAdjustHandles="1" noChangeArrowheads="1" noChangeShapeType="1" noTextEdit="1"/>
              </p:cNvSpPr>
              <p:nvPr/>
            </p:nvSpPr>
            <p:spPr>
              <a:xfrm>
                <a:off x="3768099" y="4148892"/>
                <a:ext cx="372218" cy="376385"/>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94923860-3F84-EA4D-A48C-C4D6ECA6B506}"/>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フリーフォーム 14">
            <a:extLst>
              <a:ext uri="{FF2B5EF4-FFF2-40B4-BE49-F238E27FC236}">
                <a16:creationId xmlns:a16="http://schemas.microsoft.com/office/drawing/2014/main" id="{CB6DB0B3-6B89-B941-A9DA-9B1226341FDE}"/>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1EAA8120-533F-1C4B-8CD7-6FF7E01A499F}"/>
                  </a:ext>
                </a:extLst>
              </p:cNvPr>
              <p:cNvSpPr/>
              <p:nvPr/>
            </p:nvSpPr>
            <p:spPr>
              <a:xfrm>
                <a:off x="5147591" y="4992164"/>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20" name="正方形/長方形 19">
                <a:extLst>
                  <a:ext uri="{FF2B5EF4-FFF2-40B4-BE49-F238E27FC236}">
                    <a16:creationId xmlns:a16="http://schemas.microsoft.com/office/drawing/2014/main" id="{1EAA8120-533F-1C4B-8CD7-6FF7E01A499F}"/>
                  </a:ext>
                </a:extLst>
              </p:cNvPr>
              <p:cNvSpPr>
                <a:spLocks noRot="1" noChangeAspect="1" noMove="1" noResize="1" noEditPoints="1" noAdjustHandles="1" noChangeArrowheads="1" noChangeShapeType="1" noTextEdit="1"/>
              </p:cNvSpPr>
              <p:nvPr/>
            </p:nvSpPr>
            <p:spPr>
              <a:xfrm>
                <a:off x="5147591" y="4992164"/>
                <a:ext cx="372218" cy="376385"/>
              </a:xfrm>
              <a:prstGeom prst="rect">
                <a:avLst/>
              </a:prstGeom>
              <a:blipFill>
                <a:blip r:embed="rId4"/>
                <a:stretch>
                  <a:fillRect/>
                </a:stretch>
              </a:blipFill>
            </p:spPr>
            <p:txBody>
              <a:bodyPr/>
              <a:lstStyle/>
              <a:p>
                <a:r>
                  <a:rPr lang="ja-JP" altLang="en-US">
                    <a:noFill/>
                  </a:rPr>
                  <a:t> </a:t>
                </a:r>
              </a:p>
            </p:txBody>
          </p:sp>
        </mc:Fallback>
      </mc:AlternateContent>
      <p:sp>
        <p:nvSpPr>
          <p:cNvPr id="23" name="正方形/長方形 22">
            <a:extLst>
              <a:ext uri="{FF2B5EF4-FFF2-40B4-BE49-F238E27FC236}">
                <a16:creationId xmlns:a16="http://schemas.microsoft.com/office/drawing/2014/main" id="{45599AEA-428B-F746-B3A5-73A2B74DBCC5}"/>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EE0E0F49-33E0-CB45-893A-A70B5E93854F}"/>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8" name="正方形/長方形 27">
                <a:extLst>
                  <a:ext uri="{FF2B5EF4-FFF2-40B4-BE49-F238E27FC236}">
                    <a16:creationId xmlns:a16="http://schemas.microsoft.com/office/drawing/2014/main" id="{EE0E0F49-33E0-CB45-893A-A70B5E93854F}"/>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3EF584C6-8754-8448-B5F0-7C891C2F13C3}"/>
                  </a:ext>
                </a:extLst>
              </p:cNvPr>
              <p:cNvSpPr/>
              <p:nvPr/>
            </p:nvSpPr>
            <p:spPr>
              <a:xfrm>
                <a:off x="9744229" y="2618360"/>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2</m:t>
                              </m:r>
                            </m:sub>
                          </m:sSub>
                        </m:e>
                      </m:acc>
                    </m:oMath>
                  </m:oMathPara>
                </a14:m>
                <a:endParaRPr lang="ja-JP" altLang="en-US" sz="1846"/>
              </a:p>
            </p:txBody>
          </p:sp>
        </mc:Choice>
        <mc:Fallback xmlns="">
          <p:sp>
            <p:nvSpPr>
              <p:cNvPr id="32" name="正方形/長方形 31">
                <a:extLst>
                  <a:ext uri="{FF2B5EF4-FFF2-40B4-BE49-F238E27FC236}">
                    <a16:creationId xmlns:a16="http://schemas.microsoft.com/office/drawing/2014/main" id="{3EF584C6-8754-8448-B5F0-7C891C2F13C3}"/>
                  </a:ext>
                </a:extLst>
              </p:cNvPr>
              <p:cNvSpPr>
                <a:spLocks noRot="1" noChangeAspect="1" noMove="1" noResize="1" noEditPoints="1" noAdjustHandles="1" noChangeArrowheads="1" noChangeShapeType="1" noTextEdit="1"/>
              </p:cNvSpPr>
              <p:nvPr/>
            </p:nvSpPr>
            <p:spPr>
              <a:xfrm>
                <a:off x="9744229" y="2618360"/>
                <a:ext cx="471091" cy="37638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A8E47A42-827F-5642-8C2F-95F40889BBAC}"/>
                  </a:ext>
                </a:extLst>
              </p:cNvPr>
              <p:cNvSpPr/>
              <p:nvPr/>
            </p:nvSpPr>
            <p:spPr>
              <a:xfrm>
                <a:off x="9728599" y="3259222"/>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3</m:t>
                              </m:r>
                            </m:sub>
                          </m:sSub>
                        </m:e>
                      </m:acc>
                    </m:oMath>
                  </m:oMathPara>
                </a14:m>
                <a:endParaRPr lang="ja-JP" altLang="en-US" sz="1846"/>
              </a:p>
            </p:txBody>
          </p:sp>
        </mc:Choice>
        <mc:Fallback xmlns="">
          <p:sp>
            <p:nvSpPr>
              <p:cNvPr id="36" name="正方形/長方形 35">
                <a:extLst>
                  <a:ext uri="{FF2B5EF4-FFF2-40B4-BE49-F238E27FC236}">
                    <a16:creationId xmlns:a16="http://schemas.microsoft.com/office/drawing/2014/main" id="{A8E47A42-827F-5642-8C2F-95F40889BBAC}"/>
                  </a:ext>
                </a:extLst>
              </p:cNvPr>
              <p:cNvSpPr>
                <a:spLocks noRot="1" noChangeAspect="1" noMove="1" noResize="1" noEditPoints="1" noAdjustHandles="1" noChangeArrowheads="1" noChangeShapeType="1" noTextEdit="1"/>
              </p:cNvSpPr>
              <p:nvPr/>
            </p:nvSpPr>
            <p:spPr>
              <a:xfrm>
                <a:off x="9728599" y="3259222"/>
                <a:ext cx="471091" cy="37638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a:extLst>
                  <a:ext uri="{FF2B5EF4-FFF2-40B4-BE49-F238E27FC236}">
                    <a16:creationId xmlns:a16="http://schemas.microsoft.com/office/drawing/2014/main" id="{0D3AF789-8236-4847-9694-099AB89216D7}"/>
                  </a:ext>
                </a:extLst>
              </p:cNvPr>
              <p:cNvSpPr/>
              <p:nvPr/>
            </p:nvSpPr>
            <p:spPr>
              <a:xfrm>
                <a:off x="9702927" y="4494351"/>
                <a:ext cx="763799"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smtClean="0">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10</m:t>
                              </m:r>
                              <m:r>
                                <a:rPr lang="en-US" altLang="ja-JP" sz="1846" b="0" i="1" smtClean="0">
                                  <a:latin typeface="Cambria Math" panose="02040503050406030204" pitchFamily="18" charset="0"/>
                                </a:rPr>
                                <m:t>0</m:t>
                              </m:r>
                              <m:r>
                                <a:rPr lang="en-US" altLang="ja-JP" sz="1846" i="1">
                                  <a:latin typeface="Cambria Math" panose="02040503050406030204" pitchFamily="18" charset="0"/>
                                </a:rPr>
                                <m:t>0</m:t>
                              </m:r>
                            </m:sub>
                          </m:sSub>
                        </m:e>
                      </m:acc>
                    </m:oMath>
                  </m:oMathPara>
                </a14:m>
                <a:endParaRPr lang="ja-JP" altLang="en-US" sz="1846"/>
              </a:p>
            </p:txBody>
          </p:sp>
        </mc:Choice>
        <mc:Fallback xmlns="">
          <p:sp>
            <p:nvSpPr>
              <p:cNvPr id="39" name="正方形/長方形 38">
                <a:extLst>
                  <a:ext uri="{FF2B5EF4-FFF2-40B4-BE49-F238E27FC236}">
                    <a16:creationId xmlns:a16="http://schemas.microsoft.com/office/drawing/2014/main" id="{0D3AF789-8236-4847-9694-099AB89216D7}"/>
                  </a:ext>
                </a:extLst>
              </p:cNvPr>
              <p:cNvSpPr>
                <a:spLocks noRot="1" noChangeAspect="1" noMove="1" noResize="1" noEditPoints="1" noAdjustHandles="1" noChangeArrowheads="1" noChangeShapeType="1" noTextEdit="1"/>
              </p:cNvSpPr>
              <p:nvPr/>
            </p:nvSpPr>
            <p:spPr>
              <a:xfrm>
                <a:off x="9702927" y="4494351"/>
                <a:ext cx="763799" cy="37638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7B48E885-2896-3B41-8EA9-573B5A4D5E99}"/>
                  </a:ext>
                </a:extLst>
              </p:cNvPr>
              <p:cNvSpPr/>
              <p:nvPr/>
            </p:nvSpPr>
            <p:spPr>
              <a:xfrm rot="5400000">
                <a:off x="9598948" y="3799432"/>
                <a:ext cx="680956"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46">
                          <a:latin typeface="Cambria Math" panose="02040503050406030204" pitchFamily="18" charset="0"/>
                        </a:rPr>
                        <m:t>⋯⋯</m:t>
                      </m:r>
                    </m:oMath>
                  </m:oMathPara>
                </a14:m>
                <a:endParaRPr lang="ja-JP" altLang="en-US" sz="1846"/>
              </a:p>
            </p:txBody>
          </p:sp>
        </mc:Choice>
        <mc:Fallback xmlns="">
          <p:sp>
            <p:nvSpPr>
              <p:cNvPr id="42" name="正方形/長方形 41">
                <a:extLst>
                  <a:ext uri="{FF2B5EF4-FFF2-40B4-BE49-F238E27FC236}">
                    <a16:creationId xmlns:a16="http://schemas.microsoft.com/office/drawing/2014/main" id="{7B48E885-2896-3B41-8EA9-573B5A4D5E99}"/>
                  </a:ext>
                </a:extLst>
              </p:cNvPr>
              <p:cNvSpPr>
                <a:spLocks noRot="1" noChangeAspect="1" noMove="1" noResize="1" noEditPoints="1" noAdjustHandles="1" noChangeArrowheads="1" noChangeShapeType="1" noTextEdit="1"/>
              </p:cNvSpPr>
              <p:nvPr/>
            </p:nvSpPr>
            <p:spPr>
              <a:xfrm rot="5400000">
                <a:off x="9598948" y="3799432"/>
                <a:ext cx="680956" cy="376385"/>
              </a:xfrm>
              <a:prstGeom prst="rect">
                <a:avLst/>
              </a:prstGeom>
              <a:blipFill>
                <a:blip r:embed="rId9"/>
                <a:stretch>
                  <a:fillRect/>
                </a:stretch>
              </a:blipFill>
            </p:spPr>
            <p:txBody>
              <a:bodyPr/>
              <a:lstStyle/>
              <a:p>
                <a:r>
                  <a:rPr lang="ja-JP" altLang="en-US">
                    <a:noFill/>
                  </a:rPr>
                  <a:t> </a:t>
                </a:r>
              </a:p>
            </p:txBody>
          </p:sp>
        </mc:Fallback>
      </mc:AlternateContent>
      <p:sp>
        <p:nvSpPr>
          <p:cNvPr id="43" name="正方形/長方形 42">
            <a:extLst>
              <a:ext uri="{FF2B5EF4-FFF2-40B4-BE49-F238E27FC236}">
                <a16:creationId xmlns:a16="http://schemas.microsoft.com/office/drawing/2014/main" id="{C36F0588-15C7-B243-AB5C-09B5381674CF}"/>
              </a:ext>
            </a:extLst>
          </p:cNvPr>
          <p:cNvSpPr/>
          <p:nvPr/>
        </p:nvSpPr>
        <p:spPr>
          <a:xfrm>
            <a:off x="9709984" y="1407522"/>
            <a:ext cx="620731" cy="38442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 name="正方形/長方形 2">
            <a:extLst>
              <a:ext uri="{FF2B5EF4-FFF2-40B4-BE49-F238E27FC236}">
                <a16:creationId xmlns:a16="http://schemas.microsoft.com/office/drawing/2014/main" id="{A586E23C-0C5C-5F4D-8480-915E15AB4A47}"/>
              </a:ext>
            </a:extLst>
          </p:cNvPr>
          <p:cNvSpPr/>
          <p:nvPr/>
        </p:nvSpPr>
        <p:spPr>
          <a:xfrm>
            <a:off x="7211708" y="1721392"/>
            <a:ext cx="1980029" cy="400110"/>
          </a:xfrm>
          <a:prstGeom prst="rect">
            <a:avLst/>
          </a:prstGeom>
        </p:spPr>
        <p:txBody>
          <a:bodyPr wrap="none">
            <a:spAutoFit/>
          </a:bodyPr>
          <a:lstStyle/>
          <a:p>
            <a:r>
              <a:rPr lang="ja-JP" altLang="en-US" b="1">
                <a:solidFill>
                  <a:srgbClr val="0070C0"/>
                </a:solidFill>
                <a:latin typeface="Meiryo" charset="-128"/>
                <a:ea typeface="Meiryo" charset="-128"/>
                <a:cs typeface="Meiryo" charset="-128"/>
              </a:rPr>
              <a:t>標本平均の分布</a:t>
            </a:r>
            <a:endParaRPr lang="ja-JP" altLang="en-US">
              <a:solidFill>
                <a:srgbClr val="0070C0"/>
              </a:solidFill>
            </a:endParaRPr>
          </a:p>
        </p:txBody>
      </p:sp>
      <p:pic>
        <p:nvPicPr>
          <p:cNvPr id="44" name="図 43">
            <a:extLst>
              <a:ext uri="{FF2B5EF4-FFF2-40B4-BE49-F238E27FC236}">
                <a16:creationId xmlns:a16="http://schemas.microsoft.com/office/drawing/2014/main" id="{5A4EFC23-A3A0-8249-83FF-8C9891FC6273}"/>
              </a:ext>
            </a:extLst>
          </p:cNvPr>
          <p:cNvPicPr>
            <a:picLocks noChangeAspect="1"/>
          </p:cNvPicPr>
          <p:nvPr/>
        </p:nvPicPr>
        <p:blipFill>
          <a:blip r:embed="rId10"/>
          <a:stretch>
            <a:fillRect/>
          </a:stretch>
        </p:blipFill>
        <p:spPr>
          <a:xfrm>
            <a:off x="7211708" y="2470103"/>
            <a:ext cx="2385864" cy="1799309"/>
          </a:xfrm>
          <a:prstGeom prst="rect">
            <a:avLst/>
          </a:prstGeom>
        </p:spPr>
      </p:pic>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1CEC3AAA-44CC-2B4C-AFE4-D6367BC9F44E}"/>
                  </a:ext>
                </a:extLst>
              </p:cNvPr>
              <p:cNvSpPr/>
              <p:nvPr/>
            </p:nvSpPr>
            <p:spPr>
              <a:xfrm>
                <a:off x="5972122" y="2271394"/>
                <a:ext cx="2527693" cy="7377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215" i="1">
                              <a:latin typeface="Cambria Math" charset="0"/>
                              <a:ea typeface="Yu Gothic" charset="-128"/>
                              <a:cs typeface="Yu Gothic" charset="-128"/>
                            </a:rPr>
                          </m:ctrlPr>
                        </m:accPr>
                        <m:e>
                          <m:r>
                            <m:rPr>
                              <m:sty m:val="p"/>
                            </m:rPr>
                            <a:rPr lang="en-US" altLang="ja-JP" sz="2215">
                              <a:latin typeface="Cambria Math" charset="0"/>
                              <a:ea typeface="Yu Gothic" charset="-128"/>
                              <a:cs typeface="Yu Gothic" charset="-128"/>
                            </a:rPr>
                            <m:t>X</m:t>
                          </m:r>
                        </m:e>
                      </m:acc>
                      <m:r>
                        <a:rPr lang="en-US" altLang="ja-JP" sz="2215">
                          <a:latin typeface="Cambria Math" panose="02040503050406030204" pitchFamily="18" charset="0"/>
                          <a:ea typeface="Yu Gothic" charset="-128"/>
                          <a:cs typeface="Yu Gothic" charset="-128"/>
                        </a:rPr>
                        <m:t>~</m:t>
                      </m:r>
                      <m:r>
                        <m:rPr>
                          <m:sty m:val="p"/>
                        </m:rPr>
                        <a:rPr lang="en-US" altLang="ja-JP" sz="2215">
                          <a:latin typeface="Cambria Math" panose="02040503050406030204" pitchFamily="18" charset="0"/>
                          <a:ea typeface="Yu Gothic" charset="-128"/>
                          <a:cs typeface="Yu Gothic" charset="-128"/>
                        </a:rPr>
                        <m:t>N</m:t>
                      </m:r>
                      <m:r>
                        <a:rPr lang="en-US" altLang="ja-JP" sz="2215">
                          <a:latin typeface="Cambria Math" panose="02040503050406030204" pitchFamily="18" charset="0"/>
                          <a:ea typeface="Yu Gothic" charset="-128"/>
                          <a:cs typeface="Yu Gothic" charset="-128"/>
                        </a:rPr>
                        <m:t>(</m:t>
                      </m:r>
                      <m:r>
                        <m:rPr>
                          <m:sty m:val="p"/>
                        </m:rPr>
                        <a:rPr lang="en-US" altLang="ja-JP" sz="2215">
                          <a:latin typeface="Cambria Math" panose="02040503050406030204" pitchFamily="18" charset="0"/>
                          <a:ea typeface="Cambria Math" panose="02040503050406030204" pitchFamily="18" charset="0"/>
                          <a:cs typeface="Yu Gothic" charset="-128"/>
                        </a:rPr>
                        <m:t>μ</m:t>
                      </m:r>
                      <m:r>
                        <a:rPr lang="en-US" altLang="ja-JP" sz="2215">
                          <a:latin typeface="Cambria Math" panose="02040503050406030204" pitchFamily="18" charset="0"/>
                          <a:ea typeface="Cambria Math" panose="02040503050406030204" pitchFamily="18" charset="0"/>
                          <a:cs typeface="Yu Gothic" charset="-128"/>
                        </a:rPr>
                        <m:t>,</m:t>
                      </m:r>
                      <m:f>
                        <m:fPr>
                          <m:ctrlPr>
                            <a:rPr lang="en-US" altLang="ja-JP" sz="2215" i="1">
                              <a:latin typeface="Cambria Math" panose="02040503050406030204" pitchFamily="18" charset="0"/>
                              <a:ea typeface="Cambria Math" panose="02040503050406030204" pitchFamily="18" charset="0"/>
                            </a:rPr>
                          </m:ctrlPr>
                        </m:fPr>
                        <m:num>
                          <m:r>
                            <m:rPr>
                              <m:sty m:val="p"/>
                            </m:rPr>
                            <a:rPr lang="en-US" altLang="ja-JP" sz="2215">
                              <a:latin typeface="Cambria Math" panose="02040503050406030204" pitchFamily="18" charset="0"/>
                              <a:ea typeface="Cambria Math" panose="02040503050406030204" pitchFamily="18" charset="0"/>
                            </a:rPr>
                            <m:t>σ</m:t>
                          </m:r>
                        </m:num>
                        <m:den>
                          <m:rad>
                            <m:radPr>
                              <m:degHide m:val="on"/>
                              <m:ctrlPr>
                                <a:rPr lang="en-US" altLang="ja-JP" sz="2215" i="1">
                                  <a:latin typeface="Cambria Math" panose="02040503050406030204" pitchFamily="18" charset="0"/>
                                  <a:ea typeface="Cambria Math" panose="02040503050406030204" pitchFamily="18" charset="0"/>
                                </a:rPr>
                              </m:ctrlPr>
                            </m:radPr>
                            <m:deg/>
                            <m:e>
                              <m:r>
                                <m:rPr>
                                  <m:sty m:val="p"/>
                                </m:rPr>
                                <a:rPr lang="en-US" altLang="ja-JP" sz="2215">
                                  <a:latin typeface="Cambria Math" panose="02040503050406030204" pitchFamily="18" charset="0"/>
                                  <a:ea typeface="Cambria Math" panose="02040503050406030204" pitchFamily="18" charset="0"/>
                                </a:rPr>
                                <m:t>n</m:t>
                              </m:r>
                            </m:e>
                          </m:rad>
                        </m:den>
                      </m:f>
                      <m:r>
                        <a:rPr lang="en-US" altLang="ja-JP" sz="2215">
                          <a:latin typeface="Cambria Math" panose="02040503050406030204" pitchFamily="18" charset="0"/>
                          <a:ea typeface="Cambria Math" panose="02040503050406030204" pitchFamily="18" charset="0"/>
                        </a:rPr>
                        <m:t>)</m:t>
                      </m:r>
                    </m:oMath>
                  </m:oMathPara>
                </a14:m>
                <a:endParaRPr lang="ja-JP" altLang="en-US" sz="2215" dirty="0">
                  <a:latin typeface="Yu Gothic" charset="-128"/>
                  <a:ea typeface="Yu Gothic" charset="-128"/>
                  <a:cs typeface="Yu Gothic" charset="-128"/>
                </a:endParaRPr>
              </a:p>
            </p:txBody>
          </p:sp>
        </mc:Choice>
        <mc:Fallback xmlns="">
          <p:sp>
            <p:nvSpPr>
              <p:cNvPr id="45" name="正方形/長方形 44">
                <a:extLst>
                  <a:ext uri="{FF2B5EF4-FFF2-40B4-BE49-F238E27FC236}">
                    <a16:creationId xmlns:a16="http://schemas.microsoft.com/office/drawing/2014/main" id="{1CEC3AAA-44CC-2B4C-AFE4-D6367BC9F44E}"/>
                  </a:ext>
                </a:extLst>
              </p:cNvPr>
              <p:cNvSpPr>
                <a:spLocks noRot="1" noChangeAspect="1" noMove="1" noResize="1" noEditPoints="1" noAdjustHandles="1" noChangeArrowheads="1" noChangeShapeType="1" noTextEdit="1"/>
              </p:cNvSpPr>
              <p:nvPr/>
            </p:nvSpPr>
            <p:spPr>
              <a:xfrm>
                <a:off x="5972122" y="2271394"/>
                <a:ext cx="2527693" cy="737766"/>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CC6C1D18-FD00-FB4C-BBCB-BAF1E849A26B}"/>
                  </a:ext>
                </a:extLst>
              </p:cNvPr>
              <p:cNvSpPr/>
              <p:nvPr/>
            </p:nvSpPr>
            <p:spPr>
              <a:xfrm>
                <a:off x="7389579" y="4286685"/>
                <a:ext cx="1965534"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ja-JP" altLang="en-US" sz="2215">
                          <a:latin typeface="Cambria Math" charset="0"/>
                          <a:ea typeface="Cambria Math" charset="0"/>
                          <a:cs typeface="Cambria Math" charset="0"/>
                        </a:rPr>
                        <m:t>μ</m:t>
                      </m:r>
                    </m:oMath>
                  </m:oMathPara>
                </a14:m>
                <a:endParaRPr lang="ja-JP" altLang="en-US" sz="2215" dirty="0"/>
              </a:p>
            </p:txBody>
          </p:sp>
        </mc:Choice>
        <mc:Fallback xmlns="">
          <p:sp>
            <p:nvSpPr>
              <p:cNvPr id="46" name="正方形/長方形 45">
                <a:extLst>
                  <a:ext uri="{FF2B5EF4-FFF2-40B4-BE49-F238E27FC236}">
                    <a16:creationId xmlns:a16="http://schemas.microsoft.com/office/drawing/2014/main" id="{CC6C1D18-FD00-FB4C-BBCB-BAF1E849A26B}"/>
                  </a:ext>
                </a:extLst>
              </p:cNvPr>
              <p:cNvSpPr>
                <a:spLocks noRot="1" noChangeAspect="1" noMove="1" noResize="1" noEditPoints="1" noAdjustHandles="1" noChangeArrowheads="1" noChangeShapeType="1" noTextEdit="1"/>
              </p:cNvSpPr>
              <p:nvPr/>
            </p:nvSpPr>
            <p:spPr>
              <a:xfrm>
                <a:off x="7389579" y="4286685"/>
                <a:ext cx="1965534" cy="433196"/>
              </a:xfrm>
              <a:prstGeom prst="rect">
                <a:avLst/>
              </a:prstGeom>
              <a:blipFill>
                <a:blip r:embed="rId12"/>
                <a:stretch>
                  <a:fillRect b="-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a:extLst>
                  <a:ext uri="{FF2B5EF4-FFF2-40B4-BE49-F238E27FC236}">
                    <a16:creationId xmlns:a16="http://schemas.microsoft.com/office/drawing/2014/main" id="{8C3B9CD3-3AEC-8A45-864C-EFE24D7AC32F}"/>
                  </a:ext>
                </a:extLst>
              </p:cNvPr>
              <p:cNvSpPr/>
              <p:nvPr/>
            </p:nvSpPr>
            <p:spPr>
              <a:xfrm>
                <a:off x="8372346" y="3369757"/>
                <a:ext cx="524503" cy="630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846" i="1">
                              <a:latin typeface="Cambria Math" panose="02040503050406030204" pitchFamily="18" charset="0"/>
                              <a:ea typeface="Cambria Math" panose="02040503050406030204" pitchFamily="18" charset="0"/>
                            </a:rPr>
                          </m:ctrlPr>
                        </m:fPr>
                        <m:num>
                          <m:r>
                            <m:rPr>
                              <m:sty m:val="p"/>
                            </m:rPr>
                            <a:rPr lang="en-US" altLang="ja-JP" sz="1846">
                              <a:latin typeface="Cambria Math" panose="02040503050406030204" pitchFamily="18" charset="0"/>
                              <a:ea typeface="Cambria Math" panose="02040503050406030204" pitchFamily="18" charset="0"/>
                            </a:rPr>
                            <m:t>σ</m:t>
                          </m:r>
                        </m:num>
                        <m:den>
                          <m:rad>
                            <m:radPr>
                              <m:degHide m:val="on"/>
                              <m:ctrlPr>
                                <a:rPr lang="en-US" altLang="ja-JP" sz="1846" i="1">
                                  <a:latin typeface="Cambria Math" panose="02040503050406030204" pitchFamily="18" charset="0"/>
                                  <a:ea typeface="Cambria Math" panose="02040503050406030204" pitchFamily="18" charset="0"/>
                                </a:rPr>
                              </m:ctrlPr>
                            </m:radPr>
                            <m:deg/>
                            <m:e>
                              <m:r>
                                <m:rPr>
                                  <m:sty m:val="p"/>
                                </m:rPr>
                                <a:rPr lang="en-US" altLang="ja-JP" sz="1846">
                                  <a:latin typeface="Cambria Math" panose="02040503050406030204" pitchFamily="18" charset="0"/>
                                  <a:ea typeface="Cambria Math" panose="02040503050406030204" pitchFamily="18" charset="0"/>
                                </a:rPr>
                                <m:t>n</m:t>
                              </m:r>
                            </m:e>
                          </m:rad>
                        </m:den>
                      </m:f>
                    </m:oMath>
                  </m:oMathPara>
                </a14:m>
                <a:endParaRPr lang="ja-JP" altLang="en-US" sz="1846"/>
              </a:p>
            </p:txBody>
          </p:sp>
        </mc:Choice>
        <mc:Fallback xmlns="">
          <p:sp>
            <p:nvSpPr>
              <p:cNvPr id="48" name="正方形/長方形 47">
                <a:extLst>
                  <a:ext uri="{FF2B5EF4-FFF2-40B4-BE49-F238E27FC236}">
                    <a16:creationId xmlns:a16="http://schemas.microsoft.com/office/drawing/2014/main" id="{8C3B9CD3-3AEC-8A45-864C-EFE24D7AC32F}"/>
                  </a:ext>
                </a:extLst>
              </p:cNvPr>
              <p:cNvSpPr>
                <a:spLocks noRot="1" noChangeAspect="1" noMove="1" noResize="1" noEditPoints="1" noAdjustHandles="1" noChangeArrowheads="1" noChangeShapeType="1" noTextEdit="1"/>
              </p:cNvSpPr>
              <p:nvPr/>
            </p:nvSpPr>
            <p:spPr>
              <a:xfrm>
                <a:off x="8372346" y="3369757"/>
                <a:ext cx="524503" cy="63017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a:extLst>
                  <a:ext uri="{FF2B5EF4-FFF2-40B4-BE49-F238E27FC236}">
                    <a16:creationId xmlns:a16="http://schemas.microsoft.com/office/drawing/2014/main" id="{167F62F3-9246-454D-BE37-8B512917F031}"/>
                  </a:ext>
                </a:extLst>
              </p:cNvPr>
              <p:cNvSpPr/>
              <p:nvPr/>
            </p:nvSpPr>
            <p:spPr>
              <a:xfrm>
                <a:off x="9370160" y="3889982"/>
                <a:ext cx="39562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1846" i="1">
                              <a:latin typeface="Cambria Math" panose="02040503050406030204" pitchFamily="18" charset="0"/>
                              <a:ea typeface="Cambria Math" panose="02040503050406030204" pitchFamily="18" charset="0"/>
                            </a:rPr>
                          </m:ctrlPr>
                        </m:accPr>
                        <m:e>
                          <m:r>
                            <a:rPr lang="en-US" altLang="ja-JP" sz="1846" i="1">
                              <a:latin typeface="Cambria Math" panose="02040503050406030204" pitchFamily="18" charset="0"/>
                              <a:ea typeface="Cambria Math" panose="02040503050406030204" pitchFamily="18" charset="0"/>
                            </a:rPr>
                            <m:t>𝑋</m:t>
                          </m:r>
                        </m:e>
                      </m:acc>
                    </m:oMath>
                  </m:oMathPara>
                </a14:m>
                <a:endParaRPr lang="ja-JP" altLang="en-US" sz="1846"/>
              </a:p>
            </p:txBody>
          </p:sp>
        </mc:Choice>
        <mc:Fallback xmlns="">
          <p:sp>
            <p:nvSpPr>
              <p:cNvPr id="49" name="正方形/長方形 48">
                <a:extLst>
                  <a:ext uri="{FF2B5EF4-FFF2-40B4-BE49-F238E27FC236}">
                    <a16:creationId xmlns:a16="http://schemas.microsoft.com/office/drawing/2014/main" id="{167F62F3-9246-454D-BE37-8B512917F031}"/>
                  </a:ext>
                </a:extLst>
              </p:cNvPr>
              <p:cNvSpPr>
                <a:spLocks noRot="1" noChangeAspect="1" noMove="1" noResize="1" noEditPoints="1" noAdjustHandles="1" noChangeArrowheads="1" noChangeShapeType="1" noTextEdit="1"/>
              </p:cNvSpPr>
              <p:nvPr/>
            </p:nvSpPr>
            <p:spPr>
              <a:xfrm>
                <a:off x="9370160" y="3889982"/>
                <a:ext cx="395621" cy="376385"/>
              </a:xfrm>
              <a:prstGeom prst="rect">
                <a:avLst/>
              </a:prstGeom>
              <a:blipFill>
                <a:blip r:embed="rId14"/>
                <a:stretch>
                  <a:fillRect/>
                </a:stretch>
              </a:blipFill>
            </p:spPr>
            <p:txBody>
              <a:bodyPr/>
              <a:lstStyle/>
              <a:p>
                <a:r>
                  <a:rPr lang="ja-JP" altLang="en-US">
                    <a:noFill/>
                  </a:rPr>
                  <a:t> </a:t>
                </a:r>
              </a:p>
            </p:txBody>
          </p:sp>
        </mc:Fallback>
      </mc:AlternateContent>
      <p:cxnSp>
        <p:nvCxnSpPr>
          <p:cNvPr id="7" name="直線コネクタ 6">
            <a:extLst>
              <a:ext uri="{FF2B5EF4-FFF2-40B4-BE49-F238E27FC236}">
                <a16:creationId xmlns:a16="http://schemas.microsoft.com/office/drawing/2014/main" id="{54A58794-1BF4-5043-B580-D917C0BA7F6B}"/>
              </a:ext>
            </a:extLst>
          </p:cNvPr>
          <p:cNvCxnSpPr>
            <a:endCxn id="46" idx="0"/>
          </p:cNvCxnSpPr>
          <p:nvPr/>
        </p:nvCxnSpPr>
        <p:spPr bwMode="auto">
          <a:xfrm>
            <a:off x="8349922" y="4148892"/>
            <a:ext cx="0" cy="13779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 name="直線矢印コネクタ 12">
            <a:extLst>
              <a:ext uri="{FF2B5EF4-FFF2-40B4-BE49-F238E27FC236}">
                <a16:creationId xmlns:a16="http://schemas.microsoft.com/office/drawing/2014/main" id="{25363B85-2D63-7A41-8086-B498313AA7A0}"/>
              </a:ext>
            </a:extLst>
          </p:cNvPr>
          <p:cNvCxnSpPr/>
          <p:nvPr/>
        </p:nvCxnSpPr>
        <p:spPr bwMode="auto">
          <a:xfrm>
            <a:off x="8404640" y="3259222"/>
            <a:ext cx="360000"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29" name="円/楕円 28">
            <a:extLst>
              <a:ext uri="{FF2B5EF4-FFF2-40B4-BE49-F238E27FC236}">
                <a16:creationId xmlns:a16="http://schemas.microsoft.com/office/drawing/2014/main" id="{12E5355F-5B58-E94F-9792-D1960F9159A1}"/>
              </a:ext>
            </a:extLst>
          </p:cNvPr>
          <p:cNvSpPr/>
          <p:nvPr/>
        </p:nvSpPr>
        <p:spPr>
          <a:xfrm>
            <a:off x="8135817" y="4148891"/>
            <a:ext cx="500185" cy="686381"/>
          </a:xfrm>
          <a:prstGeom prst="ellipse">
            <a:avLst/>
          </a:prstGeom>
          <a:solidFill>
            <a:schemeClr val="accent6">
              <a:lumMod val="20000"/>
              <a:lumOff val="80000"/>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0" name="円/楕円 29">
            <a:extLst>
              <a:ext uri="{FF2B5EF4-FFF2-40B4-BE49-F238E27FC236}">
                <a16:creationId xmlns:a16="http://schemas.microsoft.com/office/drawing/2014/main" id="{131A26C3-A2EE-734D-8778-D65150696902}"/>
              </a:ext>
            </a:extLst>
          </p:cNvPr>
          <p:cNvSpPr/>
          <p:nvPr/>
        </p:nvSpPr>
        <p:spPr>
          <a:xfrm>
            <a:off x="3543075" y="5139826"/>
            <a:ext cx="500185" cy="686381"/>
          </a:xfrm>
          <a:prstGeom prst="ellipse">
            <a:avLst/>
          </a:prstGeom>
          <a:solidFill>
            <a:schemeClr val="accent6">
              <a:lumMod val="20000"/>
              <a:lumOff val="80000"/>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34" name="正方形/長方形 33">
                <a:extLst>
                  <a:ext uri="{FF2B5EF4-FFF2-40B4-BE49-F238E27FC236}">
                    <a16:creationId xmlns:a16="http://schemas.microsoft.com/office/drawing/2014/main" id="{493837E5-57C2-E44B-B233-59CCF8EF6F07}"/>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a:t>
                </a:r>
                <a:r>
                  <a:rPr lang="ja-JP" altLang="en-US" sz="1846" dirty="0">
                    <a:latin typeface="Meiryo" charset="-128"/>
                    <a:ea typeface="Meiryo" charset="-128"/>
                    <a:cs typeface="Meiryo" charset="-128"/>
                  </a:rPr>
                  <a:t>の標本平均の分布</a:t>
                </a:r>
                <a:r>
                  <a:rPr lang="ja-JP" altLang="en-US" sz="1846" dirty="0">
                    <a:solidFill>
                      <a:schemeClr val="tx1"/>
                    </a:solidFill>
                    <a:latin typeface="Meiryo" charset="-128"/>
                    <a:ea typeface="Meiryo" charset="-128"/>
                    <a:cs typeface="Meiryo" charset="-128"/>
                  </a:rPr>
                  <a:t>は、</a:t>
                </a:r>
                <a14:m>
                  <m:oMath xmlns:m="http://schemas.openxmlformats.org/officeDocument/2006/math">
                    <m:r>
                      <a:rPr lang="en-US" altLang="ja-JP" sz="1846" b="1" i="1" dirty="0">
                        <a:solidFill>
                          <a:schemeClr val="tx1"/>
                        </a:solidFill>
                        <a:latin typeface="Cambria Math" charset="0"/>
                        <a:ea typeface="Meiryo" charset="-128"/>
                        <a:cs typeface="Meiryo" charset="-128"/>
                      </a:rPr>
                      <m:t> </m:t>
                    </m:r>
                    <m:r>
                      <a:rPr lang="en-US" altLang="ja-JP" sz="1846" b="1" i="1" dirty="0">
                        <a:solidFill>
                          <a:srgbClr val="FF0000"/>
                        </a:solidFill>
                        <a:latin typeface="Cambria Math" charset="0"/>
                        <a:ea typeface="Meiryo" charset="-128"/>
                        <a:cs typeface="Meiryo" charset="-128"/>
                      </a:rPr>
                      <m:t>𝒏</m:t>
                    </m:r>
                  </m:oMath>
                </a14:m>
                <a:r>
                  <a:rPr lang="ja-JP" altLang="en-US" sz="1846" b="1" dirty="0">
                    <a:solidFill>
                      <a:srgbClr val="FF0000"/>
                    </a:solidFill>
                    <a:latin typeface="Meiryo" charset="-128"/>
                    <a:ea typeface="Meiryo" charset="-128"/>
                    <a:cs typeface="Meiryo" charset="-128"/>
                  </a:rPr>
                  <a:t>が十分に大きい時、平均が</a:t>
                </a:r>
                <a14:m>
                  <m:oMath xmlns:m="http://schemas.openxmlformats.org/officeDocument/2006/math">
                    <m:r>
                      <a:rPr lang="en-US" altLang="ja-JP" sz="1846" b="1" i="1" dirty="0">
                        <a:solidFill>
                          <a:srgbClr val="FF0000"/>
                        </a:solidFill>
                        <a:latin typeface="Cambria Math" charset="0"/>
                        <a:ea typeface="Meiryo" charset="-128"/>
                        <a:cs typeface="Meiryo" charset="-128"/>
                      </a:rPr>
                      <m:t>𝝁</m:t>
                    </m:r>
                  </m:oMath>
                </a14:m>
                <a:r>
                  <a:rPr lang="ja-JP" altLang="en-US" sz="1846" b="1" dirty="0">
                    <a:solidFill>
                      <a:srgbClr val="FF0000"/>
                    </a:solidFill>
                    <a:latin typeface="Meiryo" charset="-128"/>
                    <a:ea typeface="Meiryo" charset="-128"/>
                    <a:cs typeface="Meiryo" charset="-128"/>
                  </a:rPr>
                  <a:t>、標準偏差</a:t>
                </a:r>
                <a14:m>
                  <m:oMath xmlns:m="http://schemas.openxmlformats.org/officeDocument/2006/math">
                    <m:f>
                      <m:fPr>
                        <m:ctrlPr>
                          <a:rPr lang="mr-IN" altLang="ja-JP" sz="1846" b="1" i="1">
                            <a:solidFill>
                              <a:srgbClr val="FF0000"/>
                            </a:solidFill>
                            <a:latin typeface="Cambria Math" panose="02040503050406030204" pitchFamily="18" charset="0"/>
                            <a:ea typeface="Meiryo" charset="-128"/>
                            <a:cs typeface="Meiryo" charset="-128"/>
                          </a:rPr>
                        </m:ctrlPr>
                      </m:fPr>
                      <m:num>
                        <m:r>
                          <a:rPr lang="mr-IN" altLang="ja-JP" sz="1846" b="1" i="1">
                            <a:solidFill>
                              <a:srgbClr val="FF0000"/>
                            </a:solidFill>
                            <a:latin typeface="Cambria Math" charset="0"/>
                            <a:ea typeface="Meiryo" charset="-128"/>
                            <a:cs typeface="Meiryo" charset="-128"/>
                          </a:rPr>
                          <m:t>𝝈</m:t>
                        </m:r>
                      </m:num>
                      <m:den>
                        <m:rad>
                          <m:radPr>
                            <m:degHide m:val="on"/>
                            <m:ctrlPr>
                              <a:rPr lang="mr-IN" altLang="ja-JP" sz="1846" b="1" i="1">
                                <a:solidFill>
                                  <a:srgbClr val="FF0000"/>
                                </a:solidFill>
                                <a:latin typeface="Cambria Math" panose="02040503050406030204" pitchFamily="18" charset="0"/>
                                <a:ea typeface="Meiryo" charset="-128"/>
                                <a:cs typeface="Meiryo" charset="-128"/>
                              </a:rPr>
                            </m:ctrlPr>
                          </m:radPr>
                          <m:deg/>
                          <m:e>
                            <m:r>
                              <a:rPr lang="en-US" altLang="ja-JP" sz="1846" b="1" i="1">
                                <a:solidFill>
                                  <a:srgbClr val="FF0000"/>
                                </a:solidFill>
                                <a:latin typeface="Cambria Math" charset="0"/>
                                <a:ea typeface="Meiryo" charset="-128"/>
                                <a:cs typeface="Meiryo" charset="-128"/>
                              </a:rPr>
                              <m:t>𝒏</m:t>
                            </m:r>
                          </m:e>
                        </m:rad>
                      </m:den>
                    </m:f>
                  </m:oMath>
                </a14:m>
                <a:r>
                  <a:rPr lang="ja-JP" altLang="en-US" sz="1846" b="1" dirty="0">
                    <a:solidFill>
                      <a:srgbClr val="FF0000"/>
                    </a:solidFill>
                    <a:latin typeface="Meiryo" charset="-128"/>
                    <a:ea typeface="Meiryo" charset="-128"/>
                    <a:cs typeface="Meiryo" charset="-128"/>
                  </a:rPr>
                  <a:t>の正規分布に従う</a:t>
                </a:r>
                <a:r>
                  <a:rPr lang="ja-JP" altLang="en-US" sz="1846" dirty="0">
                    <a:latin typeface="Meiryo" charset="-128"/>
                    <a:ea typeface="Meiryo" charset="-128"/>
                    <a:cs typeface="Meiryo" charset="-128"/>
                  </a:rPr>
                  <a:t>。</a:t>
                </a:r>
                <a:endParaRPr lang="en-US" altLang="ja-JP" sz="1846" dirty="0">
                  <a:latin typeface="Meiryo" charset="-128"/>
                  <a:ea typeface="Meiryo" charset="-128"/>
                  <a:cs typeface="Meiryo" charset="-128"/>
                </a:endParaRPr>
              </a:p>
            </p:txBody>
          </p:sp>
        </mc:Choice>
        <mc:Fallback xmlns="">
          <p:sp>
            <p:nvSpPr>
              <p:cNvPr id="34" name="正方形/長方形 33">
                <a:extLst>
                  <a:ext uri="{FF2B5EF4-FFF2-40B4-BE49-F238E27FC236}">
                    <a16:creationId xmlns:a16="http://schemas.microsoft.com/office/drawing/2014/main" id="{493837E5-57C2-E44B-B233-59CCF8EF6F07}"/>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15"/>
                <a:stretch>
                  <a:fillRect l="-831" t="-1869" r="-554"/>
                </a:stretch>
              </a:blipFill>
            </p:spPr>
            <p:txBody>
              <a:bodyPr/>
              <a:lstStyle/>
              <a:p>
                <a:r>
                  <a:rPr lang="ja-JP" altLang="en-US">
                    <a:noFill/>
                  </a:rPr>
                  <a:t> </a:t>
                </a:r>
              </a:p>
            </p:txBody>
          </p:sp>
        </mc:Fallback>
      </mc:AlternateContent>
      <p:sp>
        <p:nvSpPr>
          <p:cNvPr id="35" name="正方形/長方形 34">
            <a:extLst>
              <a:ext uri="{FF2B5EF4-FFF2-40B4-BE49-F238E27FC236}">
                <a16:creationId xmlns:a16="http://schemas.microsoft.com/office/drawing/2014/main" id="{92B8E46F-B348-5642-9579-32A920E8A5C7}"/>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cxnSp>
        <p:nvCxnSpPr>
          <p:cNvPr id="37" name="直線コネクタ 36">
            <a:extLst>
              <a:ext uri="{FF2B5EF4-FFF2-40B4-BE49-F238E27FC236}">
                <a16:creationId xmlns:a16="http://schemas.microsoft.com/office/drawing/2014/main" id="{70FB5262-6421-F843-A3BE-6CB42BFD717B}"/>
              </a:ext>
            </a:extLst>
          </p:cNvPr>
          <p:cNvCxnSpPr>
            <a:cxnSpLocks/>
          </p:cNvCxnSpPr>
          <p:nvPr/>
        </p:nvCxnSpPr>
        <p:spPr bwMode="auto">
          <a:xfrm flipH="1">
            <a:off x="10058400" y="5251732"/>
            <a:ext cx="0" cy="61001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C9EC346C-3A38-E84B-AD88-5ABE2C4909E7}"/>
              </a:ext>
            </a:extLst>
          </p:cNvPr>
          <p:cNvCxnSpPr>
            <a:cxnSpLocks/>
          </p:cNvCxnSpPr>
          <p:nvPr/>
        </p:nvCxnSpPr>
        <p:spPr bwMode="auto">
          <a:xfrm>
            <a:off x="8336244" y="5861751"/>
            <a:ext cx="171098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0" name="直線矢印コネクタ 39">
            <a:extLst>
              <a:ext uri="{FF2B5EF4-FFF2-40B4-BE49-F238E27FC236}">
                <a16:creationId xmlns:a16="http://schemas.microsoft.com/office/drawing/2014/main" id="{E631DCA9-BDBE-D141-83A1-ECCB07D71199}"/>
              </a:ext>
            </a:extLst>
          </p:cNvPr>
          <p:cNvCxnSpPr/>
          <p:nvPr/>
        </p:nvCxnSpPr>
        <p:spPr bwMode="auto">
          <a:xfrm flipV="1">
            <a:off x="8349922" y="4992164"/>
            <a:ext cx="0" cy="869587"/>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41" name="テキスト ボックス 40">
            <a:extLst>
              <a:ext uri="{FF2B5EF4-FFF2-40B4-BE49-F238E27FC236}">
                <a16:creationId xmlns:a16="http://schemas.microsoft.com/office/drawing/2014/main" id="{B70614E3-40B7-FC4A-B50D-AA657261FD2A}"/>
              </a:ext>
            </a:extLst>
          </p:cNvPr>
          <p:cNvSpPr txBox="1"/>
          <p:nvPr/>
        </p:nvSpPr>
        <p:spPr>
          <a:xfrm>
            <a:off x="7915918" y="6012606"/>
            <a:ext cx="2294218" cy="400110"/>
          </a:xfrm>
          <a:prstGeom prst="rect">
            <a:avLst/>
          </a:prstGeom>
          <a:noFill/>
        </p:spPr>
        <p:txBody>
          <a:bodyPr wrap="none" rtlCol="0">
            <a:spAutoFit/>
          </a:bodyPr>
          <a:lstStyle/>
          <a:p>
            <a:r>
              <a:rPr kumimoji="1" lang="ja-JP" altLang="en-US"/>
              <a:t>このデータの平均値</a:t>
            </a:r>
          </a:p>
        </p:txBody>
      </p:sp>
      <p:cxnSp>
        <p:nvCxnSpPr>
          <p:cNvPr id="47" name="直線コネクタ 46">
            <a:extLst>
              <a:ext uri="{FF2B5EF4-FFF2-40B4-BE49-F238E27FC236}">
                <a16:creationId xmlns:a16="http://schemas.microsoft.com/office/drawing/2014/main" id="{61ACD228-A15E-7347-8ECF-5A553DC1751B}"/>
              </a:ext>
            </a:extLst>
          </p:cNvPr>
          <p:cNvCxnSpPr/>
          <p:nvPr/>
        </p:nvCxnSpPr>
        <p:spPr>
          <a:xfrm>
            <a:off x="2475774" y="5234354"/>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3FA4D7A6-849C-6241-9CF0-817844D1A463}"/>
              </a:ext>
            </a:extLst>
          </p:cNvPr>
          <p:cNvCxnSpPr/>
          <p:nvPr/>
        </p:nvCxnSpPr>
        <p:spPr>
          <a:xfrm flipH="1">
            <a:off x="3805482" y="5140570"/>
            <a:ext cx="0" cy="13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07953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CF305729-FB77-A74A-8784-24866081EC9E}"/>
                  </a:ext>
                </a:extLst>
              </p:cNvPr>
              <p:cNvSpPr/>
              <p:nvPr/>
            </p:nvSpPr>
            <p:spPr>
              <a:xfrm>
                <a:off x="3621778" y="5274383"/>
                <a:ext cx="36740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oMath>
                  </m:oMathPara>
                </a14:m>
                <a:endParaRPr lang="ja-JP" altLang="en-US" sz="1846"/>
              </a:p>
            </p:txBody>
          </p:sp>
        </mc:Choice>
        <mc:Fallback xmlns="">
          <p:sp>
            <p:nvSpPr>
              <p:cNvPr id="9" name="正方形/長方形 8">
                <a:extLst>
                  <a:ext uri="{FF2B5EF4-FFF2-40B4-BE49-F238E27FC236}">
                    <a16:creationId xmlns:a16="http://schemas.microsoft.com/office/drawing/2014/main" id="{CF305729-FB77-A74A-8784-24866081EC9E}"/>
                  </a:ext>
                </a:extLst>
              </p:cNvPr>
              <p:cNvSpPr>
                <a:spLocks noRot="1" noChangeAspect="1" noMove="1" noResize="1" noEditPoints="1" noAdjustHandles="1" noChangeArrowheads="1" noChangeShapeType="1" noTextEdit="1"/>
              </p:cNvSpPr>
              <p:nvPr/>
            </p:nvSpPr>
            <p:spPr>
              <a:xfrm>
                <a:off x="3621778" y="5274383"/>
                <a:ext cx="367408" cy="376385"/>
              </a:xfrm>
              <a:prstGeom prst="rect">
                <a:avLst/>
              </a:prstGeom>
              <a:blipFill>
                <a:blip r:embed="rId2"/>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F7DB07A-D04E-144E-BA6A-A9B83F506EBD}"/>
                  </a:ext>
                </a:extLst>
              </p:cNvPr>
              <p:cNvSpPr/>
              <p:nvPr/>
            </p:nvSpPr>
            <p:spPr>
              <a:xfrm>
                <a:off x="3768099" y="4148892"/>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oMath>
                  </m:oMathPara>
                </a14:m>
                <a:endParaRPr lang="ja-JP" altLang="en-US" sz="1846"/>
              </a:p>
            </p:txBody>
          </p:sp>
        </mc:Choice>
        <mc:Fallback xmlns="">
          <p:sp>
            <p:nvSpPr>
              <p:cNvPr id="11" name="正方形/長方形 10">
                <a:extLst>
                  <a:ext uri="{FF2B5EF4-FFF2-40B4-BE49-F238E27FC236}">
                    <a16:creationId xmlns:a16="http://schemas.microsoft.com/office/drawing/2014/main" id="{CF7DB07A-D04E-144E-BA6A-A9B83F506EBD}"/>
                  </a:ext>
                </a:extLst>
              </p:cNvPr>
              <p:cNvSpPr>
                <a:spLocks noRot="1" noChangeAspect="1" noMove="1" noResize="1" noEditPoints="1" noAdjustHandles="1" noChangeArrowheads="1" noChangeShapeType="1" noTextEdit="1"/>
              </p:cNvSpPr>
              <p:nvPr/>
            </p:nvSpPr>
            <p:spPr>
              <a:xfrm>
                <a:off x="3768099" y="4148892"/>
                <a:ext cx="372218" cy="376385"/>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94923860-3F84-EA4D-A48C-C4D6ECA6B506}"/>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フリーフォーム 14">
            <a:extLst>
              <a:ext uri="{FF2B5EF4-FFF2-40B4-BE49-F238E27FC236}">
                <a16:creationId xmlns:a16="http://schemas.microsoft.com/office/drawing/2014/main" id="{CB6DB0B3-6B89-B941-A9DA-9B1226341FDE}"/>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1EAA8120-533F-1C4B-8CD7-6FF7E01A499F}"/>
                  </a:ext>
                </a:extLst>
              </p:cNvPr>
              <p:cNvSpPr/>
              <p:nvPr/>
            </p:nvSpPr>
            <p:spPr>
              <a:xfrm>
                <a:off x="5147591" y="4992164"/>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20" name="正方形/長方形 19">
                <a:extLst>
                  <a:ext uri="{FF2B5EF4-FFF2-40B4-BE49-F238E27FC236}">
                    <a16:creationId xmlns:a16="http://schemas.microsoft.com/office/drawing/2014/main" id="{1EAA8120-533F-1C4B-8CD7-6FF7E01A499F}"/>
                  </a:ext>
                </a:extLst>
              </p:cNvPr>
              <p:cNvSpPr>
                <a:spLocks noRot="1" noChangeAspect="1" noMove="1" noResize="1" noEditPoints="1" noAdjustHandles="1" noChangeArrowheads="1" noChangeShapeType="1" noTextEdit="1"/>
              </p:cNvSpPr>
              <p:nvPr/>
            </p:nvSpPr>
            <p:spPr>
              <a:xfrm>
                <a:off x="5147591" y="4992164"/>
                <a:ext cx="372218" cy="376385"/>
              </a:xfrm>
              <a:prstGeom prst="rect">
                <a:avLst/>
              </a:prstGeom>
              <a:blipFill>
                <a:blip r:embed="rId4"/>
                <a:stretch>
                  <a:fillRect/>
                </a:stretch>
              </a:blipFill>
            </p:spPr>
            <p:txBody>
              <a:bodyPr/>
              <a:lstStyle/>
              <a:p>
                <a:r>
                  <a:rPr lang="ja-JP" altLang="en-US">
                    <a:noFill/>
                  </a:rPr>
                  <a:t> </a:t>
                </a:r>
              </a:p>
            </p:txBody>
          </p:sp>
        </mc:Fallback>
      </mc:AlternateContent>
      <p:sp>
        <p:nvSpPr>
          <p:cNvPr id="23" name="正方形/長方形 22">
            <a:extLst>
              <a:ext uri="{FF2B5EF4-FFF2-40B4-BE49-F238E27FC236}">
                <a16:creationId xmlns:a16="http://schemas.microsoft.com/office/drawing/2014/main" id="{45599AEA-428B-F746-B3A5-73A2B74DBCC5}"/>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EE0E0F49-33E0-CB45-893A-A70B5E93854F}"/>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8" name="正方形/長方形 27">
                <a:extLst>
                  <a:ext uri="{FF2B5EF4-FFF2-40B4-BE49-F238E27FC236}">
                    <a16:creationId xmlns:a16="http://schemas.microsoft.com/office/drawing/2014/main" id="{EE0E0F49-33E0-CB45-893A-A70B5E93854F}"/>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3EF584C6-8754-8448-B5F0-7C891C2F13C3}"/>
                  </a:ext>
                </a:extLst>
              </p:cNvPr>
              <p:cNvSpPr/>
              <p:nvPr/>
            </p:nvSpPr>
            <p:spPr>
              <a:xfrm>
                <a:off x="9744229" y="2618360"/>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2</m:t>
                              </m:r>
                            </m:sub>
                          </m:sSub>
                        </m:e>
                      </m:acc>
                    </m:oMath>
                  </m:oMathPara>
                </a14:m>
                <a:endParaRPr lang="ja-JP" altLang="en-US" sz="1846"/>
              </a:p>
            </p:txBody>
          </p:sp>
        </mc:Choice>
        <mc:Fallback xmlns="">
          <p:sp>
            <p:nvSpPr>
              <p:cNvPr id="32" name="正方形/長方形 31">
                <a:extLst>
                  <a:ext uri="{FF2B5EF4-FFF2-40B4-BE49-F238E27FC236}">
                    <a16:creationId xmlns:a16="http://schemas.microsoft.com/office/drawing/2014/main" id="{3EF584C6-8754-8448-B5F0-7C891C2F13C3}"/>
                  </a:ext>
                </a:extLst>
              </p:cNvPr>
              <p:cNvSpPr>
                <a:spLocks noRot="1" noChangeAspect="1" noMove="1" noResize="1" noEditPoints="1" noAdjustHandles="1" noChangeArrowheads="1" noChangeShapeType="1" noTextEdit="1"/>
              </p:cNvSpPr>
              <p:nvPr/>
            </p:nvSpPr>
            <p:spPr>
              <a:xfrm>
                <a:off x="9744229" y="2618360"/>
                <a:ext cx="471091" cy="37638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A8E47A42-827F-5642-8C2F-95F40889BBAC}"/>
                  </a:ext>
                </a:extLst>
              </p:cNvPr>
              <p:cNvSpPr/>
              <p:nvPr/>
            </p:nvSpPr>
            <p:spPr>
              <a:xfrm>
                <a:off x="9728599" y="3259222"/>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3</m:t>
                              </m:r>
                            </m:sub>
                          </m:sSub>
                        </m:e>
                      </m:acc>
                    </m:oMath>
                  </m:oMathPara>
                </a14:m>
                <a:endParaRPr lang="ja-JP" altLang="en-US" sz="1846"/>
              </a:p>
            </p:txBody>
          </p:sp>
        </mc:Choice>
        <mc:Fallback xmlns="">
          <p:sp>
            <p:nvSpPr>
              <p:cNvPr id="36" name="正方形/長方形 35">
                <a:extLst>
                  <a:ext uri="{FF2B5EF4-FFF2-40B4-BE49-F238E27FC236}">
                    <a16:creationId xmlns:a16="http://schemas.microsoft.com/office/drawing/2014/main" id="{A8E47A42-827F-5642-8C2F-95F40889BBAC}"/>
                  </a:ext>
                </a:extLst>
              </p:cNvPr>
              <p:cNvSpPr>
                <a:spLocks noRot="1" noChangeAspect="1" noMove="1" noResize="1" noEditPoints="1" noAdjustHandles="1" noChangeArrowheads="1" noChangeShapeType="1" noTextEdit="1"/>
              </p:cNvSpPr>
              <p:nvPr/>
            </p:nvSpPr>
            <p:spPr>
              <a:xfrm>
                <a:off x="9728599" y="3259222"/>
                <a:ext cx="471091" cy="37638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a:extLst>
                  <a:ext uri="{FF2B5EF4-FFF2-40B4-BE49-F238E27FC236}">
                    <a16:creationId xmlns:a16="http://schemas.microsoft.com/office/drawing/2014/main" id="{0D3AF789-8236-4847-9694-099AB89216D7}"/>
                  </a:ext>
                </a:extLst>
              </p:cNvPr>
              <p:cNvSpPr/>
              <p:nvPr/>
            </p:nvSpPr>
            <p:spPr>
              <a:xfrm>
                <a:off x="9702927" y="4494351"/>
                <a:ext cx="763799"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smtClean="0">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10</m:t>
                              </m:r>
                              <m:r>
                                <a:rPr lang="en-US" altLang="ja-JP" sz="1846" b="0" i="1" smtClean="0">
                                  <a:latin typeface="Cambria Math" panose="02040503050406030204" pitchFamily="18" charset="0"/>
                                </a:rPr>
                                <m:t>0</m:t>
                              </m:r>
                              <m:r>
                                <a:rPr lang="en-US" altLang="ja-JP" sz="1846" i="1">
                                  <a:latin typeface="Cambria Math" panose="02040503050406030204" pitchFamily="18" charset="0"/>
                                </a:rPr>
                                <m:t>0</m:t>
                              </m:r>
                            </m:sub>
                          </m:sSub>
                        </m:e>
                      </m:acc>
                    </m:oMath>
                  </m:oMathPara>
                </a14:m>
                <a:endParaRPr lang="ja-JP" altLang="en-US" sz="1846"/>
              </a:p>
            </p:txBody>
          </p:sp>
        </mc:Choice>
        <mc:Fallback xmlns="">
          <p:sp>
            <p:nvSpPr>
              <p:cNvPr id="39" name="正方形/長方形 38">
                <a:extLst>
                  <a:ext uri="{FF2B5EF4-FFF2-40B4-BE49-F238E27FC236}">
                    <a16:creationId xmlns:a16="http://schemas.microsoft.com/office/drawing/2014/main" id="{0D3AF789-8236-4847-9694-099AB89216D7}"/>
                  </a:ext>
                </a:extLst>
              </p:cNvPr>
              <p:cNvSpPr>
                <a:spLocks noRot="1" noChangeAspect="1" noMove="1" noResize="1" noEditPoints="1" noAdjustHandles="1" noChangeArrowheads="1" noChangeShapeType="1" noTextEdit="1"/>
              </p:cNvSpPr>
              <p:nvPr/>
            </p:nvSpPr>
            <p:spPr>
              <a:xfrm>
                <a:off x="9702927" y="4494351"/>
                <a:ext cx="763799" cy="37638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7B48E885-2896-3B41-8EA9-573B5A4D5E99}"/>
                  </a:ext>
                </a:extLst>
              </p:cNvPr>
              <p:cNvSpPr/>
              <p:nvPr/>
            </p:nvSpPr>
            <p:spPr>
              <a:xfrm rot="5400000">
                <a:off x="9598948" y="3799432"/>
                <a:ext cx="680956"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46">
                          <a:latin typeface="Cambria Math" panose="02040503050406030204" pitchFamily="18" charset="0"/>
                        </a:rPr>
                        <m:t>⋯⋯</m:t>
                      </m:r>
                    </m:oMath>
                  </m:oMathPara>
                </a14:m>
                <a:endParaRPr lang="ja-JP" altLang="en-US" sz="1846"/>
              </a:p>
            </p:txBody>
          </p:sp>
        </mc:Choice>
        <mc:Fallback xmlns="">
          <p:sp>
            <p:nvSpPr>
              <p:cNvPr id="42" name="正方形/長方形 41">
                <a:extLst>
                  <a:ext uri="{FF2B5EF4-FFF2-40B4-BE49-F238E27FC236}">
                    <a16:creationId xmlns:a16="http://schemas.microsoft.com/office/drawing/2014/main" id="{7B48E885-2896-3B41-8EA9-573B5A4D5E99}"/>
                  </a:ext>
                </a:extLst>
              </p:cNvPr>
              <p:cNvSpPr>
                <a:spLocks noRot="1" noChangeAspect="1" noMove="1" noResize="1" noEditPoints="1" noAdjustHandles="1" noChangeArrowheads="1" noChangeShapeType="1" noTextEdit="1"/>
              </p:cNvSpPr>
              <p:nvPr/>
            </p:nvSpPr>
            <p:spPr>
              <a:xfrm rot="5400000">
                <a:off x="9598948" y="3799432"/>
                <a:ext cx="680956" cy="376385"/>
              </a:xfrm>
              <a:prstGeom prst="rect">
                <a:avLst/>
              </a:prstGeom>
              <a:blipFill>
                <a:blip r:embed="rId9"/>
                <a:stretch>
                  <a:fillRect/>
                </a:stretch>
              </a:blipFill>
            </p:spPr>
            <p:txBody>
              <a:bodyPr/>
              <a:lstStyle/>
              <a:p>
                <a:r>
                  <a:rPr lang="ja-JP" altLang="en-US">
                    <a:noFill/>
                  </a:rPr>
                  <a:t> </a:t>
                </a:r>
              </a:p>
            </p:txBody>
          </p:sp>
        </mc:Fallback>
      </mc:AlternateContent>
      <p:sp>
        <p:nvSpPr>
          <p:cNvPr id="43" name="正方形/長方形 42">
            <a:extLst>
              <a:ext uri="{FF2B5EF4-FFF2-40B4-BE49-F238E27FC236}">
                <a16:creationId xmlns:a16="http://schemas.microsoft.com/office/drawing/2014/main" id="{C36F0588-15C7-B243-AB5C-09B5381674CF}"/>
              </a:ext>
            </a:extLst>
          </p:cNvPr>
          <p:cNvSpPr/>
          <p:nvPr/>
        </p:nvSpPr>
        <p:spPr>
          <a:xfrm>
            <a:off x="9709984" y="1407522"/>
            <a:ext cx="620731" cy="38442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 name="正方形/長方形 2">
            <a:extLst>
              <a:ext uri="{FF2B5EF4-FFF2-40B4-BE49-F238E27FC236}">
                <a16:creationId xmlns:a16="http://schemas.microsoft.com/office/drawing/2014/main" id="{A586E23C-0C5C-5F4D-8480-915E15AB4A47}"/>
              </a:ext>
            </a:extLst>
          </p:cNvPr>
          <p:cNvSpPr/>
          <p:nvPr/>
        </p:nvSpPr>
        <p:spPr>
          <a:xfrm>
            <a:off x="7211708" y="1721392"/>
            <a:ext cx="1980029" cy="400110"/>
          </a:xfrm>
          <a:prstGeom prst="rect">
            <a:avLst/>
          </a:prstGeom>
        </p:spPr>
        <p:txBody>
          <a:bodyPr wrap="none">
            <a:spAutoFit/>
          </a:bodyPr>
          <a:lstStyle/>
          <a:p>
            <a:r>
              <a:rPr lang="ja-JP" altLang="en-US" b="1">
                <a:solidFill>
                  <a:srgbClr val="0070C0"/>
                </a:solidFill>
                <a:latin typeface="Meiryo" charset="-128"/>
                <a:ea typeface="Meiryo" charset="-128"/>
                <a:cs typeface="Meiryo" charset="-128"/>
              </a:rPr>
              <a:t>標本平均の分布</a:t>
            </a:r>
            <a:endParaRPr lang="ja-JP" altLang="en-US">
              <a:solidFill>
                <a:srgbClr val="0070C0"/>
              </a:solidFill>
            </a:endParaRPr>
          </a:p>
        </p:txBody>
      </p:sp>
      <p:pic>
        <p:nvPicPr>
          <p:cNvPr id="44" name="図 43">
            <a:extLst>
              <a:ext uri="{FF2B5EF4-FFF2-40B4-BE49-F238E27FC236}">
                <a16:creationId xmlns:a16="http://schemas.microsoft.com/office/drawing/2014/main" id="{5A4EFC23-A3A0-8249-83FF-8C9891FC6273}"/>
              </a:ext>
            </a:extLst>
          </p:cNvPr>
          <p:cNvPicPr>
            <a:picLocks noChangeAspect="1"/>
          </p:cNvPicPr>
          <p:nvPr/>
        </p:nvPicPr>
        <p:blipFill>
          <a:blip r:embed="rId10"/>
          <a:stretch>
            <a:fillRect/>
          </a:stretch>
        </p:blipFill>
        <p:spPr>
          <a:xfrm>
            <a:off x="7211708" y="2470103"/>
            <a:ext cx="2385864" cy="1799309"/>
          </a:xfrm>
          <a:prstGeom prst="rect">
            <a:avLst/>
          </a:prstGeom>
        </p:spPr>
      </p:pic>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1CEC3AAA-44CC-2B4C-AFE4-D6367BC9F44E}"/>
                  </a:ext>
                </a:extLst>
              </p:cNvPr>
              <p:cNvSpPr/>
              <p:nvPr/>
            </p:nvSpPr>
            <p:spPr>
              <a:xfrm>
                <a:off x="5972122" y="2271394"/>
                <a:ext cx="2527693" cy="7377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215" i="1">
                              <a:latin typeface="Cambria Math" charset="0"/>
                              <a:ea typeface="Yu Gothic" charset="-128"/>
                              <a:cs typeface="Yu Gothic" charset="-128"/>
                            </a:rPr>
                          </m:ctrlPr>
                        </m:accPr>
                        <m:e>
                          <m:r>
                            <m:rPr>
                              <m:sty m:val="p"/>
                            </m:rPr>
                            <a:rPr lang="en-US" altLang="ja-JP" sz="2215">
                              <a:latin typeface="Cambria Math" charset="0"/>
                              <a:ea typeface="Yu Gothic" charset="-128"/>
                              <a:cs typeface="Yu Gothic" charset="-128"/>
                            </a:rPr>
                            <m:t>X</m:t>
                          </m:r>
                        </m:e>
                      </m:acc>
                      <m:r>
                        <a:rPr lang="en-US" altLang="ja-JP" sz="2215">
                          <a:latin typeface="Cambria Math" panose="02040503050406030204" pitchFamily="18" charset="0"/>
                          <a:ea typeface="Yu Gothic" charset="-128"/>
                          <a:cs typeface="Yu Gothic" charset="-128"/>
                        </a:rPr>
                        <m:t>~</m:t>
                      </m:r>
                      <m:r>
                        <m:rPr>
                          <m:sty m:val="p"/>
                        </m:rPr>
                        <a:rPr lang="en-US" altLang="ja-JP" sz="2215">
                          <a:latin typeface="Cambria Math" panose="02040503050406030204" pitchFamily="18" charset="0"/>
                          <a:ea typeface="Yu Gothic" charset="-128"/>
                          <a:cs typeface="Yu Gothic" charset="-128"/>
                        </a:rPr>
                        <m:t>N</m:t>
                      </m:r>
                      <m:r>
                        <a:rPr lang="en-US" altLang="ja-JP" sz="2215">
                          <a:latin typeface="Cambria Math" panose="02040503050406030204" pitchFamily="18" charset="0"/>
                          <a:ea typeface="Yu Gothic" charset="-128"/>
                          <a:cs typeface="Yu Gothic" charset="-128"/>
                        </a:rPr>
                        <m:t>(</m:t>
                      </m:r>
                      <m:r>
                        <m:rPr>
                          <m:sty m:val="p"/>
                        </m:rPr>
                        <a:rPr lang="en-US" altLang="ja-JP" sz="2215">
                          <a:latin typeface="Cambria Math" panose="02040503050406030204" pitchFamily="18" charset="0"/>
                          <a:ea typeface="Cambria Math" panose="02040503050406030204" pitchFamily="18" charset="0"/>
                          <a:cs typeface="Yu Gothic" charset="-128"/>
                        </a:rPr>
                        <m:t>μ</m:t>
                      </m:r>
                      <m:r>
                        <a:rPr lang="en-US" altLang="ja-JP" sz="2215">
                          <a:latin typeface="Cambria Math" panose="02040503050406030204" pitchFamily="18" charset="0"/>
                          <a:ea typeface="Cambria Math" panose="02040503050406030204" pitchFamily="18" charset="0"/>
                          <a:cs typeface="Yu Gothic" charset="-128"/>
                        </a:rPr>
                        <m:t>,</m:t>
                      </m:r>
                      <m:f>
                        <m:fPr>
                          <m:ctrlPr>
                            <a:rPr lang="en-US" altLang="ja-JP" sz="2215" i="1">
                              <a:latin typeface="Cambria Math" panose="02040503050406030204" pitchFamily="18" charset="0"/>
                              <a:ea typeface="Cambria Math" panose="02040503050406030204" pitchFamily="18" charset="0"/>
                            </a:rPr>
                          </m:ctrlPr>
                        </m:fPr>
                        <m:num>
                          <m:r>
                            <m:rPr>
                              <m:sty m:val="p"/>
                            </m:rPr>
                            <a:rPr lang="en-US" altLang="ja-JP" sz="2215">
                              <a:latin typeface="Cambria Math" panose="02040503050406030204" pitchFamily="18" charset="0"/>
                              <a:ea typeface="Cambria Math" panose="02040503050406030204" pitchFamily="18" charset="0"/>
                            </a:rPr>
                            <m:t>σ</m:t>
                          </m:r>
                        </m:num>
                        <m:den>
                          <m:rad>
                            <m:radPr>
                              <m:degHide m:val="on"/>
                              <m:ctrlPr>
                                <a:rPr lang="en-US" altLang="ja-JP" sz="2215" i="1">
                                  <a:latin typeface="Cambria Math" panose="02040503050406030204" pitchFamily="18" charset="0"/>
                                  <a:ea typeface="Cambria Math" panose="02040503050406030204" pitchFamily="18" charset="0"/>
                                </a:rPr>
                              </m:ctrlPr>
                            </m:radPr>
                            <m:deg/>
                            <m:e>
                              <m:r>
                                <m:rPr>
                                  <m:sty m:val="p"/>
                                </m:rPr>
                                <a:rPr lang="en-US" altLang="ja-JP" sz="2215">
                                  <a:latin typeface="Cambria Math" panose="02040503050406030204" pitchFamily="18" charset="0"/>
                                  <a:ea typeface="Cambria Math" panose="02040503050406030204" pitchFamily="18" charset="0"/>
                                </a:rPr>
                                <m:t>n</m:t>
                              </m:r>
                            </m:e>
                          </m:rad>
                        </m:den>
                      </m:f>
                      <m:r>
                        <a:rPr lang="en-US" altLang="ja-JP" sz="2215">
                          <a:latin typeface="Cambria Math" panose="02040503050406030204" pitchFamily="18" charset="0"/>
                          <a:ea typeface="Cambria Math" panose="02040503050406030204" pitchFamily="18" charset="0"/>
                        </a:rPr>
                        <m:t>)</m:t>
                      </m:r>
                    </m:oMath>
                  </m:oMathPara>
                </a14:m>
                <a:endParaRPr lang="ja-JP" altLang="en-US" sz="2215" dirty="0">
                  <a:latin typeface="Yu Gothic" charset="-128"/>
                  <a:ea typeface="Yu Gothic" charset="-128"/>
                  <a:cs typeface="Yu Gothic" charset="-128"/>
                </a:endParaRPr>
              </a:p>
            </p:txBody>
          </p:sp>
        </mc:Choice>
        <mc:Fallback xmlns="">
          <p:sp>
            <p:nvSpPr>
              <p:cNvPr id="45" name="正方形/長方形 44">
                <a:extLst>
                  <a:ext uri="{FF2B5EF4-FFF2-40B4-BE49-F238E27FC236}">
                    <a16:creationId xmlns:a16="http://schemas.microsoft.com/office/drawing/2014/main" id="{1CEC3AAA-44CC-2B4C-AFE4-D6367BC9F44E}"/>
                  </a:ext>
                </a:extLst>
              </p:cNvPr>
              <p:cNvSpPr>
                <a:spLocks noRot="1" noChangeAspect="1" noMove="1" noResize="1" noEditPoints="1" noAdjustHandles="1" noChangeArrowheads="1" noChangeShapeType="1" noTextEdit="1"/>
              </p:cNvSpPr>
              <p:nvPr/>
            </p:nvSpPr>
            <p:spPr>
              <a:xfrm>
                <a:off x="5972122" y="2271394"/>
                <a:ext cx="2527693" cy="737766"/>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CC6C1D18-FD00-FB4C-BBCB-BAF1E849A26B}"/>
                  </a:ext>
                </a:extLst>
              </p:cNvPr>
              <p:cNvSpPr/>
              <p:nvPr/>
            </p:nvSpPr>
            <p:spPr>
              <a:xfrm>
                <a:off x="7389579" y="4286685"/>
                <a:ext cx="1965534"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ja-JP" altLang="en-US" sz="2215">
                          <a:latin typeface="Cambria Math" charset="0"/>
                          <a:ea typeface="Cambria Math" charset="0"/>
                          <a:cs typeface="Cambria Math" charset="0"/>
                        </a:rPr>
                        <m:t>μ</m:t>
                      </m:r>
                    </m:oMath>
                  </m:oMathPara>
                </a14:m>
                <a:endParaRPr lang="ja-JP" altLang="en-US" sz="2215" dirty="0"/>
              </a:p>
            </p:txBody>
          </p:sp>
        </mc:Choice>
        <mc:Fallback xmlns="">
          <p:sp>
            <p:nvSpPr>
              <p:cNvPr id="46" name="正方形/長方形 45">
                <a:extLst>
                  <a:ext uri="{FF2B5EF4-FFF2-40B4-BE49-F238E27FC236}">
                    <a16:creationId xmlns:a16="http://schemas.microsoft.com/office/drawing/2014/main" id="{CC6C1D18-FD00-FB4C-BBCB-BAF1E849A26B}"/>
                  </a:ext>
                </a:extLst>
              </p:cNvPr>
              <p:cNvSpPr>
                <a:spLocks noRot="1" noChangeAspect="1" noMove="1" noResize="1" noEditPoints="1" noAdjustHandles="1" noChangeArrowheads="1" noChangeShapeType="1" noTextEdit="1"/>
              </p:cNvSpPr>
              <p:nvPr/>
            </p:nvSpPr>
            <p:spPr>
              <a:xfrm>
                <a:off x="7389579" y="4286685"/>
                <a:ext cx="1965534" cy="433196"/>
              </a:xfrm>
              <a:prstGeom prst="rect">
                <a:avLst/>
              </a:prstGeom>
              <a:blipFill>
                <a:blip r:embed="rId12"/>
                <a:stretch>
                  <a:fillRect b="-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a:extLst>
                  <a:ext uri="{FF2B5EF4-FFF2-40B4-BE49-F238E27FC236}">
                    <a16:creationId xmlns:a16="http://schemas.microsoft.com/office/drawing/2014/main" id="{8C3B9CD3-3AEC-8A45-864C-EFE24D7AC32F}"/>
                  </a:ext>
                </a:extLst>
              </p:cNvPr>
              <p:cNvSpPr/>
              <p:nvPr/>
            </p:nvSpPr>
            <p:spPr>
              <a:xfrm>
                <a:off x="8372346" y="3369757"/>
                <a:ext cx="524503" cy="630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846" i="1">
                              <a:latin typeface="Cambria Math" panose="02040503050406030204" pitchFamily="18" charset="0"/>
                              <a:ea typeface="Cambria Math" panose="02040503050406030204" pitchFamily="18" charset="0"/>
                            </a:rPr>
                          </m:ctrlPr>
                        </m:fPr>
                        <m:num>
                          <m:r>
                            <m:rPr>
                              <m:sty m:val="p"/>
                            </m:rPr>
                            <a:rPr lang="en-US" altLang="ja-JP" sz="1846">
                              <a:latin typeface="Cambria Math" panose="02040503050406030204" pitchFamily="18" charset="0"/>
                              <a:ea typeface="Cambria Math" panose="02040503050406030204" pitchFamily="18" charset="0"/>
                            </a:rPr>
                            <m:t>σ</m:t>
                          </m:r>
                        </m:num>
                        <m:den>
                          <m:rad>
                            <m:radPr>
                              <m:degHide m:val="on"/>
                              <m:ctrlPr>
                                <a:rPr lang="en-US" altLang="ja-JP" sz="1846" i="1">
                                  <a:latin typeface="Cambria Math" panose="02040503050406030204" pitchFamily="18" charset="0"/>
                                  <a:ea typeface="Cambria Math" panose="02040503050406030204" pitchFamily="18" charset="0"/>
                                </a:rPr>
                              </m:ctrlPr>
                            </m:radPr>
                            <m:deg/>
                            <m:e>
                              <m:r>
                                <m:rPr>
                                  <m:sty m:val="p"/>
                                </m:rPr>
                                <a:rPr lang="en-US" altLang="ja-JP" sz="1846">
                                  <a:latin typeface="Cambria Math" panose="02040503050406030204" pitchFamily="18" charset="0"/>
                                  <a:ea typeface="Cambria Math" panose="02040503050406030204" pitchFamily="18" charset="0"/>
                                </a:rPr>
                                <m:t>n</m:t>
                              </m:r>
                            </m:e>
                          </m:rad>
                        </m:den>
                      </m:f>
                    </m:oMath>
                  </m:oMathPara>
                </a14:m>
                <a:endParaRPr lang="ja-JP" altLang="en-US" sz="1846"/>
              </a:p>
            </p:txBody>
          </p:sp>
        </mc:Choice>
        <mc:Fallback xmlns="">
          <p:sp>
            <p:nvSpPr>
              <p:cNvPr id="48" name="正方形/長方形 47">
                <a:extLst>
                  <a:ext uri="{FF2B5EF4-FFF2-40B4-BE49-F238E27FC236}">
                    <a16:creationId xmlns:a16="http://schemas.microsoft.com/office/drawing/2014/main" id="{8C3B9CD3-3AEC-8A45-864C-EFE24D7AC32F}"/>
                  </a:ext>
                </a:extLst>
              </p:cNvPr>
              <p:cNvSpPr>
                <a:spLocks noRot="1" noChangeAspect="1" noMove="1" noResize="1" noEditPoints="1" noAdjustHandles="1" noChangeArrowheads="1" noChangeShapeType="1" noTextEdit="1"/>
              </p:cNvSpPr>
              <p:nvPr/>
            </p:nvSpPr>
            <p:spPr>
              <a:xfrm>
                <a:off x="8372346" y="3369757"/>
                <a:ext cx="524503" cy="63017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a:extLst>
                  <a:ext uri="{FF2B5EF4-FFF2-40B4-BE49-F238E27FC236}">
                    <a16:creationId xmlns:a16="http://schemas.microsoft.com/office/drawing/2014/main" id="{167F62F3-9246-454D-BE37-8B512917F031}"/>
                  </a:ext>
                </a:extLst>
              </p:cNvPr>
              <p:cNvSpPr/>
              <p:nvPr/>
            </p:nvSpPr>
            <p:spPr>
              <a:xfrm>
                <a:off x="9370160" y="3889982"/>
                <a:ext cx="39562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1846" i="1">
                              <a:latin typeface="Cambria Math" panose="02040503050406030204" pitchFamily="18" charset="0"/>
                              <a:ea typeface="Cambria Math" panose="02040503050406030204" pitchFamily="18" charset="0"/>
                            </a:rPr>
                          </m:ctrlPr>
                        </m:accPr>
                        <m:e>
                          <m:r>
                            <a:rPr lang="en-US" altLang="ja-JP" sz="1846" i="1">
                              <a:latin typeface="Cambria Math" panose="02040503050406030204" pitchFamily="18" charset="0"/>
                              <a:ea typeface="Cambria Math" panose="02040503050406030204" pitchFamily="18" charset="0"/>
                            </a:rPr>
                            <m:t>𝑋</m:t>
                          </m:r>
                        </m:e>
                      </m:acc>
                    </m:oMath>
                  </m:oMathPara>
                </a14:m>
                <a:endParaRPr lang="ja-JP" altLang="en-US" sz="1846"/>
              </a:p>
            </p:txBody>
          </p:sp>
        </mc:Choice>
        <mc:Fallback xmlns="">
          <p:sp>
            <p:nvSpPr>
              <p:cNvPr id="49" name="正方形/長方形 48">
                <a:extLst>
                  <a:ext uri="{FF2B5EF4-FFF2-40B4-BE49-F238E27FC236}">
                    <a16:creationId xmlns:a16="http://schemas.microsoft.com/office/drawing/2014/main" id="{167F62F3-9246-454D-BE37-8B512917F031}"/>
                  </a:ext>
                </a:extLst>
              </p:cNvPr>
              <p:cNvSpPr>
                <a:spLocks noRot="1" noChangeAspect="1" noMove="1" noResize="1" noEditPoints="1" noAdjustHandles="1" noChangeArrowheads="1" noChangeShapeType="1" noTextEdit="1"/>
              </p:cNvSpPr>
              <p:nvPr/>
            </p:nvSpPr>
            <p:spPr>
              <a:xfrm>
                <a:off x="9370160" y="3889982"/>
                <a:ext cx="395621" cy="376385"/>
              </a:xfrm>
              <a:prstGeom prst="rect">
                <a:avLst/>
              </a:prstGeom>
              <a:blipFill>
                <a:blip r:embed="rId14"/>
                <a:stretch>
                  <a:fillRect/>
                </a:stretch>
              </a:blipFill>
            </p:spPr>
            <p:txBody>
              <a:bodyPr/>
              <a:lstStyle/>
              <a:p>
                <a:r>
                  <a:rPr lang="ja-JP" altLang="en-US">
                    <a:noFill/>
                  </a:rPr>
                  <a:t> </a:t>
                </a:r>
              </a:p>
            </p:txBody>
          </p:sp>
        </mc:Fallback>
      </mc:AlternateContent>
      <p:cxnSp>
        <p:nvCxnSpPr>
          <p:cNvPr id="7" name="直線コネクタ 6">
            <a:extLst>
              <a:ext uri="{FF2B5EF4-FFF2-40B4-BE49-F238E27FC236}">
                <a16:creationId xmlns:a16="http://schemas.microsoft.com/office/drawing/2014/main" id="{54A58794-1BF4-5043-B580-D917C0BA7F6B}"/>
              </a:ext>
            </a:extLst>
          </p:cNvPr>
          <p:cNvCxnSpPr>
            <a:endCxn id="46" idx="0"/>
          </p:cNvCxnSpPr>
          <p:nvPr/>
        </p:nvCxnSpPr>
        <p:spPr bwMode="auto">
          <a:xfrm>
            <a:off x="8349922" y="4148892"/>
            <a:ext cx="0" cy="13779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 name="直線矢印コネクタ 12">
            <a:extLst>
              <a:ext uri="{FF2B5EF4-FFF2-40B4-BE49-F238E27FC236}">
                <a16:creationId xmlns:a16="http://schemas.microsoft.com/office/drawing/2014/main" id="{25363B85-2D63-7A41-8086-B498313AA7A0}"/>
              </a:ext>
            </a:extLst>
          </p:cNvPr>
          <p:cNvCxnSpPr/>
          <p:nvPr/>
        </p:nvCxnSpPr>
        <p:spPr bwMode="auto">
          <a:xfrm>
            <a:off x="8404640" y="3259222"/>
            <a:ext cx="360000"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29" name="円/楕円 28">
            <a:extLst>
              <a:ext uri="{FF2B5EF4-FFF2-40B4-BE49-F238E27FC236}">
                <a16:creationId xmlns:a16="http://schemas.microsoft.com/office/drawing/2014/main" id="{12E5355F-5B58-E94F-9792-D1960F9159A1}"/>
              </a:ext>
            </a:extLst>
          </p:cNvPr>
          <p:cNvSpPr/>
          <p:nvPr/>
        </p:nvSpPr>
        <p:spPr>
          <a:xfrm>
            <a:off x="8135817" y="4148891"/>
            <a:ext cx="500185" cy="686381"/>
          </a:xfrm>
          <a:prstGeom prst="ellipse">
            <a:avLst/>
          </a:prstGeom>
          <a:solidFill>
            <a:schemeClr val="accent6">
              <a:lumMod val="20000"/>
              <a:lumOff val="80000"/>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1" name="円/楕円 30">
            <a:extLst>
              <a:ext uri="{FF2B5EF4-FFF2-40B4-BE49-F238E27FC236}">
                <a16:creationId xmlns:a16="http://schemas.microsoft.com/office/drawing/2014/main" id="{D29BF08F-D21A-B846-BB94-438AA167F5AC}"/>
              </a:ext>
            </a:extLst>
          </p:cNvPr>
          <p:cNvSpPr/>
          <p:nvPr/>
        </p:nvSpPr>
        <p:spPr>
          <a:xfrm>
            <a:off x="8360598" y="3329500"/>
            <a:ext cx="500185" cy="686381"/>
          </a:xfrm>
          <a:prstGeom prst="ellipse">
            <a:avLst/>
          </a:prstGeom>
          <a:solidFill>
            <a:schemeClr val="accent6">
              <a:lumMod val="20000"/>
              <a:lumOff val="80000"/>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2475BC6D-C711-2544-863D-53A4D268B434}"/>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a:t>
                </a:r>
                <a:r>
                  <a:rPr lang="ja-JP" altLang="en-US" sz="1846" dirty="0">
                    <a:latin typeface="Meiryo" charset="-128"/>
                    <a:ea typeface="Meiryo" charset="-128"/>
                    <a:cs typeface="Meiryo" charset="-128"/>
                  </a:rPr>
                  <a:t>の標本平均の分布</a:t>
                </a:r>
                <a:r>
                  <a:rPr lang="ja-JP" altLang="en-US" sz="1846" dirty="0">
                    <a:solidFill>
                      <a:schemeClr val="tx1"/>
                    </a:solidFill>
                    <a:latin typeface="Meiryo" charset="-128"/>
                    <a:ea typeface="Meiryo" charset="-128"/>
                    <a:cs typeface="Meiryo" charset="-128"/>
                  </a:rPr>
                  <a:t>は、</a:t>
                </a:r>
                <a14:m>
                  <m:oMath xmlns:m="http://schemas.openxmlformats.org/officeDocument/2006/math">
                    <m:r>
                      <a:rPr lang="en-US" altLang="ja-JP" sz="1846" b="1" i="1" dirty="0">
                        <a:solidFill>
                          <a:schemeClr val="tx1"/>
                        </a:solidFill>
                        <a:latin typeface="Cambria Math" charset="0"/>
                        <a:ea typeface="Meiryo" charset="-128"/>
                        <a:cs typeface="Meiryo" charset="-128"/>
                      </a:rPr>
                      <m:t> </m:t>
                    </m:r>
                    <m:r>
                      <a:rPr lang="en-US" altLang="ja-JP" sz="1846" b="1" i="1" dirty="0">
                        <a:solidFill>
                          <a:srgbClr val="FF0000"/>
                        </a:solidFill>
                        <a:latin typeface="Cambria Math" charset="0"/>
                        <a:ea typeface="Meiryo" charset="-128"/>
                        <a:cs typeface="Meiryo" charset="-128"/>
                      </a:rPr>
                      <m:t>𝒏</m:t>
                    </m:r>
                  </m:oMath>
                </a14:m>
                <a:r>
                  <a:rPr lang="ja-JP" altLang="en-US" sz="1846" b="1" dirty="0">
                    <a:solidFill>
                      <a:srgbClr val="FF0000"/>
                    </a:solidFill>
                    <a:latin typeface="Meiryo" charset="-128"/>
                    <a:ea typeface="Meiryo" charset="-128"/>
                    <a:cs typeface="Meiryo" charset="-128"/>
                  </a:rPr>
                  <a:t>が十分に大きい時、平均が</a:t>
                </a:r>
                <a14:m>
                  <m:oMath xmlns:m="http://schemas.openxmlformats.org/officeDocument/2006/math">
                    <m:r>
                      <a:rPr lang="en-US" altLang="ja-JP" sz="1846" b="1" i="1" dirty="0">
                        <a:solidFill>
                          <a:srgbClr val="FF0000"/>
                        </a:solidFill>
                        <a:latin typeface="Cambria Math" charset="0"/>
                        <a:ea typeface="Meiryo" charset="-128"/>
                        <a:cs typeface="Meiryo" charset="-128"/>
                      </a:rPr>
                      <m:t>𝝁</m:t>
                    </m:r>
                  </m:oMath>
                </a14:m>
                <a:r>
                  <a:rPr lang="ja-JP" altLang="en-US" sz="1846" b="1" dirty="0">
                    <a:solidFill>
                      <a:srgbClr val="FF0000"/>
                    </a:solidFill>
                    <a:latin typeface="Meiryo" charset="-128"/>
                    <a:ea typeface="Meiryo" charset="-128"/>
                    <a:cs typeface="Meiryo" charset="-128"/>
                  </a:rPr>
                  <a:t>、標準偏差</a:t>
                </a:r>
                <a14:m>
                  <m:oMath xmlns:m="http://schemas.openxmlformats.org/officeDocument/2006/math">
                    <m:f>
                      <m:fPr>
                        <m:ctrlPr>
                          <a:rPr lang="mr-IN" altLang="ja-JP" sz="1846" b="1" i="1">
                            <a:solidFill>
                              <a:srgbClr val="FF0000"/>
                            </a:solidFill>
                            <a:latin typeface="Cambria Math" panose="02040503050406030204" pitchFamily="18" charset="0"/>
                            <a:ea typeface="Meiryo" charset="-128"/>
                            <a:cs typeface="Meiryo" charset="-128"/>
                          </a:rPr>
                        </m:ctrlPr>
                      </m:fPr>
                      <m:num>
                        <m:r>
                          <a:rPr lang="mr-IN" altLang="ja-JP" sz="1846" b="1" i="1">
                            <a:solidFill>
                              <a:srgbClr val="FF0000"/>
                            </a:solidFill>
                            <a:latin typeface="Cambria Math" charset="0"/>
                            <a:ea typeface="Meiryo" charset="-128"/>
                            <a:cs typeface="Meiryo" charset="-128"/>
                          </a:rPr>
                          <m:t>𝝈</m:t>
                        </m:r>
                      </m:num>
                      <m:den>
                        <m:rad>
                          <m:radPr>
                            <m:degHide m:val="on"/>
                            <m:ctrlPr>
                              <a:rPr lang="mr-IN" altLang="ja-JP" sz="1846" b="1" i="1">
                                <a:solidFill>
                                  <a:srgbClr val="FF0000"/>
                                </a:solidFill>
                                <a:latin typeface="Cambria Math" panose="02040503050406030204" pitchFamily="18" charset="0"/>
                                <a:ea typeface="Meiryo" charset="-128"/>
                                <a:cs typeface="Meiryo" charset="-128"/>
                              </a:rPr>
                            </m:ctrlPr>
                          </m:radPr>
                          <m:deg/>
                          <m:e>
                            <m:r>
                              <a:rPr lang="en-US" altLang="ja-JP" sz="1846" b="1" i="1">
                                <a:solidFill>
                                  <a:srgbClr val="FF0000"/>
                                </a:solidFill>
                                <a:latin typeface="Cambria Math" charset="0"/>
                                <a:ea typeface="Meiryo" charset="-128"/>
                                <a:cs typeface="Meiryo" charset="-128"/>
                              </a:rPr>
                              <m:t>𝒏</m:t>
                            </m:r>
                          </m:e>
                        </m:rad>
                      </m:den>
                    </m:f>
                  </m:oMath>
                </a14:m>
                <a:r>
                  <a:rPr lang="ja-JP" altLang="en-US" sz="1846" b="1" dirty="0">
                    <a:solidFill>
                      <a:srgbClr val="FF0000"/>
                    </a:solidFill>
                    <a:latin typeface="Meiryo" charset="-128"/>
                    <a:ea typeface="Meiryo" charset="-128"/>
                    <a:cs typeface="Meiryo" charset="-128"/>
                  </a:rPr>
                  <a:t>の正規分布に従う</a:t>
                </a:r>
                <a:r>
                  <a:rPr lang="ja-JP" altLang="en-US" sz="1846" dirty="0">
                    <a:latin typeface="Meiryo" charset="-128"/>
                    <a:ea typeface="Meiryo" charset="-128"/>
                    <a:cs typeface="Meiryo" charset="-128"/>
                  </a:rPr>
                  <a:t>。</a:t>
                </a:r>
                <a:endParaRPr lang="en-US" altLang="ja-JP" sz="1846" dirty="0">
                  <a:latin typeface="Meiryo" charset="-128"/>
                  <a:ea typeface="Meiryo" charset="-128"/>
                  <a:cs typeface="Meiryo" charset="-128"/>
                </a:endParaRPr>
              </a:p>
            </p:txBody>
          </p:sp>
        </mc:Choice>
        <mc:Fallback xmlns="">
          <p:sp>
            <p:nvSpPr>
              <p:cNvPr id="37" name="正方形/長方形 36">
                <a:extLst>
                  <a:ext uri="{FF2B5EF4-FFF2-40B4-BE49-F238E27FC236}">
                    <a16:creationId xmlns:a16="http://schemas.microsoft.com/office/drawing/2014/main" id="{2475BC6D-C711-2544-863D-53A4D268B434}"/>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15"/>
                <a:stretch>
                  <a:fillRect l="-831" t="-1869" r="-554"/>
                </a:stretch>
              </a:blipFill>
            </p:spPr>
            <p:txBody>
              <a:bodyPr/>
              <a:lstStyle/>
              <a:p>
                <a:r>
                  <a:rPr lang="ja-JP" altLang="en-US">
                    <a:noFill/>
                  </a:rPr>
                  <a:t> </a:t>
                </a:r>
              </a:p>
            </p:txBody>
          </p:sp>
        </mc:Fallback>
      </mc:AlternateContent>
      <p:sp>
        <p:nvSpPr>
          <p:cNvPr id="38" name="正方形/長方形 37">
            <a:extLst>
              <a:ext uri="{FF2B5EF4-FFF2-40B4-BE49-F238E27FC236}">
                <a16:creationId xmlns:a16="http://schemas.microsoft.com/office/drawing/2014/main" id="{508115DD-FDC0-5549-BFB9-D7C661208870}"/>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cxnSp>
        <p:nvCxnSpPr>
          <p:cNvPr id="40" name="直線コネクタ 39">
            <a:extLst>
              <a:ext uri="{FF2B5EF4-FFF2-40B4-BE49-F238E27FC236}">
                <a16:creationId xmlns:a16="http://schemas.microsoft.com/office/drawing/2014/main" id="{73591922-6E5B-AE46-B393-15790237CDE4}"/>
              </a:ext>
            </a:extLst>
          </p:cNvPr>
          <p:cNvCxnSpPr>
            <a:cxnSpLocks/>
          </p:cNvCxnSpPr>
          <p:nvPr/>
        </p:nvCxnSpPr>
        <p:spPr bwMode="auto">
          <a:xfrm flipH="1">
            <a:off x="10058400" y="5251732"/>
            <a:ext cx="0" cy="61001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D8616FC4-B002-3D44-8112-D803C7753FB6}"/>
              </a:ext>
            </a:extLst>
          </p:cNvPr>
          <p:cNvCxnSpPr>
            <a:cxnSpLocks/>
          </p:cNvCxnSpPr>
          <p:nvPr/>
        </p:nvCxnSpPr>
        <p:spPr bwMode="auto">
          <a:xfrm>
            <a:off x="8817819" y="5861751"/>
            <a:ext cx="122941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7" name="直線矢印コネクタ 46">
            <a:extLst>
              <a:ext uri="{FF2B5EF4-FFF2-40B4-BE49-F238E27FC236}">
                <a16:creationId xmlns:a16="http://schemas.microsoft.com/office/drawing/2014/main" id="{9A2A9940-7B98-9647-B1B1-6B827B2BC741}"/>
              </a:ext>
            </a:extLst>
          </p:cNvPr>
          <p:cNvCxnSpPr>
            <a:cxnSpLocks/>
          </p:cNvCxnSpPr>
          <p:nvPr/>
        </p:nvCxnSpPr>
        <p:spPr bwMode="auto">
          <a:xfrm flipV="1">
            <a:off x="8817819" y="4021529"/>
            <a:ext cx="0" cy="184587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50" name="テキスト ボックス 49">
            <a:extLst>
              <a:ext uri="{FF2B5EF4-FFF2-40B4-BE49-F238E27FC236}">
                <a16:creationId xmlns:a16="http://schemas.microsoft.com/office/drawing/2014/main" id="{F27052F2-A016-B84A-BA51-A40B1DB683F9}"/>
              </a:ext>
            </a:extLst>
          </p:cNvPr>
          <p:cNvSpPr txBox="1"/>
          <p:nvPr/>
        </p:nvSpPr>
        <p:spPr>
          <a:xfrm>
            <a:off x="7787681" y="6012606"/>
            <a:ext cx="2550698" cy="400110"/>
          </a:xfrm>
          <a:prstGeom prst="rect">
            <a:avLst/>
          </a:prstGeom>
          <a:noFill/>
        </p:spPr>
        <p:txBody>
          <a:bodyPr wrap="none" rtlCol="0">
            <a:spAutoFit/>
          </a:bodyPr>
          <a:lstStyle/>
          <a:p>
            <a:r>
              <a:rPr kumimoji="1" lang="ja-JP" altLang="en-US"/>
              <a:t>このデータの標準偏差</a:t>
            </a:r>
          </a:p>
        </p:txBody>
      </p:sp>
      <p:cxnSp>
        <p:nvCxnSpPr>
          <p:cNvPr id="51" name="直線コネクタ 50">
            <a:extLst>
              <a:ext uri="{FF2B5EF4-FFF2-40B4-BE49-F238E27FC236}">
                <a16:creationId xmlns:a16="http://schemas.microsoft.com/office/drawing/2014/main" id="{373AB087-475C-4248-8D3A-62FF88868E94}"/>
              </a:ext>
            </a:extLst>
          </p:cNvPr>
          <p:cNvCxnSpPr/>
          <p:nvPr/>
        </p:nvCxnSpPr>
        <p:spPr>
          <a:xfrm>
            <a:off x="2475774" y="5234354"/>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7A7AF8F-3BD3-7C40-AA8A-08A3F2B6E79D}"/>
              </a:ext>
            </a:extLst>
          </p:cNvPr>
          <p:cNvCxnSpPr/>
          <p:nvPr/>
        </p:nvCxnSpPr>
        <p:spPr>
          <a:xfrm flipH="1">
            <a:off x="3805482" y="5140570"/>
            <a:ext cx="0" cy="13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円/楕円 52">
            <a:extLst>
              <a:ext uri="{FF2B5EF4-FFF2-40B4-BE49-F238E27FC236}">
                <a16:creationId xmlns:a16="http://schemas.microsoft.com/office/drawing/2014/main" id="{8F7FF03A-975D-6643-888B-2D7BA5297AF6}"/>
              </a:ext>
            </a:extLst>
          </p:cNvPr>
          <p:cNvSpPr/>
          <p:nvPr/>
        </p:nvSpPr>
        <p:spPr>
          <a:xfrm>
            <a:off x="3543075" y="5139826"/>
            <a:ext cx="500185" cy="686381"/>
          </a:xfrm>
          <a:prstGeom prst="ellipse">
            <a:avLst/>
          </a:prstGeom>
          <a:solidFill>
            <a:schemeClr val="accent6">
              <a:lumMod val="20000"/>
              <a:lumOff val="80000"/>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Tree>
    <p:extLst>
      <p:ext uri="{BB962C8B-B14F-4D97-AF65-F5344CB8AC3E}">
        <p14:creationId xmlns:p14="http://schemas.microsoft.com/office/powerpoint/2010/main" val="23545396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CF305729-FB77-A74A-8784-24866081EC9E}"/>
                  </a:ext>
                </a:extLst>
              </p:cNvPr>
              <p:cNvSpPr/>
              <p:nvPr/>
            </p:nvSpPr>
            <p:spPr>
              <a:xfrm>
                <a:off x="3621778" y="5274383"/>
                <a:ext cx="36740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oMath>
                  </m:oMathPara>
                </a14:m>
                <a:endParaRPr lang="ja-JP" altLang="en-US" sz="1846"/>
              </a:p>
            </p:txBody>
          </p:sp>
        </mc:Choice>
        <mc:Fallback xmlns="">
          <p:sp>
            <p:nvSpPr>
              <p:cNvPr id="9" name="正方形/長方形 8">
                <a:extLst>
                  <a:ext uri="{FF2B5EF4-FFF2-40B4-BE49-F238E27FC236}">
                    <a16:creationId xmlns:a16="http://schemas.microsoft.com/office/drawing/2014/main" id="{CF305729-FB77-A74A-8784-24866081EC9E}"/>
                  </a:ext>
                </a:extLst>
              </p:cNvPr>
              <p:cNvSpPr>
                <a:spLocks noRot="1" noChangeAspect="1" noMove="1" noResize="1" noEditPoints="1" noAdjustHandles="1" noChangeArrowheads="1" noChangeShapeType="1" noTextEdit="1"/>
              </p:cNvSpPr>
              <p:nvPr/>
            </p:nvSpPr>
            <p:spPr>
              <a:xfrm>
                <a:off x="3621778" y="5274383"/>
                <a:ext cx="367408" cy="376385"/>
              </a:xfrm>
              <a:prstGeom prst="rect">
                <a:avLst/>
              </a:prstGeom>
              <a:blipFill>
                <a:blip r:embed="rId2"/>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F7DB07A-D04E-144E-BA6A-A9B83F506EBD}"/>
                  </a:ext>
                </a:extLst>
              </p:cNvPr>
              <p:cNvSpPr/>
              <p:nvPr/>
            </p:nvSpPr>
            <p:spPr>
              <a:xfrm>
                <a:off x="3768099" y="4148892"/>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oMath>
                  </m:oMathPara>
                </a14:m>
                <a:endParaRPr lang="ja-JP" altLang="en-US" sz="1846"/>
              </a:p>
            </p:txBody>
          </p:sp>
        </mc:Choice>
        <mc:Fallback xmlns="">
          <p:sp>
            <p:nvSpPr>
              <p:cNvPr id="11" name="正方形/長方形 10">
                <a:extLst>
                  <a:ext uri="{FF2B5EF4-FFF2-40B4-BE49-F238E27FC236}">
                    <a16:creationId xmlns:a16="http://schemas.microsoft.com/office/drawing/2014/main" id="{CF7DB07A-D04E-144E-BA6A-A9B83F506EBD}"/>
                  </a:ext>
                </a:extLst>
              </p:cNvPr>
              <p:cNvSpPr>
                <a:spLocks noRot="1" noChangeAspect="1" noMove="1" noResize="1" noEditPoints="1" noAdjustHandles="1" noChangeArrowheads="1" noChangeShapeType="1" noTextEdit="1"/>
              </p:cNvSpPr>
              <p:nvPr/>
            </p:nvSpPr>
            <p:spPr>
              <a:xfrm>
                <a:off x="3768099" y="4148892"/>
                <a:ext cx="372218" cy="376385"/>
              </a:xfrm>
              <a:prstGeom prst="rect">
                <a:avLst/>
              </a:prstGeom>
              <a:blipFill>
                <a:blip r:embed="rId3"/>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94923860-3F84-EA4D-A48C-C4D6ECA6B506}"/>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フリーフォーム 14">
            <a:extLst>
              <a:ext uri="{FF2B5EF4-FFF2-40B4-BE49-F238E27FC236}">
                <a16:creationId xmlns:a16="http://schemas.microsoft.com/office/drawing/2014/main" id="{CB6DB0B3-6B89-B941-A9DA-9B1226341FDE}"/>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1EAA8120-533F-1C4B-8CD7-6FF7E01A499F}"/>
                  </a:ext>
                </a:extLst>
              </p:cNvPr>
              <p:cNvSpPr/>
              <p:nvPr/>
            </p:nvSpPr>
            <p:spPr>
              <a:xfrm>
                <a:off x="5147591" y="4992164"/>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20" name="正方形/長方形 19">
                <a:extLst>
                  <a:ext uri="{FF2B5EF4-FFF2-40B4-BE49-F238E27FC236}">
                    <a16:creationId xmlns:a16="http://schemas.microsoft.com/office/drawing/2014/main" id="{1EAA8120-533F-1C4B-8CD7-6FF7E01A499F}"/>
                  </a:ext>
                </a:extLst>
              </p:cNvPr>
              <p:cNvSpPr>
                <a:spLocks noRot="1" noChangeAspect="1" noMove="1" noResize="1" noEditPoints="1" noAdjustHandles="1" noChangeArrowheads="1" noChangeShapeType="1" noTextEdit="1"/>
              </p:cNvSpPr>
              <p:nvPr/>
            </p:nvSpPr>
            <p:spPr>
              <a:xfrm>
                <a:off x="5147591" y="4992164"/>
                <a:ext cx="372218" cy="376385"/>
              </a:xfrm>
              <a:prstGeom prst="rect">
                <a:avLst/>
              </a:prstGeom>
              <a:blipFill>
                <a:blip r:embed="rId4"/>
                <a:stretch>
                  <a:fillRect/>
                </a:stretch>
              </a:blipFill>
            </p:spPr>
            <p:txBody>
              <a:bodyPr/>
              <a:lstStyle/>
              <a:p>
                <a:r>
                  <a:rPr lang="ja-JP" altLang="en-US">
                    <a:noFill/>
                  </a:rPr>
                  <a:t> </a:t>
                </a:r>
              </a:p>
            </p:txBody>
          </p:sp>
        </mc:Fallback>
      </mc:AlternateContent>
      <p:sp>
        <p:nvSpPr>
          <p:cNvPr id="23" name="正方形/長方形 22">
            <a:extLst>
              <a:ext uri="{FF2B5EF4-FFF2-40B4-BE49-F238E27FC236}">
                <a16:creationId xmlns:a16="http://schemas.microsoft.com/office/drawing/2014/main" id="{45599AEA-428B-F746-B3A5-73A2B74DBCC5}"/>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EE0E0F49-33E0-CB45-893A-A70B5E93854F}"/>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8" name="正方形/長方形 27">
                <a:extLst>
                  <a:ext uri="{FF2B5EF4-FFF2-40B4-BE49-F238E27FC236}">
                    <a16:creationId xmlns:a16="http://schemas.microsoft.com/office/drawing/2014/main" id="{EE0E0F49-33E0-CB45-893A-A70B5E93854F}"/>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3EF584C6-8754-8448-B5F0-7C891C2F13C3}"/>
                  </a:ext>
                </a:extLst>
              </p:cNvPr>
              <p:cNvSpPr/>
              <p:nvPr/>
            </p:nvSpPr>
            <p:spPr>
              <a:xfrm>
                <a:off x="9744229" y="2618360"/>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2</m:t>
                              </m:r>
                            </m:sub>
                          </m:sSub>
                        </m:e>
                      </m:acc>
                    </m:oMath>
                  </m:oMathPara>
                </a14:m>
                <a:endParaRPr lang="ja-JP" altLang="en-US" sz="1846"/>
              </a:p>
            </p:txBody>
          </p:sp>
        </mc:Choice>
        <mc:Fallback xmlns="">
          <p:sp>
            <p:nvSpPr>
              <p:cNvPr id="32" name="正方形/長方形 31">
                <a:extLst>
                  <a:ext uri="{FF2B5EF4-FFF2-40B4-BE49-F238E27FC236}">
                    <a16:creationId xmlns:a16="http://schemas.microsoft.com/office/drawing/2014/main" id="{3EF584C6-8754-8448-B5F0-7C891C2F13C3}"/>
                  </a:ext>
                </a:extLst>
              </p:cNvPr>
              <p:cNvSpPr>
                <a:spLocks noRot="1" noChangeAspect="1" noMove="1" noResize="1" noEditPoints="1" noAdjustHandles="1" noChangeArrowheads="1" noChangeShapeType="1" noTextEdit="1"/>
              </p:cNvSpPr>
              <p:nvPr/>
            </p:nvSpPr>
            <p:spPr>
              <a:xfrm>
                <a:off x="9744229" y="2618360"/>
                <a:ext cx="471091" cy="37638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A8E47A42-827F-5642-8C2F-95F40889BBAC}"/>
                  </a:ext>
                </a:extLst>
              </p:cNvPr>
              <p:cNvSpPr/>
              <p:nvPr/>
            </p:nvSpPr>
            <p:spPr>
              <a:xfrm>
                <a:off x="9728599" y="3259222"/>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3</m:t>
                              </m:r>
                            </m:sub>
                          </m:sSub>
                        </m:e>
                      </m:acc>
                    </m:oMath>
                  </m:oMathPara>
                </a14:m>
                <a:endParaRPr lang="ja-JP" altLang="en-US" sz="1846"/>
              </a:p>
            </p:txBody>
          </p:sp>
        </mc:Choice>
        <mc:Fallback xmlns="">
          <p:sp>
            <p:nvSpPr>
              <p:cNvPr id="36" name="正方形/長方形 35">
                <a:extLst>
                  <a:ext uri="{FF2B5EF4-FFF2-40B4-BE49-F238E27FC236}">
                    <a16:creationId xmlns:a16="http://schemas.microsoft.com/office/drawing/2014/main" id="{A8E47A42-827F-5642-8C2F-95F40889BBAC}"/>
                  </a:ext>
                </a:extLst>
              </p:cNvPr>
              <p:cNvSpPr>
                <a:spLocks noRot="1" noChangeAspect="1" noMove="1" noResize="1" noEditPoints="1" noAdjustHandles="1" noChangeArrowheads="1" noChangeShapeType="1" noTextEdit="1"/>
              </p:cNvSpPr>
              <p:nvPr/>
            </p:nvSpPr>
            <p:spPr>
              <a:xfrm>
                <a:off x="9728599" y="3259222"/>
                <a:ext cx="471091" cy="37638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a:extLst>
                  <a:ext uri="{FF2B5EF4-FFF2-40B4-BE49-F238E27FC236}">
                    <a16:creationId xmlns:a16="http://schemas.microsoft.com/office/drawing/2014/main" id="{0D3AF789-8236-4847-9694-099AB89216D7}"/>
                  </a:ext>
                </a:extLst>
              </p:cNvPr>
              <p:cNvSpPr/>
              <p:nvPr/>
            </p:nvSpPr>
            <p:spPr>
              <a:xfrm>
                <a:off x="9702927" y="4494351"/>
                <a:ext cx="763799"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smtClean="0">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10</m:t>
                              </m:r>
                              <m:r>
                                <a:rPr lang="en-US" altLang="ja-JP" sz="1846" b="0" i="1" smtClean="0">
                                  <a:latin typeface="Cambria Math" panose="02040503050406030204" pitchFamily="18" charset="0"/>
                                </a:rPr>
                                <m:t>0</m:t>
                              </m:r>
                              <m:r>
                                <a:rPr lang="en-US" altLang="ja-JP" sz="1846" i="1">
                                  <a:latin typeface="Cambria Math" panose="02040503050406030204" pitchFamily="18" charset="0"/>
                                </a:rPr>
                                <m:t>0</m:t>
                              </m:r>
                            </m:sub>
                          </m:sSub>
                        </m:e>
                      </m:acc>
                    </m:oMath>
                  </m:oMathPara>
                </a14:m>
                <a:endParaRPr lang="ja-JP" altLang="en-US" sz="1846"/>
              </a:p>
            </p:txBody>
          </p:sp>
        </mc:Choice>
        <mc:Fallback xmlns="">
          <p:sp>
            <p:nvSpPr>
              <p:cNvPr id="39" name="正方形/長方形 38">
                <a:extLst>
                  <a:ext uri="{FF2B5EF4-FFF2-40B4-BE49-F238E27FC236}">
                    <a16:creationId xmlns:a16="http://schemas.microsoft.com/office/drawing/2014/main" id="{0D3AF789-8236-4847-9694-099AB89216D7}"/>
                  </a:ext>
                </a:extLst>
              </p:cNvPr>
              <p:cNvSpPr>
                <a:spLocks noRot="1" noChangeAspect="1" noMove="1" noResize="1" noEditPoints="1" noAdjustHandles="1" noChangeArrowheads="1" noChangeShapeType="1" noTextEdit="1"/>
              </p:cNvSpPr>
              <p:nvPr/>
            </p:nvSpPr>
            <p:spPr>
              <a:xfrm>
                <a:off x="9702927" y="4494351"/>
                <a:ext cx="763799" cy="37638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7B48E885-2896-3B41-8EA9-573B5A4D5E99}"/>
                  </a:ext>
                </a:extLst>
              </p:cNvPr>
              <p:cNvSpPr/>
              <p:nvPr/>
            </p:nvSpPr>
            <p:spPr>
              <a:xfrm rot="5400000">
                <a:off x="9598948" y="3799432"/>
                <a:ext cx="680956"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46">
                          <a:latin typeface="Cambria Math" panose="02040503050406030204" pitchFamily="18" charset="0"/>
                        </a:rPr>
                        <m:t>⋯⋯</m:t>
                      </m:r>
                    </m:oMath>
                  </m:oMathPara>
                </a14:m>
                <a:endParaRPr lang="ja-JP" altLang="en-US" sz="1846"/>
              </a:p>
            </p:txBody>
          </p:sp>
        </mc:Choice>
        <mc:Fallback xmlns="">
          <p:sp>
            <p:nvSpPr>
              <p:cNvPr id="42" name="正方形/長方形 41">
                <a:extLst>
                  <a:ext uri="{FF2B5EF4-FFF2-40B4-BE49-F238E27FC236}">
                    <a16:creationId xmlns:a16="http://schemas.microsoft.com/office/drawing/2014/main" id="{7B48E885-2896-3B41-8EA9-573B5A4D5E99}"/>
                  </a:ext>
                </a:extLst>
              </p:cNvPr>
              <p:cNvSpPr>
                <a:spLocks noRot="1" noChangeAspect="1" noMove="1" noResize="1" noEditPoints="1" noAdjustHandles="1" noChangeArrowheads="1" noChangeShapeType="1" noTextEdit="1"/>
              </p:cNvSpPr>
              <p:nvPr/>
            </p:nvSpPr>
            <p:spPr>
              <a:xfrm rot="5400000">
                <a:off x="9598948" y="3799432"/>
                <a:ext cx="680956" cy="376385"/>
              </a:xfrm>
              <a:prstGeom prst="rect">
                <a:avLst/>
              </a:prstGeom>
              <a:blipFill>
                <a:blip r:embed="rId9"/>
                <a:stretch>
                  <a:fillRect/>
                </a:stretch>
              </a:blipFill>
            </p:spPr>
            <p:txBody>
              <a:bodyPr/>
              <a:lstStyle/>
              <a:p>
                <a:r>
                  <a:rPr lang="ja-JP" altLang="en-US">
                    <a:noFill/>
                  </a:rPr>
                  <a:t> </a:t>
                </a:r>
              </a:p>
            </p:txBody>
          </p:sp>
        </mc:Fallback>
      </mc:AlternateContent>
      <p:sp>
        <p:nvSpPr>
          <p:cNvPr id="43" name="正方形/長方形 42">
            <a:extLst>
              <a:ext uri="{FF2B5EF4-FFF2-40B4-BE49-F238E27FC236}">
                <a16:creationId xmlns:a16="http://schemas.microsoft.com/office/drawing/2014/main" id="{C36F0588-15C7-B243-AB5C-09B5381674CF}"/>
              </a:ext>
            </a:extLst>
          </p:cNvPr>
          <p:cNvSpPr/>
          <p:nvPr/>
        </p:nvSpPr>
        <p:spPr>
          <a:xfrm>
            <a:off x="9709984" y="1407522"/>
            <a:ext cx="620731" cy="38442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 name="正方形/長方形 2">
            <a:extLst>
              <a:ext uri="{FF2B5EF4-FFF2-40B4-BE49-F238E27FC236}">
                <a16:creationId xmlns:a16="http://schemas.microsoft.com/office/drawing/2014/main" id="{A586E23C-0C5C-5F4D-8480-915E15AB4A47}"/>
              </a:ext>
            </a:extLst>
          </p:cNvPr>
          <p:cNvSpPr/>
          <p:nvPr/>
        </p:nvSpPr>
        <p:spPr>
          <a:xfrm>
            <a:off x="7211708" y="1721392"/>
            <a:ext cx="1980029" cy="400110"/>
          </a:xfrm>
          <a:prstGeom prst="rect">
            <a:avLst/>
          </a:prstGeom>
        </p:spPr>
        <p:txBody>
          <a:bodyPr wrap="none">
            <a:spAutoFit/>
          </a:bodyPr>
          <a:lstStyle/>
          <a:p>
            <a:r>
              <a:rPr lang="ja-JP" altLang="en-US" b="1">
                <a:solidFill>
                  <a:srgbClr val="0070C0"/>
                </a:solidFill>
                <a:latin typeface="Meiryo" charset="-128"/>
                <a:ea typeface="Meiryo" charset="-128"/>
                <a:cs typeface="Meiryo" charset="-128"/>
              </a:rPr>
              <a:t>標本平均の分布</a:t>
            </a:r>
            <a:endParaRPr lang="ja-JP" altLang="en-US">
              <a:solidFill>
                <a:srgbClr val="0070C0"/>
              </a:solidFill>
            </a:endParaRPr>
          </a:p>
        </p:txBody>
      </p:sp>
      <p:pic>
        <p:nvPicPr>
          <p:cNvPr id="44" name="図 43">
            <a:extLst>
              <a:ext uri="{FF2B5EF4-FFF2-40B4-BE49-F238E27FC236}">
                <a16:creationId xmlns:a16="http://schemas.microsoft.com/office/drawing/2014/main" id="{5A4EFC23-A3A0-8249-83FF-8C9891FC6273}"/>
              </a:ext>
            </a:extLst>
          </p:cNvPr>
          <p:cNvPicPr>
            <a:picLocks noChangeAspect="1"/>
          </p:cNvPicPr>
          <p:nvPr/>
        </p:nvPicPr>
        <p:blipFill>
          <a:blip r:embed="rId10"/>
          <a:stretch>
            <a:fillRect/>
          </a:stretch>
        </p:blipFill>
        <p:spPr>
          <a:xfrm>
            <a:off x="7211708" y="2470103"/>
            <a:ext cx="2385864" cy="1799309"/>
          </a:xfrm>
          <a:prstGeom prst="rect">
            <a:avLst/>
          </a:prstGeom>
        </p:spPr>
      </p:pic>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1CEC3AAA-44CC-2B4C-AFE4-D6367BC9F44E}"/>
                  </a:ext>
                </a:extLst>
              </p:cNvPr>
              <p:cNvSpPr/>
              <p:nvPr/>
            </p:nvSpPr>
            <p:spPr>
              <a:xfrm>
                <a:off x="5972122" y="2271394"/>
                <a:ext cx="2527693" cy="7377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215" i="1">
                              <a:latin typeface="Cambria Math" charset="0"/>
                              <a:ea typeface="Yu Gothic" charset="-128"/>
                              <a:cs typeface="Yu Gothic" charset="-128"/>
                            </a:rPr>
                          </m:ctrlPr>
                        </m:accPr>
                        <m:e>
                          <m:r>
                            <m:rPr>
                              <m:sty m:val="p"/>
                            </m:rPr>
                            <a:rPr lang="en-US" altLang="ja-JP" sz="2215">
                              <a:latin typeface="Cambria Math" charset="0"/>
                              <a:ea typeface="Yu Gothic" charset="-128"/>
                              <a:cs typeface="Yu Gothic" charset="-128"/>
                            </a:rPr>
                            <m:t>X</m:t>
                          </m:r>
                        </m:e>
                      </m:acc>
                      <m:r>
                        <a:rPr lang="en-US" altLang="ja-JP" sz="2215">
                          <a:latin typeface="Cambria Math" panose="02040503050406030204" pitchFamily="18" charset="0"/>
                          <a:ea typeface="Yu Gothic" charset="-128"/>
                          <a:cs typeface="Yu Gothic" charset="-128"/>
                        </a:rPr>
                        <m:t>~</m:t>
                      </m:r>
                      <m:r>
                        <m:rPr>
                          <m:sty m:val="p"/>
                        </m:rPr>
                        <a:rPr lang="en-US" altLang="ja-JP" sz="2215">
                          <a:latin typeface="Cambria Math" panose="02040503050406030204" pitchFamily="18" charset="0"/>
                          <a:ea typeface="Yu Gothic" charset="-128"/>
                          <a:cs typeface="Yu Gothic" charset="-128"/>
                        </a:rPr>
                        <m:t>N</m:t>
                      </m:r>
                      <m:r>
                        <a:rPr lang="en-US" altLang="ja-JP" sz="2215">
                          <a:latin typeface="Cambria Math" panose="02040503050406030204" pitchFamily="18" charset="0"/>
                          <a:ea typeface="Yu Gothic" charset="-128"/>
                          <a:cs typeface="Yu Gothic" charset="-128"/>
                        </a:rPr>
                        <m:t>(</m:t>
                      </m:r>
                      <m:r>
                        <m:rPr>
                          <m:sty m:val="p"/>
                        </m:rPr>
                        <a:rPr lang="en-US" altLang="ja-JP" sz="2215">
                          <a:latin typeface="Cambria Math" panose="02040503050406030204" pitchFamily="18" charset="0"/>
                          <a:ea typeface="Cambria Math" panose="02040503050406030204" pitchFamily="18" charset="0"/>
                          <a:cs typeface="Yu Gothic" charset="-128"/>
                        </a:rPr>
                        <m:t>μ</m:t>
                      </m:r>
                      <m:r>
                        <a:rPr lang="en-US" altLang="ja-JP" sz="2215">
                          <a:latin typeface="Cambria Math" panose="02040503050406030204" pitchFamily="18" charset="0"/>
                          <a:ea typeface="Cambria Math" panose="02040503050406030204" pitchFamily="18" charset="0"/>
                          <a:cs typeface="Yu Gothic" charset="-128"/>
                        </a:rPr>
                        <m:t>,</m:t>
                      </m:r>
                      <m:f>
                        <m:fPr>
                          <m:ctrlPr>
                            <a:rPr lang="en-US" altLang="ja-JP" sz="2215" i="1">
                              <a:latin typeface="Cambria Math" panose="02040503050406030204" pitchFamily="18" charset="0"/>
                              <a:ea typeface="Cambria Math" panose="02040503050406030204" pitchFamily="18" charset="0"/>
                            </a:rPr>
                          </m:ctrlPr>
                        </m:fPr>
                        <m:num>
                          <m:r>
                            <m:rPr>
                              <m:sty m:val="p"/>
                            </m:rPr>
                            <a:rPr lang="en-US" altLang="ja-JP" sz="2215">
                              <a:latin typeface="Cambria Math" panose="02040503050406030204" pitchFamily="18" charset="0"/>
                              <a:ea typeface="Cambria Math" panose="02040503050406030204" pitchFamily="18" charset="0"/>
                            </a:rPr>
                            <m:t>σ</m:t>
                          </m:r>
                        </m:num>
                        <m:den>
                          <m:rad>
                            <m:radPr>
                              <m:degHide m:val="on"/>
                              <m:ctrlPr>
                                <a:rPr lang="en-US" altLang="ja-JP" sz="2215" i="1">
                                  <a:latin typeface="Cambria Math" panose="02040503050406030204" pitchFamily="18" charset="0"/>
                                  <a:ea typeface="Cambria Math" panose="02040503050406030204" pitchFamily="18" charset="0"/>
                                </a:rPr>
                              </m:ctrlPr>
                            </m:radPr>
                            <m:deg/>
                            <m:e>
                              <m:r>
                                <m:rPr>
                                  <m:sty m:val="p"/>
                                </m:rPr>
                                <a:rPr lang="en-US" altLang="ja-JP" sz="2215">
                                  <a:latin typeface="Cambria Math" panose="02040503050406030204" pitchFamily="18" charset="0"/>
                                  <a:ea typeface="Cambria Math" panose="02040503050406030204" pitchFamily="18" charset="0"/>
                                </a:rPr>
                                <m:t>n</m:t>
                              </m:r>
                            </m:e>
                          </m:rad>
                        </m:den>
                      </m:f>
                      <m:r>
                        <a:rPr lang="en-US" altLang="ja-JP" sz="2215">
                          <a:latin typeface="Cambria Math" panose="02040503050406030204" pitchFamily="18" charset="0"/>
                          <a:ea typeface="Cambria Math" panose="02040503050406030204" pitchFamily="18" charset="0"/>
                        </a:rPr>
                        <m:t>)</m:t>
                      </m:r>
                    </m:oMath>
                  </m:oMathPara>
                </a14:m>
                <a:endParaRPr lang="ja-JP" altLang="en-US" sz="2215" dirty="0">
                  <a:latin typeface="Yu Gothic" charset="-128"/>
                  <a:ea typeface="Yu Gothic" charset="-128"/>
                  <a:cs typeface="Yu Gothic" charset="-128"/>
                </a:endParaRPr>
              </a:p>
            </p:txBody>
          </p:sp>
        </mc:Choice>
        <mc:Fallback xmlns="">
          <p:sp>
            <p:nvSpPr>
              <p:cNvPr id="45" name="正方形/長方形 44">
                <a:extLst>
                  <a:ext uri="{FF2B5EF4-FFF2-40B4-BE49-F238E27FC236}">
                    <a16:creationId xmlns:a16="http://schemas.microsoft.com/office/drawing/2014/main" id="{1CEC3AAA-44CC-2B4C-AFE4-D6367BC9F44E}"/>
                  </a:ext>
                </a:extLst>
              </p:cNvPr>
              <p:cNvSpPr>
                <a:spLocks noRot="1" noChangeAspect="1" noMove="1" noResize="1" noEditPoints="1" noAdjustHandles="1" noChangeArrowheads="1" noChangeShapeType="1" noTextEdit="1"/>
              </p:cNvSpPr>
              <p:nvPr/>
            </p:nvSpPr>
            <p:spPr>
              <a:xfrm>
                <a:off x="5972122" y="2271394"/>
                <a:ext cx="2527693" cy="737766"/>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CC6C1D18-FD00-FB4C-BBCB-BAF1E849A26B}"/>
                  </a:ext>
                </a:extLst>
              </p:cNvPr>
              <p:cNvSpPr/>
              <p:nvPr/>
            </p:nvSpPr>
            <p:spPr>
              <a:xfrm>
                <a:off x="7389579" y="4286685"/>
                <a:ext cx="1965534"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ja-JP" altLang="en-US" sz="2215">
                          <a:latin typeface="Cambria Math" charset="0"/>
                          <a:ea typeface="Cambria Math" charset="0"/>
                          <a:cs typeface="Cambria Math" charset="0"/>
                        </a:rPr>
                        <m:t>μ</m:t>
                      </m:r>
                    </m:oMath>
                  </m:oMathPara>
                </a14:m>
                <a:endParaRPr lang="ja-JP" altLang="en-US" sz="2215" dirty="0"/>
              </a:p>
            </p:txBody>
          </p:sp>
        </mc:Choice>
        <mc:Fallback xmlns="">
          <p:sp>
            <p:nvSpPr>
              <p:cNvPr id="46" name="正方形/長方形 45">
                <a:extLst>
                  <a:ext uri="{FF2B5EF4-FFF2-40B4-BE49-F238E27FC236}">
                    <a16:creationId xmlns:a16="http://schemas.microsoft.com/office/drawing/2014/main" id="{CC6C1D18-FD00-FB4C-BBCB-BAF1E849A26B}"/>
                  </a:ext>
                </a:extLst>
              </p:cNvPr>
              <p:cNvSpPr>
                <a:spLocks noRot="1" noChangeAspect="1" noMove="1" noResize="1" noEditPoints="1" noAdjustHandles="1" noChangeArrowheads="1" noChangeShapeType="1" noTextEdit="1"/>
              </p:cNvSpPr>
              <p:nvPr/>
            </p:nvSpPr>
            <p:spPr>
              <a:xfrm>
                <a:off x="7389579" y="4286685"/>
                <a:ext cx="1965534" cy="433196"/>
              </a:xfrm>
              <a:prstGeom prst="rect">
                <a:avLst/>
              </a:prstGeom>
              <a:blipFill>
                <a:blip r:embed="rId12"/>
                <a:stretch>
                  <a:fillRect b="-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a:extLst>
                  <a:ext uri="{FF2B5EF4-FFF2-40B4-BE49-F238E27FC236}">
                    <a16:creationId xmlns:a16="http://schemas.microsoft.com/office/drawing/2014/main" id="{8C3B9CD3-3AEC-8A45-864C-EFE24D7AC32F}"/>
                  </a:ext>
                </a:extLst>
              </p:cNvPr>
              <p:cNvSpPr/>
              <p:nvPr/>
            </p:nvSpPr>
            <p:spPr>
              <a:xfrm>
                <a:off x="8372346" y="3369757"/>
                <a:ext cx="524503" cy="630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846" i="1">
                              <a:latin typeface="Cambria Math" panose="02040503050406030204" pitchFamily="18" charset="0"/>
                              <a:ea typeface="Cambria Math" panose="02040503050406030204" pitchFamily="18" charset="0"/>
                            </a:rPr>
                          </m:ctrlPr>
                        </m:fPr>
                        <m:num>
                          <m:r>
                            <m:rPr>
                              <m:sty m:val="p"/>
                            </m:rPr>
                            <a:rPr lang="en-US" altLang="ja-JP" sz="1846">
                              <a:latin typeface="Cambria Math" panose="02040503050406030204" pitchFamily="18" charset="0"/>
                              <a:ea typeface="Cambria Math" panose="02040503050406030204" pitchFamily="18" charset="0"/>
                            </a:rPr>
                            <m:t>σ</m:t>
                          </m:r>
                        </m:num>
                        <m:den>
                          <m:rad>
                            <m:radPr>
                              <m:degHide m:val="on"/>
                              <m:ctrlPr>
                                <a:rPr lang="en-US" altLang="ja-JP" sz="1846" i="1">
                                  <a:latin typeface="Cambria Math" panose="02040503050406030204" pitchFamily="18" charset="0"/>
                                  <a:ea typeface="Cambria Math" panose="02040503050406030204" pitchFamily="18" charset="0"/>
                                </a:rPr>
                              </m:ctrlPr>
                            </m:radPr>
                            <m:deg/>
                            <m:e>
                              <m:r>
                                <m:rPr>
                                  <m:sty m:val="p"/>
                                </m:rPr>
                                <a:rPr lang="en-US" altLang="ja-JP" sz="1846">
                                  <a:latin typeface="Cambria Math" panose="02040503050406030204" pitchFamily="18" charset="0"/>
                                  <a:ea typeface="Cambria Math" panose="02040503050406030204" pitchFamily="18" charset="0"/>
                                </a:rPr>
                                <m:t>n</m:t>
                              </m:r>
                            </m:e>
                          </m:rad>
                        </m:den>
                      </m:f>
                    </m:oMath>
                  </m:oMathPara>
                </a14:m>
                <a:endParaRPr lang="ja-JP" altLang="en-US" sz="1846"/>
              </a:p>
            </p:txBody>
          </p:sp>
        </mc:Choice>
        <mc:Fallback xmlns="">
          <p:sp>
            <p:nvSpPr>
              <p:cNvPr id="48" name="正方形/長方形 47">
                <a:extLst>
                  <a:ext uri="{FF2B5EF4-FFF2-40B4-BE49-F238E27FC236}">
                    <a16:creationId xmlns:a16="http://schemas.microsoft.com/office/drawing/2014/main" id="{8C3B9CD3-3AEC-8A45-864C-EFE24D7AC32F}"/>
                  </a:ext>
                </a:extLst>
              </p:cNvPr>
              <p:cNvSpPr>
                <a:spLocks noRot="1" noChangeAspect="1" noMove="1" noResize="1" noEditPoints="1" noAdjustHandles="1" noChangeArrowheads="1" noChangeShapeType="1" noTextEdit="1"/>
              </p:cNvSpPr>
              <p:nvPr/>
            </p:nvSpPr>
            <p:spPr>
              <a:xfrm>
                <a:off x="8372346" y="3369757"/>
                <a:ext cx="524503" cy="63017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a:extLst>
                  <a:ext uri="{FF2B5EF4-FFF2-40B4-BE49-F238E27FC236}">
                    <a16:creationId xmlns:a16="http://schemas.microsoft.com/office/drawing/2014/main" id="{167F62F3-9246-454D-BE37-8B512917F031}"/>
                  </a:ext>
                </a:extLst>
              </p:cNvPr>
              <p:cNvSpPr/>
              <p:nvPr/>
            </p:nvSpPr>
            <p:spPr>
              <a:xfrm>
                <a:off x="9370160" y="3889982"/>
                <a:ext cx="39562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1846" i="1">
                              <a:latin typeface="Cambria Math" panose="02040503050406030204" pitchFamily="18" charset="0"/>
                              <a:ea typeface="Cambria Math" panose="02040503050406030204" pitchFamily="18" charset="0"/>
                            </a:rPr>
                          </m:ctrlPr>
                        </m:accPr>
                        <m:e>
                          <m:r>
                            <a:rPr lang="en-US" altLang="ja-JP" sz="1846" i="1">
                              <a:latin typeface="Cambria Math" panose="02040503050406030204" pitchFamily="18" charset="0"/>
                              <a:ea typeface="Cambria Math" panose="02040503050406030204" pitchFamily="18" charset="0"/>
                            </a:rPr>
                            <m:t>𝑋</m:t>
                          </m:r>
                        </m:e>
                      </m:acc>
                    </m:oMath>
                  </m:oMathPara>
                </a14:m>
                <a:endParaRPr lang="ja-JP" altLang="en-US" sz="1846"/>
              </a:p>
            </p:txBody>
          </p:sp>
        </mc:Choice>
        <mc:Fallback xmlns="">
          <p:sp>
            <p:nvSpPr>
              <p:cNvPr id="49" name="正方形/長方形 48">
                <a:extLst>
                  <a:ext uri="{FF2B5EF4-FFF2-40B4-BE49-F238E27FC236}">
                    <a16:creationId xmlns:a16="http://schemas.microsoft.com/office/drawing/2014/main" id="{167F62F3-9246-454D-BE37-8B512917F031}"/>
                  </a:ext>
                </a:extLst>
              </p:cNvPr>
              <p:cNvSpPr>
                <a:spLocks noRot="1" noChangeAspect="1" noMove="1" noResize="1" noEditPoints="1" noAdjustHandles="1" noChangeArrowheads="1" noChangeShapeType="1" noTextEdit="1"/>
              </p:cNvSpPr>
              <p:nvPr/>
            </p:nvSpPr>
            <p:spPr>
              <a:xfrm>
                <a:off x="9370160" y="3889982"/>
                <a:ext cx="395621" cy="376385"/>
              </a:xfrm>
              <a:prstGeom prst="rect">
                <a:avLst/>
              </a:prstGeom>
              <a:blipFill>
                <a:blip r:embed="rId14"/>
                <a:stretch>
                  <a:fillRect/>
                </a:stretch>
              </a:blipFill>
            </p:spPr>
            <p:txBody>
              <a:bodyPr/>
              <a:lstStyle/>
              <a:p>
                <a:r>
                  <a:rPr lang="ja-JP" altLang="en-US">
                    <a:noFill/>
                  </a:rPr>
                  <a:t> </a:t>
                </a:r>
              </a:p>
            </p:txBody>
          </p:sp>
        </mc:Fallback>
      </mc:AlternateContent>
      <p:cxnSp>
        <p:nvCxnSpPr>
          <p:cNvPr id="7" name="直線コネクタ 6">
            <a:extLst>
              <a:ext uri="{FF2B5EF4-FFF2-40B4-BE49-F238E27FC236}">
                <a16:creationId xmlns:a16="http://schemas.microsoft.com/office/drawing/2014/main" id="{54A58794-1BF4-5043-B580-D917C0BA7F6B}"/>
              </a:ext>
            </a:extLst>
          </p:cNvPr>
          <p:cNvCxnSpPr>
            <a:endCxn id="46" idx="0"/>
          </p:cNvCxnSpPr>
          <p:nvPr/>
        </p:nvCxnSpPr>
        <p:spPr bwMode="auto">
          <a:xfrm>
            <a:off x="8349922" y="4148892"/>
            <a:ext cx="0" cy="13779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 name="直線矢印コネクタ 12">
            <a:extLst>
              <a:ext uri="{FF2B5EF4-FFF2-40B4-BE49-F238E27FC236}">
                <a16:creationId xmlns:a16="http://schemas.microsoft.com/office/drawing/2014/main" id="{25363B85-2D63-7A41-8086-B498313AA7A0}"/>
              </a:ext>
            </a:extLst>
          </p:cNvPr>
          <p:cNvCxnSpPr/>
          <p:nvPr/>
        </p:nvCxnSpPr>
        <p:spPr bwMode="auto">
          <a:xfrm>
            <a:off x="8404640" y="3259222"/>
            <a:ext cx="360000"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29" name="円/楕円 28">
            <a:extLst>
              <a:ext uri="{FF2B5EF4-FFF2-40B4-BE49-F238E27FC236}">
                <a16:creationId xmlns:a16="http://schemas.microsoft.com/office/drawing/2014/main" id="{12E5355F-5B58-E94F-9792-D1960F9159A1}"/>
              </a:ext>
            </a:extLst>
          </p:cNvPr>
          <p:cNvSpPr/>
          <p:nvPr/>
        </p:nvSpPr>
        <p:spPr>
          <a:xfrm>
            <a:off x="8135817" y="4148891"/>
            <a:ext cx="500185" cy="686381"/>
          </a:xfrm>
          <a:prstGeom prst="ellipse">
            <a:avLst/>
          </a:prstGeom>
          <a:solidFill>
            <a:schemeClr val="accent6">
              <a:lumMod val="20000"/>
              <a:lumOff val="80000"/>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1" name="円/楕円 30">
            <a:extLst>
              <a:ext uri="{FF2B5EF4-FFF2-40B4-BE49-F238E27FC236}">
                <a16:creationId xmlns:a16="http://schemas.microsoft.com/office/drawing/2014/main" id="{D29BF08F-D21A-B846-BB94-438AA167F5AC}"/>
              </a:ext>
            </a:extLst>
          </p:cNvPr>
          <p:cNvSpPr/>
          <p:nvPr/>
        </p:nvSpPr>
        <p:spPr>
          <a:xfrm>
            <a:off x="8360598" y="3329500"/>
            <a:ext cx="500185" cy="686381"/>
          </a:xfrm>
          <a:prstGeom prst="ellipse">
            <a:avLst/>
          </a:prstGeom>
          <a:solidFill>
            <a:schemeClr val="accent6">
              <a:lumMod val="20000"/>
              <a:lumOff val="80000"/>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3" name="円/楕円 32">
            <a:extLst>
              <a:ext uri="{FF2B5EF4-FFF2-40B4-BE49-F238E27FC236}">
                <a16:creationId xmlns:a16="http://schemas.microsoft.com/office/drawing/2014/main" id="{0325FDA1-DF25-144D-83F0-F9360F589B74}"/>
              </a:ext>
            </a:extLst>
          </p:cNvPr>
          <p:cNvSpPr/>
          <p:nvPr/>
        </p:nvSpPr>
        <p:spPr>
          <a:xfrm>
            <a:off x="3752635" y="4102159"/>
            <a:ext cx="500185" cy="686381"/>
          </a:xfrm>
          <a:prstGeom prst="ellipse">
            <a:avLst/>
          </a:prstGeom>
          <a:solidFill>
            <a:schemeClr val="accent6">
              <a:lumMod val="20000"/>
              <a:lumOff val="80000"/>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2475BC6D-C711-2544-863D-53A4D268B434}"/>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a:t>
                </a:r>
                <a:r>
                  <a:rPr lang="ja-JP" altLang="en-US" sz="1846" dirty="0">
                    <a:latin typeface="Meiryo" charset="-128"/>
                    <a:ea typeface="Meiryo" charset="-128"/>
                    <a:cs typeface="Meiryo" charset="-128"/>
                  </a:rPr>
                  <a:t>の標本平均の分布</a:t>
                </a:r>
                <a:r>
                  <a:rPr lang="ja-JP" altLang="en-US" sz="1846" dirty="0">
                    <a:solidFill>
                      <a:schemeClr val="tx1"/>
                    </a:solidFill>
                    <a:latin typeface="Meiryo" charset="-128"/>
                    <a:ea typeface="Meiryo" charset="-128"/>
                    <a:cs typeface="Meiryo" charset="-128"/>
                  </a:rPr>
                  <a:t>は、</a:t>
                </a:r>
                <a14:m>
                  <m:oMath xmlns:m="http://schemas.openxmlformats.org/officeDocument/2006/math">
                    <m:r>
                      <a:rPr lang="en-US" altLang="ja-JP" sz="1846" b="1" i="1" dirty="0">
                        <a:solidFill>
                          <a:schemeClr val="tx1"/>
                        </a:solidFill>
                        <a:latin typeface="Cambria Math" charset="0"/>
                        <a:ea typeface="Meiryo" charset="-128"/>
                        <a:cs typeface="Meiryo" charset="-128"/>
                      </a:rPr>
                      <m:t> </m:t>
                    </m:r>
                    <m:r>
                      <a:rPr lang="en-US" altLang="ja-JP" sz="1846" b="1" i="1" dirty="0">
                        <a:solidFill>
                          <a:srgbClr val="FF0000"/>
                        </a:solidFill>
                        <a:latin typeface="Cambria Math" charset="0"/>
                        <a:ea typeface="Meiryo" charset="-128"/>
                        <a:cs typeface="Meiryo" charset="-128"/>
                      </a:rPr>
                      <m:t>𝒏</m:t>
                    </m:r>
                  </m:oMath>
                </a14:m>
                <a:r>
                  <a:rPr lang="ja-JP" altLang="en-US" sz="1846" b="1" dirty="0">
                    <a:solidFill>
                      <a:srgbClr val="FF0000"/>
                    </a:solidFill>
                    <a:latin typeface="Meiryo" charset="-128"/>
                    <a:ea typeface="Meiryo" charset="-128"/>
                    <a:cs typeface="Meiryo" charset="-128"/>
                  </a:rPr>
                  <a:t>が十分に大きい時、平均が</a:t>
                </a:r>
                <a14:m>
                  <m:oMath xmlns:m="http://schemas.openxmlformats.org/officeDocument/2006/math">
                    <m:r>
                      <a:rPr lang="en-US" altLang="ja-JP" sz="1846" b="1" i="1" dirty="0">
                        <a:solidFill>
                          <a:srgbClr val="FF0000"/>
                        </a:solidFill>
                        <a:latin typeface="Cambria Math" charset="0"/>
                        <a:ea typeface="Meiryo" charset="-128"/>
                        <a:cs typeface="Meiryo" charset="-128"/>
                      </a:rPr>
                      <m:t>𝝁</m:t>
                    </m:r>
                  </m:oMath>
                </a14:m>
                <a:r>
                  <a:rPr lang="ja-JP" altLang="en-US" sz="1846" b="1" dirty="0">
                    <a:solidFill>
                      <a:srgbClr val="FF0000"/>
                    </a:solidFill>
                    <a:latin typeface="Meiryo" charset="-128"/>
                    <a:ea typeface="Meiryo" charset="-128"/>
                    <a:cs typeface="Meiryo" charset="-128"/>
                  </a:rPr>
                  <a:t>、標準偏差</a:t>
                </a:r>
                <a14:m>
                  <m:oMath xmlns:m="http://schemas.openxmlformats.org/officeDocument/2006/math">
                    <m:f>
                      <m:fPr>
                        <m:ctrlPr>
                          <a:rPr lang="mr-IN" altLang="ja-JP" sz="1846" b="1" i="1">
                            <a:solidFill>
                              <a:srgbClr val="FF0000"/>
                            </a:solidFill>
                            <a:latin typeface="Cambria Math" panose="02040503050406030204" pitchFamily="18" charset="0"/>
                            <a:ea typeface="Meiryo" charset="-128"/>
                            <a:cs typeface="Meiryo" charset="-128"/>
                          </a:rPr>
                        </m:ctrlPr>
                      </m:fPr>
                      <m:num>
                        <m:r>
                          <a:rPr lang="mr-IN" altLang="ja-JP" sz="1846" b="1" i="1">
                            <a:solidFill>
                              <a:srgbClr val="FF0000"/>
                            </a:solidFill>
                            <a:latin typeface="Cambria Math" charset="0"/>
                            <a:ea typeface="Meiryo" charset="-128"/>
                            <a:cs typeface="Meiryo" charset="-128"/>
                          </a:rPr>
                          <m:t>𝝈</m:t>
                        </m:r>
                      </m:num>
                      <m:den>
                        <m:rad>
                          <m:radPr>
                            <m:degHide m:val="on"/>
                            <m:ctrlPr>
                              <a:rPr lang="mr-IN" altLang="ja-JP" sz="1846" b="1" i="1">
                                <a:solidFill>
                                  <a:srgbClr val="FF0000"/>
                                </a:solidFill>
                                <a:latin typeface="Cambria Math" panose="02040503050406030204" pitchFamily="18" charset="0"/>
                                <a:ea typeface="Meiryo" charset="-128"/>
                                <a:cs typeface="Meiryo" charset="-128"/>
                              </a:rPr>
                            </m:ctrlPr>
                          </m:radPr>
                          <m:deg/>
                          <m:e>
                            <m:r>
                              <a:rPr lang="en-US" altLang="ja-JP" sz="1846" b="1" i="1">
                                <a:solidFill>
                                  <a:srgbClr val="FF0000"/>
                                </a:solidFill>
                                <a:latin typeface="Cambria Math" charset="0"/>
                                <a:ea typeface="Meiryo" charset="-128"/>
                                <a:cs typeface="Meiryo" charset="-128"/>
                              </a:rPr>
                              <m:t>𝒏</m:t>
                            </m:r>
                          </m:e>
                        </m:rad>
                      </m:den>
                    </m:f>
                  </m:oMath>
                </a14:m>
                <a:r>
                  <a:rPr lang="ja-JP" altLang="en-US" sz="1846" b="1" dirty="0">
                    <a:solidFill>
                      <a:srgbClr val="FF0000"/>
                    </a:solidFill>
                    <a:latin typeface="Meiryo" charset="-128"/>
                    <a:ea typeface="Meiryo" charset="-128"/>
                    <a:cs typeface="Meiryo" charset="-128"/>
                  </a:rPr>
                  <a:t>の正規分布に従う</a:t>
                </a:r>
                <a:r>
                  <a:rPr lang="ja-JP" altLang="en-US" sz="1846" dirty="0">
                    <a:latin typeface="Meiryo" charset="-128"/>
                    <a:ea typeface="Meiryo" charset="-128"/>
                    <a:cs typeface="Meiryo" charset="-128"/>
                  </a:rPr>
                  <a:t>。</a:t>
                </a:r>
                <a:endParaRPr lang="en-US" altLang="ja-JP" sz="1846" dirty="0">
                  <a:latin typeface="Meiryo" charset="-128"/>
                  <a:ea typeface="Meiryo" charset="-128"/>
                  <a:cs typeface="Meiryo" charset="-128"/>
                </a:endParaRPr>
              </a:p>
            </p:txBody>
          </p:sp>
        </mc:Choice>
        <mc:Fallback xmlns="">
          <p:sp>
            <p:nvSpPr>
              <p:cNvPr id="37" name="正方形/長方形 36">
                <a:extLst>
                  <a:ext uri="{FF2B5EF4-FFF2-40B4-BE49-F238E27FC236}">
                    <a16:creationId xmlns:a16="http://schemas.microsoft.com/office/drawing/2014/main" id="{2475BC6D-C711-2544-863D-53A4D268B434}"/>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15"/>
                <a:stretch>
                  <a:fillRect l="-831" t="-1869" r="-554"/>
                </a:stretch>
              </a:blipFill>
            </p:spPr>
            <p:txBody>
              <a:bodyPr/>
              <a:lstStyle/>
              <a:p>
                <a:r>
                  <a:rPr lang="ja-JP" altLang="en-US">
                    <a:noFill/>
                  </a:rPr>
                  <a:t> </a:t>
                </a:r>
              </a:p>
            </p:txBody>
          </p:sp>
        </mc:Fallback>
      </mc:AlternateContent>
      <p:sp>
        <p:nvSpPr>
          <p:cNvPr id="38" name="正方形/長方形 37">
            <a:extLst>
              <a:ext uri="{FF2B5EF4-FFF2-40B4-BE49-F238E27FC236}">
                <a16:creationId xmlns:a16="http://schemas.microsoft.com/office/drawing/2014/main" id="{508115DD-FDC0-5549-BFB9-D7C661208870}"/>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cxnSp>
        <p:nvCxnSpPr>
          <p:cNvPr id="40" name="直線コネクタ 39">
            <a:extLst>
              <a:ext uri="{FF2B5EF4-FFF2-40B4-BE49-F238E27FC236}">
                <a16:creationId xmlns:a16="http://schemas.microsoft.com/office/drawing/2014/main" id="{73591922-6E5B-AE46-B393-15790237CDE4}"/>
              </a:ext>
            </a:extLst>
          </p:cNvPr>
          <p:cNvCxnSpPr>
            <a:cxnSpLocks/>
          </p:cNvCxnSpPr>
          <p:nvPr/>
        </p:nvCxnSpPr>
        <p:spPr bwMode="auto">
          <a:xfrm flipH="1">
            <a:off x="10058400" y="5251732"/>
            <a:ext cx="0" cy="61001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D8616FC4-B002-3D44-8112-D803C7753FB6}"/>
              </a:ext>
            </a:extLst>
          </p:cNvPr>
          <p:cNvCxnSpPr>
            <a:cxnSpLocks/>
          </p:cNvCxnSpPr>
          <p:nvPr/>
        </p:nvCxnSpPr>
        <p:spPr bwMode="auto">
          <a:xfrm>
            <a:off x="8817819" y="5861751"/>
            <a:ext cx="122941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7" name="直線矢印コネクタ 46">
            <a:extLst>
              <a:ext uri="{FF2B5EF4-FFF2-40B4-BE49-F238E27FC236}">
                <a16:creationId xmlns:a16="http://schemas.microsoft.com/office/drawing/2014/main" id="{9A2A9940-7B98-9647-B1B1-6B827B2BC741}"/>
              </a:ext>
            </a:extLst>
          </p:cNvPr>
          <p:cNvCxnSpPr>
            <a:cxnSpLocks/>
          </p:cNvCxnSpPr>
          <p:nvPr/>
        </p:nvCxnSpPr>
        <p:spPr bwMode="auto">
          <a:xfrm flipV="1">
            <a:off x="8817819" y="4021529"/>
            <a:ext cx="0" cy="184587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50" name="テキスト ボックス 49">
            <a:extLst>
              <a:ext uri="{FF2B5EF4-FFF2-40B4-BE49-F238E27FC236}">
                <a16:creationId xmlns:a16="http://schemas.microsoft.com/office/drawing/2014/main" id="{F27052F2-A016-B84A-BA51-A40B1DB683F9}"/>
              </a:ext>
            </a:extLst>
          </p:cNvPr>
          <p:cNvSpPr txBox="1"/>
          <p:nvPr/>
        </p:nvSpPr>
        <p:spPr>
          <a:xfrm>
            <a:off x="7787681" y="6012606"/>
            <a:ext cx="2550698" cy="400110"/>
          </a:xfrm>
          <a:prstGeom prst="rect">
            <a:avLst/>
          </a:prstGeom>
          <a:noFill/>
        </p:spPr>
        <p:txBody>
          <a:bodyPr wrap="none" rtlCol="0">
            <a:spAutoFit/>
          </a:bodyPr>
          <a:lstStyle/>
          <a:p>
            <a:r>
              <a:rPr kumimoji="1" lang="ja-JP" altLang="en-US"/>
              <a:t>このデータの標準偏差</a:t>
            </a:r>
          </a:p>
        </p:txBody>
      </p:sp>
      <p:sp>
        <p:nvSpPr>
          <p:cNvPr id="51" name="円/楕円 50">
            <a:extLst>
              <a:ext uri="{FF2B5EF4-FFF2-40B4-BE49-F238E27FC236}">
                <a16:creationId xmlns:a16="http://schemas.microsoft.com/office/drawing/2014/main" id="{FAD8F8D7-DE3D-1A42-96E1-C42CFA5F80E6}"/>
              </a:ext>
            </a:extLst>
          </p:cNvPr>
          <p:cNvSpPr/>
          <p:nvPr/>
        </p:nvSpPr>
        <p:spPr>
          <a:xfrm>
            <a:off x="3543075" y="5139826"/>
            <a:ext cx="500185" cy="686381"/>
          </a:xfrm>
          <a:prstGeom prst="ellipse">
            <a:avLst/>
          </a:prstGeom>
          <a:solidFill>
            <a:schemeClr val="accent6">
              <a:lumMod val="20000"/>
              <a:lumOff val="80000"/>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cxnSp>
        <p:nvCxnSpPr>
          <p:cNvPr id="52" name="直線コネクタ 51">
            <a:extLst>
              <a:ext uri="{FF2B5EF4-FFF2-40B4-BE49-F238E27FC236}">
                <a16:creationId xmlns:a16="http://schemas.microsoft.com/office/drawing/2014/main" id="{3F88E75D-1350-9945-AA21-D522C5CA6F45}"/>
              </a:ext>
            </a:extLst>
          </p:cNvPr>
          <p:cNvCxnSpPr/>
          <p:nvPr/>
        </p:nvCxnSpPr>
        <p:spPr>
          <a:xfrm flipH="1">
            <a:off x="3805482" y="5140570"/>
            <a:ext cx="0" cy="13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B950B326-CAA6-4F49-99AA-BB3281800B0A}"/>
              </a:ext>
            </a:extLst>
          </p:cNvPr>
          <p:cNvCxnSpPr/>
          <p:nvPr/>
        </p:nvCxnSpPr>
        <p:spPr>
          <a:xfrm>
            <a:off x="2475774" y="5234354"/>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6808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21CC670F-A6F1-A84F-86A8-F80EA59AEBDF}"/>
                  </a:ext>
                </a:extLst>
              </p:cNvPr>
              <p:cNvSpPr/>
              <p:nvPr/>
            </p:nvSpPr>
            <p:spPr>
              <a:xfrm>
                <a:off x="3374671" y="5282721"/>
                <a:ext cx="1069524"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r>
                        <a:rPr lang="en-US" altLang="ja-JP" sz="1846">
                          <a:latin typeface="Cambria Math" panose="02040503050406030204" pitchFamily="18" charset="0"/>
                          <a:ea typeface="Cambria Math" panose="02040503050406030204" pitchFamily="18" charset="0"/>
                          <a:cs typeface="Yu Gothic" charset="-128"/>
                        </a:rPr>
                        <m:t>=100</m:t>
                      </m:r>
                    </m:oMath>
                  </m:oMathPara>
                </a14:m>
                <a:endParaRPr lang="ja-JP" altLang="en-US" sz="1846"/>
              </a:p>
            </p:txBody>
          </p:sp>
        </mc:Choice>
        <mc:Fallback xmlns="">
          <p:sp>
            <p:nvSpPr>
              <p:cNvPr id="35" name="正方形/長方形 34">
                <a:extLst>
                  <a:ext uri="{FF2B5EF4-FFF2-40B4-BE49-F238E27FC236}">
                    <a16:creationId xmlns:a16="http://schemas.microsoft.com/office/drawing/2014/main" id="{21CC670F-A6F1-A84F-86A8-F80EA59AEBDF}"/>
                  </a:ext>
                </a:extLst>
              </p:cNvPr>
              <p:cNvSpPr>
                <a:spLocks noRot="1" noChangeAspect="1" noMove="1" noResize="1" noEditPoints="1" noAdjustHandles="1" noChangeArrowheads="1" noChangeShapeType="1" noTextEdit="1"/>
              </p:cNvSpPr>
              <p:nvPr/>
            </p:nvSpPr>
            <p:spPr>
              <a:xfrm>
                <a:off x="3374671" y="5282721"/>
                <a:ext cx="1069524" cy="376385"/>
              </a:xfrm>
              <a:prstGeom prst="rect">
                <a:avLst/>
              </a:prstGeom>
              <a:blipFill>
                <a:blip r:embed="rId2"/>
                <a:stretch>
                  <a:fillRect b="-3226"/>
                </a:stretch>
              </a:blipFill>
            </p:spPr>
            <p:txBody>
              <a:bodyPr/>
              <a:lstStyle/>
              <a:p>
                <a:r>
                  <a:rPr lang="ja-JP" altLang="en-US">
                    <a:noFill/>
                  </a:rPr>
                  <a:t> </a:t>
                </a:r>
              </a:p>
            </p:txBody>
          </p:sp>
        </mc:Fallback>
      </mc:AlternateContent>
      <p:cxnSp>
        <p:nvCxnSpPr>
          <p:cNvPr id="40" name="直線コネクタ 39">
            <a:extLst>
              <a:ext uri="{FF2B5EF4-FFF2-40B4-BE49-F238E27FC236}">
                <a16:creationId xmlns:a16="http://schemas.microsoft.com/office/drawing/2014/main" id="{59BE6222-7DB8-ED4F-AFD0-0F98EF466FBB}"/>
              </a:ext>
            </a:extLst>
          </p:cNvPr>
          <p:cNvCxnSpPr>
            <a:cxnSpLocks/>
            <a:endCxn id="35" idx="0"/>
          </p:cNvCxnSpPr>
          <p:nvPr/>
        </p:nvCxnSpPr>
        <p:spPr>
          <a:xfrm>
            <a:off x="3909433" y="5129672"/>
            <a:ext cx="1" cy="153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BD2181D8-9A6A-7845-BEC8-B8BBBE5A625F}"/>
                  </a:ext>
                </a:extLst>
              </p:cNvPr>
              <p:cNvSpPr/>
              <p:nvPr/>
            </p:nvSpPr>
            <p:spPr>
              <a:xfrm>
                <a:off x="3740233" y="4148892"/>
                <a:ext cx="942887"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r>
                        <a:rPr lang="en-US" altLang="ja-JP" sz="1846">
                          <a:latin typeface="Cambria Math" panose="02040503050406030204" pitchFamily="18" charset="0"/>
                          <a:ea typeface="Cambria Math" panose="02040503050406030204" pitchFamily="18" charset="0"/>
                        </a:rPr>
                        <m:t>=10</m:t>
                      </m:r>
                    </m:oMath>
                  </m:oMathPara>
                </a14:m>
                <a:endParaRPr lang="ja-JP" altLang="en-US" sz="1846"/>
              </a:p>
            </p:txBody>
          </p:sp>
        </mc:Choice>
        <mc:Fallback xmlns="">
          <p:sp>
            <p:nvSpPr>
              <p:cNvPr id="41" name="正方形/長方形 40">
                <a:extLst>
                  <a:ext uri="{FF2B5EF4-FFF2-40B4-BE49-F238E27FC236}">
                    <a16:creationId xmlns:a16="http://schemas.microsoft.com/office/drawing/2014/main" id="{BD2181D8-9A6A-7845-BEC8-B8BBBE5A625F}"/>
                  </a:ext>
                </a:extLst>
              </p:cNvPr>
              <p:cNvSpPr>
                <a:spLocks noRot="1" noChangeAspect="1" noMove="1" noResize="1" noEditPoints="1" noAdjustHandles="1" noChangeArrowheads="1" noChangeShapeType="1" noTextEdit="1"/>
              </p:cNvSpPr>
              <p:nvPr/>
            </p:nvSpPr>
            <p:spPr>
              <a:xfrm>
                <a:off x="3740233" y="4148892"/>
                <a:ext cx="942887" cy="376385"/>
              </a:xfrm>
              <a:prstGeom prst="rect">
                <a:avLst/>
              </a:prstGeom>
              <a:blipFill>
                <a:blip r:embed="rId3"/>
                <a:stretch>
                  <a:fillRect/>
                </a:stretch>
              </a:blipFill>
            </p:spPr>
            <p:txBody>
              <a:bodyPr/>
              <a:lstStyle/>
              <a:p>
                <a:r>
                  <a:rPr lang="ja-JP" altLang="en-US">
                    <a:noFill/>
                  </a:rPr>
                  <a:t> </a:t>
                </a:r>
              </a:p>
            </p:txBody>
          </p:sp>
        </mc:Fallback>
      </mc:AlternateContent>
      <p:cxnSp>
        <p:nvCxnSpPr>
          <p:cNvPr id="42" name="直線矢印コネクタ 41">
            <a:extLst>
              <a:ext uri="{FF2B5EF4-FFF2-40B4-BE49-F238E27FC236}">
                <a16:creationId xmlns:a16="http://schemas.microsoft.com/office/drawing/2014/main" id="{ACFC6A31-F180-2640-84E9-E96409085794}"/>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45CD679B-5962-6344-8B12-BC013D971807}"/>
                  </a:ext>
                </a:extLst>
              </p:cNvPr>
              <p:cNvSpPr/>
              <p:nvPr/>
            </p:nvSpPr>
            <p:spPr>
              <a:xfrm>
                <a:off x="5086605" y="5001693"/>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36" name="正方形/長方形 35">
                <a:extLst>
                  <a:ext uri="{FF2B5EF4-FFF2-40B4-BE49-F238E27FC236}">
                    <a16:creationId xmlns:a16="http://schemas.microsoft.com/office/drawing/2014/main" id="{45CD679B-5962-6344-8B12-BC013D971807}"/>
                  </a:ext>
                </a:extLst>
              </p:cNvPr>
              <p:cNvSpPr>
                <a:spLocks noRot="1" noChangeAspect="1" noMove="1" noResize="1" noEditPoints="1" noAdjustHandles="1" noChangeArrowheads="1" noChangeShapeType="1" noTextEdit="1"/>
              </p:cNvSpPr>
              <p:nvPr/>
            </p:nvSpPr>
            <p:spPr>
              <a:xfrm>
                <a:off x="5086605" y="5001693"/>
                <a:ext cx="372218" cy="376385"/>
              </a:xfrm>
              <a:prstGeom prst="rect">
                <a:avLst/>
              </a:prstGeom>
              <a:blipFill>
                <a:blip r:embed="rId4"/>
                <a:stretch>
                  <a:fillRect/>
                </a:stretch>
              </a:blipFill>
            </p:spPr>
            <p:txBody>
              <a:bodyPr/>
              <a:lstStyle/>
              <a:p>
                <a:r>
                  <a:rPr lang="ja-JP" altLang="en-US">
                    <a:noFill/>
                  </a:rPr>
                  <a:t> </a:t>
                </a:r>
              </a:p>
            </p:txBody>
          </p:sp>
        </mc:Fallback>
      </mc:AlternateContent>
      <p:cxnSp>
        <p:nvCxnSpPr>
          <p:cNvPr id="38" name="直線コネクタ 37">
            <a:extLst>
              <a:ext uri="{FF2B5EF4-FFF2-40B4-BE49-F238E27FC236}">
                <a16:creationId xmlns:a16="http://schemas.microsoft.com/office/drawing/2014/main" id="{296CF7B4-FCE0-C241-B2EB-51BE8A140A1E}"/>
              </a:ext>
            </a:extLst>
          </p:cNvPr>
          <p:cNvCxnSpPr/>
          <p:nvPr/>
        </p:nvCxnSpPr>
        <p:spPr>
          <a:xfrm>
            <a:off x="2430585" y="5220518"/>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フリーフォーム 38">
            <a:extLst>
              <a:ext uri="{FF2B5EF4-FFF2-40B4-BE49-F238E27FC236}">
                <a16:creationId xmlns:a16="http://schemas.microsoft.com/office/drawing/2014/main" id="{784C43CA-D65B-D049-89DC-00EDF62436A7}"/>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03A1A31E-AF5C-CF4F-AC42-F50C26A038AE}"/>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個のデータを無作為抽出した時の標本平均の分布は、</a:t>
                </a:r>
                <a14:m>
                  <m:oMath xmlns:m="http://schemas.openxmlformats.org/officeDocument/2006/math">
                    <m:r>
                      <a:rPr lang="en-US" altLang="ja-JP" sz="1846" b="0" i="1" dirty="0">
                        <a:solidFill>
                          <a:schemeClr val="tx1"/>
                        </a:solidFill>
                        <a:latin typeface="Cambria Math" charset="0"/>
                        <a:ea typeface="Meiryo" charset="-128"/>
                        <a:cs typeface="Meiryo" charset="-128"/>
                      </a:rPr>
                      <m:t> </m:t>
                    </m:r>
                    <m:r>
                      <a:rPr lang="en-US" altLang="ja-JP" sz="1846" b="0" i="1" dirty="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が十分に大きい時、平均が</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f>
                      <m:fPr>
                        <m:ctrlPr>
                          <a:rPr lang="mr-IN" altLang="ja-JP" sz="1846" i="1">
                            <a:solidFill>
                              <a:schemeClr val="tx1"/>
                            </a:solidFill>
                            <a:latin typeface="Cambria Math" panose="02040503050406030204" pitchFamily="18" charset="0"/>
                            <a:ea typeface="Meiryo" charset="-128"/>
                            <a:cs typeface="Meiryo" charset="-128"/>
                          </a:rPr>
                        </m:ctrlPr>
                      </m:fPr>
                      <m:num>
                        <m:r>
                          <a:rPr lang="mr-IN" altLang="ja-JP" sz="1846" b="0" i="1">
                            <a:solidFill>
                              <a:schemeClr val="tx1"/>
                            </a:solidFill>
                            <a:latin typeface="Cambria Math" charset="0"/>
                            <a:ea typeface="Meiryo" charset="-128"/>
                            <a:cs typeface="Meiryo" charset="-128"/>
                          </a:rPr>
                          <m:t>𝜎</m:t>
                        </m:r>
                      </m:num>
                      <m:den>
                        <m:rad>
                          <m:radPr>
                            <m:degHide m:val="on"/>
                            <m:ctrlPr>
                              <a:rPr lang="mr-IN" altLang="ja-JP" sz="1846" i="1">
                                <a:solidFill>
                                  <a:schemeClr val="tx1"/>
                                </a:solidFill>
                                <a:latin typeface="Cambria Math" panose="02040503050406030204" pitchFamily="18" charset="0"/>
                                <a:ea typeface="Meiryo" charset="-128"/>
                                <a:cs typeface="Meiryo" charset="-128"/>
                              </a:rPr>
                            </m:ctrlPr>
                          </m:radPr>
                          <m:deg/>
                          <m:e>
                            <m:r>
                              <a:rPr lang="en-US" altLang="ja-JP" sz="1846" b="0" i="1">
                                <a:solidFill>
                                  <a:schemeClr val="tx1"/>
                                </a:solidFill>
                                <a:latin typeface="Cambria Math" charset="0"/>
                                <a:ea typeface="Meiryo" charset="-128"/>
                                <a:cs typeface="Meiryo" charset="-128"/>
                              </a:rPr>
                              <m:t>𝑛</m:t>
                            </m:r>
                          </m:e>
                        </m:rad>
                      </m:den>
                    </m:f>
                  </m:oMath>
                </a14:m>
                <a:r>
                  <a:rPr lang="ja-JP" altLang="en-US" sz="1846" dirty="0">
                    <a:solidFill>
                      <a:schemeClr val="tx1"/>
                    </a:solidFill>
                    <a:latin typeface="Meiryo" charset="-128"/>
                    <a:ea typeface="Meiryo" charset="-128"/>
                    <a:cs typeface="Meiryo" charset="-128"/>
                  </a:rPr>
                  <a:t>の正規分布に従う。</a:t>
                </a:r>
                <a:endParaRPr lang="en-US" altLang="ja-JP" sz="1846" dirty="0">
                  <a:solidFill>
                    <a:schemeClr val="tx1"/>
                  </a:solidFill>
                  <a:latin typeface="Meiryo" charset="-128"/>
                  <a:ea typeface="Meiryo" charset="-128"/>
                  <a:cs typeface="Meiryo" charset="-128"/>
                </a:endParaRPr>
              </a:p>
            </p:txBody>
          </p:sp>
        </mc:Choice>
        <mc:Fallback xmlns="">
          <p:sp>
            <p:nvSpPr>
              <p:cNvPr id="16" name="正方形/長方形 15">
                <a:extLst>
                  <a:ext uri="{FF2B5EF4-FFF2-40B4-BE49-F238E27FC236}">
                    <a16:creationId xmlns:a16="http://schemas.microsoft.com/office/drawing/2014/main" id="{03A1A31E-AF5C-CF4F-AC42-F50C26A038AE}"/>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b="-1869"/>
                </a:stretch>
              </a:blipFill>
            </p:spPr>
            <p:txBody>
              <a:bodyPr/>
              <a:lstStyle/>
              <a:p>
                <a:r>
                  <a:rPr lang="ja-JP" altLang="en-US">
                    <a:noFill/>
                  </a:rPr>
                  <a:t> </a:t>
                </a:r>
              </a:p>
            </p:txBody>
          </p:sp>
        </mc:Fallback>
      </mc:AlternateContent>
      <p:sp>
        <p:nvSpPr>
          <p:cNvPr id="17" name="正方形/長方形 16">
            <a:extLst>
              <a:ext uri="{FF2B5EF4-FFF2-40B4-BE49-F238E27FC236}">
                <a16:creationId xmlns:a16="http://schemas.microsoft.com/office/drawing/2014/main" id="{7588AA8A-2CF3-F142-8540-0D639025ED6B}"/>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8" name="正方形/長方形 17">
            <a:extLst>
              <a:ext uri="{FF2B5EF4-FFF2-40B4-BE49-F238E27FC236}">
                <a16:creationId xmlns:a16="http://schemas.microsoft.com/office/drawing/2014/main" id="{89405B0D-F57A-F844-AA38-BF2A543E2AAB}"/>
              </a:ext>
            </a:extLst>
          </p:cNvPr>
          <p:cNvSpPr/>
          <p:nvPr/>
        </p:nvSpPr>
        <p:spPr>
          <a:xfrm>
            <a:off x="2021066" y="2678668"/>
            <a:ext cx="3645863" cy="369332"/>
          </a:xfrm>
          <a:prstGeom prst="rect">
            <a:avLst/>
          </a:prstGeom>
        </p:spPr>
        <p:txBody>
          <a:bodyPr wrap="square">
            <a:spAutoFit/>
          </a:bodyPr>
          <a:lstStyle/>
          <a:p>
            <a:r>
              <a:rPr lang="ja-JP" altLang="en-US" sz="1800" b="1" dirty="0"/>
              <a:t>母集団</a:t>
            </a:r>
          </a:p>
        </p:txBody>
      </p:sp>
    </p:spTree>
    <p:extLst>
      <p:ext uri="{BB962C8B-B14F-4D97-AF65-F5344CB8AC3E}">
        <p14:creationId xmlns:p14="http://schemas.microsoft.com/office/powerpoint/2010/main" val="16248322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21CC670F-A6F1-A84F-86A8-F80EA59AEBDF}"/>
                  </a:ext>
                </a:extLst>
              </p:cNvPr>
              <p:cNvSpPr/>
              <p:nvPr/>
            </p:nvSpPr>
            <p:spPr>
              <a:xfrm>
                <a:off x="3374671" y="5282721"/>
                <a:ext cx="1069524"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r>
                        <a:rPr lang="en-US" altLang="ja-JP" sz="1846">
                          <a:latin typeface="Cambria Math" panose="02040503050406030204" pitchFamily="18" charset="0"/>
                          <a:ea typeface="Cambria Math" panose="02040503050406030204" pitchFamily="18" charset="0"/>
                          <a:cs typeface="Yu Gothic" charset="-128"/>
                        </a:rPr>
                        <m:t>=100</m:t>
                      </m:r>
                    </m:oMath>
                  </m:oMathPara>
                </a14:m>
                <a:endParaRPr lang="ja-JP" altLang="en-US" sz="1846"/>
              </a:p>
            </p:txBody>
          </p:sp>
        </mc:Choice>
        <mc:Fallback xmlns="">
          <p:sp>
            <p:nvSpPr>
              <p:cNvPr id="35" name="正方形/長方形 34">
                <a:extLst>
                  <a:ext uri="{FF2B5EF4-FFF2-40B4-BE49-F238E27FC236}">
                    <a16:creationId xmlns:a16="http://schemas.microsoft.com/office/drawing/2014/main" id="{21CC670F-A6F1-A84F-86A8-F80EA59AEBDF}"/>
                  </a:ext>
                </a:extLst>
              </p:cNvPr>
              <p:cNvSpPr>
                <a:spLocks noRot="1" noChangeAspect="1" noMove="1" noResize="1" noEditPoints="1" noAdjustHandles="1" noChangeArrowheads="1" noChangeShapeType="1" noTextEdit="1"/>
              </p:cNvSpPr>
              <p:nvPr/>
            </p:nvSpPr>
            <p:spPr>
              <a:xfrm>
                <a:off x="3374671" y="5282721"/>
                <a:ext cx="1069524" cy="376385"/>
              </a:xfrm>
              <a:prstGeom prst="rect">
                <a:avLst/>
              </a:prstGeom>
              <a:blipFill>
                <a:blip r:embed="rId2"/>
                <a:stretch>
                  <a:fillRect b="-3226"/>
                </a:stretch>
              </a:blipFill>
            </p:spPr>
            <p:txBody>
              <a:bodyPr/>
              <a:lstStyle/>
              <a:p>
                <a:r>
                  <a:rPr lang="ja-JP" altLang="en-US">
                    <a:noFill/>
                  </a:rPr>
                  <a:t> </a:t>
                </a:r>
              </a:p>
            </p:txBody>
          </p:sp>
        </mc:Fallback>
      </mc:AlternateContent>
      <p:cxnSp>
        <p:nvCxnSpPr>
          <p:cNvPr id="40" name="直線コネクタ 39">
            <a:extLst>
              <a:ext uri="{FF2B5EF4-FFF2-40B4-BE49-F238E27FC236}">
                <a16:creationId xmlns:a16="http://schemas.microsoft.com/office/drawing/2014/main" id="{59BE6222-7DB8-ED4F-AFD0-0F98EF466FBB}"/>
              </a:ext>
            </a:extLst>
          </p:cNvPr>
          <p:cNvCxnSpPr>
            <a:cxnSpLocks/>
            <a:endCxn id="35" idx="0"/>
          </p:cNvCxnSpPr>
          <p:nvPr/>
        </p:nvCxnSpPr>
        <p:spPr>
          <a:xfrm>
            <a:off x="3909433" y="5129672"/>
            <a:ext cx="1" cy="153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BD2181D8-9A6A-7845-BEC8-B8BBBE5A625F}"/>
                  </a:ext>
                </a:extLst>
              </p:cNvPr>
              <p:cNvSpPr/>
              <p:nvPr/>
            </p:nvSpPr>
            <p:spPr>
              <a:xfrm>
                <a:off x="3740233" y="4148892"/>
                <a:ext cx="942887"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r>
                        <a:rPr lang="en-US" altLang="ja-JP" sz="1846">
                          <a:latin typeface="Cambria Math" panose="02040503050406030204" pitchFamily="18" charset="0"/>
                          <a:ea typeface="Cambria Math" panose="02040503050406030204" pitchFamily="18" charset="0"/>
                        </a:rPr>
                        <m:t>=10</m:t>
                      </m:r>
                    </m:oMath>
                  </m:oMathPara>
                </a14:m>
                <a:endParaRPr lang="ja-JP" altLang="en-US" sz="1846"/>
              </a:p>
            </p:txBody>
          </p:sp>
        </mc:Choice>
        <mc:Fallback xmlns="">
          <p:sp>
            <p:nvSpPr>
              <p:cNvPr id="41" name="正方形/長方形 40">
                <a:extLst>
                  <a:ext uri="{FF2B5EF4-FFF2-40B4-BE49-F238E27FC236}">
                    <a16:creationId xmlns:a16="http://schemas.microsoft.com/office/drawing/2014/main" id="{BD2181D8-9A6A-7845-BEC8-B8BBBE5A625F}"/>
                  </a:ext>
                </a:extLst>
              </p:cNvPr>
              <p:cNvSpPr>
                <a:spLocks noRot="1" noChangeAspect="1" noMove="1" noResize="1" noEditPoints="1" noAdjustHandles="1" noChangeArrowheads="1" noChangeShapeType="1" noTextEdit="1"/>
              </p:cNvSpPr>
              <p:nvPr/>
            </p:nvSpPr>
            <p:spPr>
              <a:xfrm>
                <a:off x="3740233" y="4148892"/>
                <a:ext cx="942887" cy="376385"/>
              </a:xfrm>
              <a:prstGeom prst="rect">
                <a:avLst/>
              </a:prstGeom>
              <a:blipFill>
                <a:blip r:embed="rId3"/>
                <a:stretch>
                  <a:fillRect/>
                </a:stretch>
              </a:blipFill>
            </p:spPr>
            <p:txBody>
              <a:bodyPr/>
              <a:lstStyle/>
              <a:p>
                <a:r>
                  <a:rPr lang="ja-JP" altLang="en-US">
                    <a:noFill/>
                  </a:rPr>
                  <a:t> </a:t>
                </a:r>
              </a:p>
            </p:txBody>
          </p:sp>
        </mc:Fallback>
      </mc:AlternateContent>
      <p:cxnSp>
        <p:nvCxnSpPr>
          <p:cNvPr id="42" name="直線矢印コネクタ 41">
            <a:extLst>
              <a:ext uri="{FF2B5EF4-FFF2-40B4-BE49-F238E27FC236}">
                <a16:creationId xmlns:a16="http://schemas.microsoft.com/office/drawing/2014/main" id="{ACFC6A31-F180-2640-84E9-E96409085794}"/>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45CD679B-5962-6344-8B12-BC013D971807}"/>
                  </a:ext>
                </a:extLst>
              </p:cNvPr>
              <p:cNvSpPr/>
              <p:nvPr/>
            </p:nvSpPr>
            <p:spPr>
              <a:xfrm>
                <a:off x="5086605" y="5001693"/>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36" name="正方形/長方形 35">
                <a:extLst>
                  <a:ext uri="{FF2B5EF4-FFF2-40B4-BE49-F238E27FC236}">
                    <a16:creationId xmlns:a16="http://schemas.microsoft.com/office/drawing/2014/main" id="{45CD679B-5962-6344-8B12-BC013D971807}"/>
                  </a:ext>
                </a:extLst>
              </p:cNvPr>
              <p:cNvSpPr>
                <a:spLocks noRot="1" noChangeAspect="1" noMove="1" noResize="1" noEditPoints="1" noAdjustHandles="1" noChangeArrowheads="1" noChangeShapeType="1" noTextEdit="1"/>
              </p:cNvSpPr>
              <p:nvPr/>
            </p:nvSpPr>
            <p:spPr>
              <a:xfrm>
                <a:off x="5086605" y="5001693"/>
                <a:ext cx="372218" cy="376385"/>
              </a:xfrm>
              <a:prstGeom prst="rect">
                <a:avLst/>
              </a:prstGeom>
              <a:blipFill>
                <a:blip r:embed="rId4"/>
                <a:stretch>
                  <a:fillRect/>
                </a:stretch>
              </a:blipFill>
            </p:spPr>
            <p:txBody>
              <a:bodyPr/>
              <a:lstStyle/>
              <a:p>
                <a:r>
                  <a:rPr lang="ja-JP" altLang="en-US">
                    <a:noFill/>
                  </a:rPr>
                  <a:t> </a:t>
                </a:r>
              </a:p>
            </p:txBody>
          </p:sp>
        </mc:Fallback>
      </mc:AlternateContent>
      <p:cxnSp>
        <p:nvCxnSpPr>
          <p:cNvPr id="38" name="直線コネクタ 37">
            <a:extLst>
              <a:ext uri="{FF2B5EF4-FFF2-40B4-BE49-F238E27FC236}">
                <a16:creationId xmlns:a16="http://schemas.microsoft.com/office/drawing/2014/main" id="{296CF7B4-FCE0-C241-B2EB-51BE8A140A1E}"/>
              </a:ext>
            </a:extLst>
          </p:cNvPr>
          <p:cNvCxnSpPr/>
          <p:nvPr/>
        </p:nvCxnSpPr>
        <p:spPr>
          <a:xfrm>
            <a:off x="2430585" y="5220518"/>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フリーフォーム 38">
            <a:extLst>
              <a:ext uri="{FF2B5EF4-FFF2-40B4-BE49-F238E27FC236}">
                <a16:creationId xmlns:a16="http://schemas.microsoft.com/office/drawing/2014/main" id="{784C43CA-D65B-D049-89DC-00EDF62436A7}"/>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7" name="正方形/長方形 16">
            <a:extLst>
              <a:ext uri="{FF2B5EF4-FFF2-40B4-BE49-F238E27FC236}">
                <a16:creationId xmlns:a16="http://schemas.microsoft.com/office/drawing/2014/main" id="{F382E750-AF9F-0540-99C0-C983564E6318}"/>
              </a:ext>
            </a:extLst>
          </p:cNvPr>
          <p:cNvSpPr/>
          <p:nvPr/>
        </p:nvSpPr>
        <p:spPr>
          <a:xfrm>
            <a:off x="2021066" y="2660270"/>
            <a:ext cx="3645863" cy="369332"/>
          </a:xfrm>
          <a:prstGeom prst="rect">
            <a:avLst/>
          </a:prstGeom>
        </p:spPr>
        <p:txBody>
          <a:bodyPr wrap="square">
            <a:spAutoFit/>
          </a:bodyPr>
          <a:lstStyle/>
          <a:p>
            <a:r>
              <a:rPr lang="ja-JP" altLang="en-US" sz="1800" b="1" dirty="0"/>
              <a:t>母集団</a:t>
            </a:r>
          </a:p>
        </p:txBody>
      </p:sp>
      <p:sp>
        <p:nvSpPr>
          <p:cNvPr id="18" name="右矢印 17">
            <a:extLst>
              <a:ext uri="{FF2B5EF4-FFF2-40B4-BE49-F238E27FC236}">
                <a16:creationId xmlns:a16="http://schemas.microsoft.com/office/drawing/2014/main" id="{C9B1BC6D-0A03-8B4C-B9BE-DE296BB910A4}"/>
              </a:ext>
            </a:extLst>
          </p:cNvPr>
          <p:cNvSpPr/>
          <p:nvPr/>
        </p:nvSpPr>
        <p:spPr>
          <a:xfrm rot="20261763">
            <a:off x="4898088" y="3397506"/>
            <a:ext cx="1982658"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テキスト ボックス 18">
            <a:extLst>
              <a:ext uri="{FF2B5EF4-FFF2-40B4-BE49-F238E27FC236}">
                <a16:creationId xmlns:a16="http://schemas.microsoft.com/office/drawing/2014/main" id="{DFEBA840-916B-504A-AC13-0627C31F9A23}"/>
              </a:ext>
            </a:extLst>
          </p:cNvPr>
          <p:cNvSpPr txBox="1"/>
          <p:nvPr/>
        </p:nvSpPr>
        <p:spPr>
          <a:xfrm rot="20179343">
            <a:off x="4818550" y="3550920"/>
            <a:ext cx="2086166" cy="66941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a:t>
            </a:r>
            <a:r>
              <a:rPr lang="en-US" altLang="ja-JP" sz="2400" b="1" dirty="0">
                <a:solidFill>
                  <a:srgbClr val="FF0000"/>
                </a:solidFill>
              </a:rPr>
              <a:t>n=25</a:t>
            </a:r>
            <a:endParaRPr lang="ja-JP" altLang="en-US" sz="2400" b="1">
              <a:solidFill>
                <a:srgbClr val="FF0000"/>
              </a:solidFill>
            </a:endParaRPr>
          </a:p>
          <a:p>
            <a:r>
              <a:rPr lang="ja-JP" altLang="en-US" sz="1350"/>
              <a:t>　</a:t>
            </a:r>
            <a:endParaRPr lang="ja-JP" altLang="en-US" sz="1350" dirty="0"/>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6E0D0088-7787-E740-8414-ABE4463C255E}"/>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個のデータを無作為抽出した時の標本平均の分布は、</a:t>
                </a:r>
                <a14:m>
                  <m:oMath xmlns:m="http://schemas.openxmlformats.org/officeDocument/2006/math">
                    <m:r>
                      <a:rPr lang="en-US" altLang="ja-JP" sz="1846" b="0" i="1" dirty="0">
                        <a:solidFill>
                          <a:schemeClr val="tx1"/>
                        </a:solidFill>
                        <a:latin typeface="Cambria Math" charset="0"/>
                        <a:ea typeface="Meiryo" charset="-128"/>
                        <a:cs typeface="Meiryo" charset="-128"/>
                      </a:rPr>
                      <m:t> </m:t>
                    </m:r>
                    <m:r>
                      <a:rPr lang="en-US" altLang="ja-JP" sz="1846" b="0" i="1" dirty="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が十分に大きい時、平均が</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f>
                      <m:fPr>
                        <m:ctrlPr>
                          <a:rPr lang="mr-IN" altLang="ja-JP" sz="1846" i="1">
                            <a:solidFill>
                              <a:schemeClr val="tx1"/>
                            </a:solidFill>
                            <a:latin typeface="Cambria Math" panose="02040503050406030204" pitchFamily="18" charset="0"/>
                            <a:ea typeface="Meiryo" charset="-128"/>
                            <a:cs typeface="Meiryo" charset="-128"/>
                          </a:rPr>
                        </m:ctrlPr>
                      </m:fPr>
                      <m:num>
                        <m:r>
                          <a:rPr lang="mr-IN" altLang="ja-JP" sz="1846" b="0" i="1">
                            <a:solidFill>
                              <a:schemeClr val="tx1"/>
                            </a:solidFill>
                            <a:latin typeface="Cambria Math" charset="0"/>
                            <a:ea typeface="Meiryo" charset="-128"/>
                            <a:cs typeface="Meiryo" charset="-128"/>
                          </a:rPr>
                          <m:t>𝜎</m:t>
                        </m:r>
                      </m:num>
                      <m:den>
                        <m:rad>
                          <m:radPr>
                            <m:degHide m:val="on"/>
                            <m:ctrlPr>
                              <a:rPr lang="mr-IN" altLang="ja-JP" sz="1846" i="1">
                                <a:solidFill>
                                  <a:schemeClr val="tx1"/>
                                </a:solidFill>
                                <a:latin typeface="Cambria Math" panose="02040503050406030204" pitchFamily="18" charset="0"/>
                                <a:ea typeface="Meiryo" charset="-128"/>
                                <a:cs typeface="Meiryo" charset="-128"/>
                              </a:rPr>
                            </m:ctrlPr>
                          </m:radPr>
                          <m:deg/>
                          <m:e>
                            <m:r>
                              <a:rPr lang="en-US" altLang="ja-JP" sz="1846" b="0" i="1">
                                <a:solidFill>
                                  <a:schemeClr val="tx1"/>
                                </a:solidFill>
                                <a:latin typeface="Cambria Math" charset="0"/>
                                <a:ea typeface="Meiryo" charset="-128"/>
                                <a:cs typeface="Meiryo" charset="-128"/>
                              </a:rPr>
                              <m:t>𝑛</m:t>
                            </m:r>
                          </m:e>
                        </m:rad>
                      </m:den>
                    </m:f>
                  </m:oMath>
                </a14:m>
                <a:r>
                  <a:rPr lang="ja-JP" altLang="en-US" sz="1846" dirty="0">
                    <a:solidFill>
                      <a:schemeClr val="tx1"/>
                    </a:solidFill>
                    <a:latin typeface="Meiryo" charset="-128"/>
                    <a:ea typeface="Meiryo" charset="-128"/>
                    <a:cs typeface="Meiryo" charset="-128"/>
                  </a:rPr>
                  <a:t>の正規分布に従う。</a:t>
                </a:r>
                <a:endParaRPr lang="en-US" altLang="ja-JP" sz="1846" dirty="0">
                  <a:solidFill>
                    <a:schemeClr val="tx1"/>
                  </a:solidFill>
                  <a:latin typeface="Meiryo" charset="-128"/>
                  <a:ea typeface="Meiryo" charset="-128"/>
                  <a:cs typeface="Meiryo" charset="-128"/>
                </a:endParaRPr>
              </a:p>
            </p:txBody>
          </p:sp>
        </mc:Choice>
        <mc:Fallback xmlns="">
          <p:sp>
            <p:nvSpPr>
              <p:cNvPr id="20" name="正方形/長方形 19">
                <a:extLst>
                  <a:ext uri="{FF2B5EF4-FFF2-40B4-BE49-F238E27FC236}">
                    <a16:creationId xmlns:a16="http://schemas.microsoft.com/office/drawing/2014/main" id="{6E0D0088-7787-E740-8414-ABE4463C255E}"/>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b="-1869"/>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57FD5524-9BF1-DE41-A97C-2B34CABE95EB}"/>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Tree>
    <p:extLst>
      <p:ext uri="{BB962C8B-B14F-4D97-AF65-F5344CB8AC3E}">
        <p14:creationId xmlns:p14="http://schemas.microsoft.com/office/powerpoint/2010/main" val="11199177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21CC670F-A6F1-A84F-86A8-F80EA59AEBDF}"/>
                  </a:ext>
                </a:extLst>
              </p:cNvPr>
              <p:cNvSpPr/>
              <p:nvPr/>
            </p:nvSpPr>
            <p:spPr>
              <a:xfrm>
                <a:off x="3374671" y="5282721"/>
                <a:ext cx="1069524"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r>
                        <a:rPr lang="en-US" altLang="ja-JP" sz="1846">
                          <a:latin typeface="Cambria Math" panose="02040503050406030204" pitchFamily="18" charset="0"/>
                          <a:ea typeface="Cambria Math" panose="02040503050406030204" pitchFamily="18" charset="0"/>
                          <a:cs typeface="Yu Gothic" charset="-128"/>
                        </a:rPr>
                        <m:t>=100</m:t>
                      </m:r>
                    </m:oMath>
                  </m:oMathPara>
                </a14:m>
                <a:endParaRPr lang="ja-JP" altLang="en-US" sz="1846"/>
              </a:p>
            </p:txBody>
          </p:sp>
        </mc:Choice>
        <mc:Fallback xmlns="">
          <p:sp>
            <p:nvSpPr>
              <p:cNvPr id="35" name="正方形/長方形 34">
                <a:extLst>
                  <a:ext uri="{FF2B5EF4-FFF2-40B4-BE49-F238E27FC236}">
                    <a16:creationId xmlns:a16="http://schemas.microsoft.com/office/drawing/2014/main" id="{21CC670F-A6F1-A84F-86A8-F80EA59AEBDF}"/>
                  </a:ext>
                </a:extLst>
              </p:cNvPr>
              <p:cNvSpPr>
                <a:spLocks noRot="1" noChangeAspect="1" noMove="1" noResize="1" noEditPoints="1" noAdjustHandles="1" noChangeArrowheads="1" noChangeShapeType="1" noTextEdit="1"/>
              </p:cNvSpPr>
              <p:nvPr/>
            </p:nvSpPr>
            <p:spPr>
              <a:xfrm>
                <a:off x="3374671" y="5282721"/>
                <a:ext cx="1069524" cy="376385"/>
              </a:xfrm>
              <a:prstGeom prst="rect">
                <a:avLst/>
              </a:prstGeom>
              <a:blipFill>
                <a:blip r:embed="rId2"/>
                <a:stretch>
                  <a:fillRect b="-3226"/>
                </a:stretch>
              </a:blipFill>
            </p:spPr>
            <p:txBody>
              <a:bodyPr/>
              <a:lstStyle/>
              <a:p>
                <a:r>
                  <a:rPr lang="ja-JP" altLang="en-US">
                    <a:noFill/>
                  </a:rPr>
                  <a:t> </a:t>
                </a:r>
              </a:p>
            </p:txBody>
          </p:sp>
        </mc:Fallback>
      </mc:AlternateContent>
      <p:cxnSp>
        <p:nvCxnSpPr>
          <p:cNvPr id="40" name="直線コネクタ 39">
            <a:extLst>
              <a:ext uri="{FF2B5EF4-FFF2-40B4-BE49-F238E27FC236}">
                <a16:creationId xmlns:a16="http://schemas.microsoft.com/office/drawing/2014/main" id="{59BE6222-7DB8-ED4F-AFD0-0F98EF466FBB}"/>
              </a:ext>
            </a:extLst>
          </p:cNvPr>
          <p:cNvCxnSpPr>
            <a:cxnSpLocks/>
            <a:endCxn id="35" idx="0"/>
          </p:cNvCxnSpPr>
          <p:nvPr/>
        </p:nvCxnSpPr>
        <p:spPr>
          <a:xfrm>
            <a:off x="3909433" y="5129672"/>
            <a:ext cx="1" cy="153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BD2181D8-9A6A-7845-BEC8-B8BBBE5A625F}"/>
                  </a:ext>
                </a:extLst>
              </p:cNvPr>
              <p:cNvSpPr/>
              <p:nvPr/>
            </p:nvSpPr>
            <p:spPr>
              <a:xfrm>
                <a:off x="3740233" y="4148892"/>
                <a:ext cx="942887"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r>
                        <a:rPr lang="en-US" altLang="ja-JP" sz="1846">
                          <a:latin typeface="Cambria Math" panose="02040503050406030204" pitchFamily="18" charset="0"/>
                          <a:ea typeface="Cambria Math" panose="02040503050406030204" pitchFamily="18" charset="0"/>
                        </a:rPr>
                        <m:t>=10</m:t>
                      </m:r>
                    </m:oMath>
                  </m:oMathPara>
                </a14:m>
                <a:endParaRPr lang="ja-JP" altLang="en-US" sz="1846"/>
              </a:p>
            </p:txBody>
          </p:sp>
        </mc:Choice>
        <mc:Fallback xmlns="">
          <p:sp>
            <p:nvSpPr>
              <p:cNvPr id="41" name="正方形/長方形 40">
                <a:extLst>
                  <a:ext uri="{FF2B5EF4-FFF2-40B4-BE49-F238E27FC236}">
                    <a16:creationId xmlns:a16="http://schemas.microsoft.com/office/drawing/2014/main" id="{BD2181D8-9A6A-7845-BEC8-B8BBBE5A625F}"/>
                  </a:ext>
                </a:extLst>
              </p:cNvPr>
              <p:cNvSpPr>
                <a:spLocks noRot="1" noChangeAspect="1" noMove="1" noResize="1" noEditPoints="1" noAdjustHandles="1" noChangeArrowheads="1" noChangeShapeType="1" noTextEdit="1"/>
              </p:cNvSpPr>
              <p:nvPr/>
            </p:nvSpPr>
            <p:spPr>
              <a:xfrm>
                <a:off x="3740233" y="4148892"/>
                <a:ext cx="942887" cy="376385"/>
              </a:xfrm>
              <a:prstGeom prst="rect">
                <a:avLst/>
              </a:prstGeom>
              <a:blipFill>
                <a:blip r:embed="rId3"/>
                <a:stretch>
                  <a:fillRect/>
                </a:stretch>
              </a:blipFill>
            </p:spPr>
            <p:txBody>
              <a:bodyPr/>
              <a:lstStyle/>
              <a:p>
                <a:r>
                  <a:rPr lang="ja-JP" altLang="en-US">
                    <a:noFill/>
                  </a:rPr>
                  <a:t> </a:t>
                </a:r>
              </a:p>
            </p:txBody>
          </p:sp>
        </mc:Fallback>
      </mc:AlternateContent>
      <p:cxnSp>
        <p:nvCxnSpPr>
          <p:cNvPr id="42" name="直線矢印コネクタ 41">
            <a:extLst>
              <a:ext uri="{FF2B5EF4-FFF2-40B4-BE49-F238E27FC236}">
                <a16:creationId xmlns:a16="http://schemas.microsoft.com/office/drawing/2014/main" id="{ACFC6A31-F180-2640-84E9-E96409085794}"/>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45CD679B-5962-6344-8B12-BC013D971807}"/>
                  </a:ext>
                </a:extLst>
              </p:cNvPr>
              <p:cNvSpPr/>
              <p:nvPr/>
            </p:nvSpPr>
            <p:spPr>
              <a:xfrm>
                <a:off x="5086605" y="5001693"/>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36" name="正方形/長方形 35">
                <a:extLst>
                  <a:ext uri="{FF2B5EF4-FFF2-40B4-BE49-F238E27FC236}">
                    <a16:creationId xmlns:a16="http://schemas.microsoft.com/office/drawing/2014/main" id="{45CD679B-5962-6344-8B12-BC013D971807}"/>
                  </a:ext>
                </a:extLst>
              </p:cNvPr>
              <p:cNvSpPr>
                <a:spLocks noRot="1" noChangeAspect="1" noMove="1" noResize="1" noEditPoints="1" noAdjustHandles="1" noChangeArrowheads="1" noChangeShapeType="1" noTextEdit="1"/>
              </p:cNvSpPr>
              <p:nvPr/>
            </p:nvSpPr>
            <p:spPr>
              <a:xfrm>
                <a:off x="5086605" y="5001693"/>
                <a:ext cx="372218" cy="376385"/>
              </a:xfrm>
              <a:prstGeom prst="rect">
                <a:avLst/>
              </a:prstGeom>
              <a:blipFill>
                <a:blip r:embed="rId4"/>
                <a:stretch>
                  <a:fillRect/>
                </a:stretch>
              </a:blipFill>
            </p:spPr>
            <p:txBody>
              <a:bodyPr/>
              <a:lstStyle/>
              <a:p>
                <a:r>
                  <a:rPr lang="ja-JP" altLang="en-US">
                    <a:noFill/>
                  </a:rPr>
                  <a:t> </a:t>
                </a:r>
              </a:p>
            </p:txBody>
          </p:sp>
        </mc:Fallback>
      </mc:AlternateContent>
      <p:cxnSp>
        <p:nvCxnSpPr>
          <p:cNvPr id="38" name="直線コネクタ 37">
            <a:extLst>
              <a:ext uri="{FF2B5EF4-FFF2-40B4-BE49-F238E27FC236}">
                <a16:creationId xmlns:a16="http://schemas.microsoft.com/office/drawing/2014/main" id="{296CF7B4-FCE0-C241-B2EB-51BE8A140A1E}"/>
              </a:ext>
            </a:extLst>
          </p:cNvPr>
          <p:cNvCxnSpPr/>
          <p:nvPr/>
        </p:nvCxnSpPr>
        <p:spPr>
          <a:xfrm>
            <a:off x="2430585" y="5220518"/>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フリーフォーム 38">
            <a:extLst>
              <a:ext uri="{FF2B5EF4-FFF2-40B4-BE49-F238E27FC236}">
                <a16:creationId xmlns:a16="http://schemas.microsoft.com/office/drawing/2014/main" id="{784C43CA-D65B-D049-89DC-00EDF62436A7}"/>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7" name="正方形/長方形 16">
            <a:extLst>
              <a:ext uri="{FF2B5EF4-FFF2-40B4-BE49-F238E27FC236}">
                <a16:creationId xmlns:a16="http://schemas.microsoft.com/office/drawing/2014/main" id="{F382E750-AF9F-0540-99C0-C983564E6318}"/>
              </a:ext>
            </a:extLst>
          </p:cNvPr>
          <p:cNvSpPr/>
          <p:nvPr/>
        </p:nvSpPr>
        <p:spPr>
          <a:xfrm>
            <a:off x="2021066" y="2660270"/>
            <a:ext cx="3645863" cy="369332"/>
          </a:xfrm>
          <a:prstGeom prst="rect">
            <a:avLst/>
          </a:prstGeom>
        </p:spPr>
        <p:txBody>
          <a:bodyPr wrap="square">
            <a:spAutoFit/>
          </a:bodyPr>
          <a:lstStyle/>
          <a:p>
            <a:r>
              <a:rPr lang="ja-JP" altLang="en-US" sz="1800" b="1" dirty="0"/>
              <a:t>母集団</a:t>
            </a:r>
          </a:p>
        </p:txBody>
      </p:sp>
      <p:sp>
        <p:nvSpPr>
          <p:cNvPr id="18" name="右矢印 17">
            <a:extLst>
              <a:ext uri="{FF2B5EF4-FFF2-40B4-BE49-F238E27FC236}">
                <a16:creationId xmlns:a16="http://schemas.microsoft.com/office/drawing/2014/main" id="{C9B1BC6D-0A03-8B4C-B9BE-DE296BB910A4}"/>
              </a:ext>
            </a:extLst>
          </p:cNvPr>
          <p:cNvSpPr/>
          <p:nvPr/>
        </p:nvSpPr>
        <p:spPr>
          <a:xfrm rot="20261763">
            <a:off x="4898088" y="3397506"/>
            <a:ext cx="1982658"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テキスト ボックス 18">
            <a:extLst>
              <a:ext uri="{FF2B5EF4-FFF2-40B4-BE49-F238E27FC236}">
                <a16:creationId xmlns:a16="http://schemas.microsoft.com/office/drawing/2014/main" id="{DFEBA840-916B-504A-AC13-0627C31F9A23}"/>
              </a:ext>
            </a:extLst>
          </p:cNvPr>
          <p:cNvSpPr txBox="1"/>
          <p:nvPr/>
        </p:nvSpPr>
        <p:spPr>
          <a:xfrm rot="20179343">
            <a:off x="4818550" y="3550920"/>
            <a:ext cx="2086166" cy="66941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a:t>
            </a:r>
            <a:r>
              <a:rPr lang="en-US" altLang="ja-JP" sz="2400" b="1" dirty="0">
                <a:solidFill>
                  <a:srgbClr val="FF0000"/>
                </a:solidFill>
              </a:rPr>
              <a:t>n=25</a:t>
            </a:r>
            <a:endParaRPr lang="ja-JP" altLang="en-US" sz="2400" b="1">
              <a:solidFill>
                <a:srgbClr val="FF0000"/>
              </a:solidFill>
            </a:endParaRPr>
          </a:p>
          <a:p>
            <a:r>
              <a:rPr lang="ja-JP" altLang="en-US" sz="1350"/>
              <a:t>　</a:t>
            </a:r>
            <a:endParaRPr lang="ja-JP" altLang="en-US" sz="1350" dirty="0"/>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6E0D0088-7787-E740-8414-ABE4463C255E}"/>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個のデータを無作為抽出した時の標本平均の分布は、</a:t>
                </a:r>
                <a14:m>
                  <m:oMath xmlns:m="http://schemas.openxmlformats.org/officeDocument/2006/math">
                    <m:r>
                      <a:rPr lang="en-US" altLang="ja-JP" sz="1846" b="0" i="1" dirty="0">
                        <a:solidFill>
                          <a:schemeClr val="tx1"/>
                        </a:solidFill>
                        <a:latin typeface="Cambria Math" charset="0"/>
                        <a:ea typeface="Meiryo" charset="-128"/>
                        <a:cs typeface="Meiryo" charset="-128"/>
                      </a:rPr>
                      <m:t> </m:t>
                    </m:r>
                    <m:r>
                      <a:rPr lang="en-US" altLang="ja-JP" sz="1846" b="0" i="1" dirty="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が十分に大きい時、平均が</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f>
                      <m:fPr>
                        <m:ctrlPr>
                          <a:rPr lang="mr-IN" altLang="ja-JP" sz="1846" i="1">
                            <a:solidFill>
                              <a:schemeClr val="tx1"/>
                            </a:solidFill>
                            <a:latin typeface="Cambria Math" panose="02040503050406030204" pitchFamily="18" charset="0"/>
                            <a:ea typeface="Meiryo" charset="-128"/>
                            <a:cs typeface="Meiryo" charset="-128"/>
                          </a:rPr>
                        </m:ctrlPr>
                      </m:fPr>
                      <m:num>
                        <m:r>
                          <a:rPr lang="mr-IN" altLang="ja-JP" sz="1846" b="0" i="1">
                            <a:solidFill>
                              <a:schemeClr val="tx1"/>
                            </a:solidFill>
                            <a:latin typeface="Cambria Math" charset="0"/>
                            <a:ea typeface="Meiryo" charset="-128"/>
                            <a:cs typeface="Meiryo" charset="-128"/>
                          </a:rPr>
                          <m:t>𝜎</m:t>
                        </m:r>
                      </m:num>
                      <m:den>
                        <m:rad>
                          <m:radPr>
                            <m:degHide m:val="on"/>
                            <m:ctrlPr>
                              <a:rPr lang="mr-IN" altLang="ja-JP" sz="1846" i="1">
                                <a:solidFill>
                                  <a:schemeClr val="tx1"/>
                                </a:solidFill>
                                <a:latin typeface="Cambria Math" panose="02040503050406030204" pitchFamily="18" charset="0"/>
                                <a:ea typeface="Meiryo" charset="-128"/>
                                <a:cs typeface="Meiryo" charset="-128"/>
                              </a:rPr>
                            </m:ctrlPr>
                          </m:radPr>
                          <m:deg/>
                          <m:e>
                            <m:r>
                              <a:rPr lang="en-US" altLang="ja-JP" sz="1846" b="0" i="1">
                                <a:solidFill>
                                  <a:schemeClr val="tx1"/>
                                </a:solidFill>
                                <a:latin typeface="Cambria Math" charset="0"/>
                                <a:ea typeface="Meiryo" charset="-128"/>
                                <a:cs typeface="Meiryo" charset="-128"/>
                              </a:rPr>
                              <m:t>𝑛</m:t>
                            </m:r>
                          </m:e>
                        </m:rad>
                      </m:den>
                    </m:f>
                  </m:oMath>
                </a14:m>
                <a:r>
                  <a:rPr lang="ja-JP" altLang="en-US" sz="1846" dirty="0">
                    <a:solidFill>
                      <a:schemeClr val="tx1"/>
                    </a:solidFill>
                    <a:latin typeface="Meiryo" charset="-128"/>
                    <a:ea typeface="Meiryo" charset="-128"/>
                    <a:cs typeface="Meiryo" charset="-128"/>
                  </a:rPr>
                  <a:t>の正規分布に従う。</a:t>
                </a:r>
                <a:endParaRPr lang="en-US" altLang="ja-JP" sz="1846" dirty="0">
                  <a:solidFill>
                    <a:schemeClr val="tx1"/>
                  </a:solidFill>
                  <a:latin typeface="Meiryo" charset="-128"/>
                  <a:ea typeface="Meiryo" charset="-128"/>
                  <a:cs typeface="Meiryo" charset="-128"/>
                </a:endParaRPr>
              </a:p>
            </p:txBody>
          </p:sp>
        </mc:Choice>
        <mc:Fallback xmlns="">
          <p:sp>
            <p:nvSpPr>
              <p:cNvPr id="20" name="正方形/長方形 19">
                <a:extLst>
                  <a:ext uri="{FF2B5EF4-FFF2-40B4-BE49-F238E27FC236}">
                    <a16:creationId xmlns:a16="http://schemas.microsoft.com/office/drawing/2014/main" id="{6E0D0088-7787-E740-8414-ABE4463C255E}"/>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b="-1869"/>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57FD5524-9BF1-DE41-A97C-2B34CABE95EB}"/>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124E11C-0DCC-E64C-AC78-CEA037A65510}"/>
                  </a:ext>
                </a:extLst>
              </p:cNvPr>
              <p:cNvSpPr/>
              <p:nvPr/>
            </p:nvSpPr>
            <p:spPr>
              <a:xfrm>
                <a:off x="7235097" y="2024384"/>
                <a:ext cx="2051908" cy="388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m:t>
                          </m:r>
                          <m:r>
                            <a:rPr lang="en-US" altLang="ja-JP" sz="1846" i="1">
                              <a:latin typeface="Cambria Math" panose="02040503050406030204" pitchFamily="18" charset="0"/>
                            </a:rPr>
                            <m:t>,25</m:t>
                          </m:r>
                        </m:sub>
                      </m:sSub>
                    </m:oMath>
                  </m:oMathPara>
                </a14:m>
                <a:endParaRPr lang="ja-JP" altLang="en-US" sz="1846"/>
              </a:p>
            </p:txBody>
          </p:sp>
        </mc:Choice>
        <mc:Fallback xmlns="">
          <p:sp>
            <p:nvSpPr>
              <p:cNvPr id="22" name="正方形/長方形 21">
                <a:extLst>
                  <a:ext uri="{FF2B5EF4-FFF2-40B4-BE49-F238E27FC236}">
                    <a16:creationId xmlns:a16="http://schemas.microsoft.com/office/drawing/2014/main" id="{C124E11C-0DCC-E64C-AC78-CEA037A65510}"/>
                  </a:ext>
                </a:extLst>
              </p:cNvPr>
              <p:cNvSpPr>
                <a:spLocks noRot="1" noChangeAspect="1" noMove="1" noResize="1" noEditPoints="1" noAdjustHandles="1" noChangeArrowheads="1" noChangeShapeType="1" noTextEdit="1"/>
              </p:cNvSpPr>
              <p:nvPr/>
            </p:nvSpPr>
            <p:spPr>
              <a:xfrm>
                <a:off x="7235097" y="2024384"/>
                <a:ext cx="2051908" cy="388696"/>
              </a:xfrm>
              <a:prstGeom prst="rect">
                <a:avLst/>
              </a:prstGeom>
              <a:blipFill>
                <a:blip r:embed="rId6"/>
                <a:stretch>
                  <a:fillRect/>
                </a:stretch>
              </a:blipFill>
            </p:spPr>
            <p:txBody>
              <a:bodyPr/>
              <a:lstStyle/>
              <a:p>
                <a:r>
                  <a:rPr lang="ja-JP" altLang="en-US">
                    <a:noFill/>
                  </a:rPr>
                  <a:t> </a:t>
                </a:r>
              </a:p>
            </p:txBody>
          </p:sp>
        </mc:Fallback>
      </mc:AlternateContent>
      <p:sp>
        <p:nvSpPr>
          <p:cNvPr id="23" name="左中かっこ 22">
            <a:extLst>
              <a:ext uri="{FF2B5EF4-FFF2-40B4-BE49-F238E27FC236}">
                <a16:creationId xmlns:a16="http://schemas.microsoft.com/office/drawing/2014/main" id="{EE2B0C9C-F660-6843-A498-3454DF83C84C}"/>
              </a:ext>
            </a:extLst>
          </p:cNvPr>
          <p:cNvSpPr/>
          <p:nvPr/>
        </p:nvSpPr>
        <p:spPr>
          <a:xfrm rot="5400000">
            <a:off x="8006862" y="1173285"/>
            <a:ext cx="398584" cy="15787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3C4EF4F-E37E-2449-9B3E-19791CE42D6A}"/>
                  </a:ext>
                </a:extLst>
              </p:cNvPr>
              <p:cNvSpPr txBox="1"/>
              <p:nvPr/>
            </p:nvSpPr>
            <p:spPr>
              <a:xfrm>
                <a:off x="7448451" y="1407523"/>
                <a:ext cx="1633782" cy="376385"/>
              </a:xfrm>
              <a:prstGeom prst="rect">
                <a:avLst/>
              </a:prstGeom>
              <a:noFill/>
            </p:spPr>
            <p:txBody>
              <a:bodyPr wrap="none" rtlCol="0">
                <a:spAutoFit/>
              </a:bodyPr>
              <a:lstStyle/>
              <a:p>
                <a14:m>
                  <m:oMath xmlns:m="http://schemas.openxmlformats.org/officeDocument/2006/math">
                    <m:r>
                      <a:rPr kumimoji="1" lang="en-US" altLang="ja-JP" sz="1846" i="1">
                        <a:latin typeface="Cambria Math" panose="02040503050406030204" pitchFamily="18" charset="0"/>
                        <a:ea typeface="メイリオ" panose="020B0604030504040204" pitchFamily="50" charset="-128"/>
                      </a:rPr>
                      <m:t>25</m:t>
                    </m:r>
                  </m:oMath>
                </a14:m>
                <a:r>
                  <a:rPr kumimoji="1" lang="ja-JP" altLang="en-US" sz="1846">
                    <a:latin typeface="メイリオ" panose="020B0604030504040204" pitchFamily="50" charset="-128"/>
                    <a:ea typeface="メイリオ" panose="020B0604030504040204" pitchFamily="50" charset="-128"/>
                  </a:rPr>
                  <a:t>個のデータ</a:t>
                </a:r>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4" name="テキスト ボックス 23">
                <a:extLst>
                  <a:ext uri="{FF2B5EF4-FFF2-40B4-BE49-F238E27FC236}">
                    <a16:creationId xmlns:a16="http://schemas.microsoft.com/office/drawing/2014/main" id="{C3C4EF4F-E37E-2449-9B3E-19791CE42D6A}"/>
                  </a:ext>
                </a:extLst>
              </p:cNvPr>
              <p:cNvSpPr txBox="1">
                <a:spLocks noRot="1" noChangeAspect="1" noMove="1" noResize="1" noEditPoints="1" noAdjustHandles="1" noChangeArrowheads="1" noChangeShapeType="1" noTextEdit="1"/>
              </p:cNvSpPr>
              <p:nvPr/>
            </p:nvSpPr>
            <p:spPr>
              <a:xfrm>
                <a:off x="7448451" y="1407523"/>
                <a:ext cx="1633782" cy="376385"/>
              </a:xfrm>
              <a:prstGeom prst="rect">
                <a:avLst/>
              </a:prstGeom>
              <a:blipFill>
                <a:blip r:embed="rId7"/>
                <a:stretch>
                  <a:fillRect t="-6667" r="-2308" b="-2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0851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21CC670F-A6F1-A84F-86A8-F80EA59AEBDF}"/>
                  </a:ext>
                </a:extLst>
              </p:cNvPr>
              <p:cNvSpPr/>
              <p:nvPr/>
            </p:nvSpPr>
            <p:spPr>
              <a:xfrm>
                <a:off x="3374671" y="5282721"/>
                <a:ext cx="1069524"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r>
                        <a:rPr lang="en-US" altLang="ja-JP" sz="1846">
                          <a:latin typeface="Cambria Math" panose="02040503050406030204" pitchFamily="18" charset="0"/>
                          <a:ea typeface="Cambria Math" panose="02040503050406030204" pitchFamily="18" charset="0"/>
                          <a:cs typeface="Yu Gothic" charset="-128"/>
                        </a:rPr>
                        <m:t>=100</m:t>
                      </m:r>
                    </m:oMath>
                  </m:oMathPara>
                </a14:m>
                <a:endParaRPr lang="ja-JP" altLang="en-US" sz="1846"/>
              </a:p>
            </p:txBody>
          </p:sp>
        </mc:Choice>
        <mc:Fallback xmlns="">
          <p:sp>
            <p:nvSpPr>
              <p:cNvPr id="35" name="正方形/長方形 34">
                <a:extLst>
                  <a:ext uri="{FF2B5EF4-FFF2-40B4-BE49-F238E27FC236}">
                    <a16:creationId xmlns:a16="http://schemas.microsoft.com/office/drawing/2014/main" id="{21CC670F-A6F1-A84F-86A8-F80EA59AEBDF}"/>
                  </a:ext>
                </a:extLst>
              </p:cNvPr>
              <p:cNvSpPr>
                <a:spLocks noRot="1" noChangeAspect="1" noMove="1" noResize="1" noEditPoints="1" noAdjustHandles="1" noChangeArrowheads="1" noChangeShapeType="1" noTextEdit="1"/>
              </p:cNvSpPr>
              <p:nvPr/>
            </p:nvSpPr>
            <p:spPr>
              <a:xfrm>
                <a:off x="3374671" y="5282721"/>
                <a:ext cx="1069524" cy="376385"/>
              </a:xfrm>
              <a:prstGeom prst="rect">
                <a:avLst/>
              </a:prstGeom>
              <a:blipFill>
                <a:blip r:embed="rId2"/>
                <a:stretch>
                  <a:fillRect b="-3226"/>
                </a:stretch>
              </a:blipFill>
            </p:spPr>
            <p:txBody>
              <a:bodyPr/>
              <a:lstStyle/>
              <a:p>
                <a:r>
                  <a:rPr lang="ja-JP" altLang="en-US">
                    <a:noFill/>
                  </a:rPr>
                  <a:t> </a:t>
                </a:r>
              </a:p>
            </p:txBody>
          </p:sp>
        </mc:Fallback>
      </mc:AlternateContent>
      <p:cxnSp>
        <p:nvCxnSpPr>
          <p:cNvPr id="40" name="直線コネクタ 39">
            <a:extLst>
              <a:ext uri="{FF2B5EF4-FFF2-40B4-BE49-F238E27FC236}">
                <a16:creationId xmlns:a16="http://schemas.microsoft.com/office/drawing/2014/main" id="{59BE6222-7DB8-ED4F-AFD0-0F98EF466FBB}"/>
              </a:ext>
            </a:extLst>
          </p:cNvPr>
          <p:cNvCxnSpPr>
            <a:cxnSpLocks/>
            <a:endCxn id="35" idx="0"/>
          </p:cNvCxnSpPr>
          <p:nvPr/>
        </p:nvCxnSpPr>
        <p:spPr>
          <a:xfrm>
            <a:off x="3909433" y="5129672"/>
            <a:ext cx="1" cy="153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BD2181D8-9A6A-7845-BEC8-B8BBBE5A625F}"/>
                  </a:ext>
                </a:extLst>
              </p:cNvPr>
              <p:cNvSpPr/>
              <p:nvPr/>
            </p:nvSpPr>
            <p:spPr>
              <a:xfrm>
                <a:off x="3740233" y="4148892"/>
                <a:ext cx="942887"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r>
                        <a:rPr lang="en-US" altLang="ja-JP" sz="1846">
                          <a:latin typeface="Cambria Math" panose="02040503050406030204" pitchFamily="18" charset="0"/>
                          <a:ea typeface="Cambria Math" panose="02040503050406030204" pitchFamily="18" charset="0"/>
                        </a:rPr>
                        <m:t>=10</m:t>
                      </m:r>
                    </m:oMath>
                  </m:oMathPara>
                </a14:m>
                <a:endParaRPr lang="ja-JP" altLang="en-US" sz="1846"/>
              </a:p>
            </p:txBody>
          </p:sp>
        </mc:Choice>
        <mc:Fallback xmlns="">
          <p:sp>
            <p:nvSpPr>
              <p:cNvPr id="41" name="正方形/長方形 40">
                <a:extLst>
                  <a:ext uri="{FF2B5EF4-FFF2-40B4-BE49-F238E27FC236}">
                    <a16:creationId xmlns:a16="http://schemas.microsoft.com/office/drawing/2014/main" id="{BD2181D8-9A6A-7845-BEC8-B8BBBE5A625F}"/>
                  </a:ext>
                </a:extLst>
              </p:cNvPr>
              <p:cNvSpPr>
                <a:spLocks noRot="1" noChangeAspect="1" noMove="1" noResize="1" noEditPoints="1" noAdjustHandles="1" noChangeArrowheads="1" noChangeShapeType="1" noTextEdit="1"/>
              </p:cNvSpPr>
              <p:nvPr/>
            </p:nvSpPr>
            <p:spPr>
              <a:xfrm>
                <a:off x="3740233" y="4148892"/>
                <a:ext cx="942887" cy="376385"/>
              </a:xfrm>
              <a:prstGeom prst="rect">
                <a:avLst/>
              </a:prstGeom>
              <a:blipFill>
                <a:blip r:embed="rId3"/>
                <a:stretch>
                  <a:fillRect/>
                </a:stretch>
              </a:blipFill>
            </p:spPr>
            <p:txBody>
              <a:bodyPr/>
              <a:lstStyle/>
              <a:p>
                <a:r>
                  <a:rPr lang="ja-JP" altLang="en-US">
                    <a:noFill/>
                  </a:rPr>
                  <a:t> </a:t>
                </a:r>
              </a:p>
            </p:txBody>
          </p:sp>
        </mc:Fallback>
      </mc:AlternateContent>
      <p:cxnSp>
        <p:nvCxnSpPr>
          <p:cNvPr id="42" name="直線矢印コネクタ 41">
            <a:extLst>
              <a:ext uri="{FF2B5EF4-FFF2-40B4-BE49-F238E27FC236}">
                <a16:creationId xmlns:a16="http://schemas.microsoft.com/office/drawing/2014/main" id="{ACFC6A31-F180-2640-84E9-E96409085794}"/>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45CD679B-5962-6344-8B12-BC013D971807}"/>
                  </a:ext>
                </a:extLst>
              </p:cNvPr>
              <p:cNvSpPr/>
              <p:nvPr/>
            </p:nvSpPr>
            <p:spPr>
              <a:xfrm>
                <a:off x="5086605" y="5001693"/>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36" name="正方形/長方形 35">
                <a:extLst>
                  <a:ext uri="{FF2B5EF4-FFF2-40B4-BE49-F238E27FC236}">
                    <a16:creationId xmlns:a16="http://schemas.microsoft.com/office/drawing/2014/main" id="{45CD679B-5962-6344-8B12-BC013D971807}"/>
                  </a:ext>
                </a:extLst>
              </p:cNvPr>
              <p:cNvSpPr>
                <a:spLocks noRot="1" noChangeAspect="1" noMove="1" noResize="1" noEditPoints="1" noAdjustHandles="1" noChangeArrowheads="1" noChangeShapeType="1" noTextEdit="1"/>
              </p:cNvSpPr>
              <p:nvPr/>
            </p:nvSpPr>
            <p:spPr>
              <a:xfrm>
                <a:off x="5086605" y="5001693"/>
                <a:ext cx="372218" cy="376385"/>
              </a:xfrm>
              <a:prstGeom prst="rect">
                <a:avLst/>
              </a:prstGeom>
              <a:blipFill>
                <a:blip r:embed="rId4"/>
                <a:stretch>
                  <a:fillRect/>
                </a:stretch>
              </a:blipFill>
            </p:spPr>
            <p:txBody>
              <a:bodyPr/>
              <a:lstStyle/>
              <a:p>
                <a:r>
                  <a:rPr lang="ja-JP" altLang="en-US">
                    <a:noFill/>
                  </a:rPr>
                  <a:t> </a:t>
                </a:r>
              </a:p>
            </p:txBody>
          </p:sp>
        </mc:Fallback>
      </mc:AlternateContent>
      <p:cxnSp>
        <p:nvCxnSpPr>
          <p:cNvPr id="38" name="直線コネクタ 37">
            <a:extLst>
              <a:ext uri="{FF2B5EF4-FFF2-40B4-BE49-F238E27FC236}">
                <a16:creationId xmlns:a16="http://schemas.microsoft.com/office/drawing/2014/main" id="{296CF7B4-FCE0-C241-B2EB-51BE8A140A1E}"/>
              </a:ext>
            </a:extLst>
          </p:cNvPr>
          <p:cNvCxnSpPr/>
          <p:nvPr/>
        </p:nvCxnSpPr>
        <p:spPr>
          <a:xfrm>
            <a:off x="2430585" y="5220518"/>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フリーフォーム 38">
            <a:extLst>
              <a:ext uri="{FF2B5EF4-FFF2-40B4-BE49-F238E27FC236}">
                <a16:creationId xmlns:a16="http://schemas.microsoft.com/office/drawing/2014/main" id="{784C43CA-D65B-D049-89DC-00EDF62436A7}"/>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7" name="正方形/長方形 16">
            <a:extLst>
              <a:ext uri="{FF2B5EF4-FFF2-40B4-BE49-F238E27FC236}">
                <a16:creationId xmlns:a16="http://schemas.microsoft.com/office/drawing/2014/main" id="{F382E750-AF9F-0540-99C0-C983564E6318}"/>
              </a:ext>
            </a:extLst>
          </p:cNvPr>
          <p:cNvSpPr/>
          <p:nvPr/>
        </p:nvSpPr>
        <p:spPr>
          <a:xfrm>
            <a:off x="2021066" y="2660270"/>
            <a:ext cx="3645863" cy="369332"/>
          </a:xfrm>
          <a:prstGeom prst="rect">
            <a:avLst/>
          </a:prstGeom>
        </p:spPr>
        <p:txBody>
          <a:bodyPr wrap="square">
            <a:spAutoFit/>
          </a:bodyPr>
          <a:lstStyle/>
          <a:p>
            <a:r>
              <a:rPr lang="ja-JP" altLang="en-US" sz="1800" b="1" dirty="0"/>
              <a:t>母集団</a:t>
            </a:r>
          </a:p>
        </p:txBody>
      </p:sp>
      <p:sp>
        <p:nvSpPr>
          <p:cNvPr id="18" name="右矢印 17">
            <a:extLst>
              <a:ext uri="{FF2B5EF4-FFF2-40B4-BE49-F238E27FC236}">
                <a16:creationId xmlns:a16="http://schemas.microsoft.com/office/drawing/2014/main" id="{C9B1BC6D-0A03-8B4C-B9BE-DE296BB910A4}"/>
              </a:ext>
            </a:extLst>
          </p:cNvPr>
          <p:cNvSpPr/>
          <p:nvPr/>
        </p:nvSpPr>
        <p:spPr>
          <a:xfrm rot="20261763">
            <a:off x="4898088" y="3397506"/>
            <a:ext cx="1982658"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テキスト ボックス 18">
            <a:extLst>
              <a:ext uri="{FF2B5EF4-FFF2-40B4-BE49-F238E27FC236}">
                <a16:creationId xmlns:a16="http://schemas.microsoft.com/office/drawing/2014/main" id="{DFEBA840-916B-504A-AC13-0627C31F9A23}"/>
              </a:ext>
            </a:extLst>
          </p:cNvPr>
          <p:cNvSpPr txBox="1"/>
          <p:nvPr/>
        </p:nvSpPr>
        <p:spPr>
          <a:xfrm rot="20179343">
            <a:off x="4818550" y="3550920"/>
            <a:ext cx="2086166" cy="66941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a:t>
            </a:r>
            <a:r>
              <a:rPr lang="en-US" altLang="ja-JP" sz="2400" b="1" dirty="0">
                <a:solidFill>
                  <a:srgbClr val="FF0000"/>
                </a:solidFill>
              </a:rPr>
              <a:t>n=25</a:t>
            </a:r>
            <a:endParaRPr lang="ja-JP" altLang="en-US" sz="2400" b="1">
              <a:solidFill>
                <a:srgbClr val="FF0000"/>
              </a:solidFill>
            </a:endParaRPr>
          </a:p>
          <a:p>
            <a:r>
              <a:rPr lang="ja-JP" altLang="en-US" sz="1350"/>
              <a:t>　</a:t>
            </a:r>
            <a:endParaRPr lang="ja-JP" altLang="en-US" sz="1350" dirty="0"/>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6E0D0088-7787-E740-8414-ABE4463C255E}"/>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個のデータを無作為抽出した時の標本平均の分布は、</a:t>
                </a:r>
                <a14:m>
                  <m:oMath xmlns:m="http://schemas.openxmlformats.org/officeDocument/2006/math">
                    <m:r>
                      <a:rPr lang="en-US" altLang="ja-JP" sz="1846" b="0" i="1" dirty="0">
                        <a:solidFill>
                          <a:schemeClr val="tx1"/>
                        </a:solidFill>
                        <a:latin typeface="Cambria Math" charset="0"/>
                        <a:ea typeface="Meiryo" charset="-128"/>
                        <a:cs typeface="Meiryo" charset="-128"/>
                      </a:rPr>
                      <m:t> </m:t>
                    </m:r>
                    <m:r>
                      <a:rPr lang="en-US" altLang="ja-JP" sz="1846" b="0" i="1" dirty="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が十分に大きい時、平均が</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f>
                      <m:fPr>
                        <m:ctrlPr>
                          <a:rPr lang="mr-IN" altLang="ja-JP" sz="1846" i="1">
                            <a:solidFill>
                              <a:schemeClr val="tx1"/>
                            </a:solidFill>
                            <a:latin typeface="Cambria Math" panose="02040503050406030204" pitchFamily="18" charset="0"/>
                            <a:ea typeface="Meiryo" charset="-128"/>
                            <a:cs typeface="Meiryo" charset="-128"/>
                          </a:rPr>
                        </m:ctrlPr>
                      </m:fPr>
                      <m:num>
                        <m:r>
                          <a:rPr lang="mr-IN" altLang="ja-JP" sz="1846" b="0" i="1">
                            <a:solidFill>
                              <a:schemeClr val="tx1"/>
                            </a:solidFill>
                            <a:latin typeface="Cambria Math" charset="0"/>
                            <a:ea typeface="Meiryo" charset="-128"/>
                            <a:cs typeface="Meiryo" charset="-128"/>
                          </a:rPr>
                          <m:t>𝜎</m:t>
                        </m:r>
                      </m:num>
                      <m:den>
                        <m:rad>
                          <m:radPr>
                            <m:degHide m:val="on"/>
                            <m:ctrlPr>
                              <a:rPr lang="mr-IN" altLang="ja-JP" sz="1846" i="1">
                                <a:solidFill>
                                  <a:schemeClr val="tx1"/>
                                </a:solidFill>
                                <a:latin typeface="Cambria Math" panose="02040503050406030204" pitchFamily="18" charset="0"/>
                                <a:ea typeface="Meiryo" charset="-128"/>
                                <a:cs typeface="Meiryo" charset="-128"/>
                              </a:rPr>
                            </m:ctrlPr>
                          </m:radPr>
                          <m:deg/>
                          <m:e>
                            <m:r>
                              <a:rPr lang="en-US" altLang="ja-JP" sz="1846" b="0" i="1">
                                <a:solidFill>
                                  <a:schemeClr val="tx1"/>
                                </a:solidFill>
                                <a:latin typeface="Cambria Math" charset="0"/>
                                <a:ea typeface="Meiryo" charset="-128"/>
                                <a:cs typeface="Meiryo" charset="-128"/>
                              </a:rPr>
                              <m:t>𝑛</m:t>
                            </m:r>
                          </m:e>
                        </m:rad>
                      </m:den>
                    </m:f>
                  </m:oMath>
                </a14:m>
                <a:r>
                  <a:rPr lang="ja-JP" altLang="en-US" sz="1846" dirty="0">
                    <a:solidFill>
                      <a:schemeClr val="tx1"/>
                    </a:solidFill>
                    <a:latin typeface="Meiryo" charset="-128"/>
                    <a:ea typeface="Meiryo" charset="-128"/>
                    <a:cs typeface="Meiryo" charset="-128"/>
                  </a:rPr>
                  <a:t>の正規分布に従う。</a:t>
                </a:r>
                <a:endParaRPr lang="en-US" altLang="ja-JP" sz="1846" dirty="0">
                  <a:solidFill>
                    <a:schemeClr val="tx1"/>
                  </a:solidFill>
                  <a:latin typeface="Meiryo" charset="-128"/>
                  <a:ea typeface="Meiryo" charset="-128"/>
                  <a:cs typeface="Meiryo" charset="-128"/>
                </a:endParaRPr>
              </a:p>
            </p:txBody>
          </p:sp>
        </mc:Choice>
        <mc:Fallback xmlns="">
          <p:sp>
            <p:nvSpPr>
              <p:cNvPr id="20" name="正方形/長方形 19">
                <a:extLst>
                  <a:ext uri="{FF2B5EF4-FFF2-40B4-BE49-F238E27FC236}">
                    <a16:creationId xmlns:a16="http://schemas.microsoft.com/office/drawing/2014/main" id="{6E0D0088-7787-E740-8414-ABE4463C255E}"/>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b="-1869"/>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57FD5524-9BF1-DE41-A97C-2B34CABE95EB}"/>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124E11C-0DCC-E64C-AC78-CEA037A65510}"/>
                  </a:ext>
                </a:extLst>
              </p:cNvPr>
              <p:cNvSpPr/>
              <p:nvPr/>
            </p:nvSpPr>
            <p:spPr>
              <a:xfrm>
                <a:off x="7235097" y="2024384"/>
                <a:ext cx="2051908" cy="388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m:t>
                          </m:r>
                          <m:r>
                            <a:rPr lang="en-US" altLang="ja-JP" sz="1846" i="1">
                              <a:latin typeface="Cambria Math" panose="02040503050406030204" pitchFamily="18" charset="0"/>
                            </a:rPr>
                            <m:t>,25</m:t>
                          </m:r>
                        </m:sub>
                      </m:sSub>
                    </m:oMath>
                  </m:oMathPara>
                </a14:m>
                <a:endParaRPr lang="ja-JP" altLang="en-US" sz="1846"/>
              </a:p>
            </p:txBody>
          </p:sp>
        </mc:Choice>
        <mc:Fallback xmlns="">
          <p:sp>
            <p:nvSpPr>
              <p:cNvPr id="22" name="正方形/長方形 21">
                <a:extLst>
                  <a:ext uri="{FF2B5EF4-FFF2-40B4-BE49-F238E27FC236}">
                    <a16:creationId xmlns:a16="http://schemas.microsoft.com/office/drawing/2014/main" id="{C124E11C-0DCC-E64C-AC78-CEA037A65510}"/>
                  </a:ext>
                </a:extLst>
              </p:cNvPr>
              <p:cNvSpPr>
                <a:spLocks noRot="1" noChangeAspect="1" noMove="1" noResize="1" noEditPoints="1" noAdjustHandles="1" noChangeArrowheads="1" noChangeShapeType="1" noTextEdit="1"/>
              </p:cNvSpPr>
              <p:nvPr/>
            </p:nvSpPr>
            <p:spPr>
              <a:xfrm>
                <a:off x="7235097" y="2024384"/>
                <a:ext cx="2051908" cy="388696"/>
              </a:xfrm>
              <a:prstGeom prst="rect">
                <a:avLst/>
              </a:prstGeom>
              <a:blipFill>
                <a:blip r:embed="rId6"/>
                <a:stretch>
                  <a:fillRect/>
                </a:stretch>
              </a:blipFill>
            </p:spPr>
            <p:txBody>
              <a:bodyPr/>
              <a:lstStyle/>
              <a:p>
                <a:r>
                  <a:rPr lang="ja-JP" altLang="en-US">
                    <a:noFill/>
                  </a:rPr>
                  <a:t> </a:t>
                </a:r>
              </a:p>
            </p:txBody>
          </p:sp>
        </mc:Fallback>
      </mc:AlternateContent>
      <p:sp>
        <p:nvSpPr>
          <p:cNvPr id="23" name="左中かっこ 22">
            <a:extLst>
              <a:ext uri="{FF2B5EF4-FFF2-40B4-BE49-F238E27FC236}">
                <a16:creationId xmlns:a16="http://schemas.microsoft.com/office/drawing/2014/main" id="{EE2B0C9C-F660-6843-A498-3454DF83C84C}"/>
              </a:ext>
            </a:extLst>
          </p:cNvPr>
          <p:cNvSpPr/>
          <p:nvPr/>
        </p:nvSpPr>
        <p:spPr>
          <a:xfrm rot="5400000">
            <a:off x="8006862" y="1173285"/>
            <a:ext cx="398584" cy="15787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3C4EF4F-E37E-2449-9B3E-19791CE42D6A}"/>
                  </a:ext>
                </a:extLst>
              </p:cNvPr>
              <p:cNvSpPr txBox="1"/>
              <p:nvPr/>
            </p:nvSpPr>
            <p:spPr>
              <a:xfrm>
                <a:off x="7448451" y="1407523"/>
                <a:ext cx="1633782" cy="376385"/>
              </a:xfrm>
              <a:prstGeom prst="rect">
                <a:avLst/>
              </a:prstGeom>
              <a:noFill/>
            </p:spPr>
            <p:txBody>
              <a:bodyPr wrap="none" rtlCol="0">
                <a:spAutoFit/>
              </a:bodyPr>
              <a:lstStyle/>
              <a:p>
                <a14:m>
                  <m:oMath xmlns:m="http://schemas.openxmlformats.org/officeDocument/2006/math">
                    <m:r>
                      <a:rPr kumimoji="1" lang="en-US" altLang="ja-JP" sz="1846" i="1">
                        <a:latin typeface="Cambria Math" panose="02040503050406030204" pitchFamily="18" charset="0"/>
                        <a:ea typeface="メイリオ" panose="020B0604030504040204" pitchFamily="50" charset="-128"/>
                      </a:rPr>
                      <m:t>25</m:t>
                    </m:r>
                  </m:oMath>
                </a14:m>
                <a:r>
                  <a:rPr kumimoji="1" lang="ja-JP" altLang="en-US" sz="1846">
                    <a:latin typeface="メイリオ" panose="020B0604030504040204" pitchFamily="50" charset="-128"/>
                    <a:ea typeface="メイリオ" panose="020B0604030504040204" pitchFamily="50" charset="-128"/>
                  </a:rPr>
                  <a:t>個のデータ</a:t>
                </a:r>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4" name="テキスト ボックス 23">
                <a:extLst>
                  <a:ext uri="{FF2B5EF4-FFF2-40B4-BE49-F238E27FC236}">
                    <a16:creationId xmlns:a16="http://schemas.microsoft.com/office/drawing/2014/main" id="{C3C4EF4F-E37E-2449-9B3E-19791CE42D6A}"/>
                  </a:ext>
                </a:extLst>
              </p:cNvPr>
              <p:cNvSpPr txBox="1">
                <a:spLocks noRot="1" noChangeAspect="1" noMove="1" noResize="1" noEditPoints="1" noAdjustHandles="1" noChangeArrowheads="1" noChangeShapeType="1" noTextEdit="1"/>
              </p:cNvSpPr>
              <p:nvPr/>
            </p:nvSpPr>
            <p:spPr>
              <a:xfrm>
                <a:off x="7448451" y="1407523"/>
                <a:ext cx="1633782" cy="376385"/>
              </a:xfrm>
              <a:prstGeom prst="rect">
                <a:avLst/>
              </a:prstGeom>
              <a:blipFill>
                <a:blip r:embed="rId7"/>
                <a:stretch>
                  <a:fillRect t="-6667" r="-2308"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A611E43C-807A-2D4C-8C30-9B7384ABC236}"/>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5" name="正方形/長方形 24">
                <a:extLst>
                  <a:ext uri="{FF2B5EF4-FFF2-40B4-BE49-F238E27FC236}">
                    <a16:creationId xmlns:a16="http://schemas.microsoft.com/office/drawing/2014/main" id="{A611E43C-807A-2D4C-8C30-9B7384ABC236}"/>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8"/>
                <a:stretch>
                  <a:fillRect/>
                </a:stretch>
              </a:blipFill>
            </p:spPr>
            <p:txBody>
              <a:bodyPr/>
              <a:lstStyle/>
              <a:p>
                <a:r>
                  <a:rPr lang="ja-JP" altLang="en-US">
                    <a:noFill/>
                  </a:rPr>
                  <a:t> </a:t>
                </a:r>
              </a:p>
            </p:txBody>
          </p:sp>
        </mc:Fallback>
      </mc:AlternateContent>
      <p:cxnSp>
        <p:nvCxnSpPr>
          <p:cNvPr id="26" name="直線矢印コネクタ 25">
            <a:extLst>
              <a:ext uri="{FF2B5EF4-FFF2-40B4-BE49-F238E27FC236}">
                <a16:creationId xmlns:a16="http://schemas.microsoft.com/office/drawing/2014/main" id="{D7137057-64D8-6041-9183-4FE4BDCF757C}"/>
              </a:ext>
            </a:extLst>
          </p:cNvPr>
          <p:cNvCxnSpPr>
            <a:cxnSpLocks/>
          </p:cNvCxnSpPr>
          <p:nvPr/>
        </p:nvCxnSpPr>
        <p:spPr>
          <a:xfrm flipV="1">
            <a:off x="9229969" y="2180153"/>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91240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21CC670F-A6F1-A84F-86A8-F80EA59AEBDF}"/>
                  </a:ext>
                </a:extLst>
              </p:cNvPr>
              <p:cNvSpPr/>
              <p:nvPr/>
            </p:nvSpPr>
            <p:spPr>
              <a:xfrm>
                <a:off x="3374671" y="5282721"/>
                <a:ext cx="1069524"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r>
                        <a:rPr lang="en-US" altLang="ja-JP" sz="1846">
                          <a:latin typeface="Cambria Math" panose="02040503050406030204" pitchFamily="18" charset="0"/>
                          <a:ea typeface="Cambria Math" panose="02040503050406030204" pitchFamily="18" charset="0"/>
                          <a:cs typeface="Yu Gothic" charset="-128"/>
                        </a:rPr>
                        <m:t>=100</m:t>
                      </m:r>
                    </m:oMath>
                  </m:oMathPara>
                </a14:m>
                <a:endParaRPr lang="ja-JP" altLang="en-US" sz="1846"/>
              </a:p>
            </p:txBody>
          </p:sp>
        </mc:Choice>
        <mc:Fallback xmlns="">
          <p:sp>
            <p:nvSpPr>
              <p:cNvPr id="35" name="正方形/長方形 34">
                <a:extLst>
                  <a:ext uri="{FF2B5EF4-FFF2-40B4-BE49-F238E27FC236}">
                    <a16:creationId xmlns:a16="http://schemas.microsoft.com/office/drawing/2014/main" id="{21CC670F-A6F1-A84F-86A8-F80EA59AEBDF}"/>
                  </a:ext>
                </a:extLst>
              </p:cNvPr>
              <p:cNvSpPr>
                <a:spLocks noRot="1" noChangeAspect="1" noMove="1" noResize="1" noEditPoints="1" noAdjustHandles="1" noChangeArrowheads="1" noChangeShapeType="1" noTextEdit="1"/>
              </p:cNvSpPr>
              <p:nvPr/>
            </p:nvSpPr>
            <p:spPr>
              <a:xfrm>
                <a:off x="3374671" y="5282721"/>
                <a:ext cx="1069524" cy="376385"/>
              </a:xfrm>
              <a:prstGeom prst="rect">
                <a:avLst/>
              </a:prstGeom>
              <a:blipFill>
                <a:blip r:embed="rId2"/>
                <a:stretch>
                  <a:fillRect b="-3226"/>
                </a:stretch>
              </a:blipFill>
            </p:spPr>
            <p:txBody>
              <a:bodyPr/>
              <a:lstStyle/>
              <a:p>
                <a:r>
                  <a:rPr lang="ja-JP" altLang="en-US">
                    <a:noFill/>
                  </a:rPr>
                  <a:t> </a:t>
                </a:r>
              </a:p>
            </p:txBody>
          </p:sp>
        </mc:Fallback>
      </mc:AlternateContent>
      <p:cxnSp>
        <p:nvCxnSpPr>
          <p:cNvPr id="40" name="直線コネクタ 39">
            <a:extLst>
              <a:ext uri="{FF2B5EF4-FFF2-40B4-BE49-F238E27FC236}">
                <a16:creationId xmlns:a16="http://schemas.microsoft.com/office/drawing/2014/main" id="{59BE6222-7DB8-ED4F-AFD0-0F98EF466FBB}"/>
              </a:ext>
            </a:extLst>
          </p:cNvPr>
          <p:cNvCxnSpPr>
            <a:cxnSpLocks/>
            <a:endCxn id="35" idx="0"/>
          </p:cNvCxnSpPr>
          <p:nvPr/>
        </p:nvCxnSpPr>
        <p:spPr>
          <a:xfrm>
            <a:off x="3909433" y="5129672"/>
            <a:ext cx="1" cy="153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BD2181D8-9A6A-7845-BEC8-B8BBBE5A625F}"/>
                  </a:ext>
                </a:extLst>
              </p:cNvPr>
              <p:cNvSpPr/>
              <p:nvPr/>
            </p:nvSpPr>
            <p:spPr>
              <a:xfrm>
                <a:off x="3740233" y="4148892"/>
                <a:ext cx="942887"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r>
                        <a:rPr lang="en-US" altLang="ja-JP" sz="1846">
                          <a:latin typeface="Cambria Math" panose="02040503050406030204" pitchFamily="18" charset="0"/>
                          <a:ea typeface="Cambria Math" panose="02040503050406030204" pitchFamily="18" charset="0"/>
                        </a:rPr>
                        <m:t>=10</m:t>
                      </m:r>
                    </m:oMath>
                  </m:oMathPara>
                </a14:m>
                <a:endParaRPr lang="ja-JP" altLang="en-US" sz="1846"/>
              </a:p>
            </p:txBody>
          </p:sp>
        </mc:Choice>
        <mc:Fallback xmlns="">
          <p:sp>
            <p:nvSpPr>
              <p:cNvPr id="41" name="正方形/長方形 40">
                <a:extLst>
                  <a:ext uri="{FF2B5EF4-FFF2-40B4-BE49-F238E27FC236}">
                    <a16:creationId xmlns:a16="http://schemas.microsoft.com/office/drawing/2014/main" id="{BD2181D8-9A6A-7845-BEC8-B8BBBE5A625F}"/>
                  </a:ext>
                </a:extLst>
              </p:cNvPr>
              <p:cNvSpPr>
                <a:spLocks noRot="1" noChangeAspect="1" noMove="1" noResize="1" noEditPoints="1" noAdjustHandles="1" noChangeArrowheads="1" noChangeShapeType="1" noTextEdit="1"/>
              </p:cNvSpPr>
              <p:nvPr/>
            </p:nvSpPr>
            <p:spPr>
              <a:xfrm>
                <a:off x="3740233" y="4148892"/>
                <a:ext cx="942887" cy="376385"/>
              </a:xfrm>
              <a:prstGeom prst="rect">
                <a:avLst/>
              </a:prstGeom>
              <a:blipFill>
                <a:blip r:embed="rId3"/>
                <a:stretch>
                  <a:fillRect/>
                </a:stretch>
              </a:blipFill>
            </p:spPr>
            <p:txBody>
              <a:bodyPr/>
              <a:lstStyle/>
              <a:p>
                <a:r>
                  <a:rPr lang="ja-JP" altLang="en-US">
                    <a:noFill/>
                  </a:rPr>
                  <a:t> </a:t>
                </a:r>
              </a:p>
            </p:txBody>
          </p:sp>
        </mc:Fallback>
      </mc:AlternateContent>
      <p:cxnSp>
        <p:nvCxnSpPr>
          <p:cNvPr id="42" name="直線矢印コネクタ 41">
            <a:extLst>
              <a:ext uri="{FF2B5EF4-FFF2-40B4-BE49-F238E27FC236}">
                <a16:creationId xmlns:a16="http://schemas.microsoft.com/office/drawing/2014/main" id="{ACFC6A31-F180-2640-84E9-E96409085794}"/>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45CD679B-5962-6344-8B12-BC013D971807}"/>
                  </a:ext>
                </a:extLst>
              </p:cNvPr>
              <p:cNvSpPr/>
              <p:nvPr/>
            </p:nvSpPr>
            <p:spPr>
              <a:xfrm>
                <a:off x="5086605" y="5001693"/>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36" name="正方形/長方形 35">
                <a:extLst>
                  <a:ext uri="{FF2B5EF4-FFF2-40B4-BE49-F238E27FC236}">
                    <a16:creationId xmlns:a16="http://schemas.microsoft.com/office/drawing/2014/main" id="{45CD679B-5962-6344-8B12-BC013D971807}"/>
                  </a:ext>
                </a:extLst>
              </p:cNvPr>
              <p:cNvSpPr>
                <a:spLocks noRot="1" noChangeAspect="1" noMove="1" noResize="1" noEditPoints="1" noAdjustHandles="1" noChangeArrowheads="1" noChangeShapeType="1" noTextEdit="1"/>
              </p:cNvSpPr>
              <p:nvPr/>
            </p:nvSpPr>
            <p:spPr>
              <a:xfrm>
                <a:off x="5086605" y="5001693"/>
                <a:ext cx="372218" cy="376385"/>
              </a:xfrm>
              <a:prstGeom prst="rect">
                <a:avLst/>
              </a:prstGeom>
              <a:blipFill>
                <a:blip r:embed="rId4"/>
                <a:stretch>
                  <a:fillRect/>
                </a:stretch>
              </a:blipFill>
            </p:spPr>
            <p:txBody>
              <a:bodyPr/>
              <a:lstStyle/>
              <a:p>
                <a:r>
                  <a:rPr lang="ja-JP" altLang="en-US">
                    <a:noFill/>
                  </a:rPr>
                  <a:t> </a:t>
                </a:r>
              </a:p>
            </p:txBody>
          </p:sp>
        </mc:Fallback>
      </mc:AlternateContent>
      <p:cxnSp>
        <p:nvCxnSpPr>
          <p:cNvPr id="38" name="直線コネクタ 37">
            <a:extLst>
              <a:ext uri="{FF2B5EF4-FFF2-40B4-BE49-F238E27FC236}">
                <a16:creationId xmlns:a16="http://schemas.microsoft.com/office/drawing/2014/main" id="{296CF7B4-FCE0-C241-B2EB-51BE8A140A1E}"/>
              </a:ext>
            </a:extLst>
          </p:cNvPr>
          <p:cNvCxnSpPr/>
          <p:nvPr/>
        </p:nvCxnSpPr>
        <p:spPr>
          <a:xfrm>
            <a:off x="2430585" y="5220518"/>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フリーフォーム 38">
            <a:extLst>
              <a:ext uri="{FF2B5EF4-FFF2-40B4-BE49-F238E27FC236}">
                <a16:creationId xmlns:a16="http://schemas.microsoft.com/office/drawing/2014/main" id="{784C43CA-D65B-D049-89DC-00EDF62436A7}"/>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7" name="正方形/長方形 16">
            <a:extLst>
              <a:ext uri="{FF2B5EF4-FFF2-40B4-BE49-F238E27FC236}">
                <a16:creationId xmlns:a16="http://schemas.microsoft.com/office/drawing/2014/main" id="{F382E750-AF9F-0540-99C0-C983564E6318}"/>
              </a:ext>
            </a:extLst>
          </p:cNvPr>
          <p:cNvSpPr/>
          <p:nvPr/>
        </p:nvSpPr>
        <p:spPr>
          <a:xfrm>
            <a:off x="2021066" y="2660270"/>
            <a:ext cx="3645863" cy="369332"/>
          </a:xfrm>
          <a:prstGeom prst="rect">
            <a:avLst/>
          </a:prstGeom>
        </p:spPr>
        <p:txBody>
          <a:bodyPr wrap="square">
            <a:spAutoFit/>
          </a:bodyPr>
          <a:lstStyle/>
          <a:p>
            <a:r>
              <a:rPr lang="ja-JP" altLang="en-US" sz="1800" b="1" dirty="0"/>
              <a:t>母集団</a:t>
            </a:r>
          </a:p>
        </p:txBody>
      </p:sp>
      <p:sp>
        <p:nvSpPr>
          <p:cNvPr id="18" name="右矢印 17">
            <a:extLst>
              <a:ext uri="{FF2B5EF4-FFF2-40B4-BE49-F238E27FC236}">
                <a16:creationId xmlns:a16="http://schemas.microsoft.com/office/drawing/2014/main" id="{C9B1BC6D-0A03-8B4C-B9BE-DE296BB910A4}"/>
              </a:ext>
            </a:extLst>
          </p:cNvPr>
          <p:cNvSpPr/>
          <p:nvPr/>
        </p:nvSpPr>
        <p:spPr>
          <a:xfrm rot="20261763">
            <a:off x="4898088" y="3397506"/>
            <a:ext cx="1982658"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テキスト ボックス 18">
            <a:extLst>
              <a:ext uri="{FF2B5EF4-FFF2-40B4-BE49-F238E27FC236}">
                <a16:creationId xmlns:a16="http://schemas.microsoft.com/office/drawing/2014/main" id="{DFEBA840-916B-504A-AC13-0627C31F9A23}"/>
              </a:ext>
            </a:extLst>
          </p:cNvPr>
          <p:cNvSpPr txBox="1"/>
          <p:nvPr/>
        </p:nvSpPr>
        <p:spPr>
          <a:xfrm rot="20179343">
            <a:off x="4818550" y="3550920"/>
            <a:ext cx="2086166" cy="66941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a:t>
            </a:r>
            <a:r>
              <a:rPr lang="en-US" altLang="ja-JP" sz="2400" b="1" dirty="0">
                <a:solidFill>
                  <a:srgbClr val="FF0000"/>
                </a:solidFill>
              </a:rPr>
              <a:t>n=25</a:t>
            </a:r>
            <a:endParaRPr lang="ja-JP" altLang="en-US" sz="2400" b="1">
              <a:solidFill>
                <a:srgbClr val="FF0000"/>
              </a:solidFill>
            </a:endParaRPr>
          </a:p>
          <a:p>
            <a:r>
              <a:rPr lang="ja-JP" altLang="en-US" sz="1350"/>
              <a:t>　</a:t>
            </a:r>
            <a:endParaRPr lang="ja-JP" altLang="en-US" sz="1350" dirty="0"/>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6E0D0088-7787-E740-8414-ABE4463C255E}"/>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個のデータを無作為抽出した時の標本平均の分布は、</a:t>
                </a:r>
                <a14:m>
                  <m:oMath xmlns:m="http://schemas.openxmlformats.org/officeDocument/2006/math">
                    <m:r>
                      <a:rPr lang="en-US" altLang="ja-JP" sz="1846" b="0" i="1" dirty="0">
                        <a:solidFill>
                          <a:schemeClr val="tx1"/>
                        </a:solidFill>
                        <a:latin typeface="Cambria Math" charset="0"/>
                        <a:ea typeface="Meiryo" charset="-128"/>
                        <a:cs typeface="Meiryo" charset="-128"/>
                      </a:rPr>
                      <m:t> </m:t>
                    </m:r>
                    <m:r>
                      <a:rPr lang="en-US" altLang="ja-JP" sz="1846" b="0" i="1" dirty="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が十分に大きい時、平均が</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f>
                      <m:fPr>
                        <m:ctrlPr>
                          <a:rPr lang="mr-IN" altLang="ja-JP" sz="1846" i="1">
                            <a:solidFill>
                              <a:schemeClr val="tx1"/>
                            </a:solidFill>
                            <a:latin typeface="Cambria Math" panose="02040503050406030204" pitchFamily="18" charset="0"/>
                            <a:ea typeface="Meiryo" charset="-128"/>
                            <a:cs typeface="Meiryo" charset="-128"/>
                          </a:rPr>
                        </m:ctrlPr>
                      </m:fPr>
                      <m:num>
                        <m:r>
                          <a:rPr lang="mr-IN" altLang="ja-JP" sz="1846" b="0" i="1">
                            <a:solidFill>
                              <a:schemeClr val="tx1"/>
                            </a:solidFill>
                            <a:latin typeface="Cambria Math" charset="0"/>
                            <a:ea typeface="Meiryo" charset="-128"/>
                            <a:cs typeface="Meiryo" charset="-128"/>
                          </a:rPr>
                          <m:t>𝜎</m:t>
                        </m:r>
                      </m:num>
                      <m:den>
                        <m:rad>
                          <m:radPr>
                            <m:degHide m:val="on"/>
                            <m:ctrlPr>
                              <a:rPr lang="mr-IN" altLang="ja-JP" sz="1846" i="1">
                                <a:solidFill>
                                  <a:schemeClr val="tx1"/>
                                </a:solidFill>
                                <a:latin typeface="Cambria Math" panose="02040503050406030204" pitchFamily="18" charset="0"/>
                                <a:ea typeface="Meiryo" charset="-128"/>
                                <a:cs typeface="Meiryo" charset="-128"/>
                              </a:rPr>
                            </m:ctrlPr>
                          </m:radPr>
                          <m:deg/>
                          <m:e>
                            <m:r>
                              <a:rPr lang="en-US" altLang="ja-JP" sz="1846" b="0" i="1">
                                <a:solidFill>
                                  <a:schemeClr val="tx1"/>
                                </a:solidFill>
                                <a:latin typeface="Cambria Math" charset="0"/>
                                <a:ea typeface="Meiryo" charset="-128"/>
                                <a:cs typeface="Meiryo" charset="-128"/>
                              </a:rPr>
                              <m:t>𝑛</m:t>
                            </m:r>
                          </m:e>
                        </m:rad>
                      </m:den>
                    </m:f>
                  </m:oMath>
                </a14:m>
                <a:r>
                  <a:rPr lang="ja-JP" altLang="en-US" sz="1846" dirty="0">
                    <a:solidFill>
                      <a:schemeClr val="tx1"/>
                    </a:solidFill>
                    <a:latin typeface="Meiryo" charset="-128"/>
                    <a:ea typeface="Meiryo" charset="-128"/>
                    <a:cs typeface="Meiryo" charset="-128"/>
                  </a:rPr>
                  <a:t>の正規分布に従う。</a:t>
                </a:r>
                <a:endParaRPr lang="en-US" altLang="ja-JP" sz="1846" dirty="0">
                  <a:solidFill>
                    <a:schemeClr val="tx1"/>
                  </a:solidFill>
                  <a:latin typeface="Meiryo" charset="-128"/>
                  <a:ea typeface="Meiryo" charset="-128"/>
                  <a:cs typeface="Meiryo" charset="-128"/>
                </a:endParaRPr>
              </a:p>
            </p:txBody>
          </p:sp>
        </mc:Choice>
        <mc:Fallback xmlns="">
          <p:sp>
            <p:nvSpPr>
              <p:cNvPr id="20" name="正方形/長方形 19">
                <a:extLst>
                  <a:ext uri="{FF2B5EF4-FFF2-40B4-BE49-F238E27FC236}">
                    <a16:creationId xmlns:a16="http://schemas.microsoft.com/office/drawing/2014/main" id="{6E0D0088-7787-E740-8414-ABE4463C255E}"/>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b="-1869"/>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57FD5524-9BF1-DE41-A97C-2B34CABE95EB}"/>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124E11C-0DCC-E64C-AC78-CEA037A65510}"/>
                  </a:ext>
                </a:extLst>
              </p:cNvPr>
              <p:cNvSpPr/>
              <p:nvPr/>
            </p:nvSpPr>
            <p:spPr>
              <a:xfrm>
                <a:off x="7235097" y="2024384"/>
                <a:ext cx="2051908" cy="388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m:t>
                          </m:r>
                          <m:r>
                            <a:rPr lang="en-US" altLang="ja-JP" sz="1846" i="1">
                              <a:latin typeface="Cambria Math" panose="02040503050406030204" pitchFamily="18" charset="0"/>
                            </a:rPr>
                            <m:t>,25</m:t>
                          </m:r>
                        </m:sub>
                      </m:sSub>
                    </m:oMath>
                  </m:oMathPara>
                </a14:m>
                <a:endParaRPr lang="ja-JP" altLang="en-US" sz="1846"/>
              </a:p>
            </p:txBody>
          </p:sp>
        </mc:Choice>
        <mc:Fallback xmlns="">
          <p:sp>
            <p:nvSpPr>
              <p:cNvPr id="22" name="正方形/長方形 21">
                <a:extLst>
                  <a:ext uri="{FF2B5EF4-FFF2-40B4-BE49-F238E27FC236}">
                    <a16:creationId xmlns:a16="http://schemas.microsoft.com/office/drawing/2014/main" id="{C124E11C-0DCC-E64C-AC78-CEA037A65510}"/>
                  </a:ext>
                </a:extLst>
              </p:cNvPr>
              <p:cNvSpPr>
                <a:spLocks noRot="1" noChangeAspect="1" noMove="1" noResize="1" noEditPoints="1" noAdjustHandles="1" noChangeArrowheads="1" noChangeShapeType="1" noTextEdit="1"/>
              </p:cNvSpPr>
              <p:nvPr/>
            </p:nvSpPr>
            <p:spPr>
              <a:xfrm>
                <a:off x="7235097" y="2024384"/>
                <a:ext cx="2051908" cy="388696"/>
              </a:xfrm>
              <a:prstGeom prst="rect">
                <a:avLst/>
              </a:prstGeom>
              <a:blipFill>
                <a:blip r:embed="rId6"/>
                <a:stretch>
                  <a:fillRect/>
                </a:stretch>
              </a:blipFill>
            </p:spPr>
            <p:txBody>
              <a:bodyPr/>
              <a:lstStyle/>
              <a:p>
                <a:r>
                  <a:rPr lang="ja-JP" altLang="en-US">
                    <a:noFill/>
                  </a:rPr>
                  <a:t> </a:t>
                </a:r>
              </a:p>
            </p:txBody>
          </p:sp>
        </mc:Fallback>
      </mc:AlternateContent>
      <p:sp>
        <p:nvSpPr>
          <p:cNvPr id="23" name="左中かっこ 22">
            <a:extLst>
              <a:ext uri="{FF2B5EF4-FFF2-40B4-BE49-F238E27FC236}">
                <a16:creationId xmlns:a16="http://schemas.microsoft.com/office/drawing/2014/main" id="{EE2B0C9C-F660-6843-A498-3454DF83C84C}"/>
              </a:ext>
            </a:extLst>
          </p:cNvPr>
          <p:cNvSpPr/>
          <p:nvPr/>
        </p:nvSpPr>
        <p:spPr>
          <a:xfrm rot="5400000">
            <a:off x="8006862" y="1173285"/>
            <a:ext cx="398584" cy="15787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3C4EF4F-E37E-2449-9B3E-19791CE42D6A}"/>
                  </a:ext>
                </a:extLst>
              </p:cNvPr>
              <p:cNvSpPr txBox="1"/>
              <p:nvPr/>
            </p:nvSpPr>
            <p:spPr>
              <a:xfrm>
                <a:off x="7448451" y="1407523"/>
                <a:ext cx="1633782" cy="376385"/>
              </a:xfrm>
              <a:prstGeom prst="rect">
                <a:avLst/>
              </a:prstGeom>
              <a:noFill/>
            </p:spPr>
            <p:txBody>
              <a:bodyPr wrap="none" rtlCol="0">
                <a:spAutoFit/>
              </a:bodyPr>
              <a:lstStyle/>
              <a:p>
                <a14:m>
                  <m:oMath xmlns:m="http://schemas.openxmlformats.org/officeDocument/2006/math">
                    <m:r>
                      <a:rPr kumimoji="1" lang="en-US" altLang="ja-JP" sz="1846" i="1">
                        <a:latin typeface="Cambria Math" panose="02040503050406030204" pitchFamily="18" charset="0"/>
                        <a:ea typeface="メイリオ" panose="020B0604030504040204" pitchFamily="50" charset="-128"/>
                      </a:rPr>
                      <m:t>25</m:t>
                    </m:r>
                  </m:oMath>
                </a14:m>
                <a:r>
                  <a:rPr kumimoji="1" lang="ja-JP" altLang="en-US" sz="1846">
                    <a:latin typeface="メイリオ" panose="020B0604030504040204" pitchFamily="50" charset="-128"/>
                    <a:ea typeface="メイリオ" panose="020B0604030504040204" pitchFamily="50" charset="-128"/>
                  </a:rPr>
                  <a:t>個のデータ</a:t>
                </a:r>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4" name="テキスト ボックス 23">
                <a:extLst>
                  <a:ext uri="{FF2B5EF4-FFF2-40B4-BE49-F238E27FC236}">
                    <a16:creationId xmlns:a16="http://schemas.microsoft.com/office/drawing/2014/main" id="{C3C4EF4F-E37E-2449-9B3E-19791CE42D6A}"/>
                  </a:ext>
                </a:extLst>
              </p:cNvPr>
              <p:cNvSpPr txBox="1">
                <a:spLocks noRot="1" noChangeAspect="1" noMove="1" noResize="1" noEditPoints="1" noAdjustHandles="1" noChangeArrowheads="1" noChangeShapeType="1" noTextEdit="1"/>
              </p:cNvSpPr>
              <p:nvPr/>
            </p:nvSpPr>
            <p:spPr>
              <a:xfrm>
                <a:off x="7448451" y="1407523"/>
                <a:ext cx="1633782" cy="376385"/>
              </a:xfrm>
              <a:prstGeom prst="rect">
                <a:avLst/>
              </a:prstGeom>
              <a:blipFill>
                <a:blip r:embed="rId7"/>
                <a:stretch>
                  <a:fillRect t="-6667" r="-2308"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A611E43C-807A-2D4C-8C30-9B7384ABC236}"/>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5" name="正方形/長方形 24">
                <a:extLst>
                  <a:ext uri="{FF2B5EF4-FFF2-40B4-BE49-F238E27FC236}">
                    <a16:creationId xmlns:a16="http://schemas.microsoft.com/office/drawing/2014/main" id="{A611E43C-807A-2D4C-8C30-9B7384ABC236}"/>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8"/>
                <a:stretch>
                  <a:fillRect/>
                </a:stretch>
              </a:blipFill>
            </p:spPr>
            <p:txBody>
              <a:bodyPr/>
              <a:lstStyle/>
              <a:p>
                <a:r>
                  <a:rPr lang="ja-JP" altLang="en-US">
                    <a:noFill/>
                  </a:rPr>
                  <a:t> </a:t>
                </a:r>
              </a:p>
            </p:txBody>
          </p:sp>
        </mc:Fallback>
      </mc:AlternateContent>
      <p:cxnSp>
        <p:nvCxnSpPr>
          <p:cNvPr id="26" name="直線矢印コネクタ 25">
            <a:extLst>
              <a:ext uri="{FF2B5EF4-FFF2-40B4-BE49-F238E27FC236}">
                <a16:creationId xmlns:a16="http://schemas.microsoft.com/office/drawing/2014/main" id="{D7137057-64D8-6041-9183-4FE4BDCF757C}"/>
              </a:ext>
            </a:extLst>
          </p:cNvPr>
          <p:cNvCxnSpPr>
            <a:cxnSpLocks/>
          </p:cNvCxnSpPr>
          <p:nvPr/>
        </p:nvCxnSpPr>
        <p:spPr>
          <a:xfrm flipV="1">
            <a:off x="9229969" y="2180153"/>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2400DD60-2834-6648-8F48-A37810A14796}"/>
                  </a:ext>
                </a:extLst>
              </p:cNvPr>
              <p:cNvSpPr/>
              <p:nvPr/>
            </p:nvSpPr>
            <p:spPr>
              <a:xfrm>
                <a:off x="7282895" y="2629739"/>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i="1">
                              <a:latin typeface="Cambria Math" panose="02040503050406030204" pitchFamily="18" charset="0"/>
                            </a:rPr>
                            <m:t>𝑛</m:t>
                          </m:r>
                        </m:sub>
                      </m:sSub>
                    </m:oMath>
                  </m:oMathPara>
                </a14:m>
                <a:endParaRPr lang="ja-JP" altLang="en-US" sz="1846"/>
              </a:p>
            </p:txBody>
          </p:sp>
        </mc:Choice>
        <mc:Fallback xmlns="">
          <p:sp>
            <p:nvSpPr>
              <p:cNvPr id="28" name="正方形/長方形 27">
                <a:extLst>
                  <a:ext uri="{FF2B5EF4-FFF2-40B4-BE49-F238E27FC236}">
                    <a16:creationId xmlns:a16="http://schemas.microsoft.com/office/drawing/2014/main" id="{2400DD60-2834-6648-8F48-A37810A14796}"/>
                  </a:ext>
                </a:extLst>
              </p:cNvPr>
              <p:cNvSpPr>
                <a:spLocks noRot="1" noChangeAspect="1" noMove="1" noResize="1" noEditPoints="1" noAdjustHandles="1" noChangeArrowheads="1" noChangeShapeType="1" noTextEdit="1"/>
              </p:cNvSpPr>
              <p:nvPr/>
            </p:nvSpPr>
            <p:spPr>
              <a:xfrm>
                <a:off x="7282895" y="2629739"/>
                <a:ext cx="1949380" cy="37638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417F5206-3AD3-634A-98D4-4B16962AE4FD}"/>
                  </a:ext>
                </a:extLst>
              </p:cNvPr>
              <p:cNvSpPr/>
              <p:nvPr/>
            </p:nvSpPr>
            <p:spPr>
              <a:xfrm>
                <a:off x="9744229" y="2618360"/>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2</m:t>
                              </m:r>
                            </m:sub>
                          </m:sSub>
                        </m:e>
                      </m:acc>
                    </m:oMath>
                  </m:oMathPara>
                </a14:m>
                <a:endParaRPr lang="ja-JP" altLang="en-US" sz="1846"/>
              </a:p>
            </p:txBody>
          </p:sp>
        </mc:Choice>
        <mc:Fallback xmlns="">
          <p:sp>
            <p:nvSpPr>
              <p:cNvPr id="29" name="正方形/長方形 28">
                <a:extLst>
                  <a:ext uri="{FF2B5EF4-FFF2-40B4-BE49-F238E27FC236}">
                    <a16:creationId xmlns:a16="http://schemas.microsoft.com/office/drawing/2014/main" id="{417F5206-3AD3-634A-98D4-4B16962AE4FD}"/>
                  </a:ext>
                </a:extLst>
              </p:cNvPr>
              <p:cNvSpPr>
                <a:spLocks noRot="1" noChangeAspect="1" noMove="1" noResize="1" noEditPoints="1" noAdjustHandles="1" noChangeArrowheads="1" noChangeShapeType="1" noTextEdit="1"/>
              </p:cNvSpPr>
              <p:nvPr/>
            </p:nvSpPr>
            <p:spPr>
              <a:xfrm>
                <a:off x="9744229" y="2618360"/>
                <a:ext cx="471091" cy="376385"/>
              </a:xfrm>
              <a:prstGeom prst="rect">
                <a:avLst/>
              </a:prstGeom>
              <a:blipFill>
                <a:blip r:embed="rId10"/>
                <a:stretch>
                  <a:fillRect/>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78056C73-9472-784B-A62E-4A37F0B722E8}"/>
              </a:ext>
            </a:extLst>
          </p:cNvPr>
          <p:cNvCxnSpPr>
            <a:cxnSpLocks/>
          </p:cNvCxnSpPr>
          <p:nvPr/>
        </p:nvCxnSpPr>
        <p:spPr>
          <a:xfrm flipV="1">
            <a:off x="9229969" y="2789758"/>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3671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21CC670F-A6F1-A84F-86A8-F80EA59AEBDF}"/>
                  </a:ext>
                </a:extLst>
              </p:cNvPr>
              <p:cNvSpPr/>
              <p:nvPr/>
            </p:nvSpPr>
            <p:spPr>
              <a:xfrm>
                <a:off x="3374671" y="5282721"/>
                <a:ext cx="1069524"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r>
                        <a:rPr lang="en-US" altLang="ja-JP" sz="1846">
                          <a:latin typeface="Cambria Math" panose="02040503050406030204" pitchFamily="18" charset="0"/>
                          <a:ea typeface="Cambria Math" panose="02040503050406030204" pitchFamily="18" charset="0"/>
                          <a:cs typeface="Yu Gothic" charset="-128"/>
                        </a:rPr>
                        <m:t>=100</m:t>
                      </m:r>
                    </m:oMath>
                  </m:oMathPara>
                </a14:m>
                <a:endParaRPr lang="ja-JP" altLang="en-US" sz="1846"/>
              </a:p>
            </p:txBody>
          </p:sp>
        </mc:Choice>
        <mc:Fallback xmlns="">
          <p:sp>
            <p:nvSpPr>
              <p:cNvPr id="35" name="正方形/長方形 34">
                <a:extLst>
                  <a:ext uri="{FF2B5EF4-FFF2-40B4-BE49-F238E27FC236}">
                    <a16:creationId xmlns:a16="http://schemas.microsoft.com/office/drawing/2014/main" id="{21CC670F-A6F1-A84F-86A8-F80EA59AEBDF}"/>
                  </a:ext>
                </a:extLst>
              </p:cNvPr>
              <p:cNvSpPr>
                <a:spLocks noRot="1" noChangeAspect="1" noMove="1" noResize="1" noEditPoints="1" noAdjustHandles="1" noChangeArrowheads="1" noChangeShapeType="1" noTextEdit="1"/>
              </p:cNvSpPr>
              <p:nvPr/>
            </p:nvSpPr>
            <p:spPr>
              <a:xfrm>
                <a:off x="3374671" y="5282721"/>
                <a:ext cx="1069524" cy="376385"/>
              </a:xfrm>
              <a:prstGeom prst="rect">
                <a:avLst/>
              </a:prstGeom>
              <a:blipFill>
                <a:blip r:embed="rId2"/>
                <a:stretch>
                  <a:fillRect b="-3226"/>
                </a:stretch>
              </a:blipFill>
            </p:spPr>
            <p:txBody>
              <a:bodyPr/>
              <a:lstStyle/>
              <a:p>
                <a:r>
                  <a:rPr lang="ja-JP" altLang="en-US">
                    <a:noFill/>
                  </a:rPr>
                  <a:t> </a:t>
                </a:r>
              </a:p>
            </p:txBody>
          </p:sp>
        </mc:Fallback>
      </mc:AlternateContent>
      <p:cxnSp>
        <p:nvCxnSpPr>
          <p:cNvPr id="40" name="直線コネクタ 39">
            <a:extLst>
              <a:ext uri="{FF2B5EF4-FFF2-40B4-BE49-F238E27FC236}">
                <a16:creationId xmlns:a16="http://schemas.microsoft.com/office/drawing/2014/main" id="{59BE6222-7DB8-ED4F-AFD0-0F98EF466FBB}"/>
              </a:ext>
            </a:extLst>
          </p:cNvPr>
          <p:cNvCxnSpPr>
            <a:cxnSpLocks/>
            <a:endCxn id="35" idx="0"/>
          </p:cNvCxnSpPr>
          <p:nvPr/>
        </p:nvCxnSpPr>
        <p:spPr>
          <a:xfrm>
            <a:off x="3909433" y="5129672"/>
            <a:ext cx="1" cy="153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BD2181D8-9A6A-7845-BEC8-B8BBBE5A625F}"/>
                  </a:ext>
                </a:extLst>
              </p:cNvPr>
              <p:cNvSpPr/>
              <p:nvPr/>
            </p:nvSpPr>
            <p:spPr>
              <a:xfrm>
                <a:off x="3740233" y="4148892"/>
                <a:ext cx="942887"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r>
                        <a:rPr lang="en-US" altLang="ja-JP" sz="1846">
                          <a:latin typeface="Cambria Math" panose="02040503050406030204" pitchFamily="18" charset="0"/>
                          <a:ea typeface="Cambria Math" panose="02040503050406030204" pitchFamily="18" charset="0"/>
                        </a:rPr>
                        <m:t>=10</m:t>
                      </m:r>
                    </m:oMath>
                  </m:oMathPara>
                </a14:m>
                <a:endParaRPr lang="ja-JP" altLang="en-US" sz="1846"/>
              </a:p>
            </p:txBody>
          </p:sp>
        </mc:Choice>
        <mc:Fallback xmlns="">
          <p:sp>
            <p:nvSpPr>
              <p:cNvPr id="41" name="正方形/長方形 40">
                <a:extLst>
                  <a:ext uri="{FF2B5EF4-FFF2-40B4-BE49-F238E27FC236}">
                    <a16:creationId xmlns:a16="http://schemas.microsoft.com/office/drawing/2014/main" id="{BD2181D8-9A6A-7845-BEC8-B8BBBE5A625F}"/>
                  </a:ext>
                </a:extLst>
              </p:cNvPr>
              <p:cNvSpPr>
                <a:spLocks noRot="1" noChangeAspect="1" noMove="1" noResize="1" noEditPoints="1" noAdjustHandles="1" noChangeArrowheads="1" noChangeShapeType="1" noTextEdit="1"/>
              </p:cNvSpPr>
              <p:nvPr/>
            </p:nvSpPr>
            <p:spPr>
              <a:xfrm>
                <a:off x="3740233" y="4148892"/>
                <a:ext cx="942887" cy="376385"/>
              </a:xfrm>
              <a:prstGeom prst="rect">
                <a:avLst/>
              </a:prstGeom>
              <a:blipFill>
                <a:blip r:embed="rId3"/>
                <a:stretch>
                  <a:fillRect/>
                </a:stretch>
              </a:blipFill>
            </p:spPr>
            <p:txBody>
              <a:bodyPr/>
              <a:lstStyle/>
              <a:p>
                <a:r>
                  <a:rPr lang="ja-JP" altLang="en-US">
                    <a:noFill/>
                  </a:rPr>
                  <a:t> </a:t>
                </a:r>
              </a:p>
            </p:txBody>
          </p:sp>
        </mc:Fallback>
      </mc:AlternateContent>
      <p:cxnSp>
        <p:nvCxnSpPr>
          <p:cNvPr id="42" name="直線矢印コネクタ 41">
            <a:extLst>
              <a:ext uri="{FF2B5EF4-FFF2-40B4-BE49-F238E27FC236}">
                <a16:creationId xmlns:a16="http://schemas.microsoft.com/office/drawing/2014/main" id="{ACFC6A31-F180-2640-84E9-E96409085794}"/>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45CD679B-5962-6344-8B12-BC013D971807}"/>
                  </a:ext>
                </a:extLst>
              </p:cNvPr>
              <p:cNvSpPr/>
              <p:nvPr/>
            </p:nvSpPr>
            <p:spPr>
              <a:xfrm>
                <a:off x="5086605" y="5001693"/>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36" name="正方形/長方形 35">
                <a:extLst>
                  <a:ext uri="{FF2B5EF4-FFF2-40B4-BE49-F238E27FC236}">
                    <a16:creationId xmlns:a16="http://schemas.microsoft.com/office/drawing/2014/main" id="{45CD679B-5962-6344-8B12-BC013D971807}"/>
                  </a:ext>
                </a:extLst>
              </p:cNvPr>
              <p:cNvSpPr>
                <a:spLocks noRot="1" noChangeAspect="1" noMove="1" noResize="1" noEditPoints="1" noAdjustHandles="1" noChangeArrowheads="1" noChangeShapeType="1" noTextEdit="1"/>
              </p:cNvSpPr>
              <p:nvPr/>
            </p:nvSpPr>
            <p:spPr>
              <a:xfrm>
                <a:off x="5086605" y="5001693"/>
                <a:ext cx="372218" cy="376385"/>
              </a:xfrm>
              <a:prstGeom prst="rect">
                <a:avLst/>
              </a:prstGeom>
              <a:blipFill>
                <a:blip r:embed="rId4"/>
                <a:stretch>
                  <a:fillRect/>
                </a:stretch>
              </a:blipFill>
            </p:spPr>
            <p:txBody>
              <a:bodyPr/>
              <a:lstStyle/>
              <a:p>
                <a:r>
                  <a:rPr lang="ja-JP" altLang="en-US">
                    <a:noFill/>
                  </a:rPr>
                  <a:t> </a:t>
                </a:r>
              </a:p>
            </p:txBody>
          </p:sp>
        </mc:Fallback>
      </mc:AlternateContent>
      <p:cxnSp>
        <p:nvCxnSpPr>
          <p:cNvPr id="38" name="直線コネクタ 37">
            <a:extLst>
              <a:ext uri="{FF2B5EF4-FFF2-40B4-BE49-F238E27FC236}">
                <a16:creationId xmlns:a16="http://schemas.microsoft.com/office/drawing/2014/main" id="{296CF7B4-FCE0-C241-B2EB-51BE8A140A1E}"/>
              </a:ext>
            </a:extLst>
          </p:cNvPr>
          <p:cNvCxnSpPr/>
          <p:nvPr/>
        </p:nvCxnSpPr>
        <p:spPr>
          <a:xfrm>
            <a:off x="2430585" y="5220518"/>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フリーフォーム 38">
            <a:extLst>
              <a:ext uri="{FF2B5EF4-FFF2-40B4-BE49-F238E27FC236}">
                <a16:creationId xmlns:a16="http://schemas.microsoft.com/office/drawing/2014/main" id="{784C43CA-D65B-D049-89DC-00EDF62436A7}"/>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7" name="正方形/長方形 16">
            <a:extLst>
              <a:ext uri="{FF2B5EF4-FFF2-40B4-BE49-F238E27FC236}">
                <a16:creationId xmlns:a16="http://schemas.microsoft.com/office/drawing/2014/main" id="{F382E750-AF9F-0540-99C0-C983564E6318}"/>
              </a:ext>
            </a:extLst>
          </p:cNvPr>
          <p:cNvSpPr/>
          <p:nvPr/>
        </p:nvSpPr>
        <p:spPr>
          <a:xfrm>
            <a:off x="2021066" y="2660270"/>
            <a:ext cx="3645863" cy="369332"/>
          </a:xfrm>
          <a:prstGeom prst="rect">
            <a:avLst/>
          </a:prstGeom>
        </p:spPr>
        <p:txBody>
          <a:bodyPr wrap="square">
            <a:spAutoFit/>
          </a:bodyPr>
          <a:lstStyle/>
          <a:p>
            <a:r>
              <a:rPr lang="ja-JP" altLang="en-US" sz="1800" b="1" dirty="0"/>
              <a:t>母集団</a:t>
            </a:r>
          </a:p>
        </p:txBody>
      </p:sp>
      <p:sp>
        <p:nvSpPr>
          <p:cNvPr id="18" name="右矢印 17">
            <a:extLst>
              <a:ext uri="{FF2B5EF4-FFF2-40B4-BE49-F238E27FC236}">
                <a16:creationId xmlns:a16="http://schemas.microsoft.com/office/drawing/2014/main" id="{C9B1BC6D-0A03-8B4C-B9BE-DE296BB910A4}"/>
              </a:ext>
            </a:extLst>
          </p:cNvPr>
          <p:cNvSpPr/>
          <p:nvPr/>
        </p:nvSpPr>
        <p:spPr>
          <a:xfrm rot="20261763">
            <a:off x="4898088" y="3397506"/>
            <a:ext cx="1982658"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テキスト ボックス 18">
            <a:extLst>
              <a:ext uri="{FF2B5EF4-FFF2-40B4-BE49-F238E27FC236}">
                <a16:creationId xmlns:a16="http://schemas.microsoft.com/office/drawing/2014/main" id="{DFEBA840-916B-504A-AC13-0627C31F9A23}"/>
              </a:ext>
            </a:extLst>
          </p:cNvPr>
          <p:cNvSpPr txBox="1"/>
          <p:nvPr/>
        </p:nvSpPr>
        <p:spPr>
          <a:xfrm rot="20179343">
            <a:off x="4818550" y="3550920"/>
            <a:ext cx="2086166" cy="66941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a:t>
            </a:r>
            <a:r>
              <a:rPr lang="en-US" altLang="ja-JP" sz="2400" b="1" dirty="0">
                <a:solidFill>
                  <a:srgbClr val="FF0000"/>
                </a:solidFill>
              </a:rPr>
              <a:t>n=25</a:t>
            </a:r>
            <a:endParaRPr lang="ja-JP" altLang="en-US" sz="2400" b="1">
              <a:solidFill>
                <a:srgbClr val="FF0000"/>
              </a:solidFill>
            </a:endParaRPr>
          </a:p>
          <a:p>
            <a:r>
              <a:rPr lang="ja-JP" altLang="en-US" sz="1350"/>
              <a:t>　</a:t>
            </a:r>
            <a:endParaRPr lang="ja-JP" altLang="en-US" sz="1350" dirty="0"/>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6E0D0088-7787-E740-8414-ABE4463C255E}"/>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個のデータを無作為抽出した時の標本平均の分布は、</a:t>
                </a:r>
                <a14:m>
                  <m:oMath xmlns:m="http://schemas.openxmlformats.org/officeDocument/2006/math">
                    <m:r>
                      <a:rPr lang="en-US" altLang="ja-JP" sz="1846" b="0" i="1" dirty="0">
                        <a:solidFill>
                          <a:schemeClr val="tx1"/>
                        </a:solidFill>
                        <a:latin typeface="Cambria Math" charset="0"/>
                        <a:ea typeface="Meiryo" charset="-128"/>
                        <a:cs typeface="Meiryo" charset="-128"/>
                      </a:rPr>
                      <m:t> </m:t>
                    </m:r>
                    <m:r>
                      <a:rPr lang="en-US" altLang="ja-JP" sz="1846" b="0" i="1" dirty="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が十分に大きい時、平均が</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f>
                      <m:fPr>
                        <m:ctrlPr>
                          <a:rPr lang="mr-IN" altLang="ja-JP" sz="1846" i="1">
                            <a:solidFill>
                              <a:schemeClr val="tx1"/>
                            </a:solidFill>
                            <a:latin typeface="Cambria Math" panose="02040503050406030204" pitchFamily="18" charset="0"/>
                            <a:ea typeface="Meiryo" charset="-128"/>
                            <a:cs typeface="Meiryo" charset="-128"/>
                          </a:rPr>
                        </m:ctrlPr>
                      </m:fPr>
                      <m:num>
                        <m:r>
                          <a:rPr lang="mr-IN" altLang="ja-JP" sz="1846" b="0" i="1">
                            <a:solidFill>
                              <a:schemeClr val="tx1"/>
                            </a:solidFill>
                            <a:latin typeface="Cambria Math" charset="0"/>
                            <a:ea typeface="Meiryo" charset="-128"/>
                            <a:cs typeface="Meiryo" charset="-128"/>
                          </a:rPr>
                          <m:t>𝜎</m:t>
                        </m:r>
                      </m:num>
                      <m:den>
                        <m:rad>
                          <m:radPr>
                            <m:degHide m:val="on"/>
                            <m:ctrlPr>
                              <a:rPr lang="mr-IN" altLang="ja-JP" sz="1846" i="1">
                                <a:solidFill>
                                  <a:schemeClr val="tx1"/>
                                </a:solidFill>
                                <a:latin typeface="Cambria Math" panose="02040503050406030204" pitchFamily="18" charset="0"/>
                                <a:ea typeface="Meiryo" charset="-128"/>
                                <a:cs typeface="Meiryo" charset="-128"/>
                              </a:rPr>
                            </m:ctrlPr>
                          </m:radPr>
                          <m:deg/>
                          <m:e>
                            <m:r>
                              <a:rPr lang="en-US" altLang="ja-JP" sz="1846" b="0" i="1">
                                <a:solidFill>
                                  <a:schemeClr val="tx1"/>
                                </a:solidFill>
                                <a:latin typeface="Cambria Math" charset="0"/>
                                <a:ea typeface="Meiryo" charset="-128"/>
                                <a:cs typeface="Meiryo" charset="-128"/>
                              </a:rPr>
                              <m:t>𝑛</m:t>
                            </m:r>
                          </m:e>
                        </m:rad>
                      </m:den>
                    </m:f>
                  </m:oMath>
                </a14:m>
                <a:r>
                  <a:rPr lang="ja-JP" altLang="en-US" sz="1846" dirty="0">
                    <a:solidFill>
                      <a:schemeClr val="tx1"/>
                    </a:solidFill>
                    <a:latin typeface="Meiryo" charset="-128"/>
                    <a:ea typeface="Meiryo" charset="-128"/>
                    <a:cs typeface="Meiryo" charset="-128"/>
                  </a:rPr>
                  <a:t>の正規分布に従う。</a:t>
                </a:r>
                <a:endParaRPr lang="en-US" altLang="ja-JP" sz="1846" dirty="0">
                  <a:solidFill>
                    <a:schemeClr val="tx1"/>
                  </a:solidFill>
                  <a:latin typeface="Meiryo" charset="-128"/>
                  <a:ea typeface="Meiryo" charset="-128"/>
                  <a:cs typeface="Meiryo" charset="-128"/>
                </a:endParaRPr>
              </a:p>
            </p:txBody>
          </p:sp>
        </mc:Choice>
        <mc:Fallback xmlns="">
          <p:sp>
            <p:nvSpPr>
              <p:cNvPr id="20" name="正方形/長方形 19">
                <a:extLst>
                  <a:ext uri="{FF2B5EF4-FFF2-40B4-BE49-F238E27FC236}">
                    <a16:creationId xmlns:a16="http://schemas.microsoft.com/office/drawing/2014/main" id="{6E0D0088-7787-E740-8414-ABE4463C255E}"/>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b="-1869"/>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57FD5524-9BF1-DE41-A97C-2B34CABE95EB}"/>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124E11C-0DCC-E64C-AC78-CEA037A65510}"/>
                  </a:ext>
                </a:extLst>
              </p:cNvPr>
              <p:cNvSpPr/>
              <p:nvPr/>
            </p:nvSpPr>
            <p:spPr>
              <a:xfrm>
                <a:off x="7235097" y="2024384"/>
                <a:ext cx="2051908" cy="388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m:t>
                          </m:r>
                          <m:r>
                            <a:rPr lang="en-US" altLang="ja-JP" sz="1846" i="1">
                              <a:latin typeface="Cambria Math" panose="02040503050406030204" pitchFamily="18" charset="0"/>
                            </a:rPr>
                            <m:t>,25</m:t>
                          </m:r>
                        </m:sub>
                      </m:sSub>
                    </m:oMath>
                  </m:oMathPara>
                </a14:m>
                <a:endParaRPr lang="ja-JP" altLang="en-US" sz="1846"/>
              </a:p>
            </p:txBody>
          </p:sp>
        </mc:Choice>
        <mc:Fallback xmlns="">
          <p:sp>
            <p:nvSpPr>
              <p:cNvPr id="22" name="正方形/長方形 21">
                <a:extLst>
                  <a:ext uri="{FF2B5EF4-FFF2-40B4-BE49-F238E27FC236}">
                    <a16:creationId xmlns:a16="http://schemas.microsoft.com/office/drawing/2014/main" id="{C124E11C-0DCC-E64C-AC78-CEA037A65510}"/>
                  </a:ext>
                </a:extLst>
              </p:cNvPr>
              <p:cNvSpPr>
                <a:spLocks noRot="1" noChangeAspect="1" noMove="1" noResize="1" noEditPoints="1" noAdjustHandles="1" noChangeArrowheads="1" noChangeShapeType="1" noTextEdit="1"/>
              </p:cNvSpPr>
              <p:nvPr/>
            </p:nvSpPr>
            <p:spPr>
              <a:xfrm>
                <a:off x="7235097" y="2024384"/>
                <a:ext cx="2051908" cy="388696"/>
              </a:xfrm>
              <a:prstGeom prst="rect">
                <a:avLst/>
              </a:prstGeom>
              <a:blipFill>
                <a:blip r:embed="rId6"/>
                <a:stretch>
                  <a:fillRect/>
                </a:stretch>
              </a:blipFill>
            </p:spPr>
            <p:txBody>
              <a:bodyPr/>
              <a:lstStyle/>
              <a:p>
                <a:r>
                  <a:rPr lang="ja-JP" altLang="en-US">
                    <a:noFill/>
                  </a:rPr>
                  <a:t> </a:t>
                </a:r>
              </a:p>
            </p:txBody>
          </p:sp>
        </mc:Fallback>
      </mc:AlternateContent>
      <p:sp>
        <p:nvSpPr>
          <p:cNvPr id="23" name="左中かっこ 22">
            <a:extLst>
              <a:ext uri="{FF2B5EF4-FFF2-40B4-BE49-F238E27FC236}">
                <a16:creationId xmlns:a16="http://schemas.microsoft.com/office/drawing/2014/main" id="{EE2B0C9C-F660-6843-A498-3454DF83C84C}"/>
              </a:ext>
            </a:extLst>
          </p:cNvPr>
          <p:cNvSpPr/>
          <p:nvPr/>
        </p:nvSpPr>
        <p:spPr>
          <a:xfrm rot="5400000">
            <a:off x="8006862" y="1173285"/>
            <a:ext cx="398584" cy="15787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3C4EF4F-E37E-2449-9B3E-19791CE42D6A}"/>
                  </a:ext>
                </a:extLst>
              </p:cNvPr>
              <p:cNvSpPr txBox="1"/>
              <p:nvPr/>
            </p:nvSpPr>
            <p:spPr>
              <a:xfrm>
                <a:off x="7448451" y="1407523"/>
                <a:ext cx="1633782" cy="376385"/>
              </a:xfrm>
              <a:prstGeom prst="rect">
                <a:avLst/>
              </a:prstGeom>
              <a:noFill/>
            </p:spPr>
            <p:txBody>
              <a:bodyPr wrap="none" rtlCol="0">
                <a:spAutoFit/>
              </a:bodyPr>
              <a:lstStyle/>
              <a:p>
                <a14:m>
                  <m:oMath xmlns:m="http://schemas.openxmlformats.org/officeDocument/2006/math">
                    <m:r>
                      <a:rPr kumimoji="1" lang="en-US" altLang="ja-JP" sz="1846" i="1">
                        <a:latin typeface="Cambria Math" panose="02040503050406030204" pitchFamily="18" charset="0"/>
                        <a:ea typeface="メイリオ" panose="020B0604030504040204" pitchFamily="50" charset="-128"/>
                      </a:rPr>
                      <m:t>25</m:t>
                    </m:r>
                  </m:oMath>
                </a14:m>
                <a:r>
                  <a:rPr kumimoji="1" lang="ja-JP" altLang="en-US" sz="1846">
                    <a:latin typeface="メイリオ" panose="020B0604030504040204" pitchFamily="50" charset="-128"/>
                    <a:ea typeface="メイリオ" panose="020B0604030504040204" pitchFamily="50" charset="-128"/>
                  </a:rPr>
                  <a:t>個のデータ</a:t>
                </a:r>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4" name="テキスト ボックス 23">
                <a:extLst>
                  <a:ext uri="{FF2B5EF4-FFF2-40B4-BE49-F238E27FC236}">
                    <a16:creationId xmlns:a16="http://schemas.microsoft.com/office/drawing/2014/main" id="{C3C4EF4F-E37E-2449-9B3E-19791CE42D6A}"/>
                  </a:ext>
                </a:extLst>
              </p:cNvPr>
              <p:cNvSpPr txBox="1">
                <a:spLocks noRot="1" noChangeAspect="1" noMove="1" noResize="1" noEditPoints="1" noAdjustHandles="1" noChangeArrowheads="1" noChangeShapeType="1" noTextEdit="1"/>
              </p:cNvSpPr>
              <p:nvPr/>
            </p:nvSpPr>
            <p:spPr>
              <a:xfrm>
                <a:off x="7448451" y="1407523"/>
                <a:ext cx="1633782" cy="376385"/>
              </a:xfrm>
              <a:prstGeom prst="rect">
                <a:avLst/>
              </a:prstGeom>
              <a:blipFill>
                <a:blip r:embed="rId7"/>
                <a:stretch>
                  <a:fillRect t="-6667" r="-2308"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A611E43C-807A-2D4C-8C30-9B7384ABC236}"/>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5" name="正方形/長方形 24">
                <a:extLst>
                  <a:ext uri="{FF2B5EF4-FFF2-40B4-BE49-F238E27FC236}">
                    <a16:creationId xmlns:a16="http://schemas.microsoft.com/office/drawing/2014/main" id="{A611E43C-807A-2D4C-8C30-9B7384ABC236}"/>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8"/>
                <a:stretch>
                  <a:fillRect/>
                </a:stretch>
              </a:blipFill>
            </p:spPr>
            <p:txBody>
              <a:bodyPr/>
              <a:lstStyle/>
              <a:p>
                <a:r>
                  <a:rPr lang="ja-JP" altLang="en-US">
                    <a:noFill/>
                  </a:rPr>
                  <a:t> </a:t>
                </a:r>
              </a:p>
            </p:txBody>
          </p:sp>
        </mc:Fallback>
      </mc:AlternateContent>
      <p:cxnSp>
        <p:nvCxnSpPr>
          <p:cNvPr id="26" name="直線矢印コネクタ 25">
            <a:extLst>
              <a:ext uri="{FF2B5EF4-FFF2-40B4-BE49-F238E27FC236}">
                <a16:creationId xmlns:a16="http://schemas.microsoft.com/office/drawing/2014/main" id="{D7137057-64D8-6041-9183-4FE4BDCF757C}"/>
              </a:ext>
            </a:extLst>
          </p:cNvPr>
          <p:cNvCxnSpPr>
            <a:cxnSpLocks/>
          </p:cNvCxnSpPr>
          <p:nvPr/>
        </p:nvCxnSpPr>
        <p:spPr>
          <a:xfrm flipV="1">
            <a:off x="9229969" y="2180153"/>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2400DD60-2834-6648-8F48-A37810A14796}"/>
                  </a:ext>
                </a:extLst>
              </p:cNvPr>
              <p:cNvSpPr/>
              <p:nvPr/>
            </p:nvSpPr>
            <p:spPr>
              <a:xfrm>
                <a:off x="7282895" y="2629739"/>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i="1">
                              <a:latin typeface="Cambria Math" panose="02040503050406030204" pitchFamily="18" charset="0"/>
                            </a:rPr>
                            <m:t>𝑛</m:t>
                          </m:r>
                        </m:sub>
                      </m:sSub>
                    </m:oMath>
                  </m:oMathPara>
                </a14:m>
                <a:endParaRPr lang="ja-JP" altLang="en-US" sz="1846"/>
              </a:p>
            </p:txBody>
          </p:sp>
        </mc:Choice>
        <mc:Fallback xmlns="">
          <p:sp>
            <p:nvSpPr>
              <p:cNvPr id="28" name="正方形/長方形 27">
                <a:extLst>
                  <a:ext uri="{FF2B5EF4-FFF2-40B4-BE49-F238E27FC236}">
                    <a16:creationId xmlns:a16="http://schemas.microsoft.com/office/drawing/2014/main" id="{2400DD60-2834-6648-8F48-A37810A14796}"/>
                  </a:ext>
                </a:extLst>
              </p:cNvPr>
              <p:cNvSpPr>
                <a:spLocks noRot="1" noChangeAspect="1" noMove="1" noResize="1" noEditPoints="1" noAdjustHandles="1" noChangeArrowheads="1" noChangeShapeType="1" noTextEdit="1"/>
              </p:cNvSpPr>
              <p:nvPr/>
            </p:nvSpPr>
            <p:spPr>
              <a:xfrm>
                <a:off x="7282895" y="2629739"/>
                <a:ext cx="1949380" cy="37638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417F5206-3AD3-634A-98D4-4B16962AE4FD}"/>
                  </a:ext>
                </a:extLst>
              </p:cNvPr>
              <p:cNvSpPr/>
              <p:nvPr/>
            </p:nvSpPr>
            <p:spPr>
              <a:xfrm>
                <a:off x="9744229" y="2618360"/>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2</m:t>
                              </m:r>
                            </m:sub>
                          </m:sSub>
                        </m:e>
                      </m:acc>
                    </m:oMath>
                  </m:oMathPara>
                </a14:m>
                <a:endParaRPr lang="ja-JP" altLang="en-US" sz="1846"/>
              </a:p>
            </p:txBody>
          </p:sp>
        </mc:Choice>
        <mc:Fallback xmlns="">
          <p:sp>
            <p:nvSpPr>
              <p:cNvPr id="29" name="正方形/長方形 28">
                <a:extLst>
                  <a:ext uri="{FF2B5EF4-FFF2-40B4-BE49-F238E27FC236}">
                    <a16:creationId xmlns:a16="http://schemas.microsoft.com/office/drawing/2014/main" id="{417F5206-3AD3-634A-98D4-4B16962AE4FD}"/>
                  </a:ext>
                </a:extLst>
              </p:cNvPr>
              <p:cNvSpPr>
                <a:spLocks noRot="1" noChangeAspect="1" noMove="1" noResize="1" noEditPoints="1" noAdjustHandles="1" noChangeArrowheads="1" noChangeShapeType="1" noTextEdit="1"/>
              </p:cNvSpPr>
              <p:nvPr/>
            </p:nvSpPr>
            <p:spPr>
              <a:xfrm>
                <a:off x="9744229" y="2618360"/>
                <a:ext cx="471091" cy="376385"/>
              </a:xfrm>
              <a:prstGeom prst="rect">
                <a:avLst/>
              </a:prstGeom>
              <a:blipFill>
                <a:blip r:embed="rId10"/>
                <a:stretch>
                  <a:fillRect/>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78056C73-9472-784B-A62E-4A37F0B722E8}"/>
              </a:ext>
            </a:extLst>
          </p:cNvPr>
          <p:cNvCxnSpPr>
            <a:cxnSpLocks/>
          </p:cNvCxnSpPr>
          <p:nvPr/>
        </p:nvCxnSpPr>
        <p:spPr>
          <a:xfrm flipV="1">
            <a:off x="9229969" y="2789758"/>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4D58D158-6829-0845-8FE4-E4882B60FD1D}"/>
                  </a:ext>
                </a:extLst>
              </p:cNvPr>
              <p:cNvSpPr/>
              <p:nvPr/>
            </p:nvSpPr>
            <p:spPr>
              <a:xfrm>
                <a:off x="7267265" y="3270601"/>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i="1">
                              <a:latin typeface="Cambria Math" panose="02040503050406030204" pitchFamily="18" charset="0"/>
                            </a:rPr>
                            <m:t>𝑛</m:t>
                          </m:r>
                        </m:sub>
                      </m:sSub>
                    </m:oMath>
                  </m:oMathPara>
                </a14:m>
                <a:endParaRPr lang="ja-JP" altLang="en-US" sz="1846"/>
              </a:p>
            </p:txBody>
          </p:sp>
        </mc:Choice>
        <mc:Fallback xmlns="">
          <p:sp>
            <p:nvSpPr>
              <p:cNvPr id="32" name="正方形/長方形 31">
                <a:extLst>
                  <a:ext uri="{FF2B5EF4-FFF2-40B4-BE49-F238E27FC236}">
                    <a16:creationId xmlns:a16="http://schemas.microsoft.com/office/drawing/2014/main" id="{4D58D158-6829-0845-8FE4-E4882B60FD1D}"/>
                  </a:ext>
                </a:extLst>
              </p:cNvPr>
              <p:cNvSpPr>
                <a:spLocks noRot="1" noChangeAspect="1" noMove="1" noResize="1" noEditPoints="1" noAdjustHandles="1" noChangeArrowheads="1" noChangeShapeType="1" noTextEdit="1"/>
              </p:cNvSpPr>
              <p:nvPr/>
            </p:nvSpPr>
            <p:spPr>
              <a:xfrm>
                <a:off x="7267265" y="3270601"/>
                <a:ext cx="1949380" cy="37638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A2DCA1E2-9971-4949-A7AC-F30867634ED4}"/>
                  </a:ext>
                </a:extLst>
              </p:cNvPr>
              <p:cNvSpPr/>
              <p:nvPr/>
            </p:nvSpPr>
            <p:spPr>
              <a:xfrm>
                <a:off x="9728599" y="3259222"/>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3</m:t>
                              </m:r>
                            </m:sub>
                          </m:sSub>
                        </m:e>
                      </m:acc>
                    </m:oMath>
                  </m:oMathPara>
                </a14:m>
                <a:endParaRPr lang="ja-JP" altLang="en-US" sz="1846"/>
              </a:p>
            </p:txBody>
          </p:sp>
        </mc:Choice>
        <mc:Fallback xmlns="">
          <p:sp>
            <p:nvSpPr>
              <p:cNvPr id="33" name="正方形/長方形 32">
                <a:extLst>
                  <a:ext uri="{FF2B5EF4-FFF2-40B4-BE49-F238E27FC236}">
                    <a16:creationId xmlns:a16="http://schemas.microsoft.com/office/drawing/2014/main" id="{A2DCA1E2-9971-4949-A7AC-F30867634ED4}"/>
                  </a:ext>
                </a:extLst>
              </p:cNvPr>
              <p:cNvSpPr>
                <a:spLocks noRot="1" noChangeAspect="1" noMove="1" noResize="1" noEditPoints="1" noAdjustHandles="1" noChangeArrowheads="1" noChangeShapeType="1" noTextEdit="1"/>
              </p:cNvSpPr>
              <p:nvPr/>
            </p:nvSpPr>
            <p:spPr>
              <a:xfrm>
                <a:off x="9728599" y="3259222"/>
                <a:ext cx="471091" cy="376385"/>
              </a:xfrm>
              <a:prstGeom prst="rect">
                <a:avLst/>
              </a:prstGeom>
              <a:blipFill>
                <a:blip r:embed="rId12"/>
                <a:stretch>
                  <a:fillRect/>
                </a:stretch>
              </a:blipFill>
            </p:spPr>
            <p:txBody>
              <a:bodyPr/>
              <a:lstStyle/>
              <a:p>
                <a:r>
                  <a:rPr lang="ja-JP" altLang="en-US">
                    <a:noFill/>
                  </a:rPr>
                  <a:t> </a:t>
                </a:r>
              </a:p>
            </p:txBody>
          </p:sp>
        </mc:Fallback>
      </mc:AlternateContent>
      <p:cxnSp>
        <p:nvCxnSpPr>
          <p:cNvPr id="34" name="直線矢印コネクタ 33">
            <a:extLst>
              <a:ext uri="{FF2B5EF4-FFF2-40B4-BE49-F238E27FC236}">
                <a16:creationId xmlns:a16="http://schemas.microsoft.com/office/drawing/2014/main" id="{F1D4DB5A-DD20-1D4D-9A22-95E8296DC560}"/>
              </a:ext>
            </a:extLst>
          </p:cNvPr>
          <p:cNvCxnSpPr>
            <a:cxnSpLocks/>
          </p:cNvCxnSpPr>
          <p:nvPr/>
        </p:nvCxnSpPr>
        <p:spPr>
          <a:xfrm flipV="1">
            <a:off x="9214339" y="3430620"/>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160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太平洋に生息するマグロの平均体重は？</a:t>
            </a:r>
            <a:endParaRPr kumimoji="1" lang="ja-JP" altLang="en-US" dirty="0"/>
          </a:p>
        </p:txBody>
      </p:sp>
      <p:sp>
        <p:nvSpPr>
          <p:cNvPr id="4" name="コンテンツ プレースホルダー 3">
            <a:extLst>
              <a:ext uri="{FF2B5EF4-FFF2-40B4-BE49-F238E27FC236}">
                <a16:creationId xmlns:a16="http://schemas.microsoft.com/office/drawing/2014/main" id="{2C94343B-87C9-4E2C-B941-32FEA872C77D}"/>
              </a:ext>
            </a:extLst>
          </p:cNvPr>
          <p:cNvSpPr>
            <a:spLocks noGrp="1"/>
          </p:cNvSpPr>
          <p:nvPr>
            <p:ph idx="1"/>
          </p:nvPr>
        </p:nvSpPr>
        <p:spPr/>
        <p:txBody>
          <a:bodyPr/>
          <a:lstStyle/>
          <a:p>
            <a:endParaRPr lang="ja-JP" altLang="en-US"/>
          </a:p>
        </p:txBody>
      </p:sp>
      <p:sp>
        <p:nvSpPr>
          <p:cNvPr id="30" name="正方形/長方形 29">
            <a:extLst>
              <a:ext uri="{FF2B5EF4-FFF2-40B4-BE49-F238E27FC236}">
                <a16:creationId xmlns:a16="http://schemas.microsoft.com/office/drawing/2014/main" id="{91F1D874-7807-4620-91A3-B96E625F2E4A}"/>
              </a:ext>
            </a:extLst>
          </p:cNvPr>
          <p:cNvSpPr/>
          <p:nvPr/>
        </p:nvSpPr>
        <p:spPr>
          <a:xfrm>
            <a:off x="2717751" y="1521913"/>
            <a:ext cx="3322679" cy="338554"/>
          </a:xfrm>
          <a:prstGeom prst="rect">
            <a:avLst/>
          </a:prstGeom>
        </p:spPr>
        <p:txBody>
          <a:bodyPr wrap="square">
            <a:spAutoFit/>
          </a:bodyPr>
          <a:lstStyle/>
          <a:p>
            <a:pPr algn="l"/>
            <a:r>
              <a:rPr kumimoji="1" lang="ja-JP" altLang="en-US" sz="1600" dirty="0">
                <a:latin typeface="メイリオ" panose="020B0604030504040204" pitchFamily="50" charset="-128"/>
                <a:ea typeface="メイリオ" panose="020B0604030504040204" pitchFamily="50" charset="-128"/>
              </a:rPr>
              <a:t>太平洋に生息する全マグロ</a:t>
            </a:r>
          </a:p>
        </p:txBody>
      </p:sp>
      <p:sp>
        <p:nvSpPr>
          <p:cNvPr id="32" name="円/楕円 21">
            <a:extLst>
              <a:ext uri="{FF2B5EF4-FFF2-40B4-BE49-F238E27FC236}">
                <a16:creationId xmlns:a16="http://schemas.microsoft.com/office/drawing/2014/main" id="{F0CF484D-C574-49BE-B318-B17C6C62F4E6}"/>
              </a:ext>
            </a:extLst>
          </p:cNvPr>
          <p:cNvSpPr/>
          <p:nvPr/>
        </p:nvSpPr>
        <p:spPr>
          <a:xfrm>
            <a:off x="2427289" y="1944222"/>
            <a:ext cx="3073292" cy="278017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3" name="正方形/長方形 32">
            <a:extLst>
              <a:ext uri="{FF2B5EF4-FFF2-40B4-BE49-F238E27FC236}">
                <a16:creationId xmlns:a16="http://schemas.microsoft.com/office/drawing/2014/main" id="{653550A9-C4EE-4E02-9273-7E9E0231427C}"/>
              </a:ext>
            </a:extLst>
          </p:cNvPr>
          <p:cNvSpPr/>
          <p:nvPr/>
        </p:nvSpPr>
        <p:spPr>
          <a:xfrm>
            <a:off x="3516311" y="4251866"/>
            <a:ext cx="896400" cy="376385"/>
          </a:xfrm>
          <a:prstGeom prst="rect">
            <a:avLst/>
          </a:prstGeom>
        </p:spPr>
        <p:txBody>
          <a:bodyPr wrap="none">
            <a:spAutoFit/>
          </a:bodyPr>
          <a:lstStyle/>
          <a:p>
            <a:pPr algn="ctr"/>
            <a:r>
              <a:rPr lang="ja-JP" altLang="en-US" sz="1846" b="1" dirty="0">
                <a:latin typeface="メイリオ" panose="020B0604030504040204" pitchFamily="50" charset="-128"/>
                <a:ea typeface="メイリオ" panose="020B0604030504040204" pitchFamily="50" charset="-128"/>
              </a:rPr>
              <a:t>母集団</a:t>
            </a:r>
            <a:endParaRPr lang="en-US" altLang="ja-JP" sz="1846" b="1" dirty="0">
              <a:latin typeface="メイリオ" panose="020B0604030504040204" pitchFamily="50" charset="-128"/>
              <a:ea typeface="メイリオ" panose="020B0604030504040204" pitchFamily="50" charset="-128"/>
            </a:endParaRPr>
          </a:p>
        </p:txBody>
      </p:sp>
      <p:grpSp>
        <p:nvGrpSpPr>
          <p:cNvPr id="21" name="図形グループ 7">
            <a:extLst>
              <a:ext uri="{FF2B5EF4-FFF2-40B4-BE49-F238E27FC236}">
                <a16:creationId xmlns:a16="http://schemas.microsoft.com/office/drawing/2014/main" id="{73B93D11-64DE-4AF9-8616-3CEDDC4F48D1}"/>
              </a:ext>
            </a:extLst>
          </p:cNvPr>
          <p:cNvGrpSpPr/>
          <p:nvPr/>
        </p:nvGrpSpPr>
        <p:grpSpPr>
          <a:xfrm>
            <a:off x="2598940" y="2233509"/>
            <a:ext cx="2590518" cy="1977073"/>
            <a:chOff x="676462" y="2474912"/>
            <a:chExt cx="4345351" cy="3288060"/>
          </a:xfrm>
        </p:grpSpPr>
        <p:pic>
          <p:nvPicPr>
            <p:cNvPr id="22" name="図 21">
              <a:extLst>
                <a:ext uri="{FF2B5EF4-FFF2-40B4-BE49-F238E27FC236}">
                  <a16:creationId xmlns:a16="http://schemas.microsoft.com/office/drawing/2014/main" id="{85712A41-D922-4073-AF4A-A057BCA5B5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2885" y="2474912"/>
              <a:ext cx="1036515" cy="649689"/>
            </a:xfrm>
            <a:prstGeom prst="rect">
              <a:avLst/>
            </a:prstGeom>
          </p:spPr>
        </p:pic>
        <p:pic>
          <p:nvPicPr>
            <p:cNvPr id="23" name="図 22">
              <a:extLst>
                <a:ext uri="{FF2B5EF4-FFF2-40B4-BE49-F238E27FC236}">
                  <a16:creationId xmlns:a16="http://schemas.microsoft.com/office/drawing/2014/main" id="{761680B4-F628-4EA1-9244-90A3856862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9400" y="2474912"/>
              <a:ext cx="1036515" cy="649689"/>
            </a:xfrm>
            <a:prstGeom prst="rect">
              <a:avLst/>
            </a:prstGeom>
          </p:spPr>
        </p:pic>
        <p:pic>
          <p:nvPicPr>
            <p:cNvPr id="24" name="図 23">
              <a:extLst>
                <a:ext uri="{FF2B5EF4-FFF2-40B4-BE49-F238E27FC236}">
                  <a16:creationId xmlns:a16="http://schemas.microsoft.com/office/drawing/2014/main" id="{A3D03473-56C1-4ACE-8E2C-A115EF505B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5754" y="3124601"/>
              <a:ext cx="1036515" cy="649689"/>
            </a:xfrm>
            <a:prstGeom prst="rect">
              <a:avLst/>
            </a:prstGeom>
          </p:spPr>
        </p:pic>
        <p:pic>
          <p:nvPicPr>
            <p:cNvPr id="25" name="図 24">
              <a:extLst>
                <a:ext uri="{FF2B5EF4-FFF2-40B4-BE49-F238E27FC236}">
                  <a16:creationId xmlns:a16="http://schemas.microsoft.com/office/drawing/2014/main" id="{400E7CD9-7CE0-4CD4-B2C7-92A498AFA3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2269" y="3124601"/>
              <a:ext cx="1036515" cy="649689"/>
            </a:xfrm>
            <a:prstGeom prst="rect">
              <a:avLst/>
            </a:prstGeom>
          </p:spPr>
        </p:pic>
        <p:pic>
          <p:nvPicPr>
            <p:cNvPr id="26" name="図 25">
              <a:extLst>
                <a:ext uri="{FF2B5EF4-FFF2-40B4-BE49-F238E27FC236}">
                  <a16:creationId xmlns:a16="http://schemas.microsoft.com/office/drawing/2014/main" id="{E486F5DB-A0A6-4D84-99F5-4F68017BC6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8784" y="3124600"/>
              <a:ext cx="1036515" cy="649689"/>
            </a:xfrm>
            <a:prstGeom prst="rect">
              <a:avLst/>
            </a:prstGeom>
          </p:spPr>
        </p:pic>
        <p:pic>
          <p:nvPicPr>
            <p:cNvPr id="27" name="図 26">
              <a:extLst>
                <a:ext uri="{FF2B5EF4-FFF2-40B4-BE49-F238E27FC236}">
                  <a16:creationId xmlns:a16="http://schemas.microsoft.com/office/drawing/2014/main" id="{17BAB6A9-4B36-417E-8237-DFA1276ADF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425" y="3124599"/>
              <a:ext cx="1036515" cy="649689"/>
            </a:xfrm>
            <a:prstGeom prst="rect">
              <a:avLst/>
            </a:prstGeom>
          </p:spPr>
        </p:pic>
        <p:pic>
          <p:nvPicPr>
            <p:cNvPr id="28" name="図 27">
              <a:extLst>
                <a:ext uri="{FF2B5EF4-FFF2-40B4-BE49-F238E27FC236}">
                  <a16:creationId xmlns:a16="http://schemas.microsoft.com/office/drawing/2014/main" id="{C31CA2E4-2CFF-499E-A9B7-E408941218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462" y="3790136"/>
              <a:ext cx="1036515" cy="649689"/>
            </a:xfrm>
            <a:prstGeom prst="rect">
              <a:avLst/>
            </a:prstGeom>
          </p:spPr>
        </p:pic>
        <p:pic>
          <p:nvPicPr>
            <p:cNvPr id="43" name="図 42">
              <a:extLst>
                <a:ext uri="{FF2B5EF4-FFF2-40B4-BE49-F238E27FC236}">
                  <a16:creationId xmlns:a16="http://schemas.microsoft.com/office/drawing/2014/main" id="{12FBBABC-785D-4BF9-934F-79D853AF85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2977" y="3790136"/>
              <a:ext cx="1036515" cy="649689"/>
            </a:xfrm>
            <a:prstGeom prst="rect">
              <a:avLst/>
            </a:prstGeom>
          </p:spPr>
        </p:pic>
        <p:pic>
          <p:nvPicPr>
            <p:cNvPr id="45" name="図 44">
              <a:extLst>
                <a:ext uri="{FF2B5EF4-FFF2-40B4-BE49-F238E27FC236}">
                  <a16:creationId xmlns:a16="http://schemas.microsoft.com/office/drawing/2014/main" id="{8A5F821A-7B8D-45DB-BC67-10C890C6A7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9492" y="3790135"/>
              <a:ext cx="1036515" cy="649689"/>
            </a:xfrm>
            <a:prstGeom prst="rect">
              <a:avLst/>
            </a:prstGeom>
          </p:spPr>
        </p:pic>
        <p:pic>
          <p:nvPicPr>
            <p:cNvPr id="46" name="図 45">
              <a:extLst>
                <a:ext uri="{FF2B5EF4-FFF2-40B4-BE49-F238E27FC236}">
                  <a16:creationId xmlns:a16="http://schemas.microsoft.com/office/drawing/2014/main" id="{1347E12E-3AA7-42CF-937C-3150C6258D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7133" y="3790135"/>
              <a:ext cx="1036515" cy="649689"/>
            </a:xfrm>
            <a:prstGeom prst="rect">
              <a:avLst/>
            </a:prstGeom>
          </p:spPr>
        </p:pic>
        <p:pic>
          <p:nvPicPr>
            <p:cNvPr id="47" name="図 46">
              <a:extLst>
                <a:ext uri="{FF2B5EF4-FFF2-40B4-BE49-F238E27FC236}">
                  <a16:creationId xmlns:a16="http://schemas.microsoft.com/office/drawing/2014/main" id="{4A797816-F5AC-4DF2-A2F3-0C1EC7309B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627" y="4447748"/>
              <a:ext cx="1036515" cy="649689"/>
            </a:xfrm>
            <a:prstGeom prst="rect">
              <a:avLst/>
            </a:prstGeom>
          </p:spPr>
        </p:pic>
        <p:pic>
          <p:nvPicPr>
            <p:cNvPr id="48" name="図 47">
              <a:extLst>
                <a:ext uri="{FF2B5EF4-FFF2-40B4-BE49-F238E27FC236}">
                  <a16:creationId xmlns:a16="http://schemas.microsoft.com/office/drawing/2014/main" id="{6DD69086-9AEB-4776-A961-FFC1733C1B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42" y="4447748"/>
              <a:ext cx="1036515" cy="649689"/>
            </a:xfrm>
            <a:prstGeom prst="rect">
              <a:avLst/>
            </a:prstGeom>
          </p:spPr>
        </p:pic>
        <p:pic>
          <p:nvPicPr>
            <p:cNvPr id="49" name="図 48">
              <a:extLst>
                <a:ext uri="{FF2B5EF4-FFF2-40B4-BE49-F238E27FC236}">
                  <a16:creationId xmlns:a16="http://schemas.microsoft.com/office/drawing/2014/main" id="{8DFDEB48-F742-47F9-9140-B881D43B25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7657" y="4447747"/>
              <a:ext cx="1036515" cy="649689"/>
            </a:xfrm>
            <a:prstGeom prst="rect">
              <a:avLst/>
            </a:prstGeom>
          </p:spPr>
        </p:pic>
        <p:pic>
          <p:nvPicPr>
            <p:cNvPr id="50" name="図 49">
              <a:extLst>
                <a:ext uri="{FF2B5EF4-FFF2-40B4-BE49-F238E27FC236}">
                  <a16:creationId xmlns:a16="http://schemas.microsoft.com/office/drawing/2014/main" id="{ABF74F57-35D0-4781-9CC7-EADC53F283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5298" y="4447746"/>
              <a:ext cx="1036515" cy="649689"/>
            </a:xfrm>
            <a:prstGeom prst="rect">
              <a:avLst/>
            </a:prstGeom>
          </p:spPr>
        </p:pic>
        <p:pic>
          <p:nvPicPr>
            <p:cNvPr id="51" name="図 50">
              <a:extLst>
                <a:ext uri="{FF2B5EF4-FFF2-40B4-BE49-F238E27FC236}">
                  <a16:creationId xmlns:a16="http://schemas.microsoft.com/office/drawing/2014/main" id="{63C672E6-E40C-4B89-8E6D-E1676A7F2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9492" y="5113283"/>
              <a:ext cx="1036515" cy="649689"/>
            </a:xfrm>
            <a:prstGeom prst="rect">
              <a:avLst/>
            </a:prstGeom>
          </p:spPr>
        </p:pic>
        <p:pic>
          <p:nvPicPr>
            <p:cNvPr id="52" name="図 51">
              <a:extLst>
                <a:ext uri="{FF2B5EF4-FFF2-40B4-BE49-F238E27FC236}">
                  <a16:creationId xmlns:a16="http://schemas.microsoft.com/office/drawing/2014/main" id="{19F8DE8A-604F-44EB-B0FE-A3EAD78219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6007" y="5113283"/>
              <a:ext cx="1036515" cy="649689"/>
            </a:xfrm>
            <a:prstGeom prst="rect">
              <a:avLst/>
            </a:prstGeom>
          </p:spPr>
        </p:pic>
        <p:pic>
          <p:nvPicPr>
            <p:cNvPr id="53" name="図 52">
              <a:extLst>
                <a:ext uri="{FF2B5EF4-FFF2-40B4-BE49-F238E27FC236}">
                  <a16:creationId xmlns:a16="http://schemas.microsoft.com/office/drawing/2014/main" id="{D166F3D5-15D9-464D-BE43-107A959875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2522" y="5113282"/>
              <a:ext cx="1036515" cy="649689"/>
            </a:xfrm>
            <a:prstGeom prst="rect">
              <a:avLst/>
            </a:prstGeom>
          </p:spPr>
        </p:pic>
        <p:pic>
          <p:nvPicPr>
            <p:cNvPr id="54" name="図 53">
              <a:extLst>
                <a:ext uri="{FF2B5EF4-FFF2-40B4-BE49-F238E27FC236}">
                  <a16:creationId xmlns:a16="http://schemas.microsoft.com/office/drawing/2014/main" id="{4DC04FAE-6F26-4A8A-80F3-AE2AAF077D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862" y="2474912"/>
              <a:ext cx="1036515" cy="649689"/>
            </a:xfrm>
            <a:prstGeom prst="rect">
              <a:avLst/>
            </a:prstGeom>
          </p:spPr>
        </p:pic>
      </p:grpSp>
    </p:spTree>
    <p:extLst>
      <p:ext uri="{BB962C8B-B14F-4D97-AF65-F5344CB8AC3E}">
        <p14:creationId xmlns:p14="http://schemas.microsoft.com/office/powerpoint/2010/main" val="18288757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21CC670F-A6F1-A84F-86A8-F80EA59AEBDF}"/>
                  </a:ext>
                </a:extLst>
              </p:cNvPr>
              <p:cNvSpPr/>
              <p:nvPr/>
            </p:nvSpPr>
            <p:spPr>
              <a:xfrm>
                <a:off x="3374671" y="5282721"/>
                <a:ext cx="1069524"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r>
                        <a:rPr lang="en-US" altLang="ja-JP" sz="1846">
                          <a:latin typeface="Cambria Math" panose="02040503050406030204" pitchFamily="18" charset="0"/>
                          <a:ea typeface="Cambria Math" panose="02040503050406030204" pitchFamily="18" charset="0"/>
                          <a:cs typeface="Yu Gothic" charset="-128"/>
                        </a:rPr>
                        <m:t>=100</m:t>
                      </m:r>
                    </m:oMath>
                  </m:oMathPara>
                </a14:m>
                <a:endParaRPr lang="ja-JP" altLang="en-US" sz="1846"/>
              </a:p>
            </p:txBody>
          </p:sp>
        </mc:Choice>
        <mc:Fallback xmlns="">
          <p:sp>
            <p:nvSpPr>
              <p:cNvPr id="35" name="正方形/長方形 34">
                <a:extLst>
                  <a:ext uri="{FF2B5EF4-FFF2-40B4-BE49-F238E27FC236}">
                    <a16:creationId xmlns:a16="http://schemas.microsoft.com/office/drawing/2014/main" id="{21CC670F-A6F1-A84F-86A8-F80EA59AEBDF}"/>
                  </a:ext>
                </a:extLst>
              </p:cNvPr>
              <p:cNvSpPr>
                <a:spLocks noRot="1" noChangeAspect="1" noMove="1" noResize="1" noEditPoints="1" noAdjustHandles="1" noChangeArrowheads="1" noChangeShapeType="1" noTextEdit="1"/>
              </p:cNvSpPr>
              <p:nvPr/>
            </p:nvSpPr>
            <p:spPr>
              <a:xfrm>
                <a:off x="3374671" y="5282721"/>
                <a:ext cx="1069524" cy="376385"/>
              </a:xfrm>
              <a:prstGeom prst="rect">
                <a:avLst/>
              </a:prstGeom>
              <a:blipFill>
                <a:blip r:embed="rId2"/>
                <a:stretch>
                  <a:fillRect b="-3226"/>
                </a:stretch>
              </a:blipFill>
            </p:spPr>
            <p:txBody>
              <a:bodyPr/>
              <a:lstStyle/>
              <a:p>
                <a:r>
                  <a:rPr lang="ja-JP" altLang="en-US">
                    <a:noFill/>
                  </a:rPr>
                  <a:t> </a:t>
                </a:r>
              </a:p>
            </p:txBody>
          </p:sp>
        </mc:Fallback>
      </mc:AlternateContent>
      <p:cxnSp>
        <p:nvCxnSpPr>
          <p:cNvPr id="40" name="直線コネクタ 39">
            <a:extLst>
              <a:ext uri="{FF2B5EF4-FFF2-40B4-BE49-F238E27FC236}">
                <a16:creationId xmlns:a16="http://schemas.microsoft.com/office/drawing/2014/main" id="{59BE6222-7DB8-ED4F-AFD0-0F98EF466FBB}"/>
              </a:ext>
            </a:extLst>
          </p:cNvPr>
          <p:cNvCxnSpPr>
            <a:cxnSpLocks/>
            <a:endCxn id="35" idx="0"/>
          </p:cNvCxnSpPr>
          <p:nvPr/>
        </p:nvCxnSpPr>
        <p:spPr>
          <a:xfrm>
            <a:off x="3909433" y="5129672"/>
            <a:ext cx="1" cy="153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BD2181D8-9A6A-7845-BEC8-B8BBBE5A625F}"/>
                  </a:ext>
                </a:extLst>
              </p:cNvPr>
              <p:cNvSpPr/>
              <p:nvPr/>
            </p:nvSpPr>
            <p:spPr>
              <a:xfrm>
                <a:off x="3740233" y="4148892"/>
                <a:ext cx="942887"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r>
                        <a:rPr lang="en-US" altLang="ja-JP" sz="1846">
                          <a:latin typeface="Cambria Math" panose="02040503050406030204" pitchFamily="18" charset="0"/>
                          <a:ea typeface="Cambria Math" panose="02040503050406030204" pitchFamily="18" charset="0"/>
                        </a:rPr>
                        <m:t>=10</m:t>
                      </m:r>
                    </m:oMath>
                  </m:oMathPara>
                </a14:m>
                <a:endParaRPr lang="ja-JP" altLang="en-US" sz="1846"/>
              </a:p>
            </p:txBody>
          </p:sp>
        </mc:Choice>
        <mc:Fallback xmlns="">
          <p:sp>
            <p:nvSpPr>
              <p:cNvPr id="41" name="正方形/長方形 40">
                <a:extLst>
                  <a:ext uri="{FF2B5EF4-FFF2-40B4-BE49-F238E27FC236}">
                    <a16:creationId xmlns:a16="http://schemas.microsoft.com/office/drawing/2014/main" id="{BD2181D8-9A6A-7845-BEC8-B8BBBE5A625F}"/>
                  </a:ext>
                </a:extLst>
              </p:cNvPr>
              <p:cNvSpPr>
                <a:spLocks noRot="1" noChangeAspect="1" noMove="1" noResize="1" noEditPoints="1" noAdjustHandles="1" noChangeArrowheads="1" noChangeShapeType="1" noTextEdit="1"/>
              </p:cNvSpPr>
              <p:nvPr/>
            </p:nvSpPr>
            <p:spPr>
              <a:xfrm>
                <a:off x="3740233" y="4148892"/>
                <a:ext cx="942887" cy="376385"/>
              </a:xfrm>
              <a:prstGeom prst="rect">
                <a:avLst/>
              </a:prstGeom>
              <a:blipFill>
                <a:blip r:embed="rId3"/>
                <a:stretch>
                  <a:fillRect/>
                </a:stretch>
              </a:blipFill>
            </p:spPr>
            <p:txBody>
              <a:bodyPr/>
              <a:lstStyle/>
              <a:p>
                <a:r>
                  <a:rPr lang="ja-JP" altLang="en-US">
                    <a:noFill/>
                  </a:rPr>
                  <a:t> </a:t>
                </a:r>
              </a:p>
            </p:txBody>
          </p:sp>
        </mc:Fallback>
      </mc:AlternateContent>
      <p:cxnSp>
        <p:nvCxnSpPr>
          <p:cNvPr id="42" name="直線矢印コネクタ 41">
            <a:extLst>
              <a:ext uri="{FF2B5EF4-FFF2-40B4-BE49-F238E27FC236}">
                <a16:creationId xmlns:a16="http://schemas.microsoft.com/office/drawing/2014/main" id="{ACFC6A31-F180-2640-84E9-E96409085794}"/>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45CD679B-5962-6344-8B12-BC013D971807}"/>
                  </a:ext>
                </a:extLst>
              </p:cNvPr>
              <p:cNvSpPr/>
              <p:nvPr/>
            </p:nvSpPr>
            <p:spPr>
              <a:xfrm>
                <a:off x="5086605" y="5001693"/>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36" name="正方形/長方形 35">
                <a:extLst>
                  <a:ext uri="{FF2B5EF4-FFF2-40B4-BE49-F238E27FC236}">
                    <a16:creationId xmlns:a16="http://schemas.microsoft.com/office/drawing/2014/main" id="{45CD679B-5962-6344-8B12-BC013D971807}"/>
                  </a:ext>
                </a:extLst>
              </p:cNvPr>
              <p:cNvSpPr>
                <a:spLocks noRot="1" noChangeAspect="1" noMove="1" noResize="1" noEditPoints="1" noAdjustHandles="1" noChangeArrowheads="1" noChangeShapeType="1" noTextEdit="1"/>
              </p:cNvSpPr>
              <p:nvPr/>
            </p:nvSpPr>
            <p:spPr>
              <a:xfrm>
                <a:off x="5086605" y="5001693"/>
                <a:ext cx="372218" cy="376385"/>
              </a:xfrm>
              <a:prstGeom prst="rect">
                <a:avLst/>
              </a:prstGeom>
              <a:blipFill>
                <a:blip r:embed="rId4"/>
                <a:stretch>
                  <a:fillRect/>
                </a:stretch>
              </a:blipFill>
            </p:spPr>
            <p:txBody>
              <a:bodyPr/>
              <a:lstStyle/>
              <a:p>
                <a:r>
                  <a:rPr lang="ja-JP" altLang="en-US">
                    <a:noFill/>
                  </a:rPr>
                  <a:t> </a:t>
                </a:r>
              </a:p>
            </p:txBody>
          </p:sp>
        </mc:Fallback>
      </mc:AlternateContent>
      <p:cxnSp>
        <p:nvCxnSpPr>
          <p:cNvPr id="38" name="直線コネクタ 37">
            <a:extLst>
              <a:ext uri="{FF2B5EF4-FFF2-40B4-BE49-F238E27FC236}">
                <a16:creationId xmlns:a16="http://schemas.microsoft.com/office/drawing/2014/main" id="{296CF7B4-FCE0-C241-B2EB-51BE8A140A1E}"/>
              </a:ext>
            </a:extLst>
          </p:cNvPr>
          <p:cNvCxnSpPr/>
          <p:nvPr/>
        </p:nvCxnSpPr>
        <p:spPr>
          <a:xfrm>
            <a:off x="2430585" y="5220518"/>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フリーフォーム 38">
            <a:extLst>
              <a:ext uri="{FF2B5EF4-FFF2-40B4-BE49-F238E27FC236}">
                <a16:creationId xmlns:a16="http://schemas.microsoft.com/office/drawing/2014/main" id="{784C43CA-D65B-D049-89DC-00EDF62436A7}"/>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7" name="正方形/長方形 16">
            <a:extLst>
              <a:ext uri="{FF2B5EF4-FFF2-40B4-BE49-F238E27FC236}">
                <a16:creationId xmlns:a16="http://schemas.microsoft.com/office/drawing/2014/main" id="{F382E750-AF9F-0540-99C0-C983564E6318}"/>
              </a:ext>
            </a:extLst>
          </p:cNvPr>
          <p:cNvSpPr/>
          <p:nvPr/>
        </p:nvSpPr>
        <p:spPr>
          <a:xfrm>
            <a:off x="2021066" y="2660270"/>
            <a:ext cx="3645863" cy="369332"/>
          </a:xfrm>
          <a:prstGeom prst="rect">
            <a:avLst/>
          </a:prstGeom>
        </p:spPr>
        <p:txBody>
          <a:bodyPr wrap="square">
            <a:spAutoFit/>
          </a:bodyPr>
          <a:lstStyle/>
          <a:p>
            <a:r>
              <a:rPr lang="ja-JP" altLang="en-US" sz="1800" b="1" dirty="0"/>
              <a:t>母集団</a:t>
            </a:r>
          </a:p>
        </p:txBody>
      </p:sp>
      <p:sp>
        <p:nvSpPr>
          <p:cNvPr id="18" name="右矢印 17">
            <a:extLst>
              <a:ext uri="{FF2B5EF4-FFF2-40B4-BE49-F238E27FC236}">
                <a16:creationId xmlns:a16="http://schemas.microsoft.com/office/drawing/2014/main" id="{C9B1BC6D-0A03-8B4C-B9BE-DE296BB910A4}"/>
              </a:ext>
            </a:extLst>
          </p:cNvPr>
          <p:cNvSpPr/>
          <p:nvPr/>
        </p:nvSpPr>
        <p:spPr>
          <a:xfrm rot="20261763">
            <a:off x="4898088" y="3397506"/>
            <a:ext cx="1982658"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テキスト ボックス 18">
            <a:extLst>
              <a:ext uri="{FF2B5EF4-FFF2-40B4-BE49-F238E27FC236}">
                <a16:creationId xmlns:a16="http://schemas.microsoft.com/office/drawing/2014/main" id="{DFEBA840-916B-504A-AC13-0627C31F9A23}"/>
              </a:ext>
            </a:extLst>
          </p:cNvPr>
          <p:cNvSpPr txBox="1"/>
          <p:nvPr/>
        </p:nvSpPr>
        <p:spPr>
          <a:xfrm rot="20179343">
            <a:off x="4818550" y="3550920"/>
            <a:ext cx="2086166" cy="66941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a:t>
            </a:r>
            <a:r>
              <a:rPr lang="en-US" altLang="ja-JP" sz="2400" b="1" dirty="0">
                <a:solidFill>
                  <a:srgbClr val="FF0000"/>
                </a:solidFill>
              </a:rPr>
              <a:t>n=25</a:t>
            </a:r>
            <a:endParaRPr lang="ja-JP" altLang="en-US" sz="2400" b="1">
              <a:solidFill>
                <a:srgbClr val="FF0000"/>
              </a:solidFill>
            </a:endParaRPr>
          </a:p>
          <a:p>
            <a:r>
              <a:rPr lang="ja-JP" altLang="en-US" sz="1350"/>
              <a:t>　</a:t>
            </a:r>
            <a:endParaRPr lang="ja-JP" altLang="en-US" sz="1350" dirty="0"/>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6E0D0088-7787-E740-8414-ABE4463C255E}"/>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個のデータを無作為抽出した時の標本平均の分布は、</a:t>
                </a:r>
                <a14:m>
                  <m:oMath xmlns:m="http://schemas.openxmlformats.org/officeDocument/2006/math">
                    <m:r>
                      <a:rPr lang="en-US" altLang="ja-JP" sz="1846" b="0" i="1" dirty="0">
                        <a:solidFill>
                          <a:schemeClr val="tx1"/>
                        </a:solidFill>
                        <a:latin typeface="Cambria Math" charset="0"/>
                        <a:ea typeface="Meiryo" charset="-128"/>
                        <a:cs typeface="Meiryo" charset="-128"/>
                      </a:rPr>
                      <m:t> </m:t>
                    </m:r>
                    <m:r>
                      <a:rPr lang="en-US" altLang="ja-JP" sz="1846" b="0" i="1" dirty="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が十分に大きい時、平均が</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f>
                      <m:fPr>
                        <m:ctrlPr>
                          <a:rPr lang="mr-IN" altLang="ja-JP" sz="1846" i="1">
                            <a:solidFill>
                              <a:schemeClr val="tx1"/>
                            </a:solidFill>
                            <a:latin typeface="Cambria Math" panose="02040503050406030204" pitchFamily="18" charset="0"/>
                            <a:ea typeface="Meiryo" charset="-128"/>
                            <a:cs typeface="Meiryo" charset="-128"/>
                          </a:rPr>
                        </m:ctrlPr>
                      </m:fPr>
                      <m:num>
                        <m:r>
                          <a:rPr lang="mr-IN" altLang="ja-JP" sz="1846" b="0" i="1">
                            <a:solidFill>
                              <a:schemeClr val="tx1"/>
                            </a:solidFill>
                            <a:latin typeface="Cambria Math" charset="0"/>
                            <a:ea typeface="Meiryo" charset="-128"/>
                            <a:cs typeface="Meiryo" charset="-128"/>
                          </a:rPr>
                          <m:t>𝜎</m:t>
                        </m:r>
                      </m:num>
                      <m:den>
                        <m:rad>
                          <m:radPr>
                            <m:degHide m:val="on"/>
                            <m:ctrlPr>
                              <a:rPr lang="mr-IN" altLang="ja-JP" sz="1846" i="1">
                                <a:solidFill>
                                  <a:schemeClr val="tx1"/>
                                </a:solidFill>
                                <a:latin typeface="Cambria Math" panose="02040503050406030204" pitchFamily="18" charset="0"/>
                                <a:ea typeface="Meiryo" charset="-128"/>
                                <a:cs typeface="Meiryo" charset="-128"/>
                              </a:rPr>
                            </m:ctrlPr>
                          </m:radPr>
                          <m:deg/>
                          <m:e>
                            <m:r>
                              <a:rPr lang="en-US" altLang="ja-JP" sz="1846" b="0" i="1">
                                <a:solidFill>
                                  <a:schemeClr val="tx1"/>
                                </a:solidFill>
                                <a:latin typeface="Cambria Math" charset="0"/>
                                <a:ea typeface="Meiryo" charset="-128"/>
                                <a:cs typeface="Meiryo" charset="-128"/>
                              </a:rPr>
                              <m:t>𝑛</m:t>
                            </m:r>
                          </m:e>
                        </m:rad>
                      </m:den>
                    </m:f>
                  </m:oMath>
                </a14:m>
                <a:r>
                  <a:rPr lang="ja-JP" altLang="en-US" sz="1846" dirty="0">
                    <a:solidFill>
                      <a:schemeClr val="tx1"/>
                    </a:solidFill>
                    <a:latin typeface="Meiryo" charset="-128"/>
                    <a:ea typeface="Meiryo" charset="-128"/>
                    <a:cs typeface="Meiryo" charset="-128"/>
                  </a:rPr>
                  <a:t>の正規分布に従う。</a:t>
                </a:r>
                <a:endParaRPr lang="en-US" altLang="ja-JP" sz="1846" dirty="0">
                  <a:solidFill>
                    <a:schemeClr val="tx1"/>
                  </a:solidFill>
                  <a:latin typeface="Meiryo" charset="-128"/>
                  <a:ea typeface="Meiryo" charset="-128"/>
                  <a:cs typeface="Meiryo" charset="-128"/>
                </a:endParaRPr>
              </a:p>
            </p:txBody>
          </p:sp>
        </mc:Choice>
        <mc:Fallback xmlns="">
          <p:sp>
            <p:nvSpPr>
              <p:cNvPr id="20" name="正方形/長方形 19">
                <a:extLst>
                  <a:ext uri="{FF2B5EF4-FFF2-40B4-BE49-F238E27FC236}">
                    <a16:creationId xmlns:a16="http://schemas.microsoft.com/office/drawing/2014/main" id="{6E0D0088-7787-E740-8414-ABE4463C255E}"/>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b="-1869"/>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57FD5524-9BF1-DE41-A97C-2B34CABE95EB}"/>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124E11C-0DCC-E64C-AC78-CEA037A65510}"/>
                  </a:ext>
                </a:extLst>
              </p:cNvPr>
              <p:cNvSpPr/>
              <p:nvPr/>
            </p:nvSpPr>
            <p:spPr>
              <a:xfrm>
                <a:off x="7235097" y="2024384"/>
                <a:ext cx="2051908" cy="388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m:t>
                          </m:r>
                          <m:r>
                            <a:rPr lang="en-US" altLang="ja-JP" sz="1846" i="1">
                              <a:latin typeface="Cambria Math" panose="02040503050406030204" pitchFamily="18" charset="0"/>
                            </a:rPr>
                            <m:t>,25</m:t>
                          </m:r>
                        </m:sub>
                      </m:sSub>
                    </m:oMath>
                  </m:oMathPara>
                </a14:m>
                <a:endParaRPr lang="ja-JP" altLang="en-US" sz="1846"/>
              </a:p>
            </p:txBody>
          </p:sp>
        </mc:Choice>
        <mc:Fallback xmlns="">
          <p:sp>
            <p:nvSpPr>
              <p:cNvPr id="22" name="正方形/長方形 21">
                <a:extLst>
                  <a:ext uri="{FF2B5EF4-FFF2-40B4-BE49-F238E27FC236}">
                    <a16:creationId xmlns:a16="http://schemas.microsoft.com/office/drawing/2014/main" id="{C124E11C-0DCC-E64C-AC78-CEA037A65510}"/>
                  </a:ext>
                </a:extLst>
              </p:cNvPr>
              <p:cNvSpPr>
                <a:spLocks noRot="1" noChangeAspect="1" noMove="1" noResize="1" noEditPoints="1" noAdjustHandles="1" noChangeArrowheads="1" noChangeShapeType="1" noTextEdit="1"/>
              </p:cNvSpPr>
              <p:nvPr/>
            </p:nvSpPr>
            <p:spPr>
              <a:xfrm>
                <a:off x="7235097" y="2024384"/>
                <a:ext cx="2051908" cy="388696"/>
              </a:xfrm>
              <a:prstGeom prst="rect">
                <a:avLst/>
              </a:prstGeom>
              <a:blipFill>
                <a:blip r:embed="rId6"/>
                <a:stretch>
                  <a:fillRect/>
                </a:stretch>
              </a:blipFill>
            </p:spPr>
            <p:txBody>
              <a:bodyPr/>
              <a:lstStyle/>
              <a:p>
                <a:r>
                  <a:rPr lang="ja-JP" altLang="en-US">
                    <a:noFill/>
                  </a:rPr>
                  <a:t> </a:t>
                </a:r>
              </a:p>
            </p:txBody>
          </p:sp>
        </mc:Fallback>
      </mc:AlternateContent>
      <p:sp>
        <p:nvSpPr>
          <p:cNvPr id="23" name="左中かっこ 22">
            <a:extLst>
              <a:ext uri="{FF2B5EF4-FFF2-40B4-BE49-F238E27FC236}">
                <a16:creationId xmlns:a16="http://schemas.microsoft.com/office/drawing/2014/main" id="{EE2B0C9C-F660-6843-A498-3454DF83C84C}"/>
              </a:ext>
            </a:extLst>
          </p:cNvPr>
          <p:cNvSpPr/>
          <p:nvPr/>
        </p:nvSpPr>
        <p:spPr>
          <a:xfrm rot="5400000">
            <a:off x="8006862" y="1173285"/>
            <a:ext cx="398584" cy="15787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3C4EF4F-E37E-2449-9B3E-19791CE42D6A}"/>
                  </a:ext>
                </a:extLst>
              </p:cNvPr>
              <p:cNvSpPr txBox="1"/>
              <p:nvPr/>
            </p:nvSpPr>
            <p:spPr>
              <a:xfrm>
                <a:off x="7448451" y="1407523"/>
                <a:ext cx="1633782" cy="376385"/>
              </a:xfrm>
              <a:prstGeom prst="rect">
                <a:avLst/>
              </a:prstGeom>
              <a:noFill/>
            </p:spPr>
            <p:txBody>
              <a:bodyPr wrap="none" rtlCol="0">
                <a:spAutoFit/>
              </a:bodyPr>
              <a:lstStyle/>
              <a:p>
                <a14:m>
                  <m:oMath xmlns:m="http://schemas.openxmlformats.org/officeDocument/2006/math">
                    <m:r>
                      <a:rPr kumimoji="1" lang="en-US" altLang="ja-JP" sz="1846" i="1">
                        <a:latin typeface="Cambria Math" panose="02040503050406030204" pitchFamily="18" charset="0"/>
                        <a:ea typeface="メイリオ" panose="020B0604030504040204" pitchFamily="50" charset="-128"/>
                      </a:rPr>
                      <m:t>25</m:t>
                    </m:r>
                  </m:oMath>
                </a14:m>
                <a:r>
                  <a:rPr kumimoji="1" lang="ja-JP" altLang="en-US" sz="1846">
                    <a:latin typeface="メイリオ" panose="020B0604030504040204" pitchFamily="50" charset="-128"/>
                    <a:ea typeface="メイリオ" panose="020B0604030504040204" pitchFamily="50" charset="-128"/>
                  </a:rPr>
                  <a:t>個のデータ</a:t>
                </a:r>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4" name="テキスト ボックス 23">
                <a:extLst>
                  <a:ext uri="{FF2B5EF4-FFF2-40B4-BE49-F238E27FC236}">
                    <a16:creationId xmlns:a16="http://schemas.microsoft.com/office/drawing/2014/main" id="{C3C4EF4F-E37E-2449-9B3E-19791CE42D6A}"/>
                  </a:ext>
                </a:extLst>
              </p:cNvPr>
              <p:cNvSpPr txBox="1">
                <a:spLocks noRot="1" noChangeAspect="1" noMove="1" noResize="1" noEditPoints="1" noAdjustHandles="1" noChangeArrowheads="1" noChangeShapeType="1" noTextEdit="1"/>
              </p:cNvSpPr>
              <p:nvPr/>
            </p:nvSpPr>
            <p:spPr>
              <a:xfrm>
                <a:off x="7448451" y="1407523"/>
                <a:ext cx="1633782" cy="376385"/>
              </a:xfrm>
              <a:prstGeom prst="rect">
                <a:avLst/>
              </a:prstGeom>
              <a:blipFill>
                <a:blip r:embed="rId7"/>
                <a:stretch>
                  <a:fillRect t="-6667" r="-2308"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A611E43C-807A-2D4C-8C30-9B7384ABC236}"/>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5" name="正方形/長方形 24">
                <a:extLst>
                  <a:ext uri="{FF2B5EF4-FFF2-40B4-BE49-F238E27FC236}">
                    <a16:creationId xmlns:a16="http://schemas.microsoft.com/office/drawing/2014/main" id="{A611E43C-807A-2D4C-8C30-9B7384ABC236}"/>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8"/>
                <a:stretch>
                  <a:fillRect/>
                </a:stretch>
              </a:blipFill>
            </p:spPr>
            <p:txBody>
              <a:bodyPr/>
              <a:lstStyle/>
              <a:p>
                <a:r>
                  <a:rPr lang="ja-JP" altLang="en-US">
                    <a:noFill/>
                  </a:rPr>
                  <a:t> </a:t>
                </a:r>
              </a:p>
            </p:txBody>
          </p:sp>
        </mc:Fallback>
      </mc:AlternateContent>
      <p:cxnSp>
        <p:nvCxnSpPr>
          <p:cNvPr id="26" name="直線矢印コネクタ 25">
            <a:extLst>
              <a:ext uri="{FF2B5EF4-FFF2-40B4-BE49-F238E27FC236}">
                <a16:creationId xmlns:a16="http://schemas.microsoft.com/office/drawing/2014/main" id="{D7137057-64D8-6041-9183-4FE4BDCF757C}"/>
              </a:ext>
            </a:extLst>
          </p:cNvPr>
          <p:cNvCxnSpPr>
            <a:cxnSpLocks/>
          </p:cNvCxnSpPr>
          <p:nvPr/>
        </p:nvCxnSpPr>
        <p:spPr>
          <a:xfrm flipV="1">
            <a:off x="9229969" y="2180153"/>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2400DD60-2834-6648-8F48-A37810A14796}"/>
                  </a:ext>
                </a:extLst>
              </p:cNvPr>
              <p:cNvSpPr/>
              <p:nvPr/>
            </p:nvSpPr>
            <p:spPr>
              <a:xfrm>
                <a:off x="7282895" y="2629739"/>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i="1">
                              <a:latin typeface="Cambria Math" panose="02040503050406030204" pitchFamily="18" charset="0"/>
                            </a:rPr>
                            <m:t>𝑛</m:t>
                          </m:r>
                        </m:sub>
                      </m:sSub>
                    </m:oMath>
                  </m:oMathPara>
                </a14:m>
                <a:endParaRPr lang="ja-JP" altLang="en-US" sz="1846"/>
              </a:p>
            </p:txBody>
          </p:sp>
        </mc:Choice>
        <mc:Fallback xmlns="">
          <p:sp>
            <p:nvSpPr>
              <p:cNvPr id="28" name="正方形/長方形 27">
                <a:extLst>
                  <a:ext uri="{FF2B5EF4-FFF2-40B4-BE49-F238E27FC236}">
                    <a16:creationId xmlns:a16="http://schemas.microsoft.com/office/drawing/2014/main" id="{2400DD60-2834-6648-8F48-A37810A14796}"/>
                  </a:ext>
                </a:extLst>
              </p:cNvPr>
              <p:cNvSpPr>
                <a:spLocks noRot="1" noChangeAspect="1" noMove="1" noResize="1" noEditPoints="1" noAdjustHandles="1" noChangeArrowheads="1" noChangeShapeType="1" noTextEdit="1"/>
              </p:cNvSpPr>
              <p:nvPr/>
            </p:nvSpPr>
            <p:spPr>
              <a:xfrm>
                <a:off x="7282895" y="2629739"/>
                <a:ext cx="1949380" cy="37638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417F5206-3AD3-634A-98D4-4B16962AE4FD}"/>
                  </a:ext>
                </a:extLst>
              </p:cNvPr>
              <p:cNvSpPr/>
              <p:nvPr/>
            </p:nvSpPr>
            <p:spPr>
              <a:xfrm>
                <a:off x="9744229" y="2618360"/>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2</m:t>
                              </m:r>
                            </m:sub>
                          </m:sSub>
                        </m:e>
                      </m:acc>
                    </m:oMath>
                  </m:oMathPara>
                </a14:m>
                <a:endParaRPr lang="ja-JP" altLang="en-US" sz="1846"/>
              </a:p>
            </p:txBody>
          </p:sp>
        </mc:Choice>
        <mc:Fallback xmlns="">
          <p:sp>
            <p:nvSpPr>
              <p:cNvPr id="29" name="正方形/長方形 28">
                <a:extLst>
                  <a:ext uri="{FF2B5EF4-FFF2-40B4-BE49-F238E27FC236}">
                    <a16:creationId xmlns:a16="http://schemas.microsoft.com/office/drawing/2014/main" id="{417F5206-3AD3-634A-98D4-4B16962AE4FD}"/>
                  </a:ext>
                </a:extLst>
              </p:cNvPr>
              <p:cNvSpPr>
                <a:spLocks noRot="1" noChangeAspect="1" noMove="1" noResize="1" noEditPoints="1" noAdjustHandles="1" noChangeArrowheads="1" noChangeShapeType="1" noTextEdit="1"/>
              </p:cNvSpPr>
              <p:nvPr/>
            </p:nvSpPr>
            <p:spPr>
              <a:xfrm>
                <a:off x="9744229" y="2618360"/>
                <a:ext cx="471091" cy="376385"/>
              </a:xfrm>
              <a:prstGeom prst="rect">
                <a:avLst/>
              </a:prstGeom>
              <a:blipFill>
                <a:blip r:embed="rId10"/>
                <a:stretch>
                  <a:fillRect/>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78056C73-9472-784B-A62E-4A37F0B722E8}"/>
              </a:ext>
            </a:extLst>
          </p:cNvPr>
          <p:cNvCxnSpPr>
            <a:cxnSpLocks/>
          </p:cNvCxnSpPr>
          <p:nvPr/>
        </p:nvCxnSpPr>
        <p:spPr>
          <a:xfrm flipV="1">
            <a:off x="9229969" y="2789758"/>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4D58D158-6829-0845-8FE4-E4882B60FD1D}"/>
                  </a:ext>
                </a:extLst>
              </p:cNvPr>
              <p:cNvSpPr/>
              <p:nvPr/>
            </p:nvSpPr>
            <p:spPr>
              <a:xfrm>
                <a:off x="7267265" y="3270601"/>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i="1">
                              <a:latin typeface="Cambria Math" panose="02040503050406030204" pitchFamily="18" charset="0"/>
                            </a:rPr>
                            <m:t>𝑛</m:t>
                          </m:r>
                        </m:sub>
                      </m:sSub>
                    </m:oMath>
                  </m:oMathPara>
                </a14:m>
                <a:endParaRPr lang="ja-JP" altLang="en-US" sz="1846"/>
              </a:p>
            </p:txBody>
          </p:sp>
        </mc:Choice>
        <mc:Fallback xmlns="">
          <p:sp>
            <p:nvSpPr>
              <p:cNvPr id="32" name="正方形/長方形 31">
                <a:extLst>
                  <a:ext uri="{FF2B5EF4-FFF2-40B4-BE49-F238E27FC236}">
                    <a16:creationId xmlns:a16="http://schemas.microsoft.com/office/drawing/2014/main" id="{4D58D158-6829-0845-8FE4-E4882B60FD1D}"/>
                  </a:ext>
                </a:extLst>
              </p:cNvPr>
              <p:cNvSpPr>
                <a:spLocks noRot="1" noChangeAspect="1" noMove="1" noResize="1" noEditPoints="1" noAdjustHandles="1" noChangeArrowheads="1" noChangeShapeType="1" noTextEdit="1"/>
              </p:cNvSpPr>
              <p:nvPr/>
            </p:nvSpPr>
            <p:spPr>
              <a:xfrm>
                <a:off x="7267265" y="3270601"/>
                <a:ext cx="1949380" cy="37638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A2DCA1E2-9971-4949-A7AC-F30867634ED4}"/>
                  </a:ext>
                </a:extLst>
              </p:cNvPr>
              <p:cNvSpPr/>
              <p:nvPr/>
            </p:nvSpPr>
            <p:spPr>
              <a:xfrm>
                <a:off x="9728599" y="3259222"/>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3</m:t>
                              </m:r>
                            </m:sub>
                          </m:sSub>
                        </m:e>
                      </m:acc>
                    </m:oMath>
                  </m:oMathPara>
                </a14:m>
                <a:endParaRPr lang="ja-JP" altLang="en-US" sz="1846"/>
              </a:p>
            </p:txBody>
          </p:sp>
        </mc:Choice>
        <mc:Fallback xmlns="">
          <p:sp>
            <p:nvSpPr>
              <p:cNvPr id="33" name="正方形/長方形 32">
                <a:extLst>
                  <a:ext uri="{FF2B5EF4-FFF2-40B4-BE49-F238E27FC236}">
                    <a16:creationId xmlns:a16="http://schemas.microsoft.com/office/drawing/2014/main" id="{A2DCA1E2-9971-4949-A7AC-F30867634ED4}"/>
                  </a:ext>
                </a:extLst>
              </p:cNvPr>
              <p:cNvSpPr>
                <a:spLocks noRot="1" noChangeAspect="1" noMove="1" noResize="1" noEditPoints="1" noAdjustHandles="1" noChangeArrowheads="1" noChangeShapeType="1" noTextEdit="1"/>
              </p:cNvSpPr>
              <p:nvPr/>
            </p:nvSpPr>
            <p:spPr>
              <a:xfrm>
                <a:off x="9728599" y="3259222"/>
                <a:ext cx="471091" cy="376385"/>
              </a:xfrm>
              <a:prstGeom prst="rect">
                <a:avLst/>
              </a:prstGeom>
              <a:blipFill>
                <a:blip r:embed="rId12"/>
                <a:stretch>
                  <a:fillRect/>
                </a:stretch>
              </a:blipFill>
            </p:spPr>
            <p:txBody>
              <a:bodyPr/>
              <a:lstStyle/>
              <a:p>
                <a:r>
                  <a:rPr lang="ja-JP" altLang="en-US">
                    <a:noFill/>
                  </a:rPr>
                  <a:t> </a:t>
                </a:r>
              </a:p>
            </p:txBody>
          </p:sp>
        </mc:Fallback>
      </mc:AlternateContent>
      <p:cxnSp>
        <p:nvCxnSpPr>
          <p:cNvPr id="34" name="直線矢印コネクタ 33">
            <a:extLst>
              <a:ext uri="{FF2B5EF4-FFF2-40B4-BE49-F238E27FC236}">
                <a16:creationId xmlns:a16="http://schemas.microsoft.com/office/drawing/2014/main" id="{F1D4DB5A-DD20-1D4D-9A22-95E8296DC560}"/>
              </a:ext>
            </a:extLst>
          </p:cNvPr>
          <p:cNvCxnSpPr>
            <a:cxnSpLocks/>
          </p:cNvCxnSpPr>
          <p:nvPr/>
        </p:nvCxnSpPr>
        <p:spPr>
          <a:xfrm flipV="1">
            <a:off x="9214339" y="3430620"/>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42803738-786B-704C-8998-9288762B465B}"/>
                  </a:ext>
                </a:extLst>
              </p:cNvPr>
              <p:cNvSpPr/>
              <p:nvPr/>
            </p:nvSpPr>
            <p:spPr>
              <a:xfrm rot="5400000">
                <a:off x="8037614" y="3881673"/>
                <a:ext cx="680956"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46">
                          <a:latin typeface="Cambria Math" panose="02040503050406030204" pitchFamily="18" charset="0"/>
                        </a:rPr>
                        <m:t>⋯⋯</m:t>
                      </m:r>
                    </m:oMath>
                  </m:oMathPara>
                </a14:m>
                <a:endParaRPr lang="ja-JP" altLang="en-US" sz="1846"/>
              </a:p>
            </p:txBody>
          </p:sp>
        </mc:Choice>
        <mc:Fallback xmlns="">
          <p:sp>
            <p:nvSpPr>
              <p:cNvPr id="37" name="正方形/長方形 36">
                <a:extLst>
                  <a:ext uri="{FF2B5EF4-FFF2-40B4-BE49-F238E27FC236}">
                    <a16:creationId xmlns:a16="http://schemas.microsoft.com/office/drawing/2014/main" id="{42803738-786B-704C-8998-9288762B465B}"/>
                  </a:ext>
                </a:extLst>
              </p:cNvPr>
              <p:cNvSpPr>
                <a:spLocks noRot="1" noChangeAspect="1" noMove="1" noResize="1" noEditPoints="1" noAdjustHandles="1" noChangeArrowheads="1" noChangeShapeType="1" noTextEdit="1"/>
              </p:cNvSpPr>
              <p:nvPr/>
            </p:nvSpPr>
            <p:spPr>
              <a:xfrm rot="5400000">
                <a:off x="8037614" y="3881673"/>
                <a:ext cx="680956" cy="376385"/>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a:extLst>
                  <a:ext uri="{FF2B5EF4-FFF2-40B4-BE49-F238E27FC236}">
                    <a16:creationId xmlns:a16="http://schemas.microsoft.com/office/drawing/2014/main" id="{B67909B2-7AA9-5541-A63F-71EF558B9E51}"/>
                  </a:ext>
                </a:extLst>
              </p:cNvPr>
              <p:cNvSpPr/>
              <p:nvPr/>
            </p:nvSpPr>
            <p:spPr>
              <a:xfrm rot="5400000">
                <a:off x="9598948" y="3799432"/>
                <a:ext cx="680956"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46">
                          <a:latin typeface="Cambria Math" panose="02040503050406030204" pitchFamily="18" charset="0"/>
                        </a:rPr>
                        <m:t>⋯⋯</m:t>
                      </m:r>
                    </m:oMath>
                  </m:oMathPara>
                </a14:m>
                <a:endParaRPr lang="ja-JP" altLang="en-US" sz="1846"/>
              </a:p>
            </p:txBody>
          </p:sp>
        </mc:Choice>
        <mc:Fallback xmlns="">
          <p:sp>
            <p:nvSpPr>
              <p:cNvPr id="43" name="正方形/長方形 42">
                <a:extLst>
                  <a:ext uri="{FF2B5EF4-FFF2-40B4-BE49-F238E27FC236}">
                    <a16:creationId xmlns:a16="http://schemas.microsoft.com/office/drawing/2014/main" id="{B67909B2-7AA9-5541-A63F-71EF558B9E51}"/>
                  </a:ext>
                </a:extLst>
              </p:cNvPr>
              <p:cNvSpPr>
                <a:spLocks noRot="1" noChangeAspect="1" noMove="1" noResize="1" noEditPoints="1" noAdjustHandles="1" noChangeArrowheads="1" noChangeShapeType="1" noTextEdit="1"/>
              </p:cNvSpPr>
              <p:nvPr/>
            </p:nvSpPr>
            <p:spPr>
              <a:xfrm rot="5400000">
                <a:off x="9598948" y="3799432"/>
                <a:ext cx="680956" cy="376385"/>
              </a:xfrm>
              <a:prstGeom prst="rect">
                <a:avLst/>
              </a:prstGeom>
              <a:blipFill>
                <a:blip r:embed="rId1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8453299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21CC670F-A6F1-A84F-86A8-F80EA59AEBDF}"/>
                  </a:ext>
                </a:extLst>
              </p:cNvPr>
              <p:cNvSpPr/>
              <p:nvPr/>
            </p:nvSpPr>
            <p:spPr>
              <a:xfrm>
                <a:off x="3374671" y="5282721"/>
                <a:ext cx="1069524"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r>
                        <a:rPr lang="en-US" altLang="ja-JP" sz="1846">
                          <a:latin typeface="Cambria Math" panose="02040503050406030204" pitchFamily="18" charset="0"/>
                          <a:ea typeface="Cambria Math" panose="02040503050406030204" pitchFamily="18" charset="0"/>
                          <a:cs typeface="Yu Gothic" charset="-128"/>
                        </a:rPr>
                        <m:t>=100</m:t>
                      </m:r>
                    </m:oMath>
                  </m:oMathPara>
                </a14:m>
                <a:endParaRPr lang="ja-JP" altLang="en-US" sz="1846"/>
              </a:p>
            </p:txBody>
          </p:sp>
        </mc:Choice>
        <mc:Fallback xmlns="">
          <p:sp>
            <p:nvSpPr>
              <p:cNvPr id="35" name="正方形/長方形 34">
                <a:extLst>
                  <a:ext uri="{FF2B5EF4-FFF2-40B4-BE49-F238E27FC236}">
                    <a16:creationId xmlns:a16="http://schemas.microsoft.com/office/drawing/2014/main" id="{21CC670F-A6F1-A84F-86A8-F80EA59AEBDF}"/>
                  </a:ext>
                </a:extLst>
              </p:cNvPr>
              <p:cNvSpPr>
                <a:spLocks noRot="1" noChangeAspect="1" noMove="1" noResize="1" noEditPoints="1" noAdjustHandles="1" noChangeArrowheads="1" noChangeShapeType="1" noTextEdit="1"/>
              </p:cNvSpPr>
              <p:nvPr/>
            </p:nvSpPr>
            <p:spPr>
              <a:xfrm>
                <a:off x="3374671" y="5282721"/>
                <a:ext cx="1069524" cy="376385"/>
              </a:xfrm>
              <a:prstGeom prst="rect">
                <a:avLst/>
              </a:prstGeom>
              <a:blipFill>
                <a:blip r:embed="rId2"/>
                <a:stretch>
                  <a:fillRect b="-3226"/>
                </a:stretch>
              </a:blipFill>
            </p:spPr>
            <p:txBody>
              <a:bodyPr/>
              <a:lstStyle/>
              <a:p>
                <a:r>
                  <a:rPr lang="ja-JP" altLang="en-US">
                    <a:noFill/>
                  </a:rPr>
                  <a:t> </a:t>
                </a:r>
              </a:p>
            </p:txBody>
          </p:sp>
        </mc:Fallback>
      </mc:AlternateContent>
      <p:cxnSp>
        <p:nvCxnSpPr>
          <p:cNvPr id="40" name="直線コネクタ 39">
            <a:extLst>
              <a:ext uri="{FF2B5EF4-FFF2-40B4-BE49-F238E27FC236}">
                <a16:creationId xmlns:a16="http://schemas.microsoft.com/office/drawing/2014/main" id="{59BE6222-7DB8-ED4F-AFD0-0F98EF466FBB}"/>
              </a:ext>
            </a:extLst>
          </p:cNvPr>
          <p:cNvCxnSpPr>
            <a:cxnSpLocks/>
            <a:endCxn id="35" idx="0"/>
          </p:cNvCxnSpPr>
          <p:nvPr/>
        </p:nvCxnSpPr>
        <p:spPr>
          <a:xfrm>
            <a:off x="3909433" y="5129672"/>
            <a:ext cx="1" cy="153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BD2181D8-9A6A-7845-BEC8-B8BBBE5A625F}"/>
                  </a:ext>
                </a:extLst>
              </p:cNvPr>
              <p:cNvSpPr/>
              <p:nvPr/>
            </p:nvSpPr>
            <p:spPr>
              <a:xfrm>
                <a:off x="3740233" y="4148892"/>
                <a:ext cx="942887"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r>
                        <a:rPr lang="en-US" altLang="ja-JP" sz="1846">
                          <a:latin typeface="Cambria Math" panose="02040503050406030204" pitchFamily="18" charset="0"/>
                          <a:ea typeface="Cambria Math" panose="02040503050406030204" pitchFamily="18" charset="0"/>
                        </a:rPr>
                        <m:t>=10</m:t>
                      </m:r>
                    </m:oMath>
                  </m:oMathPara>
                </a14:m>
                <a:endParaRPr lang="ja-JP" altLang="en-US" sz="1846"/>
              </a:p>
            </p:txBody>
          </p:sp>
        </mc:Choice>
        <mc:Fallback xmlns="">
          <p:sp>
            <p:nvSpPr>
              <p:cNvPr id="41" name="正方形/長方形 40">
                <a:extLst>
                  <a:ext uri="{FF2B5EF4-FFF2-40B4-BE49-F238E27FC236}">
                    <a16:creationId xmlns:a16="http://schemas.microsoft.com/office/drawing/2014/main" id="{BD2181D8-9A6A-7845-BEC8-B8BBBE5A625F}"/>
                  </a:ext>
                </a:extLst>
              </p:cNvPr>
              <p:cNvSpPr>
                <a:spLocks noRot="1" noChangeAspect="1" noMove="1" noResize="1" noEditPoints="1" noAdjustHandles="1" noChangeArrowheads="1" noChangeShapeType="1" noTextEdit="1"/>
              </p:cNvSpPr>
              <p:nvPr/>
            </p:nvSpPr>
            <p:spPr>
              <a:xfrm>
                <a:off x="3740233" y="4148892"/>
                <a:ext cx="942887" cy="376385"/>
              </a:xfrm>
              <a:prstGeom prst="rect">
                <a:avLst/>
              </a:prstGeom>
              <a:blipFill>
                <a:blip r:embed="rId3"/>
                <a:stretch>
                  <a:fillRect/>
                </a:stretch>
              </a:blipFill>
            </p:spPr>
            <p:txBody>
              <a:bodyPr/>
              <a:lstStyle/>
              <a:p>
                <a:r>
                  <a:rPr lang="ja-JP" altLang="en-US">
                    <a:noFill/>
                  </a:rPr>
                  <a:t> </a:t>
                </a:r>
              </a:p>
            </p:txBody>
          </p:sp>
        </mc:Fallback>
      </mc:AlternateContent>
      <p:cxnSp>
        <p:nvCxnSpPr>
          <p:cNvPr id="42" name="直線矢印コネクタ 41">
            <a:extLst>
              <a:ext uri="{FF2B5EF4-FFF2-40B4-BE49-F238E27FC236}">
                <a16:creationId xmlns:a16="http://schemas.microsoft.com/office/drawing/2014/main" id="{ACFC6A31-F180-2640-84E9-E96409085794}"/>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45CD679B-5962-6344-8B12-BC013D971807}"/>
                  </a:ext>
                </a:extLst>
              </p:cNvPr>
              <p:cNvSpPr/>
              <p:nvPr/>
            </p:nvSpPr>
            <p:spPr>
              <a:xfrm>
                <a:off x="5086605" y="5001693"/>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36" name="正方形/長方形 35">
                <a:extLst>
                  <a:ext uri="{FF2B5EF4-FFF2-40B4-BE49-F238E27FC236}">
                    <a16:creationId xmlns:a16="http://schemas.microsoft.com/office/drawing/2014/main" id="{45CD679B-5962-6344-8B12-BC013D971807}"/>
                  </a:ext>
                </a:extLst>
              </p:cNvPr>
              <p:cNvSpPr>
                <a:spLocks noRot="1" noChangeAspect="1" noMove="1" noResize="1" noEditPoints="1" noAdjustHandles="1" noChangeArrowheads="1" noChangeShapeType="1" noTextEdit="1"/>
              </p:cNvSpPr>
              <p:nvPr/>
            </p:nvSpPr>
            <p:spPr>
              <a:xfrm>
                <a:off x="5086605" y="5001693"/>
                <a:ext cx="372218" cy="376385"/>
              </a:xfrm>
              <a:prstGeom prst="rect">
                <a:avLst/>
              </a:prstGeom>
              <a:blipFill>
                <a:blip r:embed="rId4"/>
                <a:stretch>
                  <a:fillRect/>
                </a:stretch>
              </a:blipFill>
            </p:spPr>
            <p:txBody>
              <a:bodyPr/>
              <a:lstStyle/>
              <a:p>
                <a:r>
                  <a:rPr lang="ja-JP" altLang="en-US">
                    <a:noFill/>
                  </a:rPr>
                  <a:t> </a:t>
                </a:r>
              </a:p>
            </p:txBody>
          </p:sp>
        </mc:Fallback>
      </mc:AlternateContent>
      <p:cxnSp>
        <p:nvCxnSpPr>
          <p:cNvPr id="38" name="直線コネクタ 37">
            <a:extLst>
              <a:ext uri="{FF2B5EF4-FFF2-40B4-BE49-F238E27FC236}">
                <a16:creationId xmlns:a16="http://schemas.microsoft.com/office/drawing/2014/main" id="{296CF7B4-FCE0-C241-B2EB-51BE8A140A1E}"/>
              </a:ext>
            </a:extLst>
          </p:cNvPr>
          <p:cNvCxnSpPr/>
          <p:nvPr/>
        </p:nvCxnSpPr>
        <p:spPr>
          <a:xfrm>
            <a:off x="2430585" y="5220518"/>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フリーフォーム 38">
            <a:extLst>
              <a:ext uri="{FF2B5EF4-FFF2-40B4-BE49-F238E27FC236}">
                <a16:creationId xmlns:a16="http://schemas.microsoft.com/office/drawing/2014/main" id="{784C43CA-D65B-D049-89DC-00EDF62436A7}"/>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7" name="正方形/長方形 16">
            <a:extLst>
              <a:ext uri="{FF2B5EF4-FFF2-40B4-BE49-F238E27FC236}">
                <a16:creationId xmlns:a16="http://schemas.microsoft.com/office/drawing/2014/main" id="{F382E750-AF9F-0540-99C0-C983564E6318}"/>
              </a:ext>
            </a:extLst>
          </p:cNvPr>
          <p:cNvSpPr/>
          <p:nvPr/>
        </p:nvSpPr>
        <p:spPr>
          <a:xfrm>
            <a:off x="2021066" y="2660270"/>
            <a:ext cx="3645863" cy="369332"/>
          </a:xfrm>
          <a:prstGeom prst="rect">
            <a:avLst/>
          </a:prstGeom>
        </p:spPr>
        <p:txBody>
          <a:bodyPr wrap="square">
            <a:spAutoFit/>
          </a:bodyPr>
          <a:lstStyle/>
          <a:p>
            <a:r>
              <a:rPr lang="ja-JP" altLang="en-US" sz="1800" b="1" dirty="0"/>
              <a:t>母集団</a:t>
            </a:r>
          </a:p>
        </p:txBody>
      </p:sp>
      <p:sp>
        <p:nvSpPr>
          <p:cNvPr id="18" name="右矢印 17">
            <a:extLst>
              <a:ext uri="{FF2B5EF4-FFF2-40B4-BE49-F238E27FC236}">
                <a16:creationId xmlns:a16="http://schemas.microsoft.com/office/drawing/2014/main" id="{C9B1BC6D-0A03-8B4C-B9BE-DE296BB910A4}"/>
              </a:ext>
            </a:extLst>
          </p:cNvPr>
          <p:cNvSpPr/>
          <p:nvPr/>
        </p:nvSpPr>
        <p:spPr>
          <a:xfrm rot="20261763">
            <a:off x="4898088" y="3397506"/>
            <a:ext cx="1982658"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テキスト ボックス 18">
            <a:extLst>
              <a:ext uri="{FF2B5EF4-FFF2-40B4-BE49-F238E27FC236}">
                <a16:creationId xmlns:a16="http://schemas.microsoft.com/office/drawing/2014/main" id="{DFEBA840-916B-504A-AC13-0627C31F9A23}"/>
              </a:ext>
            </a:extLst>
          </p:cNvPr>
          <p:cNvSpPr txBox="1"/>
          <p:nvPr/>
        </p:nvSpPr>
        <p:spPr>
          <a:xfrm rot="20179343">
            <a:off x="4818550" y="3550920"/>
            <a:ext cx="2086166" cy="66941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a:t>
            </a:r>
            <a:r>
              <a:rPr lang="en-US" altLang="ja-JP" sz="2400" b="1" dirty="0">
                <a:solidFill>
                  <a:srgbClr val="FF0000"/>
                </a:solidFill>
              </a:rPr>
              <a:t>n=25</a:t>
            </a:r>
            <a:endParaRPr lang="ja-JP" altLang="en-US" sz="2400" b="1">
              <a:solidFill>
                <a:srgbClr val="FF0000"/>
              </a:solidFill>
            </a:endParaRPr>
          </a:p>
          <a:p>
            <a:r>
              <a:rPr lang="ja-JP" altLang="en-US" sz="1350"/>
              <a:t>　</a:t>
            </a:r>
            <a:endParaRPr lang="ja-JP" altLang="en-US" sz="1350" dirty="0"/>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6E0D0088-7787-E740-8414-ABE4463C255E}"/>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個のデータを無作為抽出した時の標本平均の分布は、</a:t>
                </a:r>
                <a14:m>
                  <m:oMath xmlns:m="http://schemas.openxmlformats.org/officeDocument/2006/math">
                    <m:r>
                      <a:rPr lang="en-US" altLang="ja-JP" sz="1846" b="0" i="1" dirty="0">
                        <a:solidFill>
                          <a:schemeClr val="tx1"/>
                        </a:solidFill>
                        <a:latin typeface="Cambria Math" charset="0"/>
                        <a:ea typeface="Meiryo" charset="-128"/>
                        <a:cs typeface="Meiryo" charset="-128"/>
                      </a:rPr>
                      <m:t> </m:t>
                    </m:r>
                    <m:r>
                      <a:rPr lang="en-US" altLang="ja-JP" sz="1846" b="0" i="1" dirty="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が十分に大きい時、平均が</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f>
                      <m:fPr>
                        <m:ctrlPr>
                          <a:rPr lang="mr-IN" altLang="ja-JP" sz="1846" i="1">
                            <a:solidFill>
                              <a:schemeClr val="tx1"/>
                            </a:solidFill>
                            <a:latin typeface="Cambria Math" panose="02040503050406030204" pitchFamily="18" charset="0"/>
                            <a:ea typeface="Meiryo" charset="-128"/>
                            <a:cs typeface="Meiryo" charset="-128"/>
                          </a:rPr>
                        </m:ctrlPr>
                      </m:fPr>
                      <m:num>
                        <m:r>
                          <a:rPr lang="mr-IN" altLang="ja-JP" sz="1846" b="0" i="1">
                            <a:solidFill>
                              <a:schemeClr val="tx1"/>
                            </a:solidFill>
                            <a:latin typeface="Cambria Math" charset="0"/>
                            <a:ea typeface="Meiryo" charset="-128"/>
                            <a:cs typeface="Meiryo" charset="-128"/>
                          </a:rPr>
                          <m:t>𝜎</m:t>
                        </m:r>
                      </m:num>
                      <m:den>
                        <m:rad>
                          <m:radPr>
                            <m:degHide m:val="on"/>
                            <m:ctrlPr>
                              <a:rPr lang="mr-IN" altLang="ja-JP" sz="1846" i="1">
                                <a:solidFill>
                                  <a:schemeClr val="tx1"/>
                                </a:solidFill>
                                <a:latin typeface="Cambria Math" panose="02040503050406030204" pitchFamily="18" charset="0"/>
                                <a:ea typeface="Meiryo" charset="-128"/>
                                <a:cs typeface="Meiryo" charset="-128"/>
                              </a:rPr>
                            </m:ctrlPr>
                          </m:radPr>
                          <m:deg/>
                          <m:e>
                            <m:r>
                              <a:rPr lang="en-US" altLang="ja-JP" sz="1846" b="0" i="1">
                                <a:solidFill>
                                  <a:schemeClr val="tx1"/>
                                </a:solidFill>
                                <a:latin typeface="Cambria Math" charset="0"/>
                                <a:ea typeface="Meiryo" charset="-128"/>
                                <a:cs typeface="Meiryo" charset="-128"/>
                              </a:rPr>
                              <m:t>𝑛</m:t>
                            </m:r>
                          </m:e>
                        </m:rad>
                      </m:den>
                    </m:f>
                  </m:oMath>
                </a14:m>
                <a:r>
                  <a:rPr lang="ja-JP" altLang="en-US" sz="1846" dirty="0">
                    <a:solidFill>
                      <a:schemeClr val="tx1"/>
                    </a:solidFill>
                    <a:latin typeface="Meiryo" charset="-128"/>
                    <a:ea typeface="Meiryo" charset="-128"/>
                    <a:cs typeface="Meiryo" charset="-128"/>
                  </a:rPr>
                  <a:t>の正規分布に従う。</a:t>
                </a:r>
                <a:endParaRPr lang="en-US" altLang="ja-JP" sz="1846" dirty="0">
                  <a:solidFill>
                    <a:schemeClr val="tx1"/>
                  </a:solidFill>
                  <a:latin typeface="Meiryo" charset="-128"/>
                  <a:ea typeface="Meiryo" charset="-128"/>
                  <a:cs typeface="Meiryo" charset="-128"/>
                </a:endParaRPr>
              </a:p>
            </p:txBody>
          </p:sp>
        </mc:Choice>
        <mc:Fallback xmlns="">
          <p:sp>
            <p:nvSpPr>
              <p:cNvPr id="20" name="正方形/長方形 19">
                <a:extLst>
                  <a:ext uri="{FF2B5EF4-FFF2-40B4-BE49-F238E27FC236}">
                    <a16:creationId xmlns:a16="http://schemas.microsoft.com/office/drawing/2014/main" id="{6E0D0088-7787-E740-8414-ABE4463C255E}"/>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b="-1869"/>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57FD5524-9BF1-DE41-A97C-2B34CABE95EB}"/>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C124E11C-0DCC-E64C-AC78-CEA037A65510}"/>
                  </a:ext>
                </a:extLst>
              </p:cNvPr>
              <p:cNvSpPr/>
              <p:nvPr/>
            </p:nvSpPr>
            <p:spPr>
              <a:xfrm>
                <a:off x="7235097" y="2024384"/>
                <a:ext cx="2051908" cy="388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m:t>
                          </m:r>
                          <m:r>
                            <a:rPr lang="en-US" altLang="ja-JP" sz="1846" i="1">
                              <a:latin typeface="Cambria Math" panose="02040503050406030204" pitchFamily="18" charset="0"/>
                            </a:rPr>
                            <m:t>,25</m:t>
                          </m:r>
                        </m:sub>
                      </m:sSub>
                    </m:oMath>
                  </m:oMathPara>
                </a14:m>
                <a:endParaRPr lang="ja-JP" altLang="en-US" sz="1846"/>
              </a:p>
            </p:txBody>
          </p:sp>
        </mc:Choice>
        <mc:Fallback xmlns="">
          <p:sp>
            <p:nvSpPr>
              <p:cNvPr id="22" name="正方形/長方形 21">
                <a:extLst>
                  <a:ext uri="{FF2B5EF4-FFF2-40B4-BE49-F238E27FC236}">
                    <a16:creationId xmlns:a16="http://schemas.microsoft.com/office/drawing/2014/main" id="{C124E11C-0DCC-E64C-AC78-CEA037A65510}"/>
                  </a:ext>
                </a:extLst>
              </p:cNvPr>
              <p:cNvSpPr>
                <a:spLocks noRot="1" noChangeAspect="1" noMove="1" noResize="1" noEditPoints="1" noAdjustHandles="1" noChangeArrowheads="1" noChangeShapeType="1" noTextEdit="1"/>
              </p:cNvSpPr>
              <p:nvPr/>
            </p:nvSpPr>
            <p:spPr>
              <a:xfrm>
                <a:off x="7235097" y="2024384"/>
                <a:ext cx="2051908" cy="388696"/>
              </a:xfrm>
              <a:prstGeom prst="rect">
                <a:avLst/>
              </a:prstGeom>
              <a:blipFill>
                <a:blip r:embed="rId6"/>
                <a:stretch>
                  <a:fillRect/>
                </a:stretch>
              </a:blipFill>
            </p:spPr>
            <p:txBody>
              <a:bodyPr/>
              <a:lstStyle/>
              <a:p>
                <a:r>
                  <a:rPr lang="ja-JP" altLang="en-US">
                    <a:noFill/>
                  </a:rPr>
                  <a:t> </a:t>
                </a:r>
              </a:p>
            </p:txBody>
          </p:sp>
        </mc:Fallback>
      </mc:AlternateContent>
      <p:sp>
        <p:nvSpPr>
          <p:cNvPr id="23" name="左中かっこ 22">
            <a:extLst>
              <a:ext uri="{FF2B5EF4-FFF2-40B4-BE49-F238E27FC236}">
                <a16:creationId xmlns:a16="http://schemas.microsoft.com/office/drawing/2014/main" id="{EE2B0C9C-F660-6843-A498-3454DF83C84C}"/>
              </a:ext>
            </a:extLst>
          </p:cNvPr>
          <p:cNvSpPr/>
          <p:nvPr/>
        </p:nvSpPr>
        <p:spPr>
          <a:xfrm rot="5400000">
            <a:off x="8006862" y="1173285"/>
            <a:ext cx="398584" cy="15787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3C4EF4F-E37E-2449-9B3E-19791CE42D6A}"/>
                  </a:ext>
                </a:extLst>
              </p:cNvPr>
              <p:cNvSpPr txBox="1"/>
              <p:nvPr/>
            </p:nvSpPr>
            <p:spPr>
              <a:xfrm>
                <a:off x="7448451" y="1407523"/>
                <a:ext cx="1633782" cy="376385"/>
              </a:xfrm>
              <a:prstGeom prst="rect">
                <a:avLst/>
              </a:prstGeom>
              <a:noFill/>
            </p:spPr>
            <p:txBody>
              <a:bodyPr wrap="none" rtlCol="0">
                <a:spAutoFit/>
              </a:bodyPr>
              <a:lstStyle/>
              <a:p>
                <a14:m>
                  <m:oMath xmlns:m="http://schemas.openxmlformats.org/officeDocument/2006/math">
                    <m:r>
                      <a:rPr kumimoji="1" lang="en-US" altLang="ja-JP" sz="1846" i="1">
                        <a:latin typeface="Cambria Math" panose="02040503050406030204" pitchFamily="18" charset="0"/>
                        <a:ea typeface="メイリオ" panose="020B0604030504040204" pitchFamily="50" charset="-128"/>
                      </a:rPr>
                      <m:t>25</m:t>
                    </m:r>
                  </m:oMath>
                </a14:m>
                <a:r>
                  <a:rPr kumimoji="1" lang="ja-JP" altLang="en-US" sz="1846">
                    <a:latin typeface="メイリオ" panose="020B0604030504040204" pitchFamily="50" charset="-128"/>
                    <a:ea typeface="メイリオ" panose="020B0604030504040204" pitchFamily="50" charset="-128"/>
                  </a:rPr>
                  <a:t>個のデータ</a:t>
                </a:r>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4" name="テキスト ボックス 23">
                <a:extLst>
                  <a:ext uri="{FF2B5EF4-FFF2-40B4-BE49-F238E27FC236}">
                    <a16:creationId xmlns:a16="http://schemas.microsoft.com/office/drawing/2014/main" id="{C3C4EF4F-E37E-2449-9B3E-19791CE42D6A}"/>
                  </a:ext>
                </a:extLst>
              </p:cNvPr>
              <p:cNvSpPr txBox="1">
                <a:spLocks noRot="1" noChangeAspect="1" noMove="1" noResize="1" noEditPoints="1" noAdjustHandles="1" noChangeArrowheads="1" noChangeShapeType="1" noTextEdit="1"/>
              </p:cNvSpPr>
              <p:nvPr/>
            </p:nvSpPr>
            <p:spPr>
              <a:xfrm>
                <a:off x="7448451" y="1407523"/>
                <a:ext cx="1633782" cy="376385"/>
              </a:xfrm>
              <a:prstGeom prst="rect">
                <a:avLst/>
              </a:prstGeom>
              <a:blipFill>
                <a:blip r:embed="rId7"/>
                <a:stretch>
                  <a:fillRect t="-6667" r="-2308"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A611E43C-807A-2D4C-8C30-9B7384ABC236}"/>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5" name="正方形/長方形 24">
                <a:extLst>
                  <a:ext uri="{FF2B5EF4-FFF2-40B4-BE49-F238E27FC236}">
                    <a16:creationId xmlns:a16="http://schemas.microsoft.com/office/drawing/2014/main" id="{A611E43C-807A-2D4C-8C30-9B7384ABC236}"/>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8"/>
                <a:stretch>
                  <a:fillRect/>
                </a:stretch>
              </a:blipFill>
            </p:spPr>
            <p:txBody>
              <a:bodyPr/>
              <a:lstStyle/>
              <a:p>
                <a:r>
                  <a:rPr lang="ja-JP" altLang="en-US">
                    <a:noFill/>
                  </a:rPr>
                  <a:t> </a:t>
                </a:r>
              </a:p>
            </p:txBody>
          </p:sp>
        </mc:Fallback>
      </mc:AlternateContent>
      <p:cxnSp>
        <p:nvCxnSpPr>
          <p:cNvPr id="26" name="直線矢印コネクタ 25">
            <a:extLst>
              <a:ext uri="{FF2B5EF4-FFF2-40B4-BE49-F238E27FC236}">
                <a16:creationId xmlns:a16="http://schemas.microsoft.com/office/drawing/2014/main" id="{D7137057-64D8-6041-9183-4FE4BDCF757C}"/>
              </a:ext>
            </a:extLst>
          </p:cNvPr>
          <p:cNvCxnSpPr>
            <a:cxnSpLocks/>
          </p:cNvCxnSpPr>
          <p:nvPr/>
        </p:nvCxnSpPr>
        <p:spPr>
          <a:xfrm flipV="1">
            <a:off x="9229969" y="2180153"/>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正方形/長方形 27">
                <a:extLst>
                  <a:ext uri="{FF2B5EF4-FFF2-40B4-BE49-F238E27FC236}">
                    <a16:creationId xmlns:a16="http://schemas.microsoft.com/office/drawing/2014/main" id="{2400DD60-2834-6648-8F48-A37810A14796}"/>
                  </a:ext>
                </a:extLst>
              </p:cNvPr>
              <p:cNvSpPr/>
              <p:nvPr/>
            </p:nvSpPr>
            <p:spPr>
              <a:xfrm>
                <a:off x="7282895" y="2629739"/>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2</m:t>
                          </m:r>
                          <m:r>
                            <a:rPr lang="ja-JP" altLang="en-US" sz="1846" i="1">
                              <a:latin typeface="Cambria Math" panose="02040503050406030204" pitchFamily="18" charset="0"/>
                            </a:rPr>
                            <m:t>𝑛</m:t>
                          </m:r>
                        </m:sub>
                      </m:sSub>
                    </m:oMath>
                  </m:oMathPara>
                </a14:m>
                <a:endParaRPr lang="ja-JP" altLang="en-US" sz="1846"/>
              </a:p>
            </p:txBody>
          </p:sp>
        </mc:Choice>
        <mc:Fallback xmlns="">
          <p:sp>
            <p:nvSpPr>
              <p:cNvPr id="28" name="正方形/長方形 27">
                <a:extLst>
                  <a:ext uri="{FF2B5EF4-FFF2-40B4-BE49-F238E27FC236}">
                    <a16:creationId xmlns:a16="http://schemas.microsoft.com/office/drawing/2014/main" id="{2400DD60-2834-6648-8F48-A37810A14796}"/>
                  </a:ext>
                </a:extLst>
              </p:cNvPr>
              <p:cNvSpPr>
                <a:spLocks noRot="1" noChangeAspect="1" noMove="1" noResize="1" noEditPoints="1" noAdjustHandles="1" noChangeArrowheads="1" noChangeShapeType="1" noTextEdit="1"/>
              </p:cNvSpPr>
              <p:nvPr/>
            </p:nvSpPr>
            <p:spPr>
              <a:xfrm>
                <a:off x="7282895" y="2629739"/>
                <a:ext cx="1949380" cy="37638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417F5206-3AD3-634A-98D4-4B16962AE4FD}"/>
                  </a:ext>
                </a:extLst>
              </p:cNvPr>
              <p:cNvSpPr/>
              <p:nvPr/>
            </p:nvSpPr>
            <p:spPr>
              <a:xfrm>
                <a:off x="9744229" y="2618360"/>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2</m:t>
                              </m:r>
                            </m:sub>
                          </m:sSub>
                        </m:e>
                      </m:acc>
                    </m:oMath>
                  </m:oMathPara>
                </a14:m>
                <a:endParaRPr lang="ja-JP" altLang="en-US" sz="1846"/>
              </a:p>
            </p:txBody>
          </p:sp>
        </mc:Choice>
        <mc:Fallback xmlns="">
          <p:sp>
            <p:nvSpPr>
              <p:cNvPr id="29" name="正方形/長方形 28">
                <a:extLst>
                  <a:ext uri="{FF2B5EF4-FFF2-40B4-BE49-F238E27FC236}">
                    <a16:creationId xmlns:a16="http://schemas.microsoft.com/office/drawing/2014/main" id="{417F5206-3AD3-634A-98D4-4B16962AE4FD}"/>
                  </a:ext>
                </a:extLst>
              </p:cNvPr>
              <p:cNvSpPr>
                <a:spLocks noRot="1" noChangeAspect="1" noMove="1" noResize="1" noEditPoints="1" noAdjustHandles="1" noChangeArrowheads="1" noChangeShapeType="1" noTextEdit="1"/>
              </p:cNvSpPr>
              <p:nvPr/>
            </p:nvSpPr>
            <p:spPr>
              <a:xfrm>
                <a:off x="9744229" y="2618360"/>
                <a:ext cx="471091" cy="376385"/>
              </a:xfrm>
              <a:prstGeom prst="rect">
                <a:avLst/>
              </a:prstGeom>
              <a:blipFill>
                <a:blip r:embed="rId10"/>
                <a:stretch>
                  <a:fillRect/>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78056C73-9472-784B-A62E-4A37F0B722E8}"/>
              </a:ext>
            </a:extLst>
          </p:cNvPr>
          <p:cNvCxnSpPr>
            <a:cxnSpLocks/>
          </p:cNvCxnSpPr>
          <p:nvPr/>
        </p:nvCxnSpPr>
        <p:spPr>
          <a:xfrm flipV="1">
            <a:off x="9229969" y="2789758"/>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4D58D158-6829-0845-8FE4-E4882B60FD1D}"/>
                  </a:ext>
                </a:extLst>
              </p:cNvPr>
              <p:cNvSpPr/>
              <p:nvPr/>
            </p:nvSpPr>
            <p:spPr>
              <a:xfrm>
                <a:off x="7267265" y="3270601"/>
                <a:ext cx="194938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a:latin typeface="Cambria Math" panose="02040503050406030204" pitchFamily="18" charset="0"/>
                            </a:rPr>
                            <m:t>3</m:t>
                          </m:r>
                          <m:r>
                            <a:rPr lang="ja-JP" altLang="en-US" sz="1846" i="1">
                              <a:latin typeface="Cambria Math" panose="02040503050406030204" pitchFamily="18" charset="0"/>
                            </a:rPr>
                            <m:t>𝑛</m:t>
                          </m:r>
                        </m:sub>
                      </m:sSub>
                    </m:oMath>
                  </m:oMathPara>
                </a14:m>
                <a:endParaRPr lang="ja-JP" altLang="en-US" sz="1846"/>
              </a:p>
            </p:txBody>
          </p:sp>
        </mc:Choice>
        <mc:Fallback xmlns="">
          <p:sp>
            <p:nvSpPr>
              <p:cNvPr id="32" name="正方形/長方形 31">
                <a:extLst>
                  <a:ext uri="{FF2B5EF4-FFF2-40B4-BE49-F238E27FC236}">
                    <a16:creationId xmlns:a16="http://schemas.microsoft.com/office/drawing/2014/main" id="{4D58D158-6829-0845-8FE4-E4882B60FD1D}"/>
                  </a:ext>
                </a:extLst>
              </p:cNvPr>
              <p:cNvSpPr>
                <a:spLocks noRot="1" noChangeAspect="1" noMove="1" noResize="1" noEditPoints="1" noAdjustHandles="1" noChangeArrowheads="1" noChangeShapeType="1" noTextEdit="1"/>
              </p:cNvSpPr>
              <p:nvPr/>
            </p:nvSpPr>
            <p:spPr>
              <a:xfrm>
                <a:off x="7267265" y="3270601"/>
                <a:ext cx="1949380" cy="37638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A2DCA1E2-9971-4949-A7AC-F30867634ED4}"/>
                  </a:ext>
                </a:extLst>
              </p:cNvPr>
              <p:cNvSpPr/>
              <p:nvPr/>
            </p:nvSpPr>
            <p:spPr>
              <a:xfrm>
                <a:off x="9728599" y="3259222"/>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3</m:t>
                              </m:r>
                            </m:sub>
                          </m:sSub>
                        </m:e>
                      </m:acc>
                    </m:oMath>
                  </m:oMathPara>
                </a14:m>
                <a:endParaRPr lang="ja-JP" altLang="en-US" sz="1846"/>
              </a:p>
            </p:txBody>
          </p:sp>
        </mc:Choice>
        <mc:Fallback xmlns="">
          <p:sp>
            <p:nvSpPr>
              <p:cNvPr id="33" name="正方形/長方形 32">
                <a:extLst>
                  <a:ext uri="{FF2B5EF4-FFF2-40B4-BE49-F238E27FC236}">
                    <a16:creationId xmlns:a16="http://schemas.microsoft.com/office/drawing/2014/main" id="{A2DCA1E2-9971-4949-A7AC-F30867634ED4}"/>
                  </a:ext>
                </a:extLst>
              </p:cNvPr>
              <p:cNvSpPr>
                <a:spLocks noRot="1" noChangeAspect="1" noMove="1" noResize="1" noEditPoints="1" noAdjustHandles="1" noChangeArrowheads="1" noChangeShapeType="1" noTextEdit="1"/>
              </p:cNvSpPr>
              <p:nvPr/>
            </p:nvSpPr>
            <p:spPr>
              <a:xfrm>
                <a:off x="9728599" y="3259222"/>
                <a:ext cx="471091" cy="376385"/>
              </a:xfrm>
              <a:prstGeom prst="rect">
                <a:avLst/>
              </a:prstGeom>
              <a:blipFill>
                <a:blip r:embed="rId12"/>
                <a:stretch>
                  <a:fillRect/>
                </a:stretch>
              </a:blipFill>
            </p:spPr>
            <p:txBody>
              <a:bodyPr/>
              <a:lstStyle/>
              <a:p>
                <a:r>
                  <a:rPr lang="ja-JP" altLang="en-US">
                    <a:noFill/>
                  </a:rPr>
                  <a:t> </a:t>
                </a:r>
              </a:p>
            </p:txBody>
          </p:sp>
        </mc:Fallback>
      </mc:AlternateContent>
      <p:cxnSp>
        <p:nvCxnSpPr>
          <p:cNvPr id="34" name="直線矢印コネクタ 33">
            <a:extLst>
              <a:ext uri="{FF2B5EF4-FFF2-40B4-BE49-F238E27FC236}">
                <a16:creationId xmlns:a16="http://schemas.microsoft.com/office/drawing/2014/main" id="{F1D4DB5A-DD20-1D4D-9A22-95E8296DC560}"/>
              </a:ext>
            </a:extLst>
          </p:cNvPr>
          <p:cNvCxnSpPr>
            <a:cxnSpLocks/>
          </p:cNvCxnSpPr>
          <p:nvPr/>
        </p:nvCxnSpPr>
        <p:spPr>
          <a:xfrm flipV="1">
            <a:off x="9214339" y="3430620"/>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42803738-786B-704C-8998-9288762B465B}"/>
                  </a:ext>
                </a:extLst>
              </p:cNvPr>
              <p:cNvSpPr/>
              <p:nvPr/>
            </p:nvSpPr>
            <p:spPr>
              <a:xfrm rot="5400000">
                <a:off x="8037614" y="3881673"/>
                <a:ext cx="680956"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46">
                          <a:latin typeface="Cambria Math" panose="02040503050406030204" pitchFamily="18" charset="0"/>
                        </a:rPr>
                        <m:t>⋯⋯</m:t>
                      </m:r>
                    </m:oMath>
                  </m:oMathPara>
                </a14:m>
                <a:endParaRPr lang="ja-JP" altLang="en-US" sz="1846"/>
              </a:p>
            </p:txBody>
          </p:sp>
        </mc:Choice>
        <mc:Fallback xmlns="">
          <p:sp>
            <p:nvSpPr>
              <p:cNvPr id="37" name="正方形/長方形 36">
                <a:extLst>
                  <a:ext uri="{FF2B5EF4-FFF2-40B4-BE49-F238E27FC236}">
                    <a16:creationId xmlns:a16="http://schemas.microsoft.com/office/drawing/2014/main" id="{42803738-786B-704C-8998-9288762B465B}"/>
                  </a:ext>
                </a:extLst>
              </p:cNvPr>
              <p:cNvSpPr>
                <a:spLocks noRot="1" noChangeAspect="1" noMove="1" noResize="1" noEditPoints="1" noAdjustHandles="1" noChangeArrowheads="1" noChangeShapeType="1" noTextEdit="1"/>
              </p:cNvSpPr>
              <p:nvPr/>
            </p:nvSpPr>
            <p:spPr>
              <a:xfrm rot="5400000">
                <a:off x="8037614" y="3881673"/>
                <a:ext cx="680956" cy="376385"/>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a:extLst>
                  <a:ext uri="{FF2B5EF4-FFF2-40B4-BE49-F238E27FC236}">
                    <a16:creationId xmlns:a16="http://schemas.microsoft.com/office/drawing/2014/main" id="{B67909B2-7AA9-5541-A63F-71EF558B9E51}"/>
                  </a:ext>
                </a:extLst>
              </p:cNvPr>
              <p:cNvSpPr/>
              <p:nvPr/>
            </p:nvSpPr>
            <p:spPr>
              <a:xfrm rot="5400000">
                <a:off x="9598948" y="3799432"/>
                <a:ext cx="680956"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46">
                          <a:latin typeface="Cambria Math" panose="02040503050406030204" pitchFamily="18" charset="0"/>
                        </a:rPr>
                        <m:t>⋯⋯</m:t>
                      </m:r>
                    </m:oMath>
                  </m:oMathPara>
                </a14:m>
                <a:endParaRPr lang="ja-JP" altLang="en-US" sz="1846"/>
              </a:p>
            </p:txBody>
          </p:sp>
        </mc:Choice>
        <mc:Fallback xmlns="">
          <p:sp>
            <p:nvSpPr>
              <p:cNvPr id="43" name="正方形/長方形 42">
                <a:extLst>
                  <a:ext uri="{FF2B5EF4-FFF2-40B4-BE49-F238E27FC236}">
                    <a16:creationId xmlns:a16="http://schemas.microsoft.com/office/drawing/2014/main" id="{B67909B2-7AA9-5541-A63F-71EF558B9E51}"/>
                  </a:ext>
                </a:extLst>
              </p:cNvPr>
              <p:cNvSpPr>
                <a:spLocks noRot="1" noChangeAspect="1" noMove="1" noResize="1" noEditPoints="1" noAdjustHandles="1" noChangeArrowheads="1" noChangeShapeType="1" noTextEdit="1"/>
              </p:cNvSpPr>
              <p:nvPr/>
            </p:nvSpPr>
            <p:spPr>
              <a:xfrm rot="5400000">
                <a:off x="9598948" y="3799432"/>
                <a:ext cx="680956" cy="376385"/>
              </a:xfrm>
              <a:prstGeom prst="rect">
                <a:avLst/>
              </a:prstGeom>
              <a:blipFill>
                <a:blip r:embed="rId14"/>
                <a:stretch>
                  <a:fillRect/>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0AC651E2-58F4-3149-918C-0A3FA365E0E9}"/>
              </a:ext>
            </a:extLst>
          </p:cNvPr>
          <p:cNvSpPr/>
          <p:nvPr/>
        </p:nvSpPr>
        <p:spPr>
          <a:xfrm>
            <a:off x="9709984" y="1407522"/>
            <a:ext cx="620731" cy="38442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44" name="テキスト ボックス 43">
            <a:extLst>
              <a:ext uri="{FF2B5EF4-FFF2-40B4-BE49-F238E27FC236}">
                <a16:creationId xmlns:a16="http://schemas.microsoft.com/office/drawing/2014/main" id="{31E2D271-DC7B-AE44-9FE0-031BA50D924C}"/>
              </a:ext>
            </a:extLst>
          </p:cNvPr>
          <p:cNvSpPr txBox="1"/>
          <p:nvPr/>
        </p:nvSpPr>
        <p:spPr>
          <a:xfrm>
            <a:off x="8995508" y="5407295"/>
            <a:ext cx="2082621" cy="376385"/>
          </a:xfrm>
          <a:prstGeom prst="rect">
            <a:avLst/>
          </a:prstGeom>
          <a:noFill/>
        </p:spPr>
        <p:txBody>
          <a:bodyPr wrap="none" rtlCol="0">
            <a:spAutoFit/>
          </a:bodyPr>
          <a:lstStyle/>
          <a:p>
            <a:r>
              <a:rPr kumimoji="1" lang="ja-JP" altLang="en-US" sz="1846" b="1">
                <a:solidFill>
                  <a:srgbClr val="0070C0"/>
                </a:solidFill>
                <a:latin typeface="メイリオ" panose="020B0604030504040204" pitchFamily="50" charset="-128"/>
                <a:ea typeface="メイリオ" panose="020B0604030504040204" pitchFamily="50" charset="-128"/>
              </a:rPr>
              <a:t>標本平均の分布？</a:t>
            </a:r>
            <a:endParaRPr kumimoji="1" lang="ja-JP" altLang="en-US" sz="1846" b="1" dirty="0">
              <a:solidFill>
                <a:srgbClr val="0070C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6735418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21CC670F-A6F1-A84F-86A8-F80EA59AEBDF}"/>
                  </a:ext>
                </a:extLst>
              </p:cNvPr>
              <p:cNvSpPr/>
              <p:nvPr/>
            </p:nvSpPr>
            <p:spPr>
              <a:xfrm>
                <a:off x="3374671" y="5282721"/>
                <a:ext cx="1069524"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r>
                        <a:rPr lang="en-US" altLang="ja-JP" sz="1846">
                          <a:latin typeface="Cambria Math" panose="02040503050406030204" pitchFamily="18" charset="0"/>
                          <a:ea typeface="Cambria Math" panose="02040503050406030204" pitchFamily="18" charset="0"/>
                          <a:cs typeface="Yu Gothic" charset="-128"/>
                        </a:rPr>
                        <m:t>=100</m:t>
                      </m:r>
                    </m:oMath>
                  </m:oMathPara>
                </a14:m>
                <a:endParaRPr lang="ja-JP" altLang="en-US" sz="1846"/>
              </a:p>
            </p:txBody>
          </p:sp>
        </mc:Choice>
        <mc:Fallback xmlns="">
          <p:sp>
            <p:nvSpPr>
              <p:cNvPr id="35" name="正方形/長方形 34">
                <a:extLst>
                  <a:ext uri="{FF2B5EF4-FFF2-40B4-BE49-F238E27FC236}">
                    <a16:creationId xmlns:a16="http://schemas.microsoft.com/office/drawing/2014/main" id="{21CC670F-A6F1-A84F-86A8-F80EA59AEBDF}"/>
                  </a:ext>
                </a:extLst>
              </p:cNvPr>
              <p:cNvSpPr>
                <a:spLocks noRot="1" noChangeAspect="1" noMove="1" noResize="1" noEditPoints="1" noAdjustHandles="1" noChangeArrowheads="1" noChangeShapeType="1" noTextEdit="1"/>
              </p:cNvSpPr>
              <p:nvPr/>
            </p:nvSpPr>
            <p:spPr>
              <a:xfrm>
                <a:off x="3374671" y="5282721"/>
                <a:ext cx="1069524" cy="376385"/>
              </a:xfrm>
              <a:prstGeom prst="rect">
                <a:avLst/>
              </a:prstGeom>
              <a:blipFill>
                <a:blip r:embed="rId2"/>
                <a:stretch>
                  <a:fillRect b="-3226"/>
                </a:stretch>
              </a:blipFill>
            </p:spPr>
            <p:txBody>
              <a:bodyPr/>
              <a:lstStyle/>
              <a:p>
                <a:r>
                  <a:rPr lang="ja-JP" altLang="en-US">
                    <a:noFill/>
                  </a:rPr>
                  <a:t> </a:t>
                </a:r>
              </a:p>
            </p:txBody>
          </p:sp>
        </mc:Fallback>
      </mc:AlternateContent>
      <p:cxnSp>
        <p:nvCxnSpPr>
          <p:cNvPr id="40" name="直線コネクタ 39">
            <a:extLst>
              <a:ext uri="{FF2B5EF4-FFF2-40B4-BE49-F238E27FC236}">
                <a16:creationId xmlns:a16="http://schemas.microsoft.com/office/drawing/2014/main" id="{59BE6222-7DB8-ED4F-AFD0-0F98EF466FBB}"/>
              </a:ext>
            </a:extLst>
          </p:cNvPr>
          <p:cNvCxnSpPr>
            <a:cxnSpLocks/>
            <a:endCxn id="35" idx="0"/>
          </p:cNvCxnSpPr>
          <p:nvPr/>
        </p:nvCxnSpPr>
        <p:spPr>
          <a:xfrm>
            <a:off x="3909433" y="5129672"/>
            <a:ext cx="1" cy="153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BD2181D8-9A6A-7845-BEC8-B8BBBE5A625F}"/>
                  </a:ext>
                </a:extLst>
              </p:cNvPr>
              <p:cNvSpPr/>
              <p:nvPr/>
            </p:nvSpPr>
            <p:spPr>
              <a:xfrm>
                <a:off x="3740233" y="4148892"/>
                <a:ext cx="942887"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r>
                        <a:rPr lang="en-US" altLang="ja-JP" sz="1846">
                          <a:latin typeface="Cambria Math" panose="02040503050406030204" pitchFamily="18" charset="0"/>
                          <a:ea typeface="Cambria Math" panose="02040503050406030204" pitchFamily="18" charset="0"/>
                        </a:rPr>
                        <m:t>=10</m:t>
                      </m:r>
                    </m:oMath>
                  </m:oMathPara>
                </a14:m>
                <a:endParaRPr lang="ja-JP" altLang="en-US" sz="1846"/>
              </a:p>
            </p:txBody>
          </p:sp>
        </mc:Choice>
        <mc:Fallback xmlns="">
          <p:sp>
            <p:nvSpPr>
              <p:cNvPr id="41" name="正方形/長方形 40">
                <a:extLst>
                  <a:ext uri="{FF2B5EF4-FFF2-40B4-BE49-F238E27FC236}">
                    <a16:creationId xmlns:a16="http://schemas.microsoft.com/office/drawing/2014/main" id="{BD2181D8-9A6A-7845-BEC8-B8BBBE5A625F}"/>
                  </a:ext>
                </a:extLst>
              </p:cNvPr>
              <p:cNvSpPr>
                <a:spLocks noRot="1" noChangeAspect="1" noMove="1" noResize="1" noEditPoints="1" noAdjustHandles="1" noChangeArrowheads="1" noChangeShapeType="1" noTextEdit="1"/>
              </p:cNvSpPr>
              <p:nvPr/>
            </p:nvSpPr>
            <p:spPr>
              <a:xfrm>
                <a:off x="3740233" y="4148892"/>
                <a:ext cx="942887" cy="376385"/>
              </a:xfrm>
              <a:prstGeom prst="rect">
                <a:avLst/>
              </a:prstGeom>
              <a:blipFill>
                <a:blip r:embed="rId3"/>
                <a:stretch>
                  <a:fillRect/>
                </a:stretch>
              </a:blipFill>
            </p:spPr>
            <p:txBody>
              <a:bodyPr/>
              <a:lstStyle/>
              <a:p>
                <a:r>
                  <a:rPr lang="ja-JP" altLang="en-US">
                    <a:noFill/>
                  </a:rPr>
                  <a:t> </a:t>
                </a:r>
              </a:p>
            </p:txBody>
          </p:sp>
        </mc:Fallback>
      </mc:AlternateContent>
      <p:cxnSp>
        <p:nvCxnSpPr>
          <p:cNvPr id="42" name="直線矢印コネクタ 41">
            <a:extLst>
              <a:ext uri="{FF2B5EF4-FFF2-40B4-BE49-F238E27FC236}">
                <a16:creationId xmlns:a16="http://schemas.microsoft.com/office/drawing/2014/main" id="{ACFC6A31-F180-2640-84E9-E96409085794}"/>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45CD679B-5962-6344-8B12-BC013D971807}"/>
                  </a:ext>
                </a:extLst>
              </p:cNvPr>
              <p:cNvSpPr/>
              <p:nvPr/>
            </p:nvSpPr>
            <p:spPr>
              <a:xfrm>
                <a:off x="5086605" y="5001693"/>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36" name="正方形/長方形 35">
                <a:extLst>
                  <a:ext uri="{FF2B5EF4-FFF2-40B4-BE49-F238E27FC236}">
                    <a16:creationId xmlns:a16="http://schemas.microsoft.com/office/drawing/2014/main" id="{45CD679B-5962-6344-8B12-BC013D971807}"/>
                  </a:ext>
                </a:extLst>
              </p:cNvPr>
              <p:cNvSpPr>
                <a:spLocks noRot="1" noChangeAspect="1" noMove="1" noResize="1" noEditPoints="1" noAdjustHandles="1" noChangeArrowheads="1" noChangeShapeType="1" noTextEdit="1"/>
              </p:cNvSpPr>
              <p:nvPr/>
            </p:nvSpPr>
            <p:spPr>
              <a:xfrm>
                <a:off x="5086605" y="5001693"/>
                <a:ext cx="372218" cy="376385"/>
              </a:xfrm>
              <a:prstGeom prst="rect">
                <a:avLst/>
              </a:prstGeom>
              <a:blipFill>
                <a:blip r:embed="rId4"/>
                <a:stretch>
                  <a:fillRect/>
                </a:stretch>
              </a:blipFill>
            </p:spPr>
            <p:txBody>
              <a:bodyPr/>
              <a:lstStyle/>
              <a:p>
                <a:r>
                  <a:rPr lang="ja-JP" altLang="en-US">
                    <a:noFill/>
                  </a:rPr>
                  <a:t> </a:t>
                </a:r>
              </a:p>
            </p:txBody>
          </p:sp>
        </mc:Fallback>
      </mc:AlternateContent>
      <p:cxnSp>
        <p:nvCxnSpPr>
          <p:cNvPr id="38" name="直線コネクタ 37">
            <a:extLst>
              <a:ext uri="{FF2B5EF4-FFF2-40B4-BE49-F238E27FC236}">
                <a16:creationId xmlns:a16="http://schemas.microsoft.com/office/drawing/2014/main" id="{296CF7B4-FCE0-C241-B2EB-51BE8A140A1E}"/>
              </a:ext>
            </a:extLst>
          </p:cNvPr>
          <p:cNvCxnSpPr/>
          <p:nvPr/>
        </p:nvCxnSpPr>
        <p:spPr>
          <a:xfrm>
            <a:off x="2430585" y="5220518"/>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フリーフォーム 38">
            <a:extLst>
              <a:ext uri="{FF2B5EF4-FFF2-40B4-BE49-F238E27FC236}">
                <a16:creationId xmlns:a16="http://schemas.microsoft.com/office/drawing/2014/main" id="{784C43CA-D65B-D049-89DC-00EDF62436A7}"/>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7" name="正方形/長方形 16">
            <a:extLst>
              <a:ext uri="{FF2B5EF4-FFF2-40B4-BE49-F238E27FC236}">
                <a16:creationId xmlns:a16="http://schemas.microsoft.com/office/drawing/2014/main" id="{F382E750-AF9F-0540-99C0-C983564E6318}"/>
              </a:ext>
            </a:extLst>
          </p:cNvPr>
          <p:cNvSpPr/>
          <p:nvPr/>
        </p:nvSpPr>
        <p:spPr>
          <a:xfrm>
            <a:off x="2021066" y="2660270"/>
            <a:ext cx="3645863" cy="369332"/>
          </a:xfrm>
          <a:prstGeom prst="rect">
            <a:avLst/>
          </a:prstGeom>
        </p:spPr>
        <p:txBody>
          <a:bodyPr wrap="square">
            <a:spAutoFit/>
          </a:bodyPr>
          <a:lstStyle/>
          <a:p>
            <a:r>
              <a:rPr lang="ja-JP" altLang="en-US" sz="1800" b="1" dirty="0"/>
              <a:t>母集団</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6E0D0088-7787-E740-8414-ABE4463C255E}"/>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個のデータを無作為抽出した時の標本平均の分布は、</a:t>
                </a:r>
                <a14:m>
                  <m:oMath xmlns:m="http://schemas.openxmlformats.org/officeDocument/2006/math">
                    <m:r>
                      <a:rPr lang="en-US" altLang="ja-JP" sz="1846" b="0" i="1" dirty="0">
                        <a:solidFill>
                          <a:schemeClr val="tx1"/>
                        </a:solidFill>
                        <a:latin typeface="Cambria Math" charset="0"/>
                        <a:ea typeface="Meiryo" charset="-128"/>
                        <a:cs typeface="Meiryo" charset="-128"/>
                      </a:rPr>
                      <m:t> </m:t>
                    </m:r>
                    <m:r>
                      <a:rPr lang="en-US" altLang="ja-JP" sz="1846" b="0" i="1" dirty="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が十分に大きい時、平均が</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f>
                      <m:fPr>
                        <m:ctrlPr>
                          <a:rPr lang="mr-IN" altLang="ja-JP" sz="1846" i="1">
                            <a:solidFill>
                              <a:schemeClr val="tx1"/>
                            </a:solidFill>
                            <a:latin typeface="Cambria Math" panose="02040503050406030204" pitchFamily="18" charset="0"/>
                            <a:ea typeface="Meiryo" charset="-128"/>
                            <a:cs typeface="Meiryo" charset="-128"/>
                          </a:rPr>
                        </m:ctrlPr>
                      </m:fPr>
                      <m:num>
                        <m:r>
                          <a:rPr lang="mr-IN" altLang="ja-JP" sz="1846" b="0" i="1">
                            <a:solidFill>
                              <a:schemeClr val="tx1"/>
                            </a:solidFill>
                            <a:latin typeface="Cambria Math" charset="0"/>
                            <a:ea typeface="Meiryo" charset="-128"/>
                            <a:cs typeface="Meiryo" charset="-128"/>
                          </a:rPr>
                          <m:t>𝜎</m:t>
                        </m:r>
                      </m:num>
                      <m:den>
                        <m:rad>
                          <m:radPr>
                            <m:degHide m:val="on"/>
                            <m:ctrlPr>
                              <a:rPr lang="mr-IN" altLang="ja-JP" sz="1846" i="1">
                                <a:solidFill>
                                  <a:schemeClr val="tx1"/>
                                </a:solidFill>
                                <a:latin typeface="Cambria Math" panose="02040503050406030204" pitchFamily="18" charset="0"/>
                                <a:ea typeface="Meiryo" charset="-128"/>
                                <a:cs typeface="Meiryo" charset="-128"/>
                              </a:rPr>
                            </m:ctrlPr>
                          </m:radPr>
                          <m:deg/>
                          <m:e>
                            <m:r>
                              <a:rPr lang="en-US" altLang="ja-JP" sz="1846" b="0" i="1">
                                <a:solidFill>
                                  <a:schemeClr val="tx1"/>
                                </a:solidFill>
                                <a:latin typeface="Cambria Math" charset="0"/>
                                <a:ea typeface="Meiryo" charset="-128"/>
                                <a:cs typeface="Meiryo" charset="-128"/>
                              </a:rPr>
                              <m:t>𝑛</m:t>
                            </m:r>
                          </m:e>
                        </m:rad>
                      </m:den>
                    </m:f>
                  </m:oMath>
                </a14:m>
                <a:r>
                  <a:rPr lang="ja-JP" altLang="en-US" sz="1846" dirty="0">
                    <a:solidFill>
                      <a:schemeClr val="tx1"/>
                    </a:solidFill>
                    <a:latin typeface="Meiryo" charset="-128"/>
                    <a:ea typeface="Meiryo" charset="-128"/>
                    <a:cs typeface="Meiryo" charset="-128"/>
                  </a:rPr>
                  <a:t>の正規分布に従う。</a:t>
                </a:r>
                <a:endParaRPr lang="en-US" altLang="ja-JP" sz="1846" dirty="0">
                  <a:solidFill>
                    <a:schemeClr val="tx1"/>
                  </a:solidFill>
                  <a:latin typeface="Meiryo" charset="-128"/>
                  <a:ea typeface="Meiryo" charset="-128"/>
                  <a:cs typeface="Meiryo" charset="-128"/>
                </a:endParaRPr>
              </a:p>
            </p:txBody>
          </p:sp>
        </mc:Choice>
        <mc:Fallback xmlns="">
          <p:sp>
            <p:nvSpPr>
              <p:cNvPr id="20" name="正方形/長方形 19">
                <a:extLst>
                  <a:ext uri="{FF2B5EF4-FFF2-40B4-BE49-F238E27FC236}">
                    <a16:creationId xmlns:a16="http://schemas.microsoft.com/office/drawing/2014/main" id="{6E0D0088-7787-E740-8414-ABE4463C255E}"/>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b="-1869"/>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57FD5524-9BF1-DE41-A97C-2B34CABE95EB}"/>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A611E43C-807A-2D4C-8C30-9B7384ABC236}"/>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5" name="正方形/長方形 24">
                <a:extLst>
                  <a:ext uri="{FF2B5EF4-FFF2-40B4-BE49-F238E27FC236}">
                    <a16:creationId xmlns:a16="http://schemas.microsoft.com/office/drawing/2014/main" id="{A611E43C-807A-2D4C-8C30-9B7384ABC236}"/>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417F5206-3AD3-634A-98D4-4B16962AE4FD}"/>
                  </a:ext>
                </a:extLst>
              </p:cNvPr>
              <p:cNvSpPr/>
              <p:nvPr/>
            </p:nvSpPr>
            <p:spPr>
              <a:xfrm>
                <a:off x="9744229" y="2618360"/>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2</m:t>
                              </m:r>
                            </m:sub>
                          </m:sSub>
                        </m:e>
                      </m:acc>
                    </m:oMath>
                  </m:oMathPara>
                </a14:m>
                <a:endParaRPr lang="ja-JP" altLang="en-US" sz="1846"/>
              </a:p>
            </p:txBody>
          </p:sp>
        </mc:Choice>
        <mc:Fallback xmlns="">
          <p:sp>
            <p:nvSpPr>
              <p:cNvPr id="29" name="正方形/長方形 28">
                <a:extLst>
                  <a:ext uri="{FF2B5EF4-FFF2-40B4-BE49-F238E27FC236}">
                    <a16:creationId xmlns:a16="http://schemas.microsoft.com/office/drawing/2014/main" id="{417F5206-3AD3-634A-98D4-4B16962AE4FD}"/>
                  </a:ext>
                </a:extLst>
              </p:cNvPr>
              <p:cNvSpPr>
                <a:spLocks noRot="1" noChangeAspect="1" noMove="1" noResize="1" noEditPoints="1" noAdjustHandles="1" noChangeArrowheads="1" noChangeShapeType="1" noTextEdit="1"/>
              </p:cNvSpPr>
              <p:nvPr/>
            </p:nvSpPr>
            <p:spPr>
              <a:xfrm>
                <a:off x="9744229" y="2618360"/>
                <a:ext cx="471091" cy="37638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A2DCA1E2-9971-4949-A7AC-F30867634ED4}"/>
                  </a:ext>
                </a:extLst>
              </p:cNvPr>
              <p:cNvSpPr/>
              <p:nvPr/>
            </p:nvSpPr>
            <p:spPr>
              <a:xfrm>
                <a:off x="9728599" y="3259222"/>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3</m:t>
                              </m:r>
                            </m:sub>
                          </m:sSub>
                        </m:e>
                      </m:acc>
                    </m:oMath>
                  </m:oMathPara>
                </a14:m>
                <a:endParaRPr lang="ja-JP" altLang="en-US" sz="1846"/>
              </a:p>
            </p:txBody>
          </p:sp>
        </mc:Choice>
        <mc:Fallback xmlns="">
          <p:sp>
            <p:nvSpPr>
              <p:cNvPr id="33" name="正方形/長方形 32">
                <a:extLst>
                  <a:ext uri="{FF2B5EF4-FFF2-40B4-BE49-F238E27FC236}">
                    <a16:creationId xmlns:a16="http://schemas.microsoft.com/office/drawing/2014/main" id="{A2DCA1E2-9971-4949-A7AC-F30867634ED4}"/>
                  </a:ext>
                </a:extLst>
              </p:cNvPr>
              <p:cNvSpPr>
                <a:spLocks noRot="1" noChangeAspect="1" noMove="1" noResize="1" noEditPoints="1" noAdjustHandles="1" noChangeArrowheads="1" noChangeShapeType="1" noTextEdit="1"/>
              </p:cNvSpPr>
              <p:nvPr/>
            </p:nvSpPr>
            <p:spPr>
              <a:xfrm>
                <a:off x="9728599" y="3259222"/>
                <a:ext cx="471091" cy="37638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a:extLst>
                  <a:ext uri="{FF2B5EF4-FFF2-40B4-BE49-F238E27FC236}">
                    <a16:creationId xmlns:a16="http://schemas.microsoft.com/office/drawing/2014/main" id="{B67909B2-7AA9-5541-A63F-71EF558B9E51}"/>
                  </a:ext>
                </a:extLst>
              </p:cNvPr>
              <p:cNvSpPr/>
              <p:nvPr/>
            </p:nvSpPr>
            <p:spPr>
              <a:xfrm rot="5400000">
                <a:off x="9598948" y="3799432"/>
                <a:ext cx="680956"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46">
                          <a:latin typeface="Cambria Math" panose="02040503050406030204" pitchFamily="18" charset="0"/>
                        </a:rPr>
                        <m:t>⋯⋯</m:t>
                      </m:r>
                    </m:oMath>
                  </m:oMathPara>
                </a14:m>
                <a:endParaRPr lang="ja-JP" altLang="en-US" sz="1846"/>
              </a:p>
            </p:txBody>
          </p:sp>
        </mc:Choice>
        <mc:Fallback xmlns="">
          <p:sp>
            <p:nvSpPr>
              <p:cNvPr id="43" name="正方形/長方形 42">
                <a:extLst>
                  <a:ext uri="{FF2B5EF4-FFF2-40B4-BE49-F238E27FC236}">
                    <a16:creationId xmlns:a16="http://schemas.microsoft.com/office/drawing/2014/main" id="{B67909B2-7AA9-5541-A63F-71EF558B9E51}"/>
                  </a:ext>
                </a:extLst>
              </p:cNvPr>
              <p:cNvSpPr>
                <a:spLocks noRot="1" noChangeAspect="1" noMove="1" noResize="1" noEditPoints="1" noAdjustHandles="1" noChangeArrowheads="1" noChangeShapeType="1" noTextEdit="1"/>
              </p:cNvSpPr>
              <p:nvPr/>
            </p:nvSpPr>
            <p:spPr>
              <a:xfrm rot="5400000">
                <a:off x="9598948" y="3799432"/>
                <a:ext cx="680956" cy="376385"/>
              </a:xfrm>
              <a:prstGeom prst="rect">
                <a:avLst/>
              </a:prstGeom>
              <a:blipFill>
                <a:blip r:embed="rId9"/>
                <a:stretch>
                  <a:fillRect/>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0AC651E2-58F4-3149-918C-0A3FA365E0E9}"/>
              </a:ext>
            </a:extLst>
          </p:cNvPr>
          <p:cNvSpPr/>
          <p:nvPr/>
        </p:nvSpPr>
        <p:spPr>
          <a:xfrm>
            <a:off x="9709984" y="1407522"/>
            <a:ext cx="620731" cy="38442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44" name="テキスト ボックス 43">
            <a:extLst>
              <a:ext uri="{FF2B5EF4-FFF2-40B4-BE49-F238E27FC236}">
                <a16:creationId xmlns:a16="http://schemas.microsoft.com/office/drawing/2014/main" id="{31E2D271-DC7B-AE44-9FE0-031BA50D924C}"/>
              </a:ext>
            </a:extLst>
          </p:cNvPr>
          <p:cNvSpPr txBox="1"/>
          <p:nvPr/>
        </p:nvSpPr>
        <p:spPr>
          <a:xfrm>
            <a:off x="8995508" y="5407295"/>
            <a:ext cx="2082621" cy="376385"/>
          </a:xfrm>
          <a:prstGeom prst="rect">
            <a:avLst/>
          </a:prstGeom>
          <a:noFill/>
        </p:spPr>
        <p:txBody>
          <a:bodyPr wrap="none" rtlCol="0">
            <a:spAutoFit/>
          </a:bodyPr>
          <a:lstStyle/>
          <a:p>
            <a:r>
              <a:rPr kumimoji="1" lang="ja-JP" altLang="en-US" sz="1846" b="1">
                <a:solidFill>
                  <a:srgbClr val="0070C0"/>
                </a:solidFill>
                <a:latin typeface="メイリオ" panose="020B0604030504040204" pitchFamily="50" charset="-128"/>
                <a:ea typeface="メイリオ" panose="020B0604030504040204" pitchFamily="50" charset="-128"/>
              </a:rPr>
              <a:t>標本平均の分布？</a:t>
            </a:r>
            <a:endParaRPr kumimoji="1" lang="ja-JP" altLang="en-US" sz="1846" b="1" dirty="0">
              <a:solidFill>
                <a:srgbClr val="0070C0"/>
              </a:solidFill>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0445FB03-AD27-AF4A-8622-F14FC399BAE9}"/>
              </a:ext>
            </a:extLst>
          </p:cNvPr>
          <p:cNvSpPr/>
          <p:nvPr/>
        </p:nvSpPr>
        <p:spPr>
          <a:xfrm>
            <a:off x="7211708" y="1721392"/>
            <a:ext cx="1980029" cy="400110"/>
          </a:xfrm>
          <a:prstGeom prst="rect">
            <a:avLst/>
          </a:prstGeom>
        </p:spPr>
        <p:txBody>
          <a:bodyPr wrap="none">
            <a:spAutoFit/>
          </a:bodyPr>
          <a:lstStyle/>
          <a:p>
            <a:r>
              <a:rPr lang="ja-JP" altLang="en-US" b="1">
                <a:solidFill>
                  <a:srgbClr val="0070C0"/>
                </a:solidFill>
                <a:latin typeface="Meiryo" charset="-128"/>
                <a:ea typeface="Meiryo" charset="-128"/>
                <a:cs typeface="Meiryo" charset="-128"/>
              </a:rPr>
              <a:t>標本平均の分布</a:t>
            </a:r>
            <a:endParaRPr lang="ja-JP" altLang="en-US">
              <a:solidFill>
                <a:srgbClr val="0070C0"/>
              </a:solidFill>
            </a:endParaRPr>
          </a:p>
        </p:txBody>
      </p:sp>
      <p:pic>
        <p:nvPicPr>
          <p:cNvPr id="46" name="図 45">
            <a:extLst>
              <a:ext uri="{FF2B5EF4-FFF2-40B4-BE49-F238E27FC236}">
                <a16:creationId xmlns:a16="http://schemas.microsoft.com/office/drawing/2014/main" id="{25189FBE-A11C-6346-B73B-7CA88C57985F}"/>
              </a:ext>
            </a:extLst>
          </p:cNvPr>
          <p:cNvPicPr>
            <a:picLocks noChangeAspect="1"/>
          </p:cNvPicPr>
          <p:nvPr/>
        </p:nvPicPr>
        <p:blipFill>
          <a:blip r:embed="rId10"/>
          <a:stretch>
            <a:fillRect/>
          </a:stretch>
        </p:blipFill>
        <p:spPr>
          <a:xfrm>
            <a:off x="7211708" y="2470103"/>
            <a:ext cx="2385864" cy="1799309"/>
          </a:xfrm>
          <a:prstGeom prst="rect">
            <a:avLst/>
          </a:prstGeom>
        </p:spPr>
      </p:pic>
      <mc:AlternateContent xmlns:mc="http://schemas.openxmlformats.org/markup-compatibility/2006" xmlns:a14="http://schemas.microsoft.com/office/drawing/2010/main">
        <mc:Choice Requires="a14">
          <p:sp>
            <p:nvSpPr>
              <p:cNvPr id="47" name="正方形/長方形 46">
                <a:extLst>
                  <a:ext uri="{FF2B5EF4-FFF2-40B4-BE49-F238E27FC236}">
                    <a16:creationId xmlns:a16="http://schemas.microsoft.com/office/drawing/2014/main" id="{98C5CBDB-7FD5-9D4F-AFEB-E47BAFA43BA3}"/>
                  </a:ext>
                </a:extLst>
              </p:cNvPr>
              <p:cNvSpPr/>
              <p:nvPr/>
            </p:nvSpPr>
            <p:spPr>
              <a:xfrm>
                <a:off x="5972122" y="2271394"/>
                <a:ext cx="2527693" cy="7377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215" i="1">
                              <a:latin typeface="Cambria Math" charset="0"/>
                              <a:ea typeface="Yu Gothic" charset="-128"/>
                              <a:cs typeface="Yu Gothic" charset="-128"/>
                            </a:rPr>
                          </m:ctrlPr>
                        </m:accPr>
                        <m:e>
                          <m:r>
                            <m:rPr>
                              <m:sty m:val="p"/>
                            </m:rPr>
                            <a:rPr lang="en-US" altLang="ja-JP" sz="2215">
                              <a:latin typeface="Cambria Math" charset="0"/>
                              <a:ea typeface="Yu Gothic" charset="-128"/>
                              <a:cs typeface="Yu Gothic" charset="-128"/>
                            </a:rPr>
                            <m:t>X</m:t>
                          </m:r>
                        </m:e>
                      </m:acc>
                      <m:r>
                        <a:rPr lang="en-US" altLang="ja-JP" sz="2215">
                          <a:latin typeface="Cambria Math" panose="02040503050406030204" pitchFamily="18" charset="0"/>
                          <a:ea typeface="Yu Gothic" charset="-128"/>
                          <a:cs typeface="Yu Gothic" charset="-128"/>
                        </a:rPr>
                        <m:t>~</m:t>
                      </m:r>
                      <m:r>
                        <m:rPr>
                          <m:sty m:val="p"/>
                        </m:rPr>
                        <a:rPr lang="en-US" altLang="ja-JP" sz="2215">
                          <a:latin typeface="Cambria Math" panose="02040503050406030204" pitchFamily="18" charset="0"/>
                          <a:ea typeface="Yu Gothic" charset="-128"/>
                          <a:cs typeface="Yu Gothic" charset="-128"/>
                        </a:rPr>
                        <m:t>N</m:t>
                      </m:r>
                      <m:r>
                        <a:rPr lang="en-US" altLang="ja-JP" sz="2215">
                          <a:latin typeface="Cambria Math" panose="02040503050406030204" pitchFamily="18" charset="0"/>
                          <a:ea typeface="Yu Gothic" charset="-128"/>
                          <a:cs typeface="Yu Gothic" charset="-128"/>
                        </a:rPr>
                        <m:t>(</m:t>
                      </m:r>
                      <m:r>
                        <m:rPr>
                          <m:sty m:val="p"/>
                        </m:rPr>
                        <a:rPr lang="en-US" altLang="ja-JP" sz="2215">
                          <a:latin typeface="Cambria Math" panose="02040503050406030204" pitchFamily="18" charset="0"/>
                          <a:ea typeface="Cambria Math" panose="02040503050406030204" pitchFamily="18" charset="0"/>
                          <a:cs typeface="Yu Gothic" charset="-128"/>
                        </a:rPr>
                        <m:t>μ</m:t>
                      </m:r>
                      <m:r>
                        <a:rPr lang="en-US" altLang="ja-JP" sz="2215">
                          <a:latin typeface="Cambria Math" panose="02040503050406030204" pitchFamily="18" charset="0"/>
                          <a:ea typeface="Cambria Math" panose="02040503050406030204" pitchFamily="18" charset="0"/>
                          <a:cs typeface="Yu Gothic" charset="-128"/>
                        </a:rPr>
                        <m:t>,</m:t>
                      </m:r>
                      <m:f>
                        <m:fPr>
                          <m:ctrlPr>
                            <a:rPr lang="en-US" altLang="ja-JP" sz="2215" i="1">
                              <a:latin typeface="Cambria Math" panose="02040503050406030204" pitchFamily="18" charset="0"/>
                              <a:ea typeface="Cambria Math" panose="02040503050406030204" pitchFamily="18" charset="0"/>
                            </a:rPr>
                          </m:ctrlPr>
                        </m:fPr>
                        <m:num>
                          <m:r>
                            <m:rPr>
                              <m:sty m:val="p"/>
                            </m:rPr>
                            <a:rPr lang="en-US" altLang="ja-JP" sz="2215">
                              <a:latin typeface="Cambria Math" panose="02040503050406030204" pitchFamily="18" charset="0"/>
                              <a:ea typeface="Cambria Math" panose="02040503050406030204" pitchFamily="18" charset="0"/>
                            </a:rPr>
                            <m:t>σ</m:t>
                          </m:r>
                        </m:num>
                        <m:den>
                          <m:rad>
                            <m:radPr>
                              <m:degHide m:val="on"/>
                              <m:ctrlPr>
                                <a:rPr lang="en-US" altLang="ja-JP" sz="2215" i="1">
                                  <a:latin typeface="Cambria Math" panose="02040503050406030204" pitchFamily="18" charset="0"/>
                                  <a:ea typeface="Cambria Math" panose="02040503050406030204" pitchFamily="18" charset="0"/>
                                </a:rPr>
                              </m:ctrlPr>
                            </m:radPr>
                            <m:deg/>
                            <m:e>
                              <m:r>
                                <m:rPr>
                                  <m:sty m:val="p"/>
                                </m:rPr>
                                <a:rPr lang="en-US" altLang="ja-JP" sz="2215">
                                  <a:latin typeface="Cambria Math" panose="02040503050406030204" pitchFamily="18" charset="0"/>
                                  <a:ea typeface="Cambria Math" panose="02040503050406030204" pitchFamily="18" charset="0"/>
                                </a:rPr>
                                <m:t>n</m:t>
                              </m:r>
                            </m:e>
                          </m:rad>
                        </m:den>
                      </m:f>
                      <m:r>
                        <a:rPr lang="en-US" altLang="ja-JP" sz="2215">
                          <a:latin typeface="Cambria Math" panose="02040503050406030204" pitchFamily="18" charset="0"/>
                          <a:ea typeface="Cambria Math" panose="02040503050406030204" pitchFamily="18" charset="0"/>
                        </a:rPr>
                        <m:t>)</m:t>
                      </m:r>
                    </m:oMath>
                  </m:oMathPara>
                </a14:m>
                <a:endParaRPr lang="ja-JP" altLang="en-US" sz="2215" dirty="0">
                  <a:latin typeface="Yu Gothic" charset="-128"/>
                  <a:ea typeface="Yu Gothic" charset="-128"/>
                  <a:cs typeface="Yu Gothic" charset="-128"/>
                </a:endParaRPr>
              </a:p>
            </p:txBody>
          </p:sp>
        </mc:Choice>
        <mc:Fallback xmlns="">
          <p:sp>
            <p:nvSpPr>
              <p:cNvPr id="47" name="正方形/長方形 46">
                <a:extLst>
                  <a:ext uri="{FF2B5EF4-FFF2-40B4-BE49-F238E27FC236}">
                    <a16:creationId xmlns:a16="http://schemas.microsoft.com/office/drawing/2014/main" id="{98C5CBDB-7FD5-9D4F-AFEB-E47BAFA43BA3}"/>
                  </a:ext>
                </a:extLst>
              </p:cNvPr>
              <p:cNvSpPr>
                <a:spLocks noRot="1" noChangeAspect="1" noMove="1" noResize="1" noEditPoints="1" noAdjustHandles="1" noChangeArrowheads="1" noChangeShapeType="1" noTextEdit="1"/>
              </p:cNvSpPr>
              <p:nvPr/>
            </p:nvSpPr>
            <p:spPr>
              <a:xfrm>
                <a:off x="5972122" y="2271394"/>
                <a:ext cx="2527693" cy="737766"/>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a:extLst>
                  <a:ext uri="{FF2B5EF4-FFF2-40B4-BE49-F238E27FC236}">
                    <a16:creationId xmlns:a16="http://schemas.microsoft.com/office/drawing/2014/main" id="{BB5F6A28-A34D-A442-85DD-B6F9D80F4AC3}"/>
                  </a:ext>
                </a:extLst>
              </p:cNvPr>
              <p:cNvSpPr/>
              <p:nvPr/>
            </p:nvSpPr>
            <p:spPr>
              <a:xfrm>
                <a:off x="7389579" y="4286685"/>
                <a:ext cx="1965534"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ja-JP" altLang="en-US" sz="2215">
                          <a:latin typeface="Cambria Math" charset="0"/>
                          <a:ea typeface="Cambria Math" charset="0"/>
                          <a:cs typeface="Cambria Math" charset="0"/>
                        </a:rPr>
                        <m:t>μ</m:t>
                      </m:r>
                    </m:oMath>
                  </m:oMathPara>
                </a14:m>
                <a:endParaRPr lang="ja-JP" altLang="en-US" sz="2215" dirty="0"/>
              </a:p>
            </p:txBody>
          </p:sp>
        </mc:Choice>
        <mc:Fallback xmlns="">
          <p:sp>
            <p:nvSpPr>
              <p:cNvPr id="48" name="正方形/長方形 47">
                <a:extLst>
                  <a:ext uri="{FF2B5EF4-FFF2-40B4-BE49-F238E27FC236}">
                    <a16:creationId xmlns:a16="http://schemas.microsoft.com/office/drawing/2014/main" id="{BB5F6A28-A34D-A442-85DD-B6F9D80F4AC3}"/>
                  </a:ext>
                </a:extLst>
              </p:cNvPr>
              <p:cNvSpPr>
                <a:spLocks noRot="1" noChangeAspect="1" noMove="1" noResize="1" noEditPoints="1" noAdjustHandles="1" noChangeArrowheads="1" noChangeShapeType="1" noTextEdit="1"/>
              </p:cNvSpPr>
              <p:nvPr/>
            </p:nvSpPr>
            <p:spPr>
              <a:xfrm>
                <a:off x="7389579" y="4286685"/>
                <a:ext cx="1965534" cy="433196"/>
              </a:xfrm>
              <a:prstGeom prst="rect">
                <a:avLst/>
              </a:prstGeom>
              <a:blipFill>
                <a:blip r:embed="rId12"/>
                <a:stretch>
                  <a:fillRect b="-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a:extLst>
                  <a:ext uri="{FF2B5EF4-FFF2-40B4-BE49-F238E27FC236}">
                    <a16:creationId xmlns:a16="http://schemas.microsoft.com/office/drawing/2014/main" id="{E97AECBF-D701-2244-895B-14CB9AE4C65E}"/>
                  </a:ext>
                </a:extLst>
              </p:cNvPr>
              <p:cNvSpPr/>
              <p:nvPr/>
            </p:nvSpPr>
            <p:spPr>
              <a:xfrm>
                <a:off x="8372346" y="3369757"/>
                <a:ext cx="524503" cy="630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846" i="1">
                              <a:latin typeface="Cambria Math" panose="02040503050406030204" pitchFamily="18" charset="0"/>
                              <a:ea typeface="Cambria Math" panose="02040503050406030204" pitchFamily="18" charset="0"/>
                            </a:rPr>
                          </m:ctrlPr>
                        </m:fPr>
                        <m:num>
                          <m:r>
                            <m:rPr>
                              <m:sty m:val="p"/>
                            </m:rPr>
                            <a:rPr lang="en-US" altLang="ja-JP" sz="1846">
                              <a:latin typeface="Cambria Math" panose="02040503050406030204" pitchFamily="18" charset="0"/>
                              <a:ea typeface="Cambria Math" panose="02040503050406030204" pitchFamily="18" charset="0"/>
                            </a:rPr>
                            <m:t>σ</m:t>
                          </m:r>
                        </m:num>
                        <m:den>
                          <m:rad>
                            <m:radPr>
                              <m:degHide m:val="on"/>
                              <m:ctrlPr>
                                <a:rPr lang="en-US" altLang="ja-JP" sz="1846" i="1">
                                  <a:latin typeface="Cambria Math" panose="02040503050406030204" pitchFamily="18" charset="0"/>
                                  <a:ea typeface="Cambria Math" panose="02040503050406030204" pitchFamily="18" charset="0"/>
                                </a:rPr>
                              </m:ctrlPr>
                            </m:radPr>
                            <m:deg/>
                            <m:e>
                              <m:r>
                                <m:rPr>
                                  <m:sty m:val="p"/>
                                </m:rPr>
                                <a:rPr lang="en-US" altLang="ja-JP" sz="1846">
                                  <a:latin typeface="Cambria Math" panose="02040503050406030204" pitchFamily="18" charset="0"/>
                                  <a:ea typeface="Cambria Math" panose="02040503050406030204" pitchFamily="18" charset="0"/>
                                </a:rPr>
                                <m:t>n</m:t>
                              </m:r>
                            </m:e>
                          </m:rad>
                        </m:den>
                      </m:f>
                    </m:oMath>
                  </m:oMathPara>
                </a14:m>
                <a:endParaRPr lang="ja-JP" altLang="en-US" sz="1846"/>
              </a:p>
            </p:txBody>
          </p:sp>
        </mc:Choice>
        <mc:Fallback xmlns="">
          <p:sp>
            <p:nvSpPr>
              <p:cNvPr id="49" name="正方形/長方形 48">
                <a:extLst>
                  <a:ext uri="{FF2B5EF4-FFF2-40B4-BE49-F238E27FC236}">
                    <a16:creationId xmlns:a16="http://schemas.microsoft.com/office/drawing/2014/main" id="{E97AECBF-D701-2244-895B-14CB9AE4C65E}"/>
                  </a:ext>
                </a:extLst>
              </p:cNvPr>
              <p:cNvSpPr>
                <a:spLocks noRot="1" noChangeAspect="1" noMove="1" noResize="1" noEditPoints="1" noAdjustHandles="1" noChangeArrowheads="1" noChangeShapeType="1" noTextEdit="1"/>
              </p:cNvSpPr>
              <p:nvPr/>
            </p:nvSpPr>
            <p:spPr>
              <a:xfrm>
                <a:off x="8372346" y="3369757"/>
                <a:ext cx="524503" cy="63017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a:extLst>
                  <a:ext uri="{FF2B5EF4-FFF2-40B4-BE49-F238E27FC236}">
                    <a16:creationId xmlns:a16="http://schemas.microsoft.com/office/drawing/2014/main" id="{B80B6E27-E8A5-B543-B1E7-5FD300FE6BA1}"/>
                  </a:ext>
                </a:extLst>
              </p:cNvPr>
              <p:cNvSpPr/>
              <p:nvPr/>
            </p:nvSpPr>
            <p:spPr>
              <a:xfrm>
                <a:off x="9370160" y="3889982"/>
                <a:ext cx="39562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1846" i="1">
                              <a:latin typeface="Cambria Math" panose="02040503050406030204" pitchFamily="18" charset="0"/>
                              <a:ea typeface="Cambria Math" panose="02040503050406030204" pitchFamily="18" charset="0"/>
                            </a:rPr>
                          </m:ctrlPr>
                        </m:accPr>
                        <m:e>
                          <m:r>
                            <a:rPr lang="en-US" altLang="ja-JP" sz="1846" i="1">
                              <a:latin typeface="Cambria Math" panose="02040503050406030204" pitchFamily="18" charset="0"/>
                              <a:ea typeface="Cambria Math" panose="02040503050406030204" pitchFamily="18" charset="0"/>
                            </a:rPr>
                            <m:t>𝑋</m:t>
                          </m:r>
                        </m:e>
                      </m:acc>
                    </m:oMath>
                  </m:oMathPara>
                </a14:m>
                <a:endParaRPr lang="ja-JP" altLang="en-US" sz="1846"/>
              </a:p>
            </p:txBody>
          </p:sp>
        </mc:Choice>
        <mc:Fallback xmlns="">
          <p:sp>
            <p:nvSpPr>
              <p:cNvPr id="50" name="正方形/長方形 49">
                <a:extLst>
                  <a:ext uri="{FF2B5EF4-FFF2-40B4-BE49-F238E27FC236}">
                    <a16:creationId xmlns:a16="http://schemas.microsoft.com/office/drawing/2014/main" id="{B80B6E27-E8A5-B543-B1E7-5FD300FE6BA1}"/>
                  </a:ext>
                </a:extLst>
              </p:cNvPr>
              <p:cNvSpPr>
                <a:spLocks noRot="1" noChangeAspect="1" noMove="1" noResize="1" noEditPoints="1" noAdjustHandles="1" noChangeArrowheads="1" noChangeShapeType="1" noTextEdit="1"/>
              </p:cNvSpPr>
              <p:nvPr/>
            </p:nvSpPr>
            <p:spPr>
              <a:xfrm>
                <a:off x="9370160" y="3889982"/>
                <a:ext cx="395621" cy="376385"/>
              </a:xfrm>
              <a:prstGeom prst="rect">
                <a:avLst/>
              </a:prstGeom>
              <a:blipFill>
                <a:blip r:embed="rId14"/>
                <a:stretch>
                  <a:fillRect/>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8A64C02D-D95F-164D-8272-7F62D4E3EB86}"/>
              </a:ext>
            </a:extLst>
          </p:cNvPr>
          <p:cNvCxnSpPr/>
          <p:nvPr/>
        </p:nvCxnSpPr>
        <p:spPr bwMode="auto">
          <a:xfrm>
            <a:off x="8404640" y="3259222"/>
            <a:ext cx="360000" cy="0"/>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28" name="直線コネクタ 27">
            <a:extLst>
              <a:ext uri="{FF2B5EF4-FFF2-40B4-BE49-F238E27FC236}">
                <a16:creationId xmlns:a16="http://schemas.microsoft.com/office/drawing/2014/main" id="{A0C7511B-A1BA-374D-A075-96A75D5AD7A2}"/>
              </a:ext>
            </a:extLst>
          </p:cNvPr>
          <p:cNvCxnSpPr/>
          <p:nvPr/>
        </p:nvCxnSpPr>
        <p:spPr bwMode="auto">
          <a:xfrm>
            <a:off x="8349922" y="4148892"/>
            <a:ext cx="0" cy="13779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0795903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21CC670F-A6F1-A84F-86A8-F80EA59AEBDF}"/>
                  </a:ext>
                </a:extLst>
              </p:cNvPr>
              <p:cNvSpPr/>
              <p:nvPr/>
            </p:nvSpPr>
            <p:spPr>
              <a:xfrm>
                <a:off x="3374671" y="5282721"/>
                <a:ext cx="1069524"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r>
                        <a:rPr lang="en-US" altLang="ja-JP" sz="1846">
                          <a:latin typeface="Cambria Math" panose="02040503050406030204" pitchFamily="18" charset="0"/>
                          <a:ea typeface="Cambria Math" panose="02040503050406030204" pitchFamily="18" charset="0"/>
                          <a:cs typeface="Yu Gothic" charset="-128"/>
                        </a:rPr>
                        <m:t>=100</m:t>
                      </m:r>
                    </m:oMath>
                  </m:oMathPara>
                </a14:m>
                <a:endParaRPr lang="ja-JP" altLang="en-US" sz="1846"/>
              </a:p>
            </p:txBody>
          </p:sp>
        </mc:Choice>
        <mc:Fallback xmlns="">
          <p:sp>
            <p:nvSpPr>
              <p:cNvPr id="35" name="正方形/長方形 34">
                <a:extLst>
                  <a:ext uri="{FF2B5EF4-FFF2-40B4-BE49-F238E27FC236}">
                    <a16:creationId xmlns:a16="http://schemas.microsoft.com/office/drawing/2014/main" id="{21CC670F-A6F1-A84F-86A8-F80EA59AEBDF}"/>
                  </a:ext>
                </a:extLst>
              </p:cNvPr>
              <p:cNvSpPr>
                <a:spLocks noRot="1" noChangeAspect="1" noMove="1" noResize="1" noEditPoints="1" noAdjustHandles="1" noChangeArrowheads="1" noChangeShapeType="1" noTextEdit="1"/>
              </p:cNvSpPr>
              <p:nvPr/>
            </p:nvSpPr>
            <p:spPr>
              <a:xfrm>
                <a:off x="3374671" y="5282721"/>
                <a:ext cx="1069524" cy="376385"/>
              </a:xfrm>
              <a:prstGeom prst="rect">
                <a:avLst/>
              </a:prstGeom>
              <a:blipFill>
                <a:blip r:embed="rId2"/>
                <a:stretch>
                  <a:fillRect b="-3226"/>
                </a:stretch>
              </a:blipFill>
            </p:spPr>
            <p:txBody>
              <a:bodyPr/>
              <a:lstStyle/>
              <a:p>
                <a:r>
                  <a:rPr lang="ja-JP" altLang="en-US">
                    <a:noFill/>
                  </a:rPr>
                  <a:t> </a:t>
                </a:r>
              </a:p>
            </p:txBody>
          </p:sp>
        </mc:Fallback>
      </mc:AlternateContent>
      <p:cxnSp>
        <p:nvCxnSpPr>
          <p:cNvPr id="40" name="直線コネクタ 39">
            <a:extLst>
              <a:ext uri="{FF2B5EF4-FFF2-40B4-BE49-F238E27FC236}">
                <a16:creationId xmlns:a16="http://schemas.microsoft.com/office/drawing/2014/main" id="{59BE6222-7DB8-ED4F-AFD0-0F98EF466FBB}"/>
              </a:ext>
            </a:extLst>
          </p:cNvPr>
          <p:cNvCxnSpPr>
            <a:cxnSpLocks/>
            <a:endCxn id="35" idx="0"/>
          </p:cNvCxnSpPr>
          <p:nvPr/>
        </p:nvCxnSpPr>
        <p:spPr>
          <a:xfrm>
            <a:off x="3909433" y="5129672"/>
            <a:ext cx="1" cy="153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BD2181D8-9A6A-7845-BEC8-B8BBBE5A625F}"/>
                  </a:ext>
                </a:extLst>
              </p:cNvPr>
              <p:cNvSpPr/>
              <p:nvPr/>
            </p:nvSpPr>
            <p:spPr>
              <a:xfrm>
                <a:off x="3740233" y="4148892"/>
                <a:ext cx="942887"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r>
                        <a:rPr lang="en-US" altLang="ja-JP" sz="1846">
                          <a:latin typeface="Cambria Math" panose="02040503050406030204" pitchFamily="18" charset="0"/>
                          <a:ea typeface="Cambria Math" panose="02040503050406030204" pitchFamily="18" charset="0"/>
                        </a:rPr>
                        <m:t>=10</m:t>
                      </m:r>
                    </m:oMath>
                  </m:oMathPara>
                </a14:m>
                <a:endParaRPr lang="ja-JP" altLang="en-US" sz="1846"/>
              </a:p>
            </p:txBody>
          </p:sp>
        </mc:Choice>
        <mc:Fallback xmlns="">
          <p:sp>
            <p:nvSpPr>
              <p:cNvPr id="41" name="正方形/長方形 40">
                <a:extLst>
                  <a:ext uri="{FF2B5EF4-FFF2-40B4-BE49-F238E27FC236}">
                    <a16:creationId xmlns:a16="http://schemas.microsoft.com/office/drawing/2014/main" id="{BD2181D8-9A6A-7845-BEC8-B8BBBE5A625F}"/>
                  </a:ext>
                </a:extLst>
              </p:cNvPr>
              <p:cNvSpPr>
                <a:spLocks noRot="1" noChangeAspect="1" noMove="1" noResize="1" noEditPoints="1" noAdjustHandles="1" noChangeArrowheads="1" noChangeShapeType="1" noTextEdit="1"/>
              </p:cNvSpPr>
              <p:nvPr/>
            </p:nvSpPr>
            <p:spPr>
              <a:xfrm>
                <a:off x="3740233" y="4148892"/>
                <a:ext cx="942887" cy="376385"/>
              </a:xfrm>
              <a:prstGeom prst="rect">
                <a:avLst/>
              </a:prstGeom>
              <a:blipFill>
                <a:blip r:embed="rId3"/>
                <a:stretch>
                  <a:fillRect/>
                </a:stretch>
              </a:blipFill>
            </p:spPr>
            <p:txBody>
              <a:bodyPr/>
              <a:lstStyle/>
              <a:p>
                <a:r>
                  <a:rPr lang="ja-JP" altLang="en-US">
                    <a:noFill/>
                  </a:rPr>
                  <a:t> </a:t>
                </a:r>
              </a:p>
            </p:txBody>
          </p:sp>
        </mc:Fallback>
      </mc:AlternateContent>
      <p:cxnSp>
        <p:nvCxnSpPr>
          <p:cNvPr id="42" name="直線矢印コネクタ 41">
            <a:extLst>
              <a:ext uri="{FF2B5EF4-FFF2-40B4-BE49-F238E27FC236}">
                <a16:creationId xmlns:a16="http://schemas.microsoft.com/office/drawing/2014/main" id="{ACFC6A31-F180-2640-84E9-E96409085794}"/>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45CD679B-5962-6344-8B12-BC013D971807}"/>
                  </a:ext>
                </a:extLst>
              </p:cNvPr>
              <p:cNvSpPr/>
              <p:nvPr/>
            </p:nvSpPr>
            <p:spPr>
              <a:xfrm>
                <a:off x="5086605" y="5001693"/>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36" name="正方形/長方形 35">
                <a:extLst>
                  <a:ext uri="{FF2B5EF4-FFF2-40B4-BE49-F238E27FC236}">
                    <a16:creationId xmlns:a16="http://schemas.microsoft.com/office/drawing/2014/main" id="{45CD679B-5962-6344-8B12-BC013D971807}"/>
                  </a:ext>
                </a:extLst>
              </p:cNvPr>
              <p:cNvSpPr>
                <a:spLocks noRot="1" noChangeAspect="1" noMove="1" noResize="1" noEditPoints="1" noAdjustHandles="1" noChangeArrowheads="1" noChangeShapeType="1" noTextEdit="1"/>
              </p:cNvSpPr>
              <p:nvPr/>
            </p:nvSpPr>
            <p:spPr>
              <a:xfrm>
                <a:off x="5086605" y="5001693"/>
                <a:ext cx="372218" cy="376385"/>
              </a:xfrm>
              <a:prstGeom prst="rect">
                <a:avLst/>
              </a:prstGeom>
              <a:blipFill>
                <a:blip r:embed="rId4"/>
                <a:stretch>
                  <a:fillRect/>
                </a:stretch>
              </a:blipFill>
            </p:spPr>
            <p:txBody>
              <a:bodyPr/>
              <a:lstStyle/>
              <a:p>
                <a:r>
                  <a:rPr lang="ja-JP" altLang="en-US">
                    <a:noFill/>
                  </a:rPr>
                  <a:t> </a:t>
                </a:r>
              </a:p>
            </p:txBody>
          </p:sp>
        </mc:Fallback>
      </mc:AlternateContent>
      <p:cxnSp>
        <p:nvCxnSpPr>
          <p:cNvPr id="38" name="直線コネクタ 37">
            <a:extLst>
              <a:ext uri="{FF2B5EF4-FFF2-40B4-BE49-F238E27FC236}">
                <a16:creationId xmlns:a16="http://schemas.microsoft.com/office/drawing/2014/main" id="{296CF7B4-FCE0-C241-B2EB-51BE8A140A1E}"/>
              </a:ext>
            </a:extLst>
          </p:cNvPr>
          <p:cNvCxnSpPr/>
          <p:nvPr/>
        </p:nvCxnSpPr>
        <p:spPr>
          <a:xfrm>
            <a:off x="2430585" y="5220518"/>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フリーフォーム 38">
            <a:extLst>
              <a:ext uri="{FF2B5EF4-FFF2-40B4-BE49-F238E27FC236}">
                <a16:creationId xmlns:a16="http://schemas.microsoft.com/office/drawing/2014/main" id="{784C43CA-D65B-D049-89DC-00EDF62436A7}"/>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7" name="正方形/長方形 16">
            <a:extLst>
              <a:ext uri="{FF2B5EF4-FFF2-40B4-BE49-F238E27FC236}">
                <a16:creationId xmlns:a16="http://schemas.microsoft.com/office/drawing/2014/main" id="{F382E750-AF9F-0540-99C0-C983564E6318}"/>
              </a:ext>
            </a:extLst>
          </p:cNvPr>
          <p:cNvSpPr/>
          <p:nvPr/>
        </p:nvSpPr>
        <p:spPr>
          <a:xfrm>
            <a:off x="2021066" y="2660270"/>
            <a:ext cx="3645863" cy="369332"/>
          </a:xfrm>
          <a:prstGeom prst="rect">
            <a:avLst/>
          </a:prstGeom>
        </p:spPr>
        <p:txBody>
          <a:bodyPr wrap="square">
            <a:spAutoFit/>
          </a:bodyPr>
          <a:lstStyle/>
          <a:p>
            <a:r>
              <a:rPr lang="ja-JP" altLang="en-US" sz="1800" b="1" dirty="0"/>
              <a:t>母集団</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6E0D0088-7787-E740-8414-ABE4463C255E}"/>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個のデータを無作為抽出した時の標本平均の分布は、</a:t>
                </a:r>
                <a14:m>
                  <m:oMath xmlns:m="http://schemas.openxmlformats.org/officeDocument/2006/math">
                    <m:r>
                      <a:rPr lang="en-US" altLang="ja-JP" sz="1846" b="0" i="1" dirty="0">
                        <a:solidFill>
                          <a:schemeClr val="tx1"/>
                        </a:solidFill>
                        <a:latin typeface="Cambria Math" charset="0"/>
                        <a:ea typeface="Meiryo" charset="-128"/>
                        <a:cs typeface="Meiryo" charset="-128"/>
                      </a:rPr>
                      <m:t> </m:t>
                    </m:r>
                    <m:r>
                      <a:rPr lang="en-US" altLang="ja-JP" sz="1846" b="0" i="1" dirty="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が十分に大きい時、平均が</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f>
                      <m:fPr>
                        <m:ctrlPr>
                          <a:rPr lang="mr-IN" altLang="ja-JP" sz="1846" i="1">
                            <a:solidFill>
                              <a:schemeClr val="tx1"/>
                            </a:solidFill>
                            <a:latin typeface="Cambria Math" panose="02040503050406030204" pitchFamily="18" charset="0"/>
                            <a:ea typeface="Meiryo" charset="-128"/>
                            <a:cs typeface="Meiryo" charset="-128"/>
                          </a:rPr>
                        </m:ctrlPr>
                      </m:fPr>
                      <m:num>
                        <m:r>
                          <a:rPr lang="mr-IN" altLang="ja-JP" sz="1846" b="0" i="1">
                            <a:solidFill>
                              <a:schemeClr val="tx1"/>
                            </a:solidFill>
                            <a:latin typeface="Cambria Math" charset="0"/>
                            <a:ea typeface="Meiryo" charset="-128"/>
                            <a:cs typeface="Meiryo" charset="-128"/>
                          </a:rPr>
                          <m:t>𝜎</m:t>
                        </m:r>
                      </m:num>
                      <m:den>
                        <m:rad>
                          <m:radPr>
                            <m:degHide m:val="on"/>
                            <m:ctrlPr>
                              <a:rPr lang="mr-IN" altLang="ja-JP" sz="1846" i="1">
                                <a:solidFill>
                                  <a:schemeClr val="tx1"/>
                                </a:solidFill>
                                <a:latin typeface="Cambria Math" panose="02040503050406030204" pitchFamily="18" charset="0"/>
                                <a:ea typeface="Meiryo" charset="-128"/>
                                <a:cs typeface="Meiryo" charset="-128"/>
                              </a:rPr>
                            </m:ctrlPr>
                          </m:radPr>
                          <m:deg/>
                          <m:e>
                            <m:r>
                              <a:rPr lang="en-US" altLang="ja-JP" sz="1846" b="0" i="1">
                                <a:solidFill>
                                  <a:schemeClr val="tx1"/>
                                </a:solidFill>
                                <a:latin typeface="Cambria Math" charset="0"/>
                                <a:ea typeface="Meiryo" charset="-128"/>
                                <a:cs typeface="Meiryo" charset="-128"/>
                              </a:rPr>
                              <m:t>𝑛</m:t>
                            </m:r>
                          </m:e>
                        </m:rad>
                      </m:den>
                    </m:f>
                  </m:oMath>
                </a14:m>
                <a:r>
                  <a:rPr lang="ja-JP" altLang="en-US" sz="1846" dirty="0">
                    <a:solidFill>
                      <a:schemeClr val="tx1"/>
                    </a:solidFill>
                    <a:latin typeface="Meiryo" charset="-128"/>
                    <a:ea typeface="Meiryo" charset="-128"/>
                    <a:cs typeface="Meiryo" charset="-128"/>
                  </a:rPr>
                  <a:t>の正規分布に従う。</a:t>
                </a:r>
                <a:endParaRPr lang="en-US" altLang="ja-JP" sz="1846" dirty="0">
                  <a:solidFill>
                    <a:schemeClr val="tx1"/>
                  </a:solidFill>
                  <a:latin typeface="Meiryo" charset="-128"/>
                  <a:ea typeface="Meiryo" charset="-128"/>
                  <a:cs typeface="Meiryo" charset="-128"/>
                </a:endParaRPr>
              </a:p>
            </p:txBody>
          </p:sp>
        </mc:Choice>
        <mc:Fallback xmlns="">
          <p:sp>
            <p:nvSpPr>
              <p:cNvPr id="20" name="正方形/長方形 19">
                <a:extLst>
                  <a:ext uri="{FF2B5EF4-FFF2-40B4-BE49-F238E27FC236}">
                    <a16:creationId xmlns:a16="http://schemas.microsoft.com/office/drawing/2014/main" id="{6E0D0088-7787-E740-8414-ABE4463C255E}"/>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b="-1869"/>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57FD5524-9BF1-DE41-A97C-2B34CABE95EB}"/>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A611E43C-807A-2D4C-8C30-9B7384ABC236}"/>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5" name="正方形/長方形 24">
                <a:extLst>
                  <a:ext uri="{FF2B5EF4-FFF2-40B4-BE49-F238E27FC236}">
                    <a16:creationId xmlns:a16="http://schemas.microsoft.com/office/drawing/2014/main" id="{A611E43C-807A-2D4C-8C30-9B7384ABC236}"/>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417F5206-3AD3-634A-98D4-4B16962AE4FD}"/>
                  </a:ext>
                </a:extLst>
              </p:cNvPr>
              <p:cNvSpPr/>
              <p:nvPr/>
            </p:nvSpPr>
            <p:spPr>
              <a:xfrm>
                <a:off x="9744229" y="2618360"/>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2</m:t>
                              </m:r>
                            </m:sub>
                          </m:sSub>
                        </m:e>
                      </m:acc>
                    </m:oMath>
                  </m:oMathPara>
                </a14:m>
                <a:endParaRPr lang="ja-JP" altLang="en-US" sz="1846"/>
              </a:p>
            </p:txBody>
          </p:sp>
        </mc:Choice>
        <mc:Fallback xmlns="">
          <p:sp>
            <p:nvSpPr>
              <p:cNvPr id="29" name="正方形/長方形 28">
                <a:extLst>
                  <a:ext uri="{FF2B5EF4-FFF2-40B4-BE49-F238E27FC236}">
                    <a16:creationId xmlns:a16="http://schemas.microsoft.com/office/drawing/2014/main" id="{417F5206-3AD3-634A-98D4-4B16962AE4FD}"/>
                  </a:ext>
                </a:extLst>
              </p:cNvPr>
              <p:cNvSpPr>
                <a:spLocks noRot="1" noChangeAspect="1" noMove="1" noResize="1" noEditPoints="1" noAdjustHandles="1" noChangeArrowheads="1" noChangeShapeType="1" noTextEdit="1"/>
              </p:cNvSpPr>
              <p:nvPr/>
            </p:nvSpPr>
            <p:spPr>
              <a:xfrm>
                <a:off x="9744229" y="2618360"/>
                <a:ext cx="471091" cy="37638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A2DCA1E2-9971-4949-A7AC-F30867634ED4}"/>
                  </a:ext>
                </a:extLst>
              </p:cNvPr>
              <p:cNvSpPr/>
              <p:nvPr/>
            </p:nvSpPr>
            <p:spPr>
              <a:xfrm>
                <a:off x="9728599" y="3259222"/>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3</m:t>
                              </m:r>
                            </m:sub>
                          </m:sSub>
                        </m:e>
                      </m:acc>
                    </m:oMath>
                  </m:oMathPara>
                </a14:m>
                <a:endParaRPr lang="ja-JP" altLang="en-US" sz="1846"/>
              </a:p>
            </p:txBody>
          </p:sp>
        </mc:Choice>
        <mc:Fallback xmlns="">
          <p:sp>
            <p:nvSpPr>
              <p:cNvPr id="33" name="正方形/長方形 32">
                <a:extLst>
                  <a:ext uri="{FF2B5EF4-FFF2-40B4-BE49-F238E27FC236}">
                    <a16:creationId xmlns:a16="http://schemas.microsoft.com/office/drawing/2014/main" id="{A2DCA1E2-9971-4949-A7AC-F30867634ED4}"/>
                  </a:ext>
                </a:extLst>
              </p:cNvPr>
              <p:cNvSpPr>
                <a:spLocks noRot="1" noChangeAspect="1" noMove="1" noResize="1" noEditPoints="1" noAdjustHandles="1" noChangeArrowheads="1" noChangeShapeType="1" noTextEdit="1"/>
              </p:cNvSpPr>
              <p:nvPr/>
            </p:nvSpPr>
            <p:spPr>
              <a:xfrm>
                <a:off x="9728599" y="3259222"/>
                <a:ext cx="471091" cy="37638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a:extLst>
                  <a:ext uri="{FF2B5EF4-FFF2-40B4-BE49-F238E27FC236}">
                    <a16:creationId xmlns:a16="http://schemas.microsoft.com/office/drawing/2014/main" id="{B67909B2-7AA9-5541-A63F-71EF558B9E51}"/>
                  </a:ext>
                </a:extLst>
              </p:cNvPr>
              <p:cNvSpPr/>
              <p:nvPr/>
            </p:nvSpPr>
            <p:spPr>
              <a:xfrm rot="5400000">
                <a:off x="9598948" y="3799432"/>
                <a:ext cx="680956"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46">
                          <a:latin typeface="Cambria Math" panose="02040503050406030204" pitchFamily="18" charset="0"/>
                        </a:rPr>
                        <m:t>⋯⋯</m:t>
                      </m:r>
                    </m:oMath>
                  </m:oMathPara>
                </a14:m>
                <a:endParaRPr lang="ja-JP" altLang="en-US" sz="1846"/>
              </a:p>
            </p:txBody>
          </p:sp>
        </mc:Choice>
        <mc:Fallback xmlns="">
          <p:sp>
            <p:nvSpPr>
              <p:cNvPr id="43" name="正方形/長方形 42">
                <a:extLst>
                  <a:ext uri="{FF2B5EF4-FFF2-40B4-BE49-F238E27FC236}">
                    <a16:creationId xmlns:a16="http://schemas.microsoft.com/office/drawing/2014/main" id="{B67909B2-7AA9-5541-A63F-71EF558B9E51}"/>
                  </a:ext>
                </a:extLst>
              </p:cNvPr>
              <p:cNvSpPr>
                <a:spLocks noRot="1" noChangeAspect="1" noMove="1" noResize="1" noEditPoints="1" noAdjustHandles="1" noChangeArrowheads="1" noChangeShapeType="1" noTextEdit="1"/>
              </p:cNvSpPr>
              <p:nvPr/>
            </p:nvSpPr>
            <p:spPr>
              <a:xfrm rot="5400000">
                <a:off x="9598948" y="3799432"/>
                <a:ext cx="680956" cy="376385"/>
              </a:xfrm>
              <a:prstGeom prst="rect">
                <a:avLst/>
              </a:prstGeom>
              <a:blipFill>
                <a:blip r:embed="rId9"/>
                <a:stretch>
                  <a:fillRect/>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0AC651E2-58F4-3149-918C-0A3FA365E0E9}"/>
              </a:ext>
            </a:extLst>
          </p:cNvPr>
          <p:cNvSpPr/>
          <p:nvPr/>
        </p:nvSpPr>
        <p:spPr>
          <a:xfrm>
            <a:off x="9709984" y="1407522"/>
            <a:ext cx="620731" cy="38442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44" name="テキスト ボックス 43">
            <a:extLst>
              <a:ext uri="{FF2B5EF4-FFF2-40B4-BE49-F238E27FC236}">
                <a16:creationId xmlns:a16="http://schemas.microsoft.com/office/drawing/2014/main" id="{31E2D271-DC7B-AE44-9FE0-031BA50D924C}"/>
              </a:ext>
            </a:extLst>
          </p:cNvPr>
          <p:cNvSpPr txBox="1"/>
          <p:nvPr/>
        </p:nvSpPr>
        <p:spPr>
          <a:xfrm>
            <a:off x="8995508" y="5407295"/>
            <a:ext cx="2082621" cy="376385"/>
          </a:xfrm>
          <a:prstGeom prst="rect">
            <a:avLst/>
          </a:prstGeom>
          <a:noFill/>
        </p:spPr>
        <p:txBody>
          <a:bodyPr wrap="none" rtlCol="0">
            <a:spAutoFit/>
          </a:bodyPr>
          <a:lstStyle/>
          <a:p>
            <a:r>
              <a:rPr kumimoji="1" lang="ja-JP" altLang="en-US" sz="1846" b="1">
                <a:solidFill>
                  <a:srgbClr val="0070C0"/>
                </a:solidFill>
                <a:latin typeface="メイリオ" panose="020B0604030504040204" pitchFamily="50" charset="-128"/>
                <a:ea typeface="メイリオ" panose="020B0604030504040204" pitchFamily="50" charset="-128"/>
              </a:rPr>
              <a:t>標本平均の分布？</a:t>
            </a:r>
            <a:endParaRPr kumimoji="1" lang="ja-JP" altLang="en-US" sz="1846" b="1" dirty="0">
              <a:solidFill>
                <a:srgbClr val="0070C0"/>
              </a:solidFill>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0445FB03-AD27-AF4A-8622-F14FC399BAE9}"/>
              </a:ext>
            </a:extLst>
          </p:cNvPr>
          <p:cNvSpPr/>
          <p:nvPr/>
        </p:nvSpPr>
        <p:spPr>
          <a:xfrm>
            <a:off x="7211708" y="1721392"/>
            <a:ext cx="1980029" cy="400110"/>
          </a:xfrm>
          <a:prstGeom prst="rect">
            <a:avLst/>
          </a:prstGeom>
        </p:spPr>
        <p:txBody>
          <a:bodyPr wrap="none">
            <a:spAutoFit/>
          </a:bodyPr>
          <a:lstStyle/>
          <a:p>
            <a:r>
              <a:rPr lang="ja-JP" altLang="en-US" b="1">
                <a:solidFill>
                  <a:srgbClr val="0070C0"/>
                </a:solidFill>
                <a:latin typeface="Meiryo" charset="-128"/>
                <a:ea typeface="Meiryo" charset="-128"/>
                <a:cs typeface="Meiryo" charset="-128"/>
              </a:rPr>
              <a:t>標本平均の分布</a:t>
            </a:r>
            <a:endParaRPr lang="ja-JP" altLang="en-US">
              <a:solidFill>
                <a:srgbClr val="0070C0"/>
              </a:solidFill>
            </a:endParaRPr>
          </a:p>
        </p:txBody>
      </p:sp>
      <p:pic>
        <p:nvPicPr>
          <p:cNvPr id="46" name="図 45">
            <a:extLst>
              <a:ext uri="{FF2B5EF4-FFF2-40B4-BE49-F238E27FC236}">
                <a16:creationId xmlns:a16="http://schemas.microsoft.com/office/drawing/2014/main" id="{25189FBE-A11C-6346-B73B-7CA88C57985F}"/>
              </a:ext>
            </a:extLst>
          </p:cNvPr>
          <p:cNvPicPr>
            <a:picLocks noChangeAspect="1"/>
          </p:cNvPicPr>
          <p:nvPr/>
        </p:nvPicPr>
        <p:blipFill>
          <a:blip r:embed="rId10"/>
          <a:stretch>
            <a:fillRect/>
          </a:stretch>
        </p:blipFill>
        <p:spPr>
          <a:xfrm>
            <a:off x="7211708" y="2470103"/>
            <a:ext cx="2385864" cy="1799309"/>
          </a:xfrm>
          <a:prstGeom prst="rect">
            <a:avLst/>
          </a:prstGeom>
        </p:spPr>
      </p:pic>
      <mc:AlternateContent xmlns:mc="http://schemas.openxmlformats.org/markup-compatibility/2006" xmlns:a14="http://schemas.microsoft.com/office/drawing/2010/main">
        <mc:Choice Requires="a14">
          <p:sp>
            <p:nvSpPr>
              <p:cNvPr id="47" name="正方形/長方形 46">
                <a:extLst>
                  <a:ext uri="{FF2B5EF4-FFF2-40B4-BE49-F238E27FC236}">
                    <a16:creationId xmlns:a16="http://schemas.microsoft.com/office/drawing/2014/main" id="{98C5CBDB-7FD5-9D4F-AFEB-E47BAFA43BA3}"/>
                  </a:ext>
                </a:extLst>
              </p:cNvPr>
              <p:cNvSpPr/>
              <p:nvPr/>
            </p:nvSpPr>
            <p:spPr>
              <a:xfrm>
                <a:off x="5972122" y="2271394"/>
                <a:ext cx="2527693" cy="8258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215" i="1" smtClean="0">
                              <a:latin typeface="Cambria Math" charset="0"/>
                              <a:ea typeface="Yu Gothic" charset="-128"/>
                              <a:cs typeface="Yu Gothic" charset="-128"/>
                            </a:rPr>
                          </m:ctrlPr>
                        </m:accPr>
                        <m:e>
                          <m:r>
                            <m:rPr>
                              <m:sty m:val="p"/>
                            </m:rPr>
                            <a:rPr lang="en-US" altLang="ja-JP" sz="2215">
                              <a:latin typeface="Cambria Math" charset="0"/>
                              <a:ea typeface="Yu Gothic" charset="-128"/>
                              <a:cs typeface="Yu Gothic" charset="-128"/>
                            </a:rPr>
                            <m:t>X</m:t>
                          </m:r>
                        </m:e>
                      </m:acc>
                      <m:r>
                        <a:rPr lang="en-US" altLang="ja-JP" sz="2215">
                          <a:latin typeface="Cambria Math" panose="02040503050406030204" pitchFamily="18" charset="0"/>
                          <a:ea typeface="Yu Gothic" charset="-128"/>
                          <a:cs typeface="Yu Gothic" charset="-128"/>
                        </a:rPr>
                        <m:t>~</m:t>
                      </m:r>
                      <m:r>
                        <m:rPr>
                          <m:sty m:val="p"/>
                        </m:rPr>
                        <a:rPr lang="en-US" altLang="ja-JP" sz="2215">
                          <a:latin typeface="Cambria Math" panose="02040503050406030204" pitchFamily="18" charset="0"/>
                          <a:ea typeface="Yu Gothic" charset="-128"/>
                          <a:cs typeface="Yu Gothic" charset="-128"/>
                        </a:rPr>
                        <m:t>N</m:t>
                      </m:r>
                      <m:r>
                        <a:rPr lang="en-US" altLang="ja-JP" sz="2215">
                          <a:latin typeface="Cambria Math" panose="02040503050406030204" pitchFamily="18" charset="0"/>
                          <a:ea typeface="Yu Gothic" charset="-128"/>
                          <a:cs typeface="Yu Gothic" charset="-128"/>
                        </a:rPr>
                        <m:t>(100,</m:t>
                      </m:r>
                      <m:f>
                        <m:fPr>
                          <m:ctrlPr>
                            <a:rPr lang="en-US" altLang="ja-JP" sz="2215" i="1">
                              <a:latin typeface="Cambria Math" panose="02040503050406030204" pitchFamily="18" charset="0"/>
                              <a:ea typeface="Cambria Math" panose="02040503050406030204" pitchFamily="18" charset="0"/>
                            </a:rPr>
                          </m:ctrlPr>
                        </m:fPr>
                        <m:num>
                          <m:r>
                            <a:rPr lang="en-US" altLang="ja-JP" sz="2215" b="0" i="0" smtClean="0">
                              <a:latin typeface="Cambria Math" panose="02040503050406030204" pitchFamily="18" charset="0"/>
                              <a:ea typeface="Cambria Math" panose="02040503050406030204" pitchFamily="18" charset="0"/>
                            </a:rPr>
                            <m:t>10</m:t>
                          </m:r>
                        </m:num>
                        <m:den>
                          <m:rad>
                            <m:radPr>
                              <m:degHide m:val="on"/>
                              <m:ctrlPr>
                                <a:rPr lang="en-US" altLang="ja-JP" sz="2215" i="1">
                                  <a:latin typeface="Cambria Math" panose="02040503050406030204" pitchFamily="18" charset="0"/>
                                  <a:ea typeface="Cambria Math" panose="02040503050406030204" pitchFamily="18" charset="0"/>
                                </a:rPr>
                              </m:ctrlPr>
                            </m:radPr>
                            <m:deg/>
                            <m:e>
                              <m:r>
                                <a:rPr lang="en-US" altLang="ja-JP" sz="2215" b="0" i="0" smtClean="0">
                                  <a:latin typeface="Cambria Math" panose="02040503050406030204" pitchFamily="18" charset="0"/>
                                  <a:ea typeface="Cambria Math" panose="02040503050406030204" pitchFamily="18" charset="0"/>
                                </a:rPr>
                                <m:t>25</m:t>
                              </m:r>
                            </m:e>
                          </m:rad>
                        </m:den>
                      </m:f>
                      <m:r>
                        <a:rPr lang="en-US" altLang="ja-JP" sz="2215">
                          <a:latin typeface="Cambria Math" panose="02040503050406030204" pitchFamily="18" charset="0"/>
                          <a:ea typeface="Cambria Math" panose="02040503050406030204" pitchFamily="18" charset="0"/>
                        </a:rPr>
                        <m:t>)</m:t>
                      </m:r>
                    </m:oMath>
                  </m:oMathPara>
                </a14:m>
                <a:endParaRPr lang="ja-JP" altLang="en-US" sz="2215" dirty="0">
                  <a:latin typeface="Yu Gothic" charset="-128"/>
                  <a:ea typeface="Yu Gothic" charset="-128"/>
                  <a:cs typeface="Yu Gothic" charset="-128"/>
                </a:endParaRPr>
              </a:p>
            </p:txBody>
          </p:sp>
        </mc:Choice>
        <mc:Fallback xmlns="">
          <p:sp>
            <p:nvSpPr>
              <p:cNvPr id="47" name="正方形/長方形 46">
                <a:extLst>
                  <a:ext uri="{FF2B5EF4-FFF2-40B4-BE49-F238E27FC236}">
                    <a16:creationId xmlns:a16="http://schemas.microsoft.com/office/drawing/2014/main" id="{98C5CBDB-7FD5-9D4F-AFEB-E47BAFA43BA3}"/>
                  </a:ext>
                </a:extLst>
              </p:cNvPr>
              <p:cNvSpPr>
                <a:spLocks noRot="1" noChangeAspect="1" noMove="1" noResize="1" noEditPoints="1" noAdjustHandles="1" noChangeArrowheads="1" noChangeShapeType="1" noTextEdit="1"/>
              </p:cNvSpPr>
              <p:nvPr/>
            </p:nvSpPr>
            <p:spPr>
              <a:xfrm>
                <a:off x="5972122" y="2271394"/>
                <a:ext cx="2527693" cy="82586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a:extLst>
                  <a:ext uri="{FF2B5EF4-FFF2-40B4-BE49-F238E27FC236}">
                    <a16:creationId xmlns:a16="http://schemas.microsoft.com/office/drawing/2014/main" id="{B80B6E27-E8A5-B543-B1E7-5FD300FE6BA1}"/>
                  </a:ext>
                </a:extLst>
              </p:cNvPr>
              <p:cNvSpPr/>
              <p:nvPr/>
            </p:nvSpPr>
            <p:spPr>
              <a:xfrm>
                <a:off x="9370160" y="3889982"/>
                <a:ext cx="39562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1846" i="1">
                              <a:latin typeface="Cambria Math" panose="02040503050406030204" pitchFamily="18" charset="0"/>
                              <a:ea typeface="Cambria Math" panose="02040503050406030204" pitchFamily="18" charset="0"/>
                            </a:rPr>
                          </m:ctrlPr>
                        </m:accPr>
                        <m:e>
                          <m:r>
                            <a:rPr lang="en-US" altLang="ja-JP" sz="1846" i="1">
                              <a:latin typeface="Cambria Math" panose="02040503050406030204" pitchFamily="18" charset="0"/>
                              <a:ea typeface="Cambria Math" panose="02040503050406030204" pitchFamily="18" charset="0"/>
                            </a:rPr>
                            <m:t>𝑋</m:t>
                          </m:r>
                        </m:e>
                      </m:acc>
                    </m:oMath>
                  </m:oMathPara>
                </a14:m>
                <a:endParaRPr lang="ja-JP" altLang="en-US" sz="1846"/>
              </a:p>
            </p:txBody>
          </p:sp>
        </mc:Choice>
        <mc:Fallback xmlns="">
          <p:sp>
            <p:nvSpPr>
              <p:cNvPr id="50" name="正方形/長方形 49">
                <a:extLst>
                  <a:ext uri="{FF2B5EF4-FFF2-40B4-BE49-F238E27FC236}">
                    <a16:creationId xmlns:a16="http://schemas.microsoft.com/office/drawing/2014/main" id="{B80B6E27-E8A5-B543-B1E7-5FD300FE6BA1}"/>
                  </a:ext>
                </a:extLst>
              </p:cNvPr>
              <p:cNvSpPr>
                <a:spLocks noRot="1" noChangeAspect="1" noMove="1" noResize="1" noEditPoints="1" noAdjustHandles="1" noChangeArrowheads="1" noChangeShapeType="1" noTextEdit="1"/>
              </p:cNvSpPr>
              <p:nvPr/>
            </p:nvSpPr>
            <p:spPr>
              <a:xfrm>
                <a:off x="9370160" y="3889982"/>
                <a:ext cx="395621" cy="376385"/>
              </a:xfrm>
              <a:prstGeom prst="rect">
                <a:avLst/>
              </a:prstGeom>
              <a:blipFill>
                <a:blip r:embed="rId12"/>
                <a:stretch>
                  <a:fillRect/>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8A64C02D-D95F-164D-8272-7F62D4E3EB86}"/>
              </a:ext>
            </a:extLst>
          </p:cNvPr>
          <p:cNvCxnSpPr/>
          <p:nvPr/>
        </p:nvCxnSpPr>
        <p:spPr bwMode="auto">
          <a:xfrm>
            <a:off x="8404640" y="3259222"/>
            <a:ext cx="360000" cy="0"/>
          </a:xfrm>
          <a:prstGeom prst="straightConnector1">
            <a:avLst/>
          </a:prstGeom>
          <a:solidFill>
            <a:schemeClr val="accent1"/>
          </a:solidFill>
          <a:ln w="9525"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52" name="正方形/長方形 51">
                <a:extLst>
                  <a:ext uri="{FF2B5EF4-FFF2-40B4-BE49-F238E27FC236}">
                    <a16:creationId xmlns:a16="http://schemas.microsoft.com/office/drawing/2014/main" id="{45530B15-55F6-0D42-946C-7B40B1A8235C}"/>
                  </a:ext>
                </a:extLst>
              </p:cNvPr>
              <p:cNvSpPr/>
              <p:nvPr/>
            </p:nvSpPr>
            <p:spPr>
              <a:xfrm>
                <a:off x="7389579" y="4286685"/>
                <a:ext cx="1965534"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ja-JP" altLang="en-US" sz="2215">
                          <a:latin typeface="Cambria Math" charset="0"/>
                          <a:ea typeface="Cambria Math" charset="0"/>
                          <a:cs typeface="Cambria Math" charset="0"/>
                        </a:rPr>
                        <m:t>μ</m:t>
                      </m:r>
                      <m:r>
                        <a:rPr lang="en-US" altLang="ja-JP" sz="2215">
                          <a:latin typeface="Cambria Math" panose="02040503050406030204" pitchFamily="18" charset="0"/>
                          <a:ea typeface="Cambria Math" charset="0"/>
                          <a:cs typeface="Cambria Math" charset="0"/>
                        </a:rPr>
                        <m:t>=100</m:t>
                      </m:r>
                    </m:oMath>
                  </m:oMathPara>
                </a14:m>
                <a:endParaRPr lang="ja-JP" altLang="en-US" sz="2215" dirty="0"/>
              </a:p>
            </p:txBody>
          </p:sp>
        </mc:Choice>
        <mc:Fallback xmlns="">
          <p:sp>
            <p:nvSpPr>
              <p:cNvPr id="52" name="正方形/長方形 51">
                <a:extLst>
                  <a:ext uri="{FF2B5EF4-FFF2-40B4-BE49-F238E27FC236}">
                    <a16:creationId xmlns:a16="http://schemas.microsoft.com/office/drawing/2014/main" id="{45530B15-55F6-0D42-946C-7B40B1A8235C}"/>
                  </a:ext>
                </a:extLst>
              </p:cNvPr>
              <p:cNvSpPr>
                <a:spLocks noRot="1" noChangeAspect="1" noMove="1" noResize="1" noEditPoints="1" noAdjustHandles="1" noChangeArrowheads="1" noChangeShapeType="1" noTextEdit="1"/>
              </p:cNvSpPr>
              <p:nvPr/>
            </p:nvSpPr>
            <p:spPr>
              <a:xfrm>
                <a:off x="7389579" y="4286685"/>
                <a:ext cx="1965534" cy="433196"/>
              </a:xfrm>
              <a:prstGeom prst="rect">
                <a:avLst/>
              </a:prstGeom>
              <a:blipFill>
                <a:blip r:embed="rId13"/>
                <a:stretch>
                  <a:fillRect b="-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a:extLst>
                  <a:ext uri="{FF2B5EF4-FFF2-40B4-BE49-F238E27FC236}">
                    <a16:creationId xmlns:a16="http://schemas.microsoft.com/office/drawing/2014/main" id="{6DFDAEA1-E4A5-2048-885E-3771FCCB863D}"/>
                  </a:ext>
                </a:extLst>
              </p:cNvPr>
              <p:cNvSpPr/>
              <p:nvPr/>
            </p:nvSpPr>
            <p:spPr>
              <a:xfrm>
                <a:off x="8343387" y="3417438"/>
                <a:ext cx="655949" cy="6790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sz="1846" i="1">
                              <a:latin typeface="Cambria Math" panose="02040503050406030204" pitchFamily="18" charset="0"/>
                              <a:ea typeface="Cambria Math" panose="02040503050406030204" pitchFamily="18" charset="0"/>
                            </a:rPr>
                          </m:ctrlPr>
                        </m:fPr>
                        <m:num>
                          <m:r>
                            <a:rPr lang="en-US" altLang="ja-JP" sz="1846">
                              <a:latin typeface="Cambria Math" panose="02040503050406030204" pitchFamily="18" charset="0"/>
                              <a:ea typeface="Cambria Math" panose="02040503050406030204" pitchFamily="18" charset="0"/>
                            </a:rPr>
                            <m:t>10</m:t>
                          </m:r>
                        </m:num>
                        <m:den>
                          <m:rad>
                            <m:radPr>
                              <m:degHide m:val="on"/>
                              <m:ctrlPr>
                                <a:rPr lang="en-US" altLang="ja-JP" sz="1846" i="1">
                                  <a:latin typeface="Cambria Math" panose="02040503050406030204" pitchFamily="18" charset="0"/>
                                  <a:ea typeface="Cambria Math" panose="02040503050406030204" pitchFamily="18" charset="0"/>
                                </a:rPr>
                              </m:ctrlPr>
                            </m:radPr>
                            <m:deg/>
                            <m:e>
                              <m:r>
                                <a:rPr lang="en-US" altLang="ja-JP" sz="1846">
                                  <a:latin typeface="Cambria Math" panose="02040503050406030204" pitchFamily="18" charset="0"/>
                                  <a:ea typeface="Cambria Math" panose="02040503050406030204" pitchFamily="18" charset="0"/>
                                </a:rPr>
                                <m:t>25</m:t>
                              </m:r>
                            </m:e>
                          </m:rad>
                        </m:den>
                      </m:f>
                    </m:oMath>
                  </m:oMathPara>
                </a14:m>
                <a:endParaRPr lang="ja-JP" altLang="en-US" sz="1846"/>
              </a:p>
            </p:txBody>
          </p:sp>
        </mc:Choice>
        <mc:Fallback xmlns="">
          <p:sp>
            <p:nvSpPr>
              <p:cNvPr id="53" name="正方形/長方形 52">
                <a:extLst>
                  <a:ext uri="{FF2B5EF4-FFF2-40B4-BE49-F238E27FC236}">
                    <a16:creationId xmlns:a16="http://schemas.microsoft.com/office/drawing/2014/main" id="{6DFDAEA1-E4A5-2048-885E-3771FCCB863D}"/>
                  </a:ext>
                </a:extLst>
              </p:cNvPr>
              <p:cNvSpPr>
                <a:spLocks noRot="1" noChangeAspect="1" noMove="1" noResize="1" noEditPoints="1" noAdjustHandles="1" noChangeArrowheads="1" noChangeShapeType="1" noTextEdit="1"/>
              </p:cNvSpPr>
              <p:nvPr/>
            </p:nvSpPr>
            <p:spPr>
              <a:xfrm>
                <a:off x="8343387" y="3417438"/>
                <a:ext cx="655949" cy="679097"/>
              </a:xfrm>
              <a:prstGeom prst="rect">
                <a:avLst/>
              </a:prstGeom>
              <a:blipFill>
                <a:blip r:embed="rId14"/>
                <a:stretch>
                  <a:fillRect/>
                </a:stretch>
              </a:blipFill>
            </p:spPr>
            <p:txBody>
              <a:bodyPr/>
              <a:lstStyle/>
              <a:p>
                <a:r>
                  <a:rPr lang="ja-JP" altLang="en-US">
                    <a:noFill/>
                  </a:rPr>
                  <a:t> </a:t>
                </a:r>
              </a:p>
            </p:txBody>
          </p:sp>
        </mc:Fallback>
      </mc:AlternateContent>
      <p:cxnSp>
        <p:nvCxnSpPr>
          <p:cNvPr id="54" name="直線コネクタ 53">
            <a:extLst>
              <a:ext uri="{FF2B5EF4-FFF2-40B4-BE49-F238E27FC236}">
                <a16:creationId xmlns:a16="http://schemas.microsoft.com/office/drawing/2014/main" id="{57B4BDFA-149A-EF49-9E31-5D0036731560}"/>
              </a:ext>
            </a:extLst>
          </p:cNvPr>
          <p:cNvCxnSpPr/>
          <p:nvPr/>
        </p:nvCxnSpPr>
        <p:spPr bwMode="auto">
          <a:xfrm>
            <a:off x="8349922" y="4148892"/>
            <a:ext cx="0" cy="13779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8592269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DFB34-EAF8-5A48-B3CD-65FFCCD4B742}"/>
              </a:ext>
            </a:extLst>
          </p:cNvPr>
          <p:cNvSpPr>
            <a:spLocks noGrp="1"/>
          </p:cNvSpPr>
          <p:nvPr>
            <p:ph type="title"/>
          </p:nvPr>
        </p:nvSpPr>
        <p:spPr/>
        <p:txBody>
          <a:bodyPr/>
          <a:lstStyle/>
          <a:p>
            <a:r>
              <a:rPr kumimoji="1" lang="ja-JP" altLang="en-US"/>
              <a:t>中心極限定理</a:t>
            </a:r>
          </a:p>
        </p:txBody>
      </p:sp>
      <p:sp>
        <p:nvSpPr>
          <p:cNvPr id="6" name="円/楕円 5">
            <a:extLst>
              <a:ext uri="{FF2B5EF4-FFF2-40B4-BE49-F238E27FC236}">
                <a16:creationId xmlns:a16="http://schemas.microsoft.com/office/drawing/2014/main" id="{71F0FA28-BB1C-3A4C-8AD0-E65F6EB05FCF}"/>
              </a:ext>
            </a:extLst>
          </p:cNvPr>
          <p:cNvSpPr/>
          <p:nvPr/>
        </p:nvSpPr>
        <p:spPr>
          <a:xfrm>
            <a:off x="1861288" y="3040573"/>
            <a:ext cx="3965421" cy="28211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21CC670F-A6F1-A84F-86A8-F80EA59AEBDF}"/>
                  </a:ext>
                </a:extLst>
              </p:cNvPr>
              <p:cNvSpPr/>
              <p:nvPr/>
            </p:nvSpPr>
            <p:spPr>
              <a:xfrm>
                <a:off x="3374671" y="5282721"/>
                <a:ext cx="1069524"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cs typeface="Yu Gothic" charset="-128"/>
                        </a:rPr>
                        <m:t>μ</m:t>
                      </m:r>
                      <m:r>
                        <a:rPr lang="en-US" altLang="ja-JP" sz="1846">
                          <a:latin typeface="Cambria Math" panose="02040503050406030204" pitchFamily="18" charset="0"/>
                          <a:ea typeface="Cambria Math" panose="02040503050406030204" pitchFamily="18" charset="0"/>
                          <a:cs typeface="Yu Gothic" charset="-128"/>
                        </a:rPr>
                        <m:t>=100</m:t>
                      </m:r>
                    </m:oMath>
                  </m:oMathPara>
                </a14:m>
                <a:endParaRPr lang="ja-JP" altLang="en-US" sz="1846"/>
              </a:p>
            </p:txBody>
          </p:sp>
        </mc:Choice>
        <mc:Fallback xmlns="">
          <p:sp>
            <p:nvSpPr>
              <p:cNvPr id="35" name="正方形/長方形 34">
                <a:extLst>
                  <a:ext uri="{FF2B5EF4-FFF2-40B4-BE49-F238E27FC236}">
                    <a16:creationId xmlns:a16="http://schemas.microsoft.com/office/drawing/2014/main" id="{21CC670F-A6F1-A84F-86A8-F80EA59AEBDF}"/>
                  </a:ext>
                </a:extLst>
              </p:cNvPr>
              <p:cNvSpPr>
                <a:spLocks noRot="1" noChangeAspect="1" noMove="1" noResize="1" noEditPoints="1" noAdjustHandles="1" noChangeArrowheads="1" noChangeShapeType="1" noTextEdit="1"/>
              </p:cNvSpPr>
              <p:nvPr/>
            </p:nvSpPr>
            <p:spPr>
              <a:xfrm>
                <a:off x="3374671" y="5282721"/>
                <a:ext cx="1069524" cy="376385"/>
              </a:xfrm>
              <a:prstGeom prst="rect">
                <a:avLst/>
              </a:prstGeom>
              <a:blipFill>
                <a:blip r:embed="rId2"/>
                <a:stretch>
                  <a:fillRect b="-3226"/>
                </a:stretch>
              </a:blipFill>
            </p:spPr>
            <p:txBody>
              <a:bodyPr/>
              <a:lstStyle/>
              <a:p>
                <a:r>
                  <a:rPr lang="ja-JP" altLang="en-US">
                    <a:noFill/>
                  </a:rPr>
                  <a:t> </a:t>
                </a:r>
              </a:p>
            </p:txBody>
          </p:sp>
        </mc:Fallback>
      </mc:AlternateContent>
      <p:cxnSp>
        <p:nvCxnSpPr>
          <p:cNvPr id="40" name="直線コネクタ 39">
            <a:extLst>
              <a:ext uri="{FF2B5EF4-FFF2-40B4-BE49-F238E27FC236}">
                <a16:creationId xmlns:a16="http://schemas.microsoft.com/office/drawing/2014/main" id="{59BE6222-7DB8-ED4F-AFD0-0F98EF466FBB}"/>
              </a:ext>
            </a:extLst>
          </p:cNvPr>
          <p:cNvCxnSpPr>
            <a:cxnSpLocks/>
            <a:endCxn id="35" idx="0"/>
          </p:cNvCxnSpPr>
          <p:nvPr/>
        </p:nvCxnSpPr>
        <p:spPr>
          <a:xfrm>
            <a:off x="3909433" y="5129672"/>
            <a:ext cx="1" cy="153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BD2181D8-9A6A-7845-BEC8-B8BBBE5A625F}"/>
                  </a:ext>
                </a:extLst>
              </p:cNvPr>
              <p:cNvSpPr/>
              <p:nvPr/>
            </p:nvSpPr>
            <p:spPr>
              <a:xfrm>
                <a:off x="3740233" y="4148892"/>
                <a:ext cx="942887"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σ</m:t>
                      </m:r>
                      <m:r>
                        <a:rPr lang="en-US" altLang="ja-JP" sz="1846">
                          <a:latin typeface="Cambria Math" panose="02040503050406030204" pitchFamily="18" charset="0"/>
                          <a:ea typeface="Cambria Math" panose="02040503050406030204" pitchFamily="18" charset="0"/>
                        </a:rPr>
                        <m:t>=10</m:t>
                      </m:r>
                    </m:oMath>
                  </m:oMathPara>
                </a14:m>
                <a:endParaRPr lang="ja-JP" altLang="en-US" sz="1846"/>
              </a:p>
            </p:txBody>
          </p:sp>
        </mc:Choice>
        <mc:Fallback xmlns="">
          <p:sp>
            <p:nvSpPr>
              <p:cNvPr id="41" name="正方形/長方形 40">
                <a:extLst>
                  <a:ext uri="{FF2B5EF4-FFF2-40B4-BE49-F238E27FC236}">
                    <a16:creationId xmlns:a16="http://schemas.microsoft.com/office/drawing/2014/main" id="{BD2181D8-9A6A-7845-BEC8-B8BBBE5A625F}"/>
                  </a:ext>
                </a:extLst>
              </p:cNvPr>
              <p:cNvSpPr>
                <a:spLocks noRot="1" noChangeAspect="1" noMove="1" noResize="1" noEditPoints="1" noAdjustHandles="1" noChangeArrowheads="1" noChangeShapeType="1" noTextEdit="1"/>
              </p:cNvSpPr>
              <p:nvPr/>
            </p:nvSpPr>
            <p:spPr>
              <a:xfrm>
                <a:off x="3740233" y="4148892"/>
                <a:ext cx="942887" cy="376385"/>
              </a:xfrm>
              <a:prstGeom prst="rect">
                <a:avLst/>
              </a:prstGeom>
              <a:blipFill>
                <a:blip r:embed="rId3"/>
                <a:stretch>
                  <a:fillRect/>
                </a:stretch>
              </a:blipFill>
            </p:spPr>
            <p:txBody>
              <a:bodyPr/>
              <a:lstStyle/>
              <a:p>
                <a:r>
                  <a:rPr lang="ja-JP" altLang="en-US">
                    <a:noFill/>
                  </a:rPr>
                  <a:t> </a:t>
                </a:r>
              </a:p>
            </p:txBody>
          </p:sp>
        </mc:Fallback>
      </mc:AlternateContent>
      <p:cxnSp>
        <p:nvCxnSpPr>
          <p:cNvPr id="42" name="直線矢印コネクタ 41">
            <a:extLst>
              <a:ext uri="{FF2B5EF4-FFF2-40B4-BE49-F238E27FC236}">
                <a16:creationId xmlns:a16="http://schemas.microsoft.com/office/drawing/2014/main" id="{ACFC6A31-F180-2640-84E9-E96409085794}"/>
              </a:ext>
            </a:extLst>
          </p:cNvPr>
          <p:cNvCxnSpPr/>
          <p:nvPr/>
        </p:nvCxnSpPr>
        <p:spPr>
          <a:xfrm>
            <a:off x="3784122" y="4493441"/>
            <a:ext cx="3745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45CD679B-5962-6344-8B12-BC013D971807}"/>
                  </a:ext>
                </a:extLst>
              </p:cNvPr>
              <p:cNvSpPr/>
              <p:nvPr/>
            </p:nvSpPr>
            <p:spPr>
              <a:xfrm>
                <a:off x="5086605" y="5001693"/>
                <a:ext cx="372218"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a:latin typeface="Cambria Math" panose="02040503050406030204" pitchFamily="18" charset="0"/>
                          <a:ea typeface="Cambria Math" panose="02040503050406030204" pitchFamily="18" charset="0"/>
                        </a:rPr>
                        <m:t>X</m:t>
                      </m:r>
                    </m:oMath>
                  </m:oMathPara>
                </a14:m>
                <a:endParaRPr lang="ja-JP" altLang="en-US" sz="1846"/>
              </a:p>
            </p:txBody>
          </p:sp>
        </mc:Choice>
        <mc:Fallback xmlns="">
          <p:sp>
            <p:nvSpPr>
              <p:cNvPr id="36" name="正方形/長方形 35">
                <a:extLst>
                  <a:ext uri="{FF2B5EF4-FFF2-40B4-BE49-F238E27FC236}">
                    <a16:creationId xmlns:a16="http://schemas.microsoft.com/office/drawing/2014/main" id="{45CD679B-5962-6344-8B12-BC013D971807}"/>
                  </a:ext>
                </a:extLst>
              </p:cNvPr>
              <p:cNvSpPr>
                <a:spLocks noRot="1" noChangeAspect="1" noMove="1" noResize="1" noEditPoints="1" noAdjustHandles="1" noChangeArrowheads="1" noChangeShapeType="1" noTextEdit="1"/>
              </p:cNvSpPr>
              <p:nvPr/>
            </p:nvSpPr>
            <p:spPr>
              <a:xfrm>
                <a:off x="5086605" y="5001693"/>
                <a:ext cx="372218" cy="376385"/>
              </a:xfrm>
              <a:prstGeom prst="rect">
                <a:avLst/>
              </a:prstGeom>
              <a:blipFill>
                <a:blip r:embed="rId4"/>
                <a:stretch>
                  <a:fillRect/>
                </a:stretch>
              </a:blipFill>
            </p:spPr>
            <p:txBody>
              <a:bodyPr/>
              <a:lstStyle/>
              <a:p>
                <a:r>
                  <a:rPr lang="ja-JP" altLang="en-US">
                    <a:noFill/>
                  </a:rPr>
                  <a:t> </a:t>
                </a:r>
              </a:p>
            </p:txBody>
          </p:sp>
        </mc:Fallback>
      </mc:AlternateContent>
      <p:cxnSp>
        <p:nvCxnSpPr>
          <p:cNvPr id="38" name="直線コネクタ 37">
            <a:extLst>
              <a:ext uri="{FF2B5EF4-FFF2-40B4-BE49-F238E27FC236}">
                <a16:creationId xmlns:a16="http://schemas.microsoft.com/office/drawing/2014/main" id="{296CF7B4-FCE0-C241-B2EB-51BE8A140A1E}"/>
              </a:ext>
            </a:extLst>
          </p:cNvPr>
          <p:cNvCxnSpPr/>
          <p:nvPr/>
        </p:nvCxnSpPr>
        <p:spPr>
          <a:xfrm>
            <a:off x="2430585" y="5220518"/>
            <a:ext cx="26718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フリーフォーム 38">
            <a:extLst>
              <a:ext uri="{FF2B5EF4-FFF2-40B4-BE49-F238E27FC236}">
                <a16:creationId xmlns:a16="http://schemas.microsoft.com/office/drawing/2014/main" id="{784C43CA-D65B-D049-89DC-00EDF62436A7}"/>
              </a:ext>
            </a:extLst>
          </p:cNvPr>
          <p:cNvSpPr/>
          <p:nvPr/>
        </p:nvSpPr>
        <p:spPr>
          <a:xfrm>
            <a:off x="2633786" y="3566020"/>
            <a:ext cx="2469661" cy="1668334"/>
          </a:xfrm>
          <a:custGeom>
            <a:avLst/>
            <a:gdLst>
              <a:gd name="connsiteX0" fmla="*/ 0 w 2675466"/>
              <a:gd name="connsiteY0" fmla="*/ 1773495 h 1807362"/>
              <a:gd name="connsiteX1" fmla="*/ 355600 w 2675466"/>
              <a:gd name="connsiteY1" fmla="*/ 1028429 h 1807362"/>
              <a:gd name="connsiteX2" fmla="*/ 778933 w 2675466"/>
              <a:gd name="connsiteY2" fmla="*/ 1451762 h 1807362"/>
              <a:gd name="connsiteX3" fmla="*/ 1388533 w 2675466"/>
              <a:gd name="connsiteY3" fmla="*/ 198695 h 1807362"/>
              <a:gd name="connsiteX4" fmla="*/ 1557866 w 2675466"/>
              <a:gd name="connsiteY4" fmla="*/ 486562 h 1807362"/>
              <a:gd name="connsiteX5" fmla="*/ 1947333 w 2675466"/>
              <a:gd name="connsiteY5" fmla="*/ 46295 h 1807362"/>
              <a:gd name="connsiteX6" fmla="*/ 2675466 w 2675466"/>
              <a:gd name="connsiteY6" fmla="*/ 1807362 h 180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466" h="1807362">
                <a:moveTo>
                  <a:pt x="0" y="1773495"/>
                </a:moveTo>
                <a:cubicBezTo>
                  <a:pt x="112889" y="1427773"/>
                  <a:pt x="225778" y="1082051"/>
                  <a:pt x="355600" y="1028429"/>
                </a:cubicBezTo>
                <a:cubicBezTo>
                  <a:pt x="485422" y="974807"/>
                  <a:pt x="606778" y="1590051"/>
                  <a:pt x="778933" y="1451762"/>
                </a:cubicBezTo>
                <a:cubicBezTo>
                  <a:pt x="951088" y="1313473"/>
                  <a:pt x="1258711" y="359562"/>
                  <a:pt x="1388533" y="198695"/>
                </a:cubicBezTo>
                <a:cubicBezTo>
                  <a:pt x="1518355" y="37828"/>
                  <a:pt x="1464733" y="511962"/>
                  <a:pt x="1557866" y="486562"/>
                </a:cubicBezTo>
                <a:cubicBezTo>
                  <a:pt x="1650999" y="461162"/>
                  <a:pt x="1761066" y="-173838"/>
                  <a:pt x="1947333" y="46295"/>
                </a:cubicBezTo>
                <a:cubicBezTo>
                  <a:pt x="2133600" y="266428"/>
                  <a:pt x="2404533" y="1036895"/>
                  <a:pt x="2675466" y="18073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7" name="正方形/長方形 16">
            <a:extLst>
              <a:ext uri="{FF2B5EF4-FFF2-40B4-BE49-F238E27FC236}">
                <a16:creationId xmlns:a16="http://schemas.microsoft.com/office/drawing/2014/main" id="{F382E750-AF9F-0540-99C0-C983564E6318}"/>
              </a:ext>
            </a:extLst>
          </p:cNvPr>
          <p:cNvSpPr/>
          <p:nvPr/>
        </p:nvSpPr>
        <p:spPr>
          <a:xfrm>
            <a:off x="2021066" y="2660270"/>
            <a:ext cx="3645863" cy="369332"/>
          </a:xfrm>
          <a:prstGeom prst="rect">
            <a:avLst/>
          </a:prstGeom>
        </p:spPr>
        <p:txBody>
          <a:bodyPr wrap="square">
            <a:spAutoFit/>
          </a:bodyPr>
          <a:lstStyle/>
          <a:p>
            <a:r>
              <a:rPr lang="ja-JP" altLang="en-US" sz="1800" b="1" dirty="0"/>
              <a:t>母集団</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6E0D0088-7787-E740-8414-ABE4463C255E}"/>
                  </a:ext>
                </a:extLst>
              </p:cNvPr>
              <p:cNvSpPr/>
              <p:nvPr/>
            </p:nvSpPr>
            <p:spPr>
              <a:xfrm>
                <a:off x="1647093" y="1346479"/>
                <a:ext cx="4572000" cy="1350050"/>
              </a:xfrm>
              <a:prstGeom prst="rect">
                <a:avLst/>
              </a:prstGeom>
            </p:spPr>
            <p:txBody>
              <a:bodyPr>
                <a:spAutoFit/>
              </a:bodyPr>
              <a:lstStyle/>
              <a:p>
                <a:r>
                  <a:rPr lang="ja-JP" altLang="en-US" sz="1846" dirty="0">
                    <a:solidFill>
                      <a:schemeClr val="tx1"/>
                    </a:solidFill>
                    <a:latin typeface="Meiryo" charset="-128"/>
                    <a:ea typeface="Meiryo" charset="-128"/>
                    <a:cs typeface="Meiryo" charset="-128"/>
                  </a:rPr>
                  <a:t>平均</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r>
                      <a:rPr lang="en-US" altLang="ja-JP" sz="1846" b="0" i="1" dirty="0">
                        <a:solidFill>
                          <a:schemeClr val="tx1"/>
                        </a:solidFill>
                        <a:latin typeface="Cambria Math" charset="0"/>
                        <a:ea typeface="Meiryo" charset="-128"/>
                        <a:cs typeface="Meiryo" charset="-128"/>
                      </a:rPr>
                      <m:t>𝜎</m:t>
                    </m:r>
                  </m:oMath>
                </a14:m>
                <a:r>
                  <a:rPr lang="ja-JP" altLang="en-US" sz="1846" dirty="0">
                    <a:solidFill>
                      <a:schemeClr val="tx1"/>
                    </a:solidFill>
                    <a:latin typeface="Meiryo" charset="-128"/>
                    <a:ea typeface="Meiryo" charset="-128"/>
                    <a:cs typeface="Meiryo" charset="-128"/>
                  </a:rPr>
                  <a:t>の分布に従う母集団から、</a:t>
                </a:r>
                <a14:m>
                  <m:oMath xmlns:m="http://schemas.openxmlformats.org/officeDocument/2006/math">
                    <m:r>
                      <a:rPr lang="en-US" altLang="ja-JP" sz="1846" b="0" i="1" dirty="0" smtClean="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個のデータを無作為抽出した時の標本平均の分布は、</a:t>
                </a:r>
                <a14:m>
                  <m:oMath xmlns:m="http://schemas.openxmlformats.org/officeDocument/2006/math">
                    <m:r>
                      <a:rPr lang="en-US" altLang="ja-JP" sz="1846" b="0" i="1" dirty="0">
                        <a:solidFill>
                          <a:schemeClr val="tx1"/>
                        </a:solidFill>
                        <a:latin typeface="Cambria Math" charset="0"/>
                        <a:ea typeface="Meiryo" charset="-128"/>
                        <a:cs typeface="Meiryo" charset="-128"/>
                      </a:rPr>
                      <m:t> </m:t>
                    </m:r>
                    <m:r>
                      <a:rPr lang="en-US" altLang="ja-JP" sz="1846" b="0" i="1" dirty="0">
                        <a:solidFill>
                          <a:schemeClr val="tx1"/>
                        </a:solidFill>
                        <a:latin typeface="Cambria Math" charset="0"/>
                        <a:ea typeface="Meiryo" charset="-128"/>
                        <a:cs typeface="Meiryo" charset="-128"/>
                      </a:rPr>
                      <m:t>𝑛</m:t>
                    </m:r>
                  </m:oMath>
                </a14:m>
                <a:r>
                  <a:rPr lang="ja-JP" altLang="en-US" sz="1846" dirty="0">
                    <a:solidFill>
                      <a:schemeClr val="tx1"/>
                    </a:solidFill>
                    <a:latin typeface="Meiryo" charset="-128"/>
                    <a:ea typeface="Meiryo" charset="-128"/>
                    <a:cs typeface="Meiryo" charset="-128"/>
                  </a:rPr>
                  <a:t>が十分に大きい時、平均が</a:t>
                </a:r>
                <a14:m>
                  <m:oMath xmlns:m="http://schemas.openxmlformats.org/officeDocument/2006/math">
                    <m:r>
                      <a:rPr lang="en-US" altLang="ja-JP" sz="1846" b="0" i="1" dirty="0">
                        <a:solidFill>
                          <a:schemeClr val="tx1"/>
                        </a:solidFill>
                        <a:latin typeface="Cambria Math" charset="0"/>
                        <a:ea typeface="Meiryo" charset="-128"/>
                        <a:cs typeface="Meiryo" charset="-128"/>
                      </a:rPr>
                      <m:t>𝜇</m:t>
                    </m:r>
                  </m:oMath>
                </a14:m>
                <a:r>
                  <a:rPr lang="ja-JP" altLang="en-US" sz="1846" dirty="0">
                    <a:solidFill>
                      <a:schemeClr val="tx1"/>
                    </a:solidFill>
                    <a:latin typeface="Meiryo" charset="-128"/>
                    <a:ea typeface="Meiryo" charset="-128"/>
                    <a:cs typeface="Meiryo" charset="-128"/>
                  </a:rPr>
                  <a:t>、標準偏差</a:t>
                </a:r>
                <a14:m>
                  <m:oMath xmlns:m="http://schemas.openxmlformats.org/officeDocument/2006/math">
                    <m:f>
                      <m:fPr>
                        <m:ctrlPr>
                          <a:rPr lang="mr-IN" altLang="ja-JP" sz="1846" i="1">
                            <a:solidFill>
                              <a:schemeClr val="tx1"/>
                            </a:solidFill>
                            <a:latin typeface="Cambria Math" panose="02040503050406030204" pitchFamily="18" charset="0"/>
                            <a:ea typeface="Meiryo" charset="-128"/>
                            <a:cs typeface="Meiryo" charset="-128"/>
                          </a:rPr>
                        </m:ctrlPr>
                      </m:fPr>
                      <m:num>
                        <m:r>
                          <a:rPr lang="mr-IN" altLang="ja-JP" sz="1846" b="0" i="1">
                            <a:solidFill>
                              <a:schemeClr val="tx1"/>
                            </a:solidFill>
                            <a:latin typeface="Cambria Math" charset="0"/>
                            <a:ea typeface="Meiryo" charset="-128"/>
                            <a:cs typeface="Meiryo" charset="-128"/>
                          </a:rPr>
                          <m:t>𝜎</m:t>
                        </m:r>
                      </m:num>
                      <m:den>
                        <m:rad>
                          <m:radPr>
                            <m:degHide m:val="on"/>
                            <m:ctrlPr>
                              <a:rPr lang="mr-IN" altLang="ja-JP" sz="1846" i="1">
                                <a:solidFill>
                                  <a:schemeClr val="tx1"/>
                                </a:solidFill>
                                <a:latin typeface="Cambria Math" panose="02040503050406030204" pitchFamily="18" charset="0"/>
                                <a:ea typeface="Meiryo" charset="-128"/>
                                <a:cs typeface="Meiryo" charset="-128"/>
                              </a:rPr>
                            </m:ctrlPr>
                          </m:radPr>
                          <m:deg/>
                          <m:e>
                            <m:r>
                              <a:rPr lang="en-US" altLang="ja-JP" sz="1846" b="0" i="1">
                                <a:solidFill>
                                  <a:schemeClr val="tx1"/>
                                </a:solidFill>
                                <a:latin typeface="Cambria Math" charset="0"/>
                                <a:ea typeface="Meiryo" charset="-128"/>
                                <a:cs typeface="Meiryo" charset="-128"/>
                              </a:rPr>
                              <m:t>𝑛</m:t>
                            </m:r>
                          </m:e>
                        </m:rad>
                      </m:den>
                    </m:f>
                  </m:oMath>
                </a14:m>
                <a:r>
                  <a:rPr lang="ja-JP" altLang="en-US" sz="1846" dirty="0">
                    <a:solidFill>
                      <a:schemeClr val="tx1"/>
                    </a:solidFill>
                    <a:latin typeface="Meiryo" charset="-128"/>
                    <a:ea typeface="Meiryo" charset="-128"/>
                    <a:cs typeface="Meiryo" charset="-128"/>
                  </a:rPr>
                  <a:t>の正規分布に従う。</a:t>
                </a:r>
                <a:endParaRPr lang="en-US" altLang="ja-JP" sz="1846" dirty="0">
                  <a:solidFill>
                    <a:schemeClr val="tx1"/>
                  </a:solidFill>
                  <a:latin typeface="Meiryo" charset="-128"/>
                  <a:ea typeface="Meiryo" charset="-128"/>
                  <a:cs typeface="Meiryo" charset="-128"/>
                </a:endParaRPr>
              </a:p>
            </p:txBody>
          </p:sp>
        </mc:Choice>
        <mc:Fallback xmlns="">
          <p:sp>
            <p:nvSpPr>
              <p:cNvPr id="20" name="正方形/長方形 19">
                <a:extLst>
                  <a:ext uri="{FF2B5EF4-FFF2-40B4-BE49-F238E27FC236}">
                    <a16:creationId xmlns:a16="http://schemas.microsoft.com/office/drawing/2014/main" id="{6E0D0088-7787-E740-8414-ABE4463C255E}"/>
                  </a:ext>
                </a:extLst>
              </p:cNvPr>
              <p:cNvSpPr>
                <a:spLocks noRot="1" noChangeAspect="1" noMove="1" noResize="1" noEditPoints="1" noAdjustHandles="1" noChangeArrowheads="1" noChangeShapeType="1" noTextEdit="1"/>
              </p:cNvSpPr>
              <p:nvPr/>
            </p:nvSpPr>
            <p:spPr>
              <a:xfrm>
                <a:off x="1647093" y="1346479"/>
                <a:ext cx="4572000" cy="1350050"/>
              </a:xfrm>
              <a:prstGeom prst="rect">
                <a:avLst/>
              </a:prstGeom>
              <a:blipFill>
                <a:blip r:embed="rId5"/>
                <a:stretch>
                  <a:fillRect l="-831" t="-1869" r="-554" b="-1869"/>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57FD5524-9BF1-DE41-A97C-2B34CABE95EB}"/>
              </a:ext>
            </a:extLst>
          </p:cNvPr>
          <p:cNvSpPr/>
          <p:nvPr/>
        </p:nvSpPr>
        <p:spPr bwMode="auto">
          <a:xfrm>
            <a:off x="1647094" y="1258446"/>
            <a:ext cx="4572000" cy="142175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A611E43C-807A-2D4C-8C30-9B7384ABC236}"/>
                  </a:ext>
                </a:extLst>
              </p:cNvPr>
              <p:cNvSpPr/>
              <p:nvPr/>
            </p:nvSpPr>
            <p:spPr>
              <a:xfrm>
                <a:off x="9744496" y="2008755"/>
                <a:ext cx="46564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1</m:t>
                              </m:r>
                            </m:sub>
                          </m:sSub>
                        </m:e>
                      </m:acc>
                    </m:oMath>
                  </m:oMathPara>
                </a14:m>
                <a:endParaRPr lang="ja-JP" altLang="en-US" sz="1846"/>
              </a:p>
            </p:txBody>
          </p:sp>
        </mc:Choice>
        <mc:Fallback xmlns="">
          <p:sp>
            <p:nvSpPr>
              <p:cNvPr id="25" name="正方形/長方形 24">
                <a:extLst>
                  <a:ext uri="{FF2B5EF4-FFF2-40B4-BE49-F238E27FC236}">
                    <a16:creationId xmlns:a16="http://schemas.microsoft.com/office/drawing/2014/main" id="{A611E43C-807A-2D4C-8C30-9B7384ABC236}"/>
                  </a:ext>
                </a:extLst>
              </p:cNvPr>
              <p:cNvSpPr>
                <a:spLocks noRot="1" noChangeAspect="1" noMove="1" noResize="1" noEditPoints="1" noAdjustHandles="1" noChangeArrowheads="1" noChangeShapeType="1" noTextEdit="1"/>
              </p:cNvSpPr>
              <p:nvPr/>
            </p:nvSpPr>
            <p:spPr>
              <a:xfrm>
                <a:off x="9744496" y="2008755"/>
                <a:ext cx="465640" cy="37638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417F5206-3AD3-634A-98D4-4B16962AE4FD}"/>
                  </a:ext>
                </a:extLst>
              </p:cNvPr>
              <p:cNvSpPr/>
              <p:nvPr/>
            </p:nvSpPr>
            <p:spPr>
              <a:xfrm>
                <a:off x="9744229" y="2618360"/>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2</m:t>
                              </m:r>
                            </m:sub>
                          </m:sSub>
                        </m:e>
                      </m:acc>
                    </m:oMath>
                  </m:oMathPara>
                </a14:m>
                <a:endParaRPr lang="ja-JP" altLang="en-US" sz="1846"/>
              </a:p>
            </p:txBody>
          </p:sp>
        </mc:Choice>
        <mc:Fallback xmlns="">
          <p:sp>
            <p:nvSpPr>
              <p:cNvPr id="29" name="正方形/長方形 28">
                <a:extLst>
                  <a:ext uri="{FF2B5EF4-FFF2-40B4-BE49-F238E27FC236}">
                    <a16:creationId xmlns:a16="http://schemas.microsoft.com/office/drawing/2014/main" id="{417F5206-3AD3-634A-98D4-4B16962AE4FD}"/>
                  </a:ext>
                </a:extLst>
              </p:cNvPr>
              <p:cNvSpPr>
                <a:spLocks noRot="1" noChangeAspect="1" noMove="1" noResize="1" noEditPoints="1" noAdjustHandles="1" noChangeArrowheads="1" noChangeShapeType="1" noTextEdit="1"/>
              </p:cNvSpPr>
              <p:nvPr/>
            </p:nvSpPr>
            <p:spPr>
              <a:xfrm>
                <a:off x="9744229" y="2618360"/>
                <a:ext cx="471091" cy="37638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A2DCA1E2-9971-4949-A7AC-F30867634ED4}"/>
                  </a:ext>
                </a:extLst>
              </p:cNvPr>
              <p:cNvSpPr/>
              <p:nvPr/>
            </p:nvSpPr>
            <p:spPr>
              <a:xfrm>
                <a:off x="9728599" y="3259222"/>
                <a:ext cx="47109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a:latin typeface="Cambria Math" panose="02040503050406030204" pitchFamily="18" charset="0"/>
                            </a:rPr>
                          </m:ctrlPr>
                        </m:accPr>
                        <m:e>
                          <m:sSub>
                            <m:sSubPr>
                              <m:ctrlPr>
                                <a:rPr lang="en-US" altLang="ja-JP" sz="1846" i="1">
                                  <a:latin typeface="Cambria Math" panose="02040503050406030204" pitchFamily="18" charset="0"/>
                                </a:rPr>
                              </m:ctrlPr>
                            </m:sSubPr>
                            <m:e>
                              <m:r>
                                <a:rPr lang="en-US" altLang="ja-JP" sz="1846" i="1">
                                  <a:latin typeface="Cambria Math" panose="02040503050406030204" pitchFamily="18" charset="0"/>
                                </a:rPr>
                                <m:t>𝑥</m:t>
                              </m:r>
                            </m:e>
                            <m:sub>
                              <m:r>
                                <a:rPr lang="en-US" altLang="ja-JP" sz="1846" i="1">
                                  <a:latin typeface="Cambria Math" panose="02040503050406030204" pitchFamily="18" charset="0"/>
                                </a:rPr>
                                <m:t>3</m:t>
                              </m:r>
                            </m:sub>
                          </m:sSub>
                        </m:e>
                      </m:acc>
                    </m:oMath>
                  </m:oMathPara>
                </a14:m>
                <a:endParaRPr lang="ja-JP" altLang="en-US" sz="1846"/>
              </a:p>
            </p:txBody>
          </p:sp>
        </mc:Choice>
        <mc:Fallback xmlns="">
          <p:sp>
            <p:nvSpPr>
              <p:cNvPr id="33" name="正方形/長方形 32">
                <a:extLst>
                  <a:ext uri="{FF2B5EF4-FFF2-40B4-BE49-F238E27FC236}">
                    <a16:creationId xmlns:a16="http://schemas.microsoft.com/office/drawing/2014/main" id="{A2DCA1E2-9971-4949-A7AC-F30867634ED4}"/>
                  </a:ext>
                </a:extLst>
              </p:cNvPr>
              <p:cNvSpPr>
                <a:spLocks noRot="1" noChangeAspect="1" noMove="1" noResize="1" noEditPoints="1" noAdjustHandles="1" noChangeArrowheads="1" noChangeShapeType="1" noTextEdit="1"/>
              </p:cNvSpPr>
              <p:nvPr/>
            </p:nvSpPr>
            <p:spPr>
              <a:xfrm>
                <a:off x="9728599" y="3259222"/>
                <a:ext cx="471091" cy="37638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a:extLst>
                  <a:ext uri="{FF2B5EF4-FFF2-40B4-BE49-F238E27FC236}">
                    <a16:creationId xmlns:a16="http://schemas.microsoft.com/office/drawing/2014/main" id="{B67909B2-7AA9-5541-A63F-71EF558B9E51}"/>
                  </a:ext>
                </a:extLst>
              </p:cNvPr>
              <p:cNvSpPr/>
              <p:nvPr/>
            </p:nvSpPr>
            <p:spPr>
              <a:xfrm rot="5400000">
                <a:off x="9598948" y="3799432"/>
                <a:ext cx="680956"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46">
                          <a:latin typeface="Cambria Math" panose="02040503050406030204" pitchFamily="18" charset="0"/>
                        </a:rPr>
                        <m:t>⋯⋯</m:t>
                      </m:r>
                    </m:oMath>
                  </m:oMathPara>
                </a14:m>
                <a:endParaRPr lang="ja-JP" altLang="en-US" sz="1846"/>
              </a:p>
            </p:txBody>
          </p:sp>
        </mc:Choice>
        <mc:Fallback xmlns="">
          <p:sp>
            <p:nvSpPr>
              <p:cNvPr id="43" name="正方形/長方形 42">
                <a:extLst>
                  <a:ext uri="{FF2B5EF4-FFF2-40B4-BE49-F238E27FC236}">
                    <a16:creationId xmlns:a16="http://schemas.microsoft.com/office/drawing/2014/main" id="{B67909B2-7AA9-5541-A63F-71EF558B9E51}"/>
                  </a:ext>
                </a:extLst>
              </p:cNvPr>
              <p:cNvSpPr>
                <a:spLocks noRot="1" noChangeAspect="1" noMove="1" noResize="1" noEditPoints="1" noAdjustHandles="1" noChangeArrowheads="1" noChangeShapeType="1" noTextEdit="1"/>
              </p:cNvSpPr>
              <p:nvPr/>
            </p:nvSpPr>
            <p:spPr>
              <a:xfrm rot="5400000">
                <a:off x="9598948" y="3799432"/>
                <a:ext cx="680956" cy="376385"/>
              </a:xfrm>
              <a:prstGeom prst="rect">
                <a:avLst/>
              </a:prstGeom>
              <a:blipFill>
                <a:blip r:embed="rId9"/>
                <a:stretch>
                  <a:fillRect/>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0AC651E2-58F4-3149-918C-0A3FA365E0E9}"/>
              </a:ext>
            </a:extLst>
          </p:cNvPr>
          <p:cNvSpPr/>
          <p:nvPr/>
        </p:nvSpPr>
        <p:spPr>
          <a:xfrm>
            <a:off x="9709984" y="1407522"/>
            <a:ext cx="620731" cy="38442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44" name="テキスト ボックス 43">
            <a:extLst>
              <a:ext uri="{FF2B5EF4-FFF2-40B4-BE49-F238E27FC236}">
                <a16:creationId xmlns:a16="http://schemas.microsoft.com/office/drawing/2014/main" id="{31E2D271-DC7B-AE44-9FE0-031BA50D924C}"/>
              </a:ext>
            </a:extLst>
          </p:cNvPr>
          <p:cNvSpPr txBox="1"/>
          <p:nvPr/>
        </p:nvSpPr>
        <p:spPr>
          <a:xfrm>
            <a:off x="8995508" y="5407295"/>
            <a:ext cx="2082621" cy="376385"/>
          </a:xfrm>
          <a:prstGeom prst="rect">
            <a:avLst/>
          </a:prstGeom>
          <a:noFill/>
        </p:spPr>
        <p:txBody>
          <a:bodyPr wrap="none" rtlCol="0">
            <a:spAutoFit/>
          </a:bodyPr>
          <a:lstStyle/>
          <a:p>
            <a:r>
              <a:rPr kumimoji="1" lang="ja-JP" altLang="en-US" sz="1846" b="1">
                <a:solidFill>
                  <a:srgbClr val="0070C0"/>
                </a:solidFill>
                <a:latin typeface="メイリオ" panose="020B0604030504040204" pitchFamily="50" charset="-128"/>
                <a:ea typeface="メイリオ" panose="020B0604030504040204" pitchFamily="50" charset="-128"/>
              </a:rPr>
              <a:t>標本平均の分布？</a:t>
            </a:r>
            <a:endParaRPr kumimoji="1" lang="ja-JP" altLang="en-US" sz="1846" b="1" dirty="0">
              <a:solidFill>
                <a:srgbClr val="0070C0"/>
              </a:solidFill>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0445FB03-AD27-AF4A-8622-F14FC399BAE9}"/>
              </a:ext>
            </a:extLst>
          </p:cNvPr>
          <p:cNvSpPr/>
          <p:nvPr/>
        </p:nvSpPr>
        <p:spPr>
          <a:xfrm>
            <a:off x="7211708" y="1721392"/>
            <a:ext cx="1980029" cy="400110"/>
          </a:xfrm>
          <a:prstGeom prst="rect">
            <a:avLst/>
          </a:prstGeom>
        </p:spPr>
        <p:txBody>
          <a:bodyPr wrap="none">
            <a:spAutoFit/>
          </a:bodyPr>
          <a:lstStyle/>
          <a:p>
            <a:r>
              <a:rPr lang="ja-JP" altLang="en-US" b="1">
                <a:solidFill>
                  <a:srgbClr val="0070C0"/>
                </a:solidFill>
                <a:latin typeface="Meiryo" charset="-128"/>
                <a:ea typeface="Meiryo" charset="-128"/>
                <a:cs typeface="Meiryo" charset="-128"/>
              </a:rPr>
              <a:t>標本平均の分布</a:t>
            </a:r>
            <a:endParaRPr lang="ja-JP" altLang="en-US">
              <a:solidFill>
                <a:srgbClr val="0070C0"/>
              </a:solidFill>
            </a:endParaRPr>
          </a:p>
        </p:txBody>
      </p:sp>
      <p:pic>
        <p:nvPicPr>
          <p:cNvPr id="46" name="図 45">
            <a:extLst>
              <a:ext uri="{FF2B5EF4-FFF2-40B4-BE49-F238E27FC236}">
                <a16:creationId xmlns:a16="http://schemas.microsoft.com/office/drawing/2014/main" id="{25189FBE-A11C-6346-B73B-7CA88C57985F}"/>
              </a:ext>
            </a:extLst>
          </p:cNvPr>
          <p:cNvPicPr>
            <a:picLocks noChangeAspect="1"/>
          </p:cNvPicPr>
          <p:nvPr/>
        </p:nvPicPr>
        <p:blipFill>
          <a:blip r:embed="rId10"/>
          <a:stretch>
            <a:fillRect/>
          </a:stretch>
        </p:blipFill>
        <p:spPr>
          <a:xfrm>
            <a:off x="7211708" y="2470103"/>
            <a:ext cx="2385864" cy="1799309"/>
          </a:xfrm>
          <a:prstGeom prst="rect">
            <a:avLst/>
          </a:prstGeom>
        </p:spPr>
      </p:pic>
      <mc:AlternateContent xmlns:mc="http://schemas.openxmlformats.org/markup-compatibility/2006" xmlns:a14="http://schemas.microsoft.com/office/drawing/2010/main">
        <mc:Choice Requires="a14">
          <p:sp>
            <p:nvSpPr>
              <p:cNvPr id="47" name="正方形/長方形 46">
                <a:extLst>
                  <a:ext uri="{FF2B5EF4-FFF2-40B4-BE49-F238E27FC236}">
                    <a16:creationId xmlns:a16="http://schemas.microsoft.com/office/drawing/2014/main" id="{98C5CBDB-7FD5-9D4F-AFEB-E47BAFA43BA3}"/>
                  </a:ext>
                </a:extLst>
              </p:cNvPr>
              <p:cNvSpPr/>
              <p:nvPr/>
            </p:nvSpPr>
            <p:spPr>
              <a:xfrm>
                <a:off x="5972122" y="2271394"/>
                <a:ext cx="2527693"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215" i="1" smtClean="0">
                              <a:latin typeface="Cambria Math" charset="0"/>
                              <a:ea typeface="Yu Gothic" charset="-128"/>
                              <a:cs typeface="Yu Gothic" charset="-128"/>
                            </a:rPr>
                          </m:ctrlPr>
                        </m:accPr>
                        <m:e>
                          <m:r>
                            <m:rPr>
                              <m:sty m:val="p"/>
                            </m:rPr>
                            <a:rPr lang="en-US" altLang="ja-JP" sz="2215">
                              <a:latin typeface="Cambria Math" charset="0"/>
                              <a:ea typeface="Yu Gothic" charset="-128"/>
                              <a:cs typeface="Yu Gothic" charset="-128"/>
                            </a:rPr>
                            <m:t>X</m:t>
                          </m:r>
                        </m:e>
                      </m:acc>
                      <m:r>
                        <a:rPr lang="en-US" altLang="ja-JP" sz="2215">
                          <a:latin typeface="Cambria Math" panose="02040503050406030204" pitchFamily="18" charset="0"/>
                          <a:ea typeface="Yu Gothic" charset="-128"/>
                          <a:cs typeface="Yu Gothic" charset="-128"/>
                        </a:rPr>
                        <m:t>~</m:t>
                      </m:r>
                      <m:r>
                        <m:rPr>
                          <m:sty m:val="p"/>
                        </m:rPr>
                        <a:rPr lang="en-US" altLang="ja-JP" sz="2215">
                          <a:latin typeface="Cambria Math" panose="02040503050406030204" pitchFamily="18" charset="0"/>
                          <a:ea typeface="Yu Gothic" charset="-128"/>
                          <a:cs typeface="Yu Gothic" charset="-128"/>
                        </a:rPr>
                        <m:t>N</m:t>
                      </m:r>
                      <m:r>
                        <a:rPr lang="en-US" altLang="ja-JP" sz="2215">
                          <a:latin typeface="Cambria Math" panose="02040503050406030204" pitchFamily="18" charset="0"/>
                          <a:ea typeface="Yu Gothic" charset="-128"/>
                          <a:cs typeface="Yu Gothic" charset="-128"/>
                        </a:rPr>
                        <m:t>(100,2)</m:t>
                      </m:r>
                    </m:oMath>
                  </m:oMathPara>
                </a14:m>
                <a:endParaRPr lang="ja-JP" altLang="en-US" sz="2215" dirty="0">
                  <a:latin typeface="Yu Gothic" charset="-128"/>
                  <a:ea typeface="Yu Gothic" charset="-128"/>
                  <a:cs typeface="Yu Gothic" charset="-128"/>
                </a:endParaRPr>
              </a:p>
            </p:txBody>
          </p:sp>
        </mc:Choice>
        <mc:Fallback xmlns="">
          <p:sp>
            <p:nvSpPr>
              <p:cNvPr id="47" name="正方形/長方形 46">
                <a:extLst>
                  <a:ext uri="{FF2B5EF4-FFF2-40B4-BE49-F238E27FC236}">
                    <a16:creationId xmlns:a16="http://schemas.microsoft.com/office/drawing/2014/main" id="{98C5CBDB-7FD5-9D4F-AFEB-E47BAFA43BA3}"/>
                  </a:ext>
                </a:extLst>
              </p:cNvPr>
              <p:cNvSpPr>
                <a:spLocks noRot="1" noChangeAspect="1" noMove="1" noResize="1" noEditPoints="1" noAdjustHandles="1" noChangeArrowheads="1" noChangeShapeType="1" noTextEdit="1"/>
              </p:cNvSpPr>
              <p:nvPr/>
            </p:nvSpPr>
            <p:spPr>
              <a:xfrm>
                <a:off x="5972122" y="2271394"/>
                <a:ext cx="2527693" cy="433196"/>
              </a:xfrm>
              <a:prstGeom prst="rect">
                <a:avLst/>
              </a:prstGeom>
              <a:blipFill>
                <a:blip r:embed="rId11"/>
                <a:stretch>
                  <a:fillRect b="-17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a:extLst>
                  <a:ext uri="{FF2B5EF4-FFF2-40B4-BE49-F238E27FC236}">
                    <a16:creationId xmlns:a16="http://schemas.microsoft.com/office/drawing/2014/main" id="{B80B6E27-E8A5-B543-B1E7-5FD300FE6BA1}"/>
                  </a:ext>
                </a:extLst>
              </p:cNvPr>
              <p:cNvSpPr/>
              <p:nvPr/>
            </p:nvSpPr>
            <p:spPr>
              <a:xfrm>
                <a:off x="9370160" y="3889982"/>
                <a:ext cx="39562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1846" i="1">
                              <a:latin typeface="Cambria Math" panose="02040503050406030204" pitchFamily="18" charset="0"/>
                              <a:ea typeface="Cambria Math" panose="02040503050406030204" pitchFamily="18" charset="0"/>
                            </a:rPr>
                          </m:ctrlPr>
                        </m:accPr>
                        <m:e>
                          <m:r>
                            <a:rPr lang="en-US" altLang="ja-JP" sz="1846" i="1">
                              <a:latin typeface="Cambria Math" panose="02040503050406030204" pitchFamily="18" charset="0"/>
                              <a:ea typeface="Cambria Math" panose="02040503050406030204" pitchFamily="18" charset="0"/>
                            </a:rPr>
                            <m:t>𝑋</m:t>
                          </m:r>
                        </m:e>
                      </m:acc>
                    </m:oMath>
                  </m:oMathPara>
                </a14:m>
                <a:endParaRPr lang="ja-JP" altLang="en-US" sz="1846"/>
              </a:p>
            </p:txBody>
          </p:sp>
        </mc:Choice>
        <mc:Fallback xmlns="">
          <p:sp>
            <p:nvSpPr>
              <p:cNvPr id="50" name="正方形/長方形 49">
                <a:extLst>
                  <a:ext uri="{FF2B5EF4-FFF2-40B4-BE49-F238E27FC236}">
                    <a16:creationId xmlns:a16="http://schemas.microsoft.com/office/drawing/2014/main" id="{B80B6E27-E8A5-B543-B1E7-5FD300FE6BA1}"/>
                  </a:ext>
                </a:extLst>
              </p:cNvPr>
              <p:cNvSpPr>
                <a:spLocks noRot="1" noChangeAspect="1" noMove="1" noResize="1" noEditPoints="1" noAdjustHandles="1" noChangeArrowheads="1" noChangeShapeType="1" noTextEdit="1"/>
              </p:cNvSpPr>
              <p:nvPr/>
            </p:nvSpPr>
            <p:spPr>
              <a:xfrm>
                <a:off x="9370160" y="3889982"/>
                <a:ext cx="395621" cy="376385"/>
              </a:xfrm>
              <a:prstGeom prst="rect">
                <a:avLst/>
              </a:prstGeom>
              <a:blipFill>
                <a:blip r:embed="rId12"/>
                <a:stretch>
                  <a:fillRect/>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8A64C02D-D95F-164D-8272-7F62D4E3EB86}"/>
              </a:ext>
            </a:extLst>
          </p:cNvPr>
          <p:cNvCxnSpPr/>
          <p:nvPr/>
        </p:nvCxnSpPr>
        <p:spPr bwMode="auto">
          <a:xfrm>
            <a:off x="8404640" y="3259222"/>
            <a:ext cx="360000" cy="0"/>
          </a:xfrm>
          <a:prstGeom prst="straightConnector1">
            <a:avLst/>
          </a:prstGeom>
          <a:solidFill>
            <a:schemeClr val="accent1"/>
          </a:solidFill>
          <a:ln w="9525"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52" name="正方形/長方形 51">
                <a:extLst>
                  <a:ext uri="{FF2B5EF4-FFF2-40B4-BE49-F238E27FC236}">
                    <a16:creationId xmlns:a16="http://schemas.microsoft.com/office/drawing/2014/main" id="{45530B15-55F6-0D42-946C-7B40B1A8235C}"/>
                  </a:ext>
                </a:extLst>
              </p:cNvPr>
              <p:cNvSpPr/>
              <p:nvPr/>
            </p:nvSpPr>
            <p:spPr>
              <a:xfrm>
                <a:off x="7389579" y="4286685"/>
                <a:ext cx="1965534"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ja-JP" altLang="en-US" sz="2215">
                          <a:latin typeface="Cambria Math" charset="0"/>
                          <a:ea typeface="Cambria Math" charset="0"/>
                          <a:cs typeface="Cambria Math" charset="0"/>
                        </a:rPr>
                        <m:t>μ</m:t>
                      </m:r>
                      <m:r>
                        <a:rPr lang="en-US" altLang="ja-JP" sz="2215">
                          <a:latin typeface="Cambria Math" panose="02040503050406030204" pitchFamily="18" charset="0"/>
                          <a:ea typeface="Cambria Math" charset="0"/>
                          <a:cs typeface="Cambria Math" charset="0"/>
                        </a:rPr>
                        <m:t>=100</m:t>
                      </m:r>
                    </m:oMath>
                  </m:oMathPara>
                </a14:m>
                <a:endParaRPr lang="ja-JP" altLang="en-US" sz="2215" dirty="0"/>
              </a:p>
            </p:txBody>
          </p:sp>
        </mc:Choice>
        <mc:Fallback xmlns="">
          <p:sp>
            <p:nvSpPr>
              <p:cNvPr id="52" name="正方形/長方形 51">
                <a:extLst>
                  <a:ext uri="{FF2B5EF4-FFF2-40B4-BE49-F238E27FC236}">
                    <a16:creationId xmlns:a16="http://schemas.microsoft.com/office/drawing/2014/main" id="{45530B15-55F6-0D42-946C-7B40B1A8235C}"/>
                  </a:ext>
                </a:extLst>
              </p:cNvPr>
              <p:cNvSpPr>
                <a:spLocks noRot="1" noChangeAspect="1" noMove="1" noResize="1" noEditPoints="1" noAdjustHandles="1" noChangeArrowheads="1" noChangeShapeType="1" noTextEdit="1"/>
              </p:cNvSpPr>
              <p:nvPr/>
            </p:nvSpPr>
            <p:spPr>
              <a:xfrm>
                <a:off x="7389579" y="4286685"/>
                <a:ext cx="1965534" cy="433196"/>
              </a:xfrm>
              <a:prstGeom prst="rect">
                <a:avLst/>
              </a:prstGeom>
              <a:blipFill>
                <a:blip r:embed="rId13"/>
                <a:stretch>
                  <a:fillRect b="-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a:extLst>
                  <a:ext uri="{FF2B5EF4-FFF2-40B4-BE49-F238E27FC236}">
                    <a16:creationId xmlns:a16="http://schemas.microsoft.com/office/drawing/2014/main" id="{6DFDAEA1-E4A5-2048-885E-3771FCCB863D}"/>
                  </a:ext>
                </a:extLst>
              </p:cNvPr>
              <p:cNvSpPr/>
              <p:nvPr/>
            </p:nvSpPr>
            <p:spPr>
              <a:xfrm>
                <a:off x="8486856" y="3417438"/>
                <a:ext cx="369011"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846" b="0" i="1" smtClean="0">
                          <a:latin typeface="Cambria Math" panose="02040503050406030204" pitchFamily="18" charset="0"/>
                          <a:ea typeface="Cambria Math" panose="02040503050406030204" pitchFamily="18" charset="0"/>
                        </a:rPr>
                        <m:t>2</m:t>
                      </m:r>
                    </m:oMath>
                  </m:oMathPara>
                </a14:m>
                <a:endParaRPr lang="ja-JP" altLang="en-US" sz="1846"/>
              </a:p>
            </p:txBody>
          </p:sp>
        </mc:Choice>
        <mc:Fallback xmlns="">
          <p:sp>
            <p:nvSpPr>
              <p:cNvPr id="53" name="正方形/長方形 52">
                <a:extLst>
                  <a:ext uri="{FF2B5EF4-FFF2-40B4-BE49-F238E27FC236}">
                    <a16:creationId xmlns:a16="http://schemas.microsoft.com/office/drawing/2014/main" id="{6DFDAEA1-E4A5-2048-885E-3771FCCB863D}"/>
                  </a:ext>
                </a:extLst>
              </p:cNvPr>
              <p:cNvSpPr>
                <a:spLocks noRot="1" noChangeAspect="1" noMove="1" noResize="1" noEditPoints="1" noAdjustHandles="1" noChangeArrowheads="1" noChangeShapeType="1" noTextEdit="1"/>
              </p:cNvSpPr>
              <p:nvPr/>
            </p:nvSpPr>
            <p:spPr>
              <a:xfrm>
                <a:off x="8486856" y="3417438"/>
                <a:ext cx="369011" cy="376385"/>
              </a:xfrm>
              <a:prstGeom prst="rect">
                <a:avLst/>
              </a:prstGeom>
              <a:blipFill>
                <a:blip r:embed="rId14"/>
                <a:stretch>
                  <a:fillRect/>
                </a:stretch>
              </a:blipFill>
            </p:spPr>
            <p:txBody>
              <a:bodyPr/>
              <a:lstStyle/>
              <a:p>
                <a:r>
                  <a:rPr lang="ja-JP" altLang="en-US">
                    <a:noFill/>
                  </a:rPr>
                  <a:t> </a:t>
                </a:r>
              </a:p>
            </p:txBody>
          </p:sp>
        </mc:Fallback>
      </mc:AlternateContent>
      <p:cxnSp>
        <p:nvCxnSpPr>
          <p:cNvPr id="54" name="直線コネクタ 53">
            <a:extLst>
              <a:ext uri="{FF2B5EF4-FFF2-40B4-BE49-F238E27FC236}">
                <a16:creationId xmlns:a16="http://schemas.microsoft.com/office/drawing/2014/main" id="{57B4BDFA-149A-EF49-9E31-5D0036731560}"/>
              </a:ext>
            </a:extLst>
          </p:cNvPr>
          <p:cNvCxnSpPr/>
          <p:nvPr/>
        </p:nvCxnSpPr>
        <p:spPr bwMode="auto">
          <a:xfrm>
            <a:off x="8349922" y="4148892"/>
            <a:ext cx="0" cy="13779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37617633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中心</a:t>
            </a:r>
            <a:r>
              <a:rPr lang="ja-JP" altLang="en-US" b="1"/>
              <a:t>極限定理の例</a:t>
            </a:r>
            <a:endParaRPr kumimoji="1" lang="ja-JP" altLang="en-US" dirty="0"/>
          </a:p>
        </p:txBody>
      </p:sp>
      <p:sp>
        <p:nvSpPr>
          <p:cNvPr id="7" name="正方形/長方形 6"/>
          <p:cNvSpPr/>
          <p:nvPr/>
        </p:nvSpPr>
        <p:spPr>
          <a:xfrm>
            <a:off x="2883371" y="2867858"/>
            <a:ext cx="2086166"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2082210" y="3349583"/>
            <a:ext cx="3670437" cy="252924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9" name="図形グループ 8"/>
          <p:cNvGrpSpPr/>
          <p:nvPr/>
        </p:nvGrpSpPr>
        <p:grpSpPr>
          <a:xfrm>
            <a:off x="2446785" y="3685876"/>
            <a:ext cx="2887224" cy="1839178"/>
            <a:chOff x="832577" y="3644724"/>
            <a:chExt cx="4294939" cy="3014559"/>
          </a:xfrm>
        </p:grpSpPr>
        <p:pic>
          <p:nvPicPr>
            <p:cNvPr id="10" name="図 9"/>
            <p:cNvPicPr>
              <a:picLocks noChangeAspect="1"/>
            </p:cNvPicPr>
            <p:nvPr/>
          </p:nvPicPr>
          <p:blipFill>
            <a:blip r:embed="rId3"/>
            <a:stretch>
              <a:fillRect/>
            </a:stretch>
          </p:blipFill>
          <p:spPr>
            <a:xfrm>
              <a:off x="1501880" y="3658565"/>
              <a:ext cx="657785" cy="672352"/>
            </a:xfrm>
            <a:prstGeom prst="rect">
              <a:avLst/>
            </a:prstGeom>
          </p:spPr>
        </p:pic>
        <p:pic>
          <p:nvPicPr>
            <p:cNvPr id="11" name="図 10"/>
            <p:cNvPicPr>
              <a:picLocks noChangeAspect="1"/>
            </p:cNvPicPr>
            <p:nvPr/>
          </p:nvPicPr>
          <p:blipFill>
            <a:blip r:embed="rId4"/>
            <a:stretch>
              <a:fillRect/>
            </a:stretch>
          </p:blipFill>
          <p:spPr>
            <a:xfrm>
              <a:off x="2173018" y="3659653"/>
              <a:ext cx="657785" cy="672352"/>
            </a:xfrm>
            <a:prstGeom prst="rect">
              <a:avLst/>
            </a:prstGeom>
          </p:spPr>
        </p:pic>
        <p:pic>
          <p:nvPicPr>
            <p:cNvPr id="12" name="図 11"/>
            <p:cNvPicPr>
              <a:picLocks noChangeAspect="1"/>
            </p:cNvPicPr>
            <p:nvPr/>
          </p:nvPicPr>
          <p:blipFill>
            <a:blip r:embed="rId3"/>
            <a:stretch>
              <a:fillRect/>
            </a:stretch>
          </p:blipFill>
          <p:spPr>
            <a:xfrm>
              <a:off x="2800470" y="3644724"/>
              <a:ext cx="657785" cy="672352"/>
            </a:xfrm>
            <a:prstGeom prst="rect">
              <a:avLst/>
            </a:prstGeom>
          </p:spPr>
        </p:pic>
        <p:pic>
          <p:nvPicPr>
            <p:cNvPr id="13" name="図 12"/>
            <p:cNvPicPr>
              <a:picLocks noChangeAspect="1"/>
            </p:cNvPicPr>
            <p:nvPr/>
          </p:nvPicPr>
          <p:blipFill>
            <a:blip r:embed="rId4"/>
            <a:stretch>
              <a:fillRect/>
            </a:stretch>
          </p:blipFill>
          <p:spPr>
            <a:xfrm>
              <a:off x="3427922" y="3659653"/>
              <a:ext cx="657785" cy="672352"/>
            </a:xfrm>
            <a:prstGeom prst="rect">
              <a:avLst/>
            </a:prstGeom>
          </p:spPr>
        </p:pic>
        <p:pic>
          <p:nvPicPr>
            <p:cNvPr id="14" name="図 13"/>
            <p:cNvPicPr>
              <a:picLocks noChangeAspect="1"/>
            </p:cNvPicPr>
            <p:nvPr/>
          </p:nvPicPr>
          <p:blipFill>
            <a:blip r:embed="rId4"/>
            <a:stretch>
              <a:fillRect/>
            </a:stretch>
          </p:blipFill>
          <p:spPr>
            <a:xfrm>
              <a:off x="2937881" y="4396789"/>
              <a:ext cx="657785" cy="672352"/>
            </a:xfrm>
            <a:prstGeom prst="rect">
              <a:avLst/>
            </a:prstGeom>
          </p:spPr>
        </p:pic>
        <p:pic>
          <p:nvPicPr>
            <p:cNvPr id="15" name="図 14"/>
            <p:cNvPicPr>
              <a:picLocks noChangeAspect="1"/>
            </p:cNvPicPr>
            <p:nvPr/>
          </p:nvPicPr>
          <p:blipFill>
            <a:blip r:embed="rId3"/>
            <a:stretch>
              <a:fillRect/>
            </a:stretch>
          </p:blipFill>
          <p:spPr>
            <a:xfrm>
              <a:off x="3669410" y="4365479"/>
              <a:ext cx="657785" cy="672352"/>
            </a:xfrm>
            <a:prstGeom prst="rect">
              <a:avLst/>
            </a:prstGeom>
          </p:spPr>
        </p:pic>
        <p:pic>
          <p:nvPicPr>
            <p:cNvPr id="16" name="図 15"/>
            <p:cNvPicPr>
              <a:picLocks noChangeAspect="1"/>
            </p:cNvPicPr>
            <p:nvPr/>
          </p:nvPicPr>
          <p:blipFill>
            <a:blip r:embed="rId4"/>
            <a:stretch>
              <a:fillRect/>
            </a:stretch>
          </p:blipFill>
          <p:spPr>
            <a:xfrm>
              <a:off x="4393190" y="4376303"/>
              <a:ext cx="657785" cy="672352"/>
            </a:xfrm>
            <a:prstGeom prst="rect">
              <a:avLst/>
            </a:prstGeom>
          </p:spPr>
        </p:pic>
        <p:pic>
          <p:nvPicPr>
            <p:cNvPr id="17" name="図 16"/>
            <p:cNvPicPr>
              <a:picLocks noChangeAspect="1"/>
            </p:cNvPicPr>
            <p:nvPr/>
          </p:nvPicPr>
          <p:blipFill>
            <a:blip r:embed="rId3"/>
            <a:stretch>
              <a:fillRect/>
            </a:stretch>
          </p:blipFill>
          <p:spPr>
            <a:xfrm>
              <a:off x="1458250" y="5233364"/>
              <a:ext cx="657785" cy="672352"/>
            </a:xfrm>
            <a:prstGeom prst="rect">
              <a:avLst/>
            </a:prstGeom>
          </p:spPr>
        </p:pic>
        <p:pic>
          <p:nvPicPr>
            <p:cNvPr id="18" name="図 17"/>
            <p:cNvPicPr>
              <a:picLocks noChangeAspect="1"/>
            </p:cNvPicPr>
            <p:nvPr/>
          </p:nvPicPr>
          <p:blipFill>
            <a:blip r:embed="rId3"/>
            <a:stretch>
              <a:fillRect/>
            </a:stretch>
          </p:blipFill>
          <p:spPr>
            <a:xfrm>
              <a:off x="2641746" y="5205011"/>
              <a:ext cx="657785" cy="672352"/>
            </a:xfrm>
            <a:prstGeom prst="rect">
              <a:avLst/>
            </a:prstGeom>
          </p:spPr>
        </p:pic>
        <p:pic>
          <p:nvPicPr>
            <p:cNvPr id="19" name="図 18"/>
            <p:cNvPicPr>
              <a:picLocks noChangeAspect="1"/>
            </p:cNvPicPr>
            <p:nvPr/>
          </p:nvPicPr>
          <p:blipFill>
            <a:blip r:embed="rId4"/>
            <a:stretch>
              <a:fillRect/>
            </a:stretch>
          </p:blipFill>
          <p:spPr>
            <a:xfrm>
              <a:off x="2102823" y="5205011"/>
              <a:ext cx="657785" cy="672352"/>
            </a:xfrm>
            <a:prstGeom prst="rect">
              <a:avLst/>
            </a:prstGeom>
          </p:spPr>
        </p:pic>
        <p:pic>
          <p:nvPicPr>
            <p:cNvPr id="20" name="図 19"/>
            <p:cNvPicPr>
              <a:picLocks noChangeAspect="1"/>
            </p:cNvPicPr>
            <p:nvPr/>
          </p:nvPicPr>
          <p:blipFill>
            <a:blip r:embed="rId4"/>
            <a:stretch>
              <a:fillRect/>
            </a:stretch>
          </p:blipFill>
          <p:spPr>
            <a:xfrm>
              <a:off x="3299531" y="5205011"/>
              <a:ext cx="657785" cy="672352"/>
            </a:xfrm>
            <a:prstGeom prst="rect">
              <a:avLst/>
            </a:prstGeom>
          </p:spPr>
        </p:pic>
        <p:pic>
          <p:nvPicPr>
            <p:cNvPr id="21" name="図 20"/>
            <p:cNvPicPr>
              <a:picLocks noChangeAspect="1"/>
            </p:cNvPicPr>
            <p:nvPr/>
          </p:nvPicPr>
          <p:blipFill>
            <a:blip r:embed="rId3"/>
            <a:stretch>
              <a:fillRect/>
            </a:stretch>
          </p:blipFill>
          <p:spPr>
            <a:xfrm>
              <a:off x="3875832" y="5187595"/>
              <a:ext cx="657785" cy="672352"/>
            </a:xfrm>
            <a:prstGeom prst="rect">
              <a:avLst/>
            </a:prstGeom>
          </p:spPr>
        </p:pic>
        <p:pic>
          <p:nvPicPr>
            <p:cNvPr id="22" name="図 21"/>
            <p:cNvPicPr>
              <a:picLocks noChangeAspect="1"/>
            </p:cNvPicPr>
            <p:nvPr/>
          </p:nvPicPr>
          <p:blipFill>
            <a:blip r:embed="rId4"/>
            <a:stretch>
              <a:fillRect/>
            </a:stretch>
          </p:blipFill>
          <p:spPr>
            <a:xfrm>
              <a:off x="4469731" y="5215318"/>
              <a:ext cx="657785" cy="672352"/>
            </a:xfrm>
            <a:prstGeom prst="rect">
              <a:avLst/>
            </a:prstGeom>
          </p:spPr>
        </p:pic>
        <p:pic>
          <p:nvPicPr>
            <p:cNvPr id="23" name="図 22"/>
            <p:cNvPicPr>
              <a:picLocks noChangeAspect="1"/>
            </p:cNvPicPr>
            <p:nvPr/>
          </p:nvPicPr>
          <p:blipFill>
            <a:blip r:embed="rId3"/>
            <a:stretch>
              <a:fillRect/>
            </a:stretch>
          </p:blipFill>
          <p:spPr>
            <a:xfrm>
              <a:off x="2155778" y="5968586"/>
              <a:ext cx="657785" cy="672352"/>
            </a:xfrm>
            <a:prstGeom prst="rect">
              <a:avLst/>
            </a:prstGeom>
          </p:spPr>
        </p:pic>
        <p:pic>
          <p:nvPicPr>
            <p:cNvPr id="24" name="図 23"/>
            <p:cNvPicPr>
              <a:picLocks noChangeAspect="1"/>
            </p:cNvPicPr>
            <p:nvPr/>
          </p:nvPicPr>
          <p:blipFill>
            <a:blip r:embed="rId4"/>
            <a:stretch>
              <a:fillRect/>
            </a:stretch>
          </p:blipFill>
          <p:spPr>
            <a:xfrm>
              <a:off x="2820132" y="5986931"/>
              <a:ext cx="657785" cy="672352"/>
            </a:xfrm>
            <a:prstGeom prst="rect">
              <a:avLst/>
            </a:prstGeom>
          </p:spPr>
        </p:pic>
        <p:pic>
          <p:nvPicPr>
            <p:cNvPr id="25" name="図 24"/>
            <p:cNvPicPr>
              <a:picLocks noChangeAspect="1"/>
            </p:cNvPicPr>
            <p:nvPr/>
          </p:nvPicPr>
          <p:blipFill>
            <a:blip r:embed="rId3"/>
            <a:stretch>
              <a:fillRect/>
            </a:stretch>
          </p:blipFill>
          <p:spPr>
            <a:xfrm>
              <a:off x="3525800" y="5980817"/>
              <a:ext cx="657785" cy="672352"/>
            </a:xfrm>
            <a:prstGeom prst="rect">
              <a:avLst/>
            </a:prstGeom>
          </p:spPr>
        </p:pic>
        <p:pic>
          <p:nvPicPr>
            <p:cNvPr id="26" name="図 25"/>
            <p:cNvPicPr>
              <a:picLocks noChangeAspect="1"/>
            </p:cNvPicPr>
            <p:nvPr/>
          </p:nvPicPr>
          <p:blipFill>
            <a:blip r:embed="rId3"/>
            <a:stretch>
              <a:fillRect/>
            </a:stretch>
          </p:blipFill>
          <p:spPr>
            <a:xfrm>
              <a:off x="4023906" y="3668361"/>
              <a:ext cx="657785" cy="672352"/>
            </a:xfrm>
            <a:prstGeom prst="rect">
              <a:avLst/>
            </a:prstGeom>
          </p:spPr>
        </p:pic>
        <p:pic>
          <p:nvPicPr>
            <p:cNvPr id="27" name="図 26"/>
            <p:cNvPicPr>
              <a:picLocks noChangeAspect="1"/>
            </p:cNvPicPr>
            <p:nvPr/>
          </p:nvPicPr>
          <p:blipFill>
            <a:blip r:embed="rId3"/>
            <a:stretch>
              <a:fillRect/>
            </a:stretch>
          </p:blipFill>
          <p:spPr>
            <a:xfrm>
              <a:off x="1027900" y="4389420"/>
              <a:ext cx="657785" cy="672352"/>
            </a:xfrm>
            <a:prstGeom prst="rect">
              <a:avLst/>
            </a:prstGeom>
          </p:spPr>
        </p:pic>
        <p:pic>
          <p:nvPicPr>
            <p:cNvPr id="28" name="図 27"/>
            <p:cNvPicPr>
              <a:picLocks noChangeAspect="1"/>
            </p:cNvPicPr>
            <p:nvPr/>
          </p:nvPicPr>
          <p:blipFill>
            <a:blip r:embed="rId4"/>
            <a:stretch>
              <a:fillRect/>
            </a:stretch>
          </p:blipFill>
          <p:spPr>
            <a:xfrm>
              <a:off x="1699038" y="4390508"/>
              <a:ext cx="657785" cy="672352"/>
            </a:xfrm>
            <a:prstGeom prst="rect">
              <a:avLst/>
            </a:prstGeom>
          </p:spPr>
        </p:pic>
        <p:pic>
          <p:nvPicPr>
            <p:cNvPr id="29" name="図 28"/>
            <p:cNvPicPr>
              <a:picLocks noChangeAspect="1"/>
            </p:cNvPicPr>
            <p:nvPr/>
          </p:nvPicPr>
          <p:blipFill>
            <a:blip r:embed="rId3"/>
            <a:stretch>
              <a:fillRect/>
            </a:stretch>
          </p:blipFill>
          <p:spPr>
            <a:xfrm>
              <a:off x="2326490" y="4375579"/>
              <a:ext cx="657785" cy="672352"/>
            </a:xfrm>
            <a:prstGeom prst="rect">
              <a:avLst/>
            </a:prstGeom>
          </p:spPr>
        </p:pic>
        <p:pic>
          <p:nvPicPr>
            <p:cNvPr id="30" name="図 29"/>
            <p:cNvPicPr>
              <a:picLocks noChangeAspect="1"/>
            </p:cNvPicPr>
            <p:nvPr/>
          </p:nvPicPr>
          <p:blipFill>
            <a:blip r:embed="rId4"/>
            <a:stretch>
              <a:fillRect/>
            </a:stretch>
          </p:blipFill>
          <p:spPr>
            <a:xfrm>
              <a:off x="832577" y="5233364"/>
              <a:ext cx="657785" cy="672352"/>
            </a:xfrm>
            <a:prstGeom prst="rect">
              <a:avLst/>
            </a:prstGeom>
          </p:spPr>
        </p:pic>
        <p:pic>
          <p:nvPicPr>
            <p:cNvPr id="31" name="図 30"/>
            <p:cNvPicPr>
              <a:picLocks noChangeAspect="1"/>
            </p:cNvPicPr>
            <p:nvPr/>
          </p:nvPicPr>
          <p:blipFill>
            <a:blip r:embed="rId4"/>
            <a:stretch>
              <a:fillRect/>
            </a:stretch>
          </p:blipFill>
          <p:spPr>
            <a:xfrm>
              <a:off x="1538538" y="5934724"/>
              <a:ext cx="657785" cy="672352"/>
            </a:xfrm>
            <a:prstGeom prst="rect">
              <a:avLst/>
            </a:prstGeom>
          </p:spPr>
        </p:pic>
      </p:grpSp>
      <p:sp>
        <p:nvSpPr>
          <p:cNvPr id="80" name="正方形/長方形 79">
            <a:extLst>
              <a:ext uri="{FF2B5EF4-FFF2-40B4-BE49-F238E27FC236}">
                <a16:creationId xmlns:a16="http://schemas.microsoft.com/office/drawing/2014/main" id="{E2980FB0-166A-4BC7-8F1C-02D4815A554B}"/>
              </a:ext>
            </a:extLst>
          </p:cNvPr>
          <p:cNvSpPr/>
          <p:nvPr/>
        </p:nvSpPr>
        <p:spPr bwMode="auto">
          <a:xfrm>
            <a:off x="1946101" y="1328231"/>
            <a:ext cx="4871705" cy="1365074"/>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9565E0C-D18D-1E45-9EE5-B409DBE9881A}"/>
                  </a:ext>
                </a:extLst>
              </p:cNvPr>
              <p:cNvSpPr txBox="1"/>
              <p:nvPr/>
            </p:nvSpPr>
            <p:spPr>
              <a:xfrm>
                <a:off x="1994707" y="1418499"/>
                <a:ext cx="4710893" cy="1538883"/>
              </a:xfrm>
              <a:prstGeom prst="rect">
                <a:avLst/>
              </a:prstGeom>
              <a:noFill/>
            </p:spPr>
            <p:txBody>
              <a:bodyPr wrap="square" rtlCol="0">
                <a:spAutoFit/>
              </a:bodyPr>
              <a:lstStyle/>
              <a:p>
                <a:pPr algn="just"/>
                <a:r>
                  <a:rPr lang="ja-JP" altLang="en-US" sz="1850">
                    <a:latin typeface="メイリオ" panose="020B0604030504040204" pitchFamily="50" charset="-128"/>
                    <a:ea typeface="メイリオ" panose="020B0604030504040204" pitchFamily="50" charset="-128"/>
                  </a:rPr>
                  <a:t>身長の分布が</a:t>
                </a:r>
                <a:r>
                  <a:rPr lang="ja-JP" altLang="ja-JP" sz="1850">
                    <a:latin typeface="メイリオ" panose="020B0604030504040204" pitchFamily="50" charset="-128"/>
                    <a:ea typeface="メイリオ" panose="020B0604030504040204" pitchFamily="50" charset="-128"/>
                  </a:rPr>
                  <a:t>平均</a:t>
                </a:r>
                <a:r>
                  <a:rPr lang="en-US" altLang="ja-JP" sz="185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850" i="1" dirty="0">
                        <a:latin typeface="Cambria Math" panose="02040503050406030204" pitchFamily="18" charset="0"/>
                      </a:rPr>
                      <m:t>𝜇</m:t>
                    </m:r>
                    <m:r>
                      <a:rPr lang="en-US" altLang="ja-JP" sz="1850" i="1" dirty="0">
                        <a:latin typeface="Cambria Math" panose="02040503050406030204" pitchFamily="18" charset="0"/>
                      </a:rPr>
                      <m:t>=172</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、標準偏差が</a:t>
                </a:r>
                <a14:m>
                  <m:oMath xmlns:m="http://schemas.openxmlformats.org/officeDocument/2006/math">
                    <m:r>
                      <a:rPr lang="en-US" altLang="ja-JP" sz="1850" i="1" dirty="0">
                        <a:latin typeface="Cambria Math" panose="02040503050406030204" pitchFamily="18" charset="0"/>
                      </a:rPr>
                      <m:t>𝜎</m:t>
                    </m:r>
                    <m:r>
                      <a:rPr lang="en-US" altLang="ja-JP" sz="1850" i="1" dirty="0">
                        <a:latin typeface="Cambria Math" panose="02040503050406030204" pitchFamily="18" charset="0"/>
                      </a:rPr>
                      <m:t>=4.5</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の母集団</a:t>
                </a:r>
                <a:r>
                  <a:rPr lang="ja-JP" altLang="ja-JP" sz="1850">
                    <a:latin typeface="メイリオ" panose="020B0604030504040204" pitchFamily="50" charset="-128"/>
                    <a:ea typeface="メイリオ" panose="020B0604030504040204" pitchFamily="50" charset="-128"/>
                  </a:rPr>
                  <a:t>か</a:t>
                </a:r>
                <a:r>
                  <a:rPr lang="ja-JP" altLang="en-US" sz="1850">
                    <a:latin typeface="メイリオ" panose="020B0604030504040204" pitchFamily="50" charset="-128"/>
                    <a:ea typeface="メイリオ" panose="020B0604030504040204" pitchFamily="50" charset="-128"/>
                  </a:rPr>
                  <a:t>ら</a:t>
                </a:r>
                <a:r>
                  <a:rPr lang="en-US" altLang="ja-JP" sz="1850" dirty="0">
                    <a:latin typeface="メイリオ" panose="020B0604030504040204" pitchFamily="50" charset="-128"/>
                    <a:ea typeface="メイリオ" panose="020B0604030504040204" pitchFamily="50" charset="-128"/>
                  </a:rPr>
                  <a:t>100</a:t>
                </a:r>
                <a:r>
                  <a:rPr lang="ja-JP" altLang="en-US" sz="1850">
                    <a:latin typeface="メイリオ" panose="020B0604030504040204" pitchFamily="50" charset="-128"/>
                    <a:ea typeface="メイリオ" panose="020B0604030504040204" pitchFamily="50" charset="-128"/>
                  </a:rPr>
                  <a:t>人</a:t>
                </a:r>
                <a:r>
                  <a:rPr lang="ja-JP" altLang="ja-JP" sz="1850">
                    <a:latin typeface="メイリオ" panose="020B0604030504040204" pitchFamily="50" charset="-128"/>
                    <a:ea typeface="メイリオ" panose="020B0604030504040204" pitchFamily="50" charset="-128"/>
                  </a:rPr>
                  <a:t>の</a:t>
                </a:r>
                <a:r>
                  <a:rPr lang="ja-JP" altLang="ja-JP" sz="1850" dirty="0">
                    <a:latin typeface="メイリオ" panose="020B0604030504040204" pitchFamily="50" charset="-128"/>
                    <a:ea typeface="メイリオ" panose="020B0604030504040204" pitchFamily="50" charset="-128"/>
                  </a:rPr>
                  <a:t>サンプ</a:t>
                </a:r>
                <a:r>
                  <a:rPr lang="ja-JP" altLang="en-US" sz="1850" dirty="0">
                    <a:latin typeface="メイリオ" panose="020B0604030504040204" pitchFamily="50" charset="-128"/>
                    <a:ea typeface="メイリオ" panose="020B0604030504040204" pitchFamily="50" charset="-128"/>
                  </a:rPr>
                  <a:t>リング</a:t>
                </a:r>
                <a:r>
                  <a:rPr lang="ja-JP" altLang="en-US" sz="1850">
                    <a:latin typeface="メイリオ" panose="020B0604030504040204" pitchFamily="50" charset="-128"/>
                    <a:ea typeface="メイリオ" panose="020B0604030504040204" pitchFamily="50" charset="-128"/>
                  </a:rPr>
                  <a:t>が行われた。このとき</a:t>
                </a:r>
                <a:r>
                  <a:rPr lang="ja-JP" altLang="ja-JP" sz="1850">
                    <a:latin typeface="メイリオ" panose="020B0604030504040204" pitchFamily="50" charset="-128"/>
                    <a:ea typeface="メイリオ" panose="020B0604030504040204" pitchFamily="50" charset="-128"/>
                  </a:rPr>
                  <a:t>標本平均が</a:t>
                </a:r>
                <a:r>
                  <a:rPr lang="en-US" altLang="ja-JP" sz="1850" dirty="0">
                    <a:latin typeface="メイリオ" panose="020B0604030504040204" pitchFamily="50" charset="-128"/>
                    <a:ea typeface="メイリオ" panose="020B0604030504040204" pitchFamily="50" charset="-128"/>
                  </a:rPr>
                  <a:t>173cm</a:t>
                </a:r>
                <a:r>
                  <a:rPr lang="ja-JP" altLang="en-US" sz="1850">
                    <a:latin typeface="メイリオ" panose="020B0604030504040204" pitchFamily="50" charset="-128"/>
                    <a:ea typeface="メイリオ" panose="020B0604030504040204" pitchFamily="50" charset="-128"/>
                  </a:rPr>
                  <a:t>を超える確率は？</a:t>
                </a:r>
                <a:endParaRPr lang="en-US" altLang="ja-JP" sz="1850" dirty="0">
                  <a:latin typeface="メイリオ" panose="020B0604030504040204" pitchFamily="50" charset="-128"/>
                  <a:ea typeface="メイリオ" panose="020B0604030504040204" pitchFamily="50" charset="-128"/>
                </a:endParaRPr>
              </a:p>
              <a:p>
                <a:endParaRPr kumimoji="1" lang="ja-JP" altLang="en-US"/>
              </a:p>
            </p:txBody>
          </p:sp>
        </mc:Choice>
        <mc:Fallback xmlns="">
          <p:sp>
            <p:nvSpPr>
              <p:cNvPr id="4" name="テキスト ボックス 3">
                <a:extLst>
                  <a:ext uri="{FF2B5EF4-FFF2-40B4-BE49-F238E27FC236}">
                    <a16:creationId xmlns:a16="http://schemas.microsoft.com/office/drawing/2014/main" id="{49565E0C-D18D-1E45-9EE5-B409DBE9881A}"/>
                  </a:ext>
                </a:extLst>
              </p:cNvPr>
              <p:cNvSpPr txBox="1">
                <a:spLocks noRot="1" noChangeAspect="1" noMove="1" noResize="1" noEditPoints="1" noAdjustHandles="1" noChangeArrowheads="1" noChangeShapeType="1" noTextEdit="1"/>
              </p:cNvSpPr>
              <p:nvPr/>
            </p:nvSpPr>
            <p:spPr>
              <a:xfrm>
                <a:off x="1994707" y="1418499"/>
                <a:ext cx="4710893" cy="1538883"/>
              </a:xfrm>
              <a:prstGeom prst="rect">
                <a:avLst/>
              </a:prstGeom>
              <a:blipFill>
                <a:blip r:embed="rId5"/>
                <a:stretch>
                  <a:fillRect l="-806" t="-1639" r="-8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018688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4A39F727-02E8-460A-8E02-811D896EDC18}"/>
              </a:ext>
            </a:extLst>
          </p:cNvPr>
          <p:cNvPicPr>
            <a:picLocks noChangeAspect="1"/>
          </p:cNvPicPr>
          <p:nvPr/>
        </p:nvPicPr>
        <p:blipFill>
          <a:blip r:embed="rId3"/>
          <a:stretch>
            <a:fillRect/>
          </a:stretch>
        </p:blipFill>
        <p:spPr>
          <a:xfrm>
            <a:off x="2512609" y="3550826"/>
            <a:ext cx="2857244" cy="1738992"/>
          </a:xfrm>
          <a:prstGeom prst="rect">
            <a:avLst/>
          </a:prstGeom>
        </p:spPr>
      </p:pic>
      <p:sp>
        <p:nvSpPr>
          <p:cNvPr id="2" name="タイトル 1"/>
          <p:cNvSpPr>
            <a:spLocks noGrp="1"/>
          </p:cNvSpPr>
          <p:nvPr>
            <p:ph type="title"/>
          </p:nvPr>
        </p:nvSpPr>
        <p:spPr/>
        <p:txBody>
          <a:bodyPr/>
          <a:lstStyle/>
          <a:p>
            <a:r>
              <a:rPr lang="ja-JP" altLang="en-US" b="1" dirty="0"/>
              <a:t>中心極限定理</a:t>
            </a:r>
            <a:endParaRPr kumimoji="1" lang="ja-JP" altLang="en-US" dirty="0"/>
          </a:p>
        </p:txBody>
      </p:sp>
      <p:sp>
        <p:nvSpPr>
          <p:cNvPr id="7" name="正方形/長方形 6"/>
          <p:cNvSpPr/>
          <p:nvPr/>
        </p:nvSpPr>
        <p:spPr>
          <a:xfrm>
            <a:off x="2883371" y="2867858"/>
            <a:ext cx="2086166"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2082210" y="3349583"/>
            <a:ext cx="3670437" cy="252924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5" name="正方形/長方形 54">
                <a:extLst>
                  <a:ext uri="{FF2B5EF4-FFF2-40B4-BE49-F238E27FC236}">
                    <a16:creationId xmlns:a16="http://schemas.microsoft.com/office/drawing/2014/main" id="{98A8E796-2CB5-4F22-BCC1-49D76798359D}"/>
                  </a:ext>
                </a:extLst>
              </p:cNvPr>
              <p:cNvSpPr/>
              <p:nvPr/>
            </p:nvSpPr>
            <p:spPr>
              <a:xfrm>
                <a:off x="3266304" y="5353040"/>
                <a:ext cx="13498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a:latin typeface="Cambria Math" charset="0"/>
                          <a:ea typeface="Cambria Math" charset="0"/>
                          <a:cs typeface="Cambria Math" charset="0"/>
                        </a:rPr>
                        <m:t>𝜇</m:t>
                      </m:r>
                      <m:r>
                        <a:rPr lang="en-US" altLang="ja-JP" sz="1800">
                          <a:latin typeface="Cambria Math" charset="0"/>
                          <a:ea typeface="Cambria Math" charset="0"/>
                          <a:cs typeface="Cambria Math" charset="0"/>
                        </a:rPr>
                        <m:t>=172</m:t>
                      </m:r>
                      <m:r>
                        <m:rPr>
                          <m:sty m:val="p"/>
                        </m:rPr>
                        <a:rPr lang="en-US" altLang="ja-JP" sz="1800">
                          <a:latin typeface="Cambria Math" charset="0"/>
                          <a:ea typeface="Cambria Math" charset="0"/>
                          <a:cs typeface="Cambria Math" charset="0"/>
                        </a:rPr>
                        <m:t>cm</m:t>
                      </m:r>
                    </m:oMath>
                  </m:oMathPara>
                </a14:m>
                <a:endParaRPr lang="ja-JP" altLang="en-US" sz="1800" dirty="0"/>
              </a:p>
            </p:txBody>
          </p:sp>
        </mc:Choice>
        <mc:Fallback xmlns="">
          <p:sp>
            <p:nvSpPr>
              <p:cNvPr id="55" name="正方形/長方形 54">
                <a:extLst>
                  <a:ext uri="{FF2B5EF4-FFF2-40B4-BE49-F238E27FC236}">
                    <a16:creationId xmlns:a16="http://schemas.microsoft.com/office/drawing/2014/main" id="{98A8E796-2CB5-4F22-BCC1-49D76798359D}"/>
                  </a:ext>
                </a:extLst>
              </p:cNvPr>
              <p:cNvSpPr>
                <a:spLocks noRot="1" noChangeAspect="1" noMove="1" noResize="1" noEditPoints="1" noAdjustHandles="1" noChangeArrowheads="1" noChangeShapeType="1" noTextEdit="1"/>
              </p:cNvSpPr>
              <p:nvPr/>
            </p:nvSpPr>
            <p:spPr>
              <a:xfrm>
                <a:off x="3266304" y="5353040"/>
                <a:ext cx="1349857" cy="369332"/>
              </a:xfrm>
              <a:prstGeom prst="rect">
                <a:avLst/>
              </a:prstGeom>
              <a:blipFill>
                <a:blip r:embed="rId4"/>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3C2873C1-0475-4443-A4B8-D9C92FFEF922}"/>
                  </a:ext>
                </a:extLst>
              </p:cNvPr>
              <p:cNvSpPr/>
              <p:nvPr/>
            </p:nvSpPr>
            <p:spPr>
              <a:xfrm>
                <a:off x="4325750" y="4043128"/>
                <a:ext cx="13027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dirty="0">
                          <a:latin typeface="Cambria Math" panose="02040503050406030204" pitchFamily="18" charset="0"/>
                          <a:ea typeface="Cambria Math" charset="0"/>
                          <a:cs typeface="Cambria Math" charset="0"/>
                        </a:rPr>
                        <m:t>𝜎</m:t>
                      </m:r>
                      <m:r>
                        <a:rPr lang="en-US" altLang="ja-JP" sz="1800">
                          <a:latin typeface="Cambria Math" charset="0"/>
                          <a:ea typeface="Cambria Math" charset="0"/>
                          <a:cs typeface="Cambria Math" charset="0"/>
                        </a:rPr>
                        <m:t>=4.5</m:t>
                      </m:r>
                      <m:r>
                        <m:rPr>
                          <m:sty m:val="p"/>
                        </m:rPr>
                        <a:rPr lang="en-US" altLang="ja-JP" sz="1800">
                          <a:latin typeface="Cambria Math" charset="0"/>
                          <a:ea typeface="Cambria Math" charset="0"/>
                          <a:cs typeface="Cambria Math" charset="0"/>
                        </a:rPr>
                        <m:t>cm</m:t>
                      </m:r>
                    </m:oMath>
                  </m:oMathPara>
                </a14:m>
                <a:endParaRPr lang="ja-JP" altLang="en-US" sz="1800" dirty="0">
                  <a:latin typeface="メイリオ" panose="020B0604030504040204" pitchFamily="50" charset="-128"/>
                  <a:ea typeface="メイリオ" panose="020B0604030504040204" pitchFamily="50" charset="-128"/>
                </a:endParaRPr>
              </a:p>
            </p:txBody>
          </p:sp>
        </mc:Choice>
        <mc:Fallback xmlns="">
          <p:sp>
            <p:nvSpPr>
              <p:cNvPr id="56" name="正方形/長方形 55">
                <a:extLst>
                  <a:ext uri="{FF2B5EF4-FFF2-40B4-BE49-F238E27FC236}">
                    <a16:creationId xmlns:a16="http://schemas.microsoft.com/office/drawing/2014/main" id="{3C2873C1-0475-4443-A4B8-D9C92FFEF922}"/>
                  </a:ext>
                </a:extLst>
              </p:cNvPr>
              <p:cNvSpPr>
                <a:spLocks noRot="1" noChangeAspect="1" noMove="1" noResize="1" noEditPoints="1" noAdjustHandles="1" noChangeArrowheads="1" noChangeShapeType="1" noTextEdit="1"/>
              </p:cNvSpPr>
              <p:nvPr/>
            </p:nvSpPr>
            <p:spPr>
              <a:xfrm>
                <a:off x="4325750" y="4043128"/>
                <a:ext cx="1302793" cy="369332"/>
              </a:xfrm>
              <a:prstGeom prst="rect">
                <a:avLst/>
              </a:prstGeom>
              <a:blipFill>
                <a:blip r:embed="rId7"/>
                <a:stretch>
                  <a:fillRect/>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67F5BEF6-E824-8347-A524-B14CEE736FFF}"/>
              </a:ext>
            </a:extLst>
          </p:cNvPr>
          <p:cNvSpPr/>
          <p:nvPr/>
        </p:nvSpPr>
        <p:spPr bwMode="auto">
          <a:xfrm>
            <a:off x="1946101" y="1328231"/>
            <a:ext cx="4871705" cy="1365074"/>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F57B86A-5BCD-D14B-9058-DBB305CF10E9}"/>
                  </a:ext>
                </a:extLst>
              </p:cNvPr>
              <p:cNvSpPr txBox="1"/>
              <p:nvPr/>
            </p:nvSpPr>
            <p:spPr>
              <a:xfrm>
                <a:off x="1994707" y="1418499"/>
                <a:ext cx="4710893" cy="1538883"/>
              </a:xfrm>
              <a:prstGeom prst="rect">
                <a:avLst/>
              </a:prstGeom>
              <a:noFill/>
            </p:spPr>
            <p:txBody>
              <a:bodyPr wrap="square" rtlCol="0">
                <a:spAutoFit/>
              </a:bodyPr>
              <a:lstStyle/>
              <a:p>
                <a:pPr algn="just"/>
                <a:r>
                  <a:rPr lang="ja-JP" altLang="en-US" sz="1850">
                    <a:latin typeface="メイリオ" panose="020B0604030504040204" pitchFamily="50" charset="-128"/>
                    <a:ea typeface="メイリオ" panose="020B0604030504040204" pitchFamily="50" charset="-128"/>
                  </a:rPr>
                  <a:t>身長の分布が</a:t>
                </a:r>
                <a:r>
                  <a:rPr lang="ja-JP" altLang="ja-JP" sz="1850">
                    <a:latin typeface="メイリオ" panose="020B0604030504040204" pitchFamily="50" charset="-128"/>
                    <a:ea typeface="メイリオ" panose="020B0604030504040204" pitchFamily="50" charset="-128"/>
                  </a:rPr>
                  <a:t>平均</a:t>
                </a:r>
                <a:r>
                  <a:rPr lang="en-US" altLang="ja-JP" sz="185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850" i="1" dirty="0">
                        <a:latin typeface="Cambria Math" panose="02040503050406030204" pitchFamily="18" charset="0"/>
                      </a:rPr>
                      <m:t>𝜇</m:t>
                    </m:r>
                    <m:r>
                      <a:rPr lang="en-US" altLang="ja-JP" sz="1850" i="1" dirty="0">
                        <a:latin typeface="Cambria Math" panose="02040503050406030204" pitchFamily="18" charset="0"/>
                      </a:rPr>
                      <m:t>=172</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、標準偏差が</a:t>
                </a:r>
                <a14:m>
                  <m:oMath xmlns:m="http://schemas.openxmlformats.org/officeDocument/2006/math">
                    <m:r>
                      <a:rPr lang="en-US" altLang="ja-JP" sz="1850" i="1" dirty="0">
                        <a:latin typeface="Cambria Math" panose="02040503050406030204" pitchFamily="18" charset="0"/>
                      </a:rPr>
                      <m:t>𝜎</m:t>
                    </m:r>
                    <m:r>
                      <a:rPr lang="en-US" altLang="ja-JP" sz="1850" i="1" dirty="0">
                        <a:latin typeface="Cambria Math" panose="02040503050406030204" pitchFamily="18" charset="0"/>
                      </a:rPr>
                      <m:t>=4.5</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の母集団</a:t>
                </a:r>
                <a:r>
                  <a:rPr lang="ja-JP" altLang="ja-JP" sz="1850">
                    <a:latin typeface="メイリオ" panose="020B0604030504040204" pitchFamily="50" charset="-128"/>
                    <a:ea typeface="メイリオ" panose="020B0604030504040204" pitchFamily="50" charset="-128"/>
                  </a:rPr>
                  <a:t>か</a:t>
                </a:r>
                <a:r>
                  <a:rPr lang="ja-JP" altLang="en-US" sz="1850">
                    <a:latin typeface="メイリオ" panose="020B0604030504040204" pitchFamily="50" charset="-128"/>
                    <a:ea typeface="メイリオ" panose="020B0604030504040204" pitchFamily="50" charset="-128"/>
                  </a:rPr>
                  <a:t>ら</a:t>
                </a:r>
                <a:r>
                  <a:rPr lang="en-US" altLang="ja-JP" sz="1850" dirty="0">
                    <a:latin typeface="メイリオ" panose="020B0604030504040204" pitchFamily="50" charset="-128"/>
                    <a:ea typeface="メイリオ" panose="020B0604030504040204" pitchFamily="50" charset="-128"/>
                  </a:rPr>
                  <a:t>100</a:t>
                </a:r>
                <a:r>
                  <a:rPr lang="ja-JP" altLang="en-US" sz="1850">
                    <a:latin typeface="メイリオ" panose="020B0604030504040204" pitchFamily="50" charset="-128"/>
                    <a:ea typeface="メイリオ" panose="020B0604030504040204" pitchFamily="50" charset="-128"/>
                  </a:rPr>
                  <a:t>人</a:t>
                </a:r>
                <a:r>
                  <a:rPr lang="ja-JP" altLang="ja-JP" sz="1850">
                    <a:latin typeface="メイリオ" panose="020B0604030504040204" pitchFamily="50" charset="-128"/>
                    <a:ea typeface="メイリオ" panose="020B0604030504040204" pitchFamily="50" charset="-128"/>
                  </a:rPr>
                  <a:t>の</a:t>
                </a:r>
                <a:r>
                  <a:rPr lang="ja-JP" altLang="ja-JP" sz="1850" dirty="0">
                    <a:latin typeface="メイリオ" panose="020B0604030504040204" pitchFamily="50" charset="-128"/>
                    <a:ea typeface="メイリオ" panose="020B0604030504040204" pitchFamily="50" charset="-128"/>
                  </a:rPr>
                  <a:t>サンプ</a:t>
                </a:r>
                <a:r>
                  <a:rPr lang="ja-JP" altLang="en-US" sz="1850" dirty="0">
                    <a:latin typeface="メイリオ" panose="020B0604030504040204" pitchFamily="50" charset="-128"/>
                    <a:ea typeface="メイリオ" panose="020B0604030504040204" pitchFamily="50" charset="-128"/>
                  </a:rPr>
                  <a:t>リング</a:t>
                </a:r>
                <a:r>
                  <a:rPr lang="ja-JP" altLang="en-US" sz="1850">
                    <a:latin typeface="メイリオ" panose="020B0604030504040204" pitchFamily="50" charset="-128"/>
                    <a:ea typeface="メイリオ" panose="020B0604030504040204" pitchFamily="50" charset="-128"/>
                  </a:rPr>
                  <a:t>が行われた。このとき</a:t>
                </a:r>
                <a:r>
                  <a:rPr lang="ja-JP" altLang="ja-JP" sz="1850">
                    <a:latin typeface="メイリオ" panose="020B0604030504040204" pitchFamily="50" charset="-128"/>
                    <a:ea typeface="メイリオ" panose="020B0604030504040204" pitchFamily="50" charset="-128"/>
                  </a:rPr>
                  <a:t>標本平均が</a:t>
                </a:r>
                <a:r>
                  <a:rPr lang="en-US" altLang="ja-JP" sz="1850" dirty="0">
                    <a:latin typeface="メイリオ" panose="020B0604030504040204" pitchFamily="50" charset="-128"/>
                    <a:ea typeface="メイリオ" panose="020B0604030504040204" pitchFamily="50" charset="-128"/>
                  </a:rPr>
                  <a:t>173cm</a:t>
                </a:r>
                <a:r>
                  <a:rPr lang="ja-JP" altLang="en-US" sz="1850">
                    <a:latin typeface="メイリオ" panose="020B0604030504040204" pitchFamily="50" charset="-128"/>
                    <a:ea typeface="メイリオ" panose="020B0604030504040204" pitchFamily="50" charset="-128"/>
                  </a:rPr>
                  <a:t>を超える確率は？</a:t>
                </a:r>
                <a:endParaRPr lang="en-US" altLang="ja-JP" sz="1850" dirty="0">
                  <a:latin typeface="メイリオ" panose="020B0604030504040204" pitchFamily="50" charset="-128"/>
                  <a:ea typeface="メイリオ" panose="020B0604030504040204" pitchFamily="50" charset="-128"/>
                </a:endParaRPr>
              </a:p>
              <a:p>
                <a:endParaRPr kumimoji="1" lang="ja-JP" altLang="en-US"/>
              </a:p>
            </p:txBody>
          </p:sp>
        </mc:Choice>
        <mc:Fallback xmlns="">
          <p:sp>
            <p:nvSpPr>
              <p:cNvPr id="14" name="テキスト ボックス 13">
                <a:extLst>
                  <a:ext uri="{FF2B5EF4-FFF2-40B4-BE49-F238E27FC236}">
                    <a16:creationId xmlns:a16="http://schemas.microsoft.com/office/drawing/2014/main" id="{5F57B86A-5BCD-D14B-9058-DBB305CF10E9}"/>
                  </a:ext>
                </a:extLst>
              </p:cNvPr>
              <p:cNvSpPr txBox="1">
                <a:spLocks noRot="1" noChangeAspect="1" noMove="1" noResize="1" noEditPoints="1" noAdjustHandles="1" noChangeArrowheads="1" noChangeShapeType="1" noTextEdit="1"/>
              </p:cNvSpPr>
              <p:nvPr/>
            </p:nvSpPr>
            <p:spPr>
              <a:xfrm>
                <a:off x="1994707" y="1418499"/>
                <a:ext cx="4710893" cy="1538883"/>
              </a:xfrm>
              <a:prstGeom prst="rect">
                <a:avLst/>
              </a:prstGeom>
              <a:blipFill>
                <a:blip r:embed="rId8"/>
                <a:stretch>
                  <a:fillRect l="-806" t="-1639" r="-8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66700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4A39F727-02E8-460A-8E02-811D896EDC18}"/>
              </a:ext>
            </a:extLst>
          </p:cNvPr>
          <p:cNvPicPr>
            <a:picLocks noChangeAspect="1"/>
          </p:cNvPicPr>
          <p:nvPr/>
        </p:nvPicPr>
        <p:blipFill>
          <a:blip r:embed="rId3"/>
          <a:stretch>
            <a:fillRect/>
          </a:stretch>
        </p:blipFill>
        <p:spPr>
          <a:xfrm>
            <a:off x="2512609" y="3550826"/>
            <a:ext cx="2857244" cy="1738992"/>
          </a:xfrm>
          <a:prstGeom prst="rect">
            <a:avLst/>
          </a:prstGeom>
        </p:spPr>
      </p:pic>
      <p:sp>
        <p:nvSpPr>
          <p:cNvPr id="2" name="タイトル 1"/>
          <p:cNvSpPr>
            <a:spLocks noGrp="1"/>
          </p:cNvSpPr>
          <p:nvPr>
            <p:ph type="title"/>
          </p:nvPr>
        </p:nvSpPr>
        <p:spPr/>
        <p:txBody>
          <a:bodyPr/>
          <a:lstStyle/>
          <a:p>
            <a:r>
              <a:rPr lang="ja-JP" altLang="en-US" b="1" dirty="0"/>
              <a:t>中心極限定理</a:t>
            </a:r>
            <a:endParaRPr kumimoji="1" lang="ja-JP" altLang="en-US" dirty="0"/>
          </a:p>
        </p:txBody>
      </p:sp>
      <p:sp>
        <p:nvSpPr>
          <p:cNvPr id="7" name="正方形/長方形 6"/>
          <p:cNvSpPr/>
          <p:nvPr/>
        </p:nvSpPr>
        <p:spPr>
          <a:xfrm>
            <a:off x="2883371" y="2867858"/>
            <a:ext cx="2086166"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2082210" y="3349583"/>
            <a:ext cx="3670437" cy="252924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5" name="正方形/長方形 54">
                <a:extLst>
                  <a:ext uri="{FF2B5EF4-FFF2-40B4-BE49-F238E27FC236}">
                    <a16:creationId xmlns:a16="http://schemas.microsoft.com/office/drawing/2014/main" id="{98A8E796-2CB5-4F22-BCC1-49D76798359D}"/>
                  </a:ext>
                </a:extLst>
              </p:cNvPr>
              <p:cNvSpPr/>
              <p:nvPr/>
            </p:nvSpPr>
            <p:spPr>
              <a:xfrm>
                <a:off x="3266304" y="5353040"/>
                <a:ext cx="13498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a:latin typeface="Cambria Math" charset="0"/>
                          <a:ea typeface="Cambria Math" charset="0"/>
                          <a:cs typeface="Cambria Math" charset="0"/>
                        </a:rPr>
                        <m:t>𝜇</m:t>
                      </m:r>
                      <m:r>
                        <a:rPr lang="en-US" altLang="ja-JP" sz="1800">
                          <a:latin typeface="Cambria Math" charset="0"/>
                          <a:ea typeface="Cambria Math" charset="0"/>
                          <a:cs typeface="Cambria Math" charset="0"/>
                        </a:rPr>
                        <m:t>=172</m:t>
                      </m:r>
                      <m:r>
                        <m:rPr>
                          <m:sty m:val="p"/>
                        </m:rPr>
                        <a:rPr lang="en-US" altLang="ja-JP" sz="1800">
                          <a:latin typeface="Cambria Math" charset="0"/>
                          <a:ea typeface="Cambria Math" charset="0"/>
                          <a:cs typeface="Cambria Math" charset="0"/>
                        </a:rPr>
                        <m:t>cm</m:t>
                      </m:r>
                    </m:oMath>
                  </m:oMathPara>
                </a14:m>
                <a:endParaRPr lang="ja-JP" altLang="en-US" sz="1800" dirty="0"/>
              </a:p>
            </p:txBody>
          </p:sp>
        </mc:Choice>
        <mc:Fallback xmlns="">
          <p:sp>
            <p:nvSpPr>
              <p:cNvPr id="55" name="正方形/長方形 54">
                <a:extLst>
                  <a:ext uri="{FF2B5EF4-FFF2-40B4-BE49-F238E27FC236}">
                    <a16:creationId xmlns:a16="http://schemas.microsoft.com/office/drawing/2014/main" id="{98A8E796-2CB5-4F22-BCC1-49D76798359D}"/>
                  </a:ext>
                </a:extLst>
              </p:cNvPr>
              <p:cNvSpPr>
                <a:spLocks noRot="1" noChangeAspect="1" noMove="1" noResize="1" noEditPoints="1" noAdjustHandles="1" noChangeArrowheads="1" noChangeShapeType="1" noTextEdit="1"/>
              </p:cNvSpPr>
              <p:nvPr/>
            </p:nvSpPr>
            <p:spPr>
              <a:xfrm>
                <a:off x="3266304" y="5353040"/>
                <a:ext cx="1349857" cy="369332"/>
              </a:xfrm>
              <a:prstGeom prst="rect">
                <a:avLst/>
              </a:prstGeom>
              <a:blipFill>
                <a:blip r:embed="rId4"/>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3C2873C1-0475-4443-A4B8-D9C92FFEF922}"/>
                  </a:ext>
                </a:extLst>
              </p:cNvPr>
              <p:cNvSpPr/>
              <p:nvPr/>
            </p:nvSpPr>
            <p:spPr>
              <a:xfrm>
                <a:off x="4325750" y="4043128"/>
                <a:ext cx="13027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dirty="0">
                          <a:latin typeface="Cambria Math" panose="02040503050406030204" pitchFamily="18" charset="0"/>
                          <a:ea typeface="Cambria Math" charset="0"/>
                          <a:cs typeface="Cambria Math" charset="0"/>
                        </a:rPr>
                        <m:t>𝜎</m:t>
                      </m:r>
                      <m:r>
                        <a:rPr lang="en-US" altLang="ja-JP" sz="1800">
                          <a:latin typeface="Cambria Math" charset="0"/>
                          <a:ea typeface="Cambria Math" charset="0"/>
                          <a:cs typeface="Cambria Math" charset="0"/>
                        </a:rPr>
                        <m:t>=4.5</m:t>
                      </m:r>
                      <m:r>
                        <m:rPr>
                          <m:sty m:val="p"/>
                        </m:rPr>
                        <a:rPr lang="en-US" altLang="ja-JP" sz="1800">
                          <a:latin typeface="Cambria Math" charset="0"/>
                          <a:ea typeface="Cambria Math" charset="0"/>
                          <a:cs typeface="Cambria Math" charset="0"/>
                        </a:rPr>
                        <m:t>cm</m:t>
                      </m:r>
                    </m:oMath>
                  </m:oMathPara>
                </a14:m>
                <a:endParaRPr lang="ja-JP" altLang="en-US" sz="1800" dirty="0">
                  <a:latin typeface="メイリオ" panose="020B0604030504040204" pitchFamily="50" charset="-128"/>
                  <a:ea typeface="メイリオ" panose="020B0604030504040204" pitchFamily="50" charset="-128"/>
                </a:endParaRPr>
              </a:p>
            </p:txBody>
          </p:sp>
        </mc:Choice>
        <mc:Fallback xmlns="">
          <p:sp>
            <p:nvSpPr>
              <p:cNvPr id="56" name="正方形/長方形 55">
                <a:extLst>
                  <a:ext uri="{FF2B5EF4-FFF2-40B4-BE49-F238E27FC236}">
                    <a16:creationId xmlns:a16="http://schemas.microsoft.com/office/drawing/2014/main" id="{3C2873C1-0475-4443-A4B8-D9C92FFEF922}"/>
                  </a:ext>
                </a:extLst>
              </p:cNvPr>
              <p:cNvSpPr>
                <a:spLocks noRot="1" noChangeAspect="1" noMove="1" noResize="1" noEditPoints="1" noAdjustHandles="1" noChangeArrowheads="1" noChangeShapeType="1" noTextEdit="1"/>
              </p:cNvSpPr>
              <p:nvPr/>
            </p:nvSpPr>
            <p:spPr>
              <a:xfrm>
                <a:off x="4325750" y="4043128"/>
                <a:ext cx="1302793" cy="369332"/>
              </a:xfrm>
              <a:prstGeom prst="rect">
                <a:avLst/>
              </a:prstGeom>
              <a:blipFill>
                <a:blip r:embed="rId7"/>
                <a:stretch>
                  <a:fillRect/>
                </a:stretch>
              </a:blipFill>
            </p:spPr>
            <p:txBody>
              <a:bodyPr/>
              <a:lstStyle/>
              <a:p>
                <a:r>
                  <a:rPr lang="ja-JP" altLang="en-US">
                    <a:noFill/>
                  </a:rPr>
                  <a:t> </a:t>
                </a:r>
              </a:p>
            </p:txBody>
          </p:sp>
        </mc:Fallback>
      </mc:AlternateContent>
      <p:sp>
        <p:nvSpPr>
          <p:cNvPr id="12" name="右矢印 34">
            <a:extLst>
              <a:ext uri="{FF2B5EF4-FFF2-40B4-BE49-F238E27FC236}">
                <a16:creationId xmlns:a16="http://schemas.microsoft.com/office/drawing/2014/main" id="{DF66B379-30A6-41DE-8914-C6F8BECCF2DC}"/>
              </a:ext>
            </a:extLst>
          </p:cNvPr>
          <p:cNvSpPr/>
          <p:nvPr/>
        </p:nvSpPr>
        <p:spPr>
          <a:xfrm rot="19740993">
            <a:off x="5787998" y="3596248"/>
            <a:ext cx="1168322" cy="551426"/>
          </a:xfrm>
          <a:prstGeom prst="rightArrow">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D8515CFF-E45D-4B2F-B66C-2FE2FD62529A}"/>
                  </a:ext>
                </a:extLst>
              </p:cNvPr>
              <p:cNvSpPr txBox="1"/>
              <p:nvPr/>
            </p:nvSpPr>
            <p:spPr>
              <a:xfrm>
                <a:off x="4467741" y="3069006"/>
                <a:ext cx="2701504" cy="523220"/>
              </a:xfrm>
              <a:prstGeom prst="rect">
                <a:avLst/>
              </a:prstGeom>
              <a:noFill/>
            </p:spPr>
            <p:txBody>
              <a:bodyPr wrap="square" rtlCol="0">
                <a:spAutoFit/>
              </a:bodyPr>
              <a:lstStyle/>
              <a:p>
                <a:r>
                  <a:rPr lang="ja-JP" altLang="en-US" sz="1400" b="1" dirty="0">
                    <a:latin typeface="メイリオ" panose="020B0604030504040204" pitchFamily="50" charset="-128"/>
                    <a:ea typeface="メイリオ" panose="020B0604030504040204" pitchFamily="50" charset="-128"/>
                  </a:rPr>
                  <a:t>（大きいサンプル数</a:t>
                </a:r>
                <a:r>
                  <a:rPr lang="en-US" altLang="ja-JP" sz="1400" b="1"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b="1" i="1" dirty="0">
                        <a:latin typeface="Cambria Math" panose="02040503050406030204" pitchFamily="18" charset="0"/>
                        <a:ea typeface="メイリオ" panose="020B0604030504040204" pitchFamily="50" charset="-128"/>
                      </a:rPr>
                      <m:t>𝒏</m:t>
                    </m:r>
                  </m:oMath>
                </a14:m>
                <a:r>
                  <a:rPr lang="ja-JP" altLang="en-US" sz="1400" b="1" dirty="0">
                    <a:latin typeface="メイリオ" panose="020B0604030504040204" pitchFamily="50" charset="-128"/>
                    <a:ea typeface="メイリオ" panose="020B0604030504040204" pitchFamily="50" charset="-128"/>
                  </a:rPr>
                  <a:t>）</a:t>
                </a:r>
              </a:p>
              <a:p>
                <a:r>
                  <a:rPr lang="ja-JP" altLang="en-US" sz="140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i="1" dirty="0">
                        <a:latin typeface="Cambria Math" panose="02040503050406030204" pitchFamily="18" charset="0"/>
                        <a:ea typeface="メイリオ" panose="020B0604030504040204" pitchFamily="50" charset="-128"/>
                      </a:rPr>
                      <m:t>𝑛</m:t>
                    </m:r>
                    <m:r>
                      <a:rPr lang="en-US" altLang="ja-JP" sz="1400" i="1" dirty="0">
                        <a:latin typeface="Cambria Math" panose="02040503050406030204" pitchFamily="18" charset="0"/>
                        <a:ea typeface="メイリオ" panose="020B0604030504040204" pitchFamily="50" charset="-128"/>
                      </a:rPr>
                      <m:t>=100</m:t>
                    </m:r>
                  </m:oMath>
                </a14:m>
                <a:endParaRPr lang="ja-JP" altLang="en-US" sz="1400" dirty="0">
                  <a:latin typeface="メイリオ" panose="020B0604030504040204" pitchFamily="50" charset="-128"/>
                  <a:ea typeface="メイリオ" panose="020B0604030504040204" pitchFamily="50" charset="-128"/>
                </a:endParaRPr>
              </a:p>
            </p:txBody>
          </p:sp>
        </mc:Choice>
        <mc:Fallback xmlns="">
          <p:sp>
            <p:nvSpPr>
              <p:cNvPr id="13" name="テキスト ボックス 12">
                <a:extLst>
                  <a:ext uri="{FF2B5EF4-FFF2-40B4-BE49-F238E27FC236}">
                    <a16:creationId xmlns:a16="http://schemas.microsoft.com/office/drawing/2014/main" id="{D8515CFF-E45D-4B2F-B66C-2FE2FD62529A}"/>
                  </a:ext>
                </a:extLst>
              </p:cNvPr>
              <p:cNvSpPr txBox="1">
                <a:spLocks noRot="1" noChangeAspect="1" noMove="1" noResize="1" noEditPoints="1" noAdjustHandles="1" noChangeArrowheads="1" noChangeShapeType="1" noTextEdit="1"/>
              </p:cNvSpPr>
              <p:nvPr/>
            </p:nvSpPr>
            <p:spPr>
              <a:xfrm>
                <a:off x="4467741" y="3069006"/>
                <a:ext cx="2701504" cy="523220"/>
              </a:xfrm>
              <a:prstGeom prst="rect">
                <a:avLst/>
              </a:prstGeom>
              <a:blipFill>
                <a:blip r:embed="rId8"/>
                <a:stretch>
                  <a:fillRect/>
                </a:stretch>
              </a:blipFill>
            </p:spPr>
            <p:txBody>
              <a:bodyPr/>
              <a:lstStyle/>
              <a:p>
                <a:r>
                  <a:rPr lang="ja-JP" altLang="en-US">
                    <a:noFill/>
                  </a:rPr>
                  <a:t> </a:t>
                </a:r>
              </a:p>
            </p:txBody>
          </p:sp>
        </mc:Fallback>
      </mc:AlternateContent>
      <p:sp>
        <p:nvSpPr>
          <p:cNvPr id="14" name="角丸四角形 35">
            <a:extLst>
              <a:ext uri="{FF2B5EF4-FFF2-40B4-BE49-F238E27FC236}">
                <a16:creationId xmlns:a16="http://schemas.microsoft.com/office/drawing/2014/main" id="{75C1D9ED-39A3-44C7-978B-1B17419CE77D}"/>
              </a:ext>
            </a:extLst>
          </p:cNvPr>
          <p:cNvSpPr/>
          <p:nvPr/>
        </p:nvSpPr>
        <p:spPr>
          <a:xfrm>
            <a:off x="7002842" y="1964614"/>
            <a:ext cx="2354684" cy="17218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正方形/長方形 14">
            <a:extLst>
              <a:ext uri="{FF2B5EF4-FFF2-40B4-BE49-F238E27FC236}">
                <a16:creationId xmlns:a16="http://schemas.microsoft.com/office/drawing/2014/main" id="{3522DFE3-5007-4AD6-B483-F8DB9872C6E6}"/>
              </a:ext>
            </a:extLst>
          </p:cNvPr>
          <p:cNvSpPr/>
          <p:nvPr/>
        </p:nvSpPr>
        <p:spPr>
          <a:xfrm>
            <a:off x="7810049" y="1495766"/>
            <a:ext cx="835619"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標本</a:t>
            </a:r>
          </a:p>
        </p:txBody>
      </p:sp>
      <p:grpSp>
        <p:nvGrpSpPr>
          <p:cNvPr id="16" name="図形グループ 37">
            <a:extLst>
              <a:ext uri="{FF2B5EF4-FFF2-40B4-BE49-F238E27FC236}">
                <a16:creationId xmlns:a16="http://schemas.microsoft.com/office/drawing/2014/main" id="{73AEBED9-322E-47CD-8199-CD5AF769DFF1}"/>
              </a:ext>
            </a:extLst>
          </p:cNvPr>
          <p:cNvGrpSpPr/>
          <p:nvPr/>
        </p:nvGrpSpPr>
        <p:grpSpPr>
          <a:xfrm>
            <a:off x="7352173" y="2217186"/>
            <a:ext cx="1718903" cy="1237676"/>
            <a:chOff x="8394687" y="3297069"/>
            <a:chExt cx="2657847" cy="1951399"/>
          </a:xfrm>
        </p:grpSpPr>
        <p:pic>
          <p:nvPicPr>
            <p:cNvPr id="17" name="図 16">
              <a:extLst>
                <a:ext uri="{FF2B5EF4-FFF2-40B4-BE49-F238E27FC236}">
                  <a16:creationId xmlns:a16="http://schemas.microsoft.com/office/drawing/2014/main" id="{96581679-0DF2-41A3-8A02-4432C5332B81}"/>
                </a:ext>
              </a:extLst>
            </p:cNvPr>
            <p:cNvPicPr>
              <a:picLocks noChangeAspect="1"/>
            </p:cNvPicPr>
            <p:nvPr/>
          </p:nvPicPr>
          <p:blipFill>
            <a:blip r:embed="rId9"/>
            <a:stretch>
              <a:fillRect/>
            </a:stretch>
          </p:blipFill>
          <p:spPr>
            <a:xfrm>
              <a:off x="8394687" y="3298679"/>
              <a:ext cx="657785" cy="823843"/>
            </a:xfrm>
            <a:prstGeom prst="rect">
              <a:avLst/>
            </a:prstGeom>
          </p:spPr>
        </p:pic>
        <p:pic>
          <p:nvPicPr>
            <p:cNvPr id="18" name="図 17">
              <a:extLst>
                <a:ext uri="{FF2B5EF4-FFF2-40B4-BE49-F238E27FC236}">
                  <a16:creationId xmlns:a16="http://schemas.microsoft.com/office/drawing/2014/main" id="{F6D45FD5-1D5D-48F5-A4DF-9E27319F2AC7}"/>
                </a:ext>
              </a:extLst>
            </p:cNvPr>
            <p:cNvPicPr>
              <a:picLocks noChangeAspect="1"/>
            </p:cNvPicPr>
            <p:nvPr/>
          </p:nvPicPr>
          <p:blipFill>
            <a:blip r:embed="rId10"/>
            <a:stretch>
              <a:fillRect/>
            </a:stretch>
          </p:blipFill>
          <p:spPr>
            <a:xfrm>
              <a:off x="9052472" y="3297874"/>
              <a:ext cx="657785" cy="823843"/>
            </a:xfrm>
            <a:prstGeom prst="rect">
              <a:avLst/>
            </a:prstGeom>
          </p:spPr>
        </p:pic>
        <p:pic>
          <p:nvPicPr>
            <p:cNvPr id="19" name="図 18">
              <a:extLst>
                <a:ext uri="{FF2B5EF4-FFF2-40B4-BE49-F238E27FC236}">
                  <a16:creationId xmlns:a16="http://schemas.microsoft.com/office/drawing/2014/main" id="{938D82C3-F4EB-4C09-B1D0-96372ACFD642}"/>
                </a:ext>
              </a:extLst>
            </p:cNvPr>
            <p:cNvPicPr>
              <a:picLocks noChangeAspect="1"/>
            </p:cNvPicPr>
            <p:nvPr/>
          </p:nvPicPr>
          <p:blipFill>
            <a:blip r:embed="rId9"/>
            <a:stretch>
              <a:fillRect/>
            </a:stretch>
          </p:blipFill>
          <p:spPr>
            <a:xfrm>
              <a:off x="9736964" y="3297874"/>
              <a:ext cx="657785" cy="823843"/>
            </a:xfrm>
            <a:prstGeom prst="rect">
              <a:avLst/>
            </a:prstGeom>
          </p:spPr>
        </p:pic>
        <p:pic>
          <p:nvPicPr>
            <p:cNvPr id="20" name="図 19">
              <a:extLst>
                <a:ext uri="{FF2B5EF4-FFF2-40B4-BE49-F238E27FC236}">
                  <a16:creationId xmlns:a16="http://schemas.microsoft.com/office/drawing/2014/main" id="{F6871415-CFFB-436B-8A77-7E8BF4D69146}"/>
                </a:ext>
              </a:extLst>
            </p:cNvPr>
            <p:cNvPicPr>
              <a:picLocks noChangeAspect="1"/>
            </p:cNvPicPr>
            <p:nvPr/>
          </p:nvPicPr>
          <p:blipFill>
            <a:blip r:embed="rId10"/>
            <a:stretch>
              <a:fillRect/>
            </a:stretch>
          </p:blipFill>
          <p:spPr>
            <a:xfrm>
              <a:off x="10394749" y="3297069"/>
              <a:ext cx="657785" cy="823843"/>
            </a:xfrm>
            <a:prstGeom prst="rect">
              <a:avLst/>
            </a:prstGeom>
          </p:spPr>
        </p:pic>
        <p:pic>
          <p:nvPicPr>
            <p:cNvPr id="21" name="図 20">
              <a:extLst>
                <a:ext uri="{FF2B5EF4-FFF2-40B4-BE49-F238E27FC236}">
                  <a16:creationId xmlns:a16="http://schemas.microsoft.com/office/drawing/2014/main" id="{61371F2F-A589-4E7A-A42C-DD18A360E029}"/>
                </a:ext>
              </a:extLst>
            </p:cNvPr>
            <p:cNvPicPr>
              <a:picLocks noChangeAspect="1"/>
            </p:cNvPicPr>
            <p:nvPr/>
          </p:nvPicPr>
          <p:blipFill>
            <a:blip r:embed="rId10"/>
            <a:stretch>
              <a:fillRect/>
            </a:stretch>
          </p:blipFill>
          <p:spPr>
            <a:xfrm>
              <a:off x="8394687" y="4424625"/>
              <a:ext cx="657785" cy="823843"/>
            </a:xfrm>
            <a:prstGeom prst="rect">
              <a:avLst/>
            </a:prstGeom>
          </p:spPr>
        </p:pic>
        <p:pic>
          <p:nvPicPr>
            <p:cNvPr id="22" name="図 21">
              <a:extLst>
                <a:ext uri="{FF2B5EF4-FFF2-40B4-BE49-F238E27FC236}">
                  <a16:creationId xmlns:a16="http://schemas.microsoft.com/office/drawing/2014/main" id="{1F835670-94D4-480D-BE41-D550A76E25B2}"/>
                </a:ext>
              </a:extLst>
            </p:cNvPr>
            <p:cNvPicPr>
              <a:picLocks noChangeAspect="1"/>
            </p:cNvPicPr>
            <p:nvPr/>
          </p:nvPicPr>
          <p:blipFill>
            <a:blip r:embed="rId9"/>
            <a:stretch>
              <a:fillRect/>
            </a:stretch>
          </p:blipFill>
          <p:spPr>
            <a:xfrm>
              <a:off x="9079179" y="4424625"/>
              <a:ext cx="657785" cy="823843"/>
            </a:xfrm>
            <a:prstGeom prst="rect">
              <a:avLst/>
            </a:prstGeom>
          </p:spPr>
        </p:pic>
        <p:pic>
          <p:nvPicPr>
            <p:cNvPr id="23" name="図 22">
              <a:extLst>
                <a:ext uri="{FF2B5EF4-FFF2-40B4-BE49-F238E27FC236}">
                  <a16:creationId xmlns:a16="http://schemas.microsoft.com/office/drawing/2014/main" id="{6EE78A44-1CFC-44D4-A49C-2EC3052FE4FF}"/>
                </a:ext>
              </a:extLst>
            </p:cNvPr>
            <p:cNvPicPr>
              <a:picLocks noChangeAspect="1"/>
            </p:cNvPicPr>
            <p:nvPr/>
          </p:nvPicPr>
          <p:blipFill>
            <a:blip r:embed="rId10"/>
            <a:stretch>
              <a:fillRect/>
            </a:stretch>
          </p:blipFill>
          <p:spPr>
            <a:xfrm>
              <a:off x="9736964" y="4423820"/>
              <a:ext cx="657785" cy="823843"/>
            </a:xfrm>
            <a:prstGeom prst="rect">
              <a:avLst/>
            </a:prstGeom>
          </p:spPr>
        </p:pic>
        <p:pic>
          <p:nvPicPr>
            <p:cNvPr id="24" name="図 23">
              <a:extLst>
                <a:ext uri="{FF2B5EF4-FFF2-40B4-BE49-F238E27FC236}">
                  <a16:creationId xmlns:a16="http://schemas.microsoft.com/office/drawing/2014/main" id="{7ED7ADF8-0F2F-4CC2-9F80-59ADC2245F02}"/>
                </a:ext>
              </a:extLst>
            </p:cNvPr>
            <p:cNvPicPr>
              <a:picLocks noChangeAspect="1"/>
            </p:cNvPicPr>
            <p:nvPr/>
          </p:nvPicPr>
          <p:blipFill>
            <a:blip r:embed="rId9"/>
            <a:stretch>
              <a:fillRect/>
            </a:stretch>
          </p:blipFill>
          <p:spPr>
            <a:xfrm>
              <a:off x="10394749" y="4423015"/>
              <a:ext cx="657785" cy="823843"/>
            </a:xfrm>
            <a:prstGeom prst="rect">
              <a:avLst/>
            </a:prstGeom>
          </p:spPr>
        </p:pic>
      </p:grpSp>
      <p:sp>
        <p:nvSpPr>
          <p:cNvPr id="25" name="テキスト ボックス 24">
            <a:extLst>
              <a:ext uri="{FF2B5EF4-FFF2-40B4-BE49-F238E27FC236}">
                <a16:creationId xmlns:a16="http://schemas.microsoft.com/office/drawing/2014/main" id="{42CB84F5-3871-4DDF-889E-44C8CC8CE61D}"/>
              </a:ext>
            </a:extLst>
          </p:cNvPr>
          <p:cNvSpPr txBox="1"/>
          <p:nvPr/>
        </p:nvSpPr>
        <p:spPr>
          <a:xfrm>
            <a:off x="9294484" y="2629345"/>
            <a:ext cx="1428975" cy="369332"/>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１回目</a:t>
            </a:r>
          </a:p>
        </p:txBody>
      </p:sp>
      <p:graphicFrame>
        <p:nvGraphicFramePr>
          <p:cNvPr id="26" name="表 76">
            <a:extLst>
              <a:ext uri="{FF2B5EF4-FFF2-40B4-BE49-F238E27FC236}">
                <a16:creationId xmlns:a16="http://schemas.microsoft.com/office/drawing/2014/main" id="{285655A5-786B-401C-84A2-92D24351CC96}"/>
              </a:ext>
            </a:extLst>
          </p:cNvPr>
          <p:cNvGraphicFramePr>
            <a:graphicFrameLocks noGrp="1"/>
          </p:cNvGraphicFramePr>
          <p:nvPr>
            <p:extLst>
              <p:ext uri="{D42A27DB-BD31-4B8C-83A1-F6EECF244321}">
                <p14:modId xmlns:p14="http://schemas.microsoft.com/office/powerpoint/2010/main" val="3567378572"/>
              </p:ext>
            </p:extLst>
          </p:nvPr>
        </p:nvGraphicFramePr>
        <p:xfrm>
          <a:off x="7003921" y="4033148"/>
          <a:ext cx="2305050" cy="1917687"/>
        </p:xfrm>
        <a:graphic>
          <a:graphicData uri="http://schemas.openxmlformats.org/drawingml/2006/table">
            <a:tbl>
              <a:tblPr firstRow="1" bandRow="1">
                <a:tableStyleId>{7E9639D4-E3E2-4D34-9284-5A2195B3D0D7}</a:tableStyleId>
              </a:tblPr>
              <a:tblGrid>
                <a:gridCol w="1300145">
                  <a:extLst>
                    <a:ext uri="{9D8B030D-6E8A-4147-A177-3AD203B41FA5}">
                      <a16:colId xmlns:a16="http://schemas.microsoft.com/office/drawing/2014/main" val="4146794472"/>
                    </a:ext>
                  </a:extLst>
                </a:gridCol>
                <a:gridCol w="1004905">
                  <a:extLst>
                    <a:ext uri="{9D8B030D-6E8A-4147-A177-3AD203B41FA5}">
                      <a16:colId xmlns:a16="http://schemas.microsoft.com/office/drawing/2014/main" val="713102938"/>
                    </a:ext>
                  </a:extLst>
                </a:gridCol>
              </a:tblGrid>
              <a:tr h="314109">
                <a:tc>
                  <a:txBody>
                    <a:bodyPr/>
                    <a:lstStyle/>
                    <a:p>
                      <a:pPr algn="ctr"/>
                      <a:r>
                        <a:rPr kumimoji="1" lang="ja-JP" altLang="en-US" sz="1600" dirty="0"/>
                        <a:t>サンプリング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dirty="0"/>
                        <a:t>標本平均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4753786"/>
                  </a:ext>
                </a:extLst>
              </a:tr>
              <a:tr h="314109">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7623653"/>
                  </a:ext>
                </a:extLst>
              </a:tr>
              <a:tr h="314109">
                <a:tc>
                  <a:txBody>
                    <a:bodyPr/>
                    <a:lstStyle/>
                    <a:p>
                      <a:pPr algn="ctr"/>
                      <a:endParaRPr kumimoji="1" lang="en-US" altLang="ja-JP"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704652"/>
                  </a:ext>
                </a:extLst>
              </a:tr>
              <a:tr h="314109">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156162"/>
                  </a:ext>
                </a:extLst>
              </a:tr>
              <a:tr h="314109">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2348654"/>
                  </a:ext>
                </a:extLst>
              </a:tr>
            </a:tbl>
          </a:graphicData>
        </a:graphic>
      </p:graphicFrame>
      <p:sp>
        <p:nvSpPr>
          <p:cNvPr id="28" name="正方形/長方形 27">
            <a:extLst>
              <a:ext uri="{FF2B5EF4-FFF2-40B4-BE49-F238E27FC236}">
                <a16:creationId xmlns:a16="http://schemas.microsoft.com/office/drawing/2014/main" id="{74F6B000-AB6D-C446-8D38-19A76706610C}"/>
              </a:ext>
            </a:extLst>
          </p:cNvPr>
          <p:cNvSpPr/>
          <p:nvPr/>
        </p:nvSpPr>
        <p:spPr bwMode="auto">
          <a:xfrm>
            <a:off x="1946101" y="1328231"/>
            <a:ext cx="4871705" cy="1365074"/>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0FB6A934-E1E6-3A43-B9B2-C768F5D5E499}"/>
                  </a:ext>
                </a:extLst>
              </p:cNvPr>
              <p:cNvSpPr txBox="1"/>
              <p:nvPr/>
            </p:nvSpPr>
            <p:spPr>
              <a:xfrm>
                <a:off x="1994707" y="1418499"/>
                <a:ext cx="4710893" cy="1538883"/>
              </a:xfrm>
              <a:prstGeom prst="rect">
                <a:avLst/>
              </a:prstGeom>
              <a:noFill/>
            </p:spPr>
            <p:txBody>
              <a:bodyPr wrap="square" rtlCol="0">
                <a:spAutoFit/>
              </a:bodyPr>
              <a:lstStyle/>
              <a:p>
                <a:pPr algn="just"/>
                <a:r>
                  <a:rPr lang="ja-JP" altLang="en-US" sz="1850">
                    <a:latin typeface="メイリオ" panose="020B0604030504040204" pitchFamily="50" charset="-128"/>
                    <a:ea typeface="メイリオ" panose="020B0604030504040204" pitchFamily="50" charset="-128"/>
                  </a:rPr>
                  <a:t>身長の分布が</a:t>
                </a:r>
                <a:r>
                  <a:rPr lang="ja-JP" altLang="ja-JP" sz="1850">
                    <a:latin typeface="メイリオ" panose="020B0604030504040204" pitchFamily="50" charset="-128"/>
                    <a:ea typeface="メイリオ" panose="020B0604030504040204" pitchFamily="50" charset="-128"/>
                  </a:rPr>
                  <a:t>平均</a:t>
                </a:r>
                <a:r>
                  <a:rPr lang="en-US" altLang="ja-JP" sz="185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850" i="1" dirty="0">
                        <a:latin typeface="Cambria Math" panose="02040503050406030204" pitchFamily="18" charset="0"/>
                      </a:rPr>
                      <m:t>𝜇</m:t>
                    </m:r>
                    <m:r>
                      <a:rPr lang="en-US" altLang="ja-JP" sz="1850" i="1" dirty="0">
                        <a:latin typeface="Cambria Math" panose="02040503050406030204" pitchFamily="18" charset="0"/>
                      </a:rPr>
                      <m:t>=172</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、標準偏差が</a:t>
                </a:r>
                <a14:m>
                  <m:oMath xmlns:m="http://schemas.openxmlformats.org/officeDocument/2006/math">
                    <m:r>
                      <a:rPr lang="en-US" altLang="ja-JP" sz="1850" i="1" dirty="0">
                        <a:latin typeface="Cambria Math" panose="02040503050406030204" pitchFamily="18" charset="0"/>
                      </a:rPr>
                      <m:t>𝜎</m:t>
                    </m:r>
                    <m:r>
                      <a:rPr lang="en-US" altLang="ja-JP" sz="1850" i="1" dirty="0">
                        <a:latin typeface="Cambria Math" panose="02040503050406030204" pitchFamily="18" charset="0"/>
                      </a:rPr>
                      <m:t>=4.5</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の母集団か</a:t>
                </a:r>
                <a:r>
                  <a:rPr lang="ja-JP" altLang="en-US" sz="1850" dirty="0">
                    <a:latin typeface="メイリオ" panose="020B0604030504040204" pitchFamily="50" charset="-128"/>
                    <a:ea typeface="メイリオ" panose="020B0604030504040204" pitchFamily="50" charset="-128"/>
                  </a:rPr>
                  <a:t>ら</a:t>
                </a:r>
                <a:r>
                  <a:rPr lang="en-US" altLang="ja-JP" sz="1850" dirty="0">
                    <a:latin typeface="メイリオ" panose="020B0604030504040204" pitchFamily="50" charset="-128"/>
                    <a:ea typeface="メイリオ" panose="020B0604030504040204" pitchFamily="50" charset="-128"/>
                  </a:rPr>
                  <a:t>100</a:t>
                </a:r>
                <a:r>
                  <a:rPr lang="ja-JP" altLang="en-US" sz="1850" dirty="0">
                    <a:latin typeface="メイリオ" panose="020B0604030504040204" pitchFamily="50" charset="-128"/>
                    <a:ea typeface="メイリオ" panose="020B0604030504040204" pitchFamily="50" charset="-128"/>
                  </a:rPr>
                  <a:t>個</a:t>
                </a:r>
                <a:r>
                  <a:rPr lang="ja-JP" altLang="ja-JP" sz="1850" dirty="0">
                    <a:latin typeface="メイリオ" panose="020B0604030504040204" pitchFamily="50" charset="-128"/>
                    <a:ea typeface="メイリオ" panose="020B0604030504040204" pitchFamily="50" charset="-128"/>
                  </a:rPr>
                  <a:t>のサンプ</a:t>
                </a:r>
                <a:r>
                  <a:rPr lang="ja-JP" altLang="en-US" sz="1850" dirty="0">
                    <a:latin typeface="メイリオ" panose="020B0604030504040204" pitchFamily="50" charset="-128"/>
                    <a:ea typeface="メイリオ" panose="020B0604030504040204" pitchFamily="50" charset="-128"/>
                  </a:rPr>
                  <a:t>リング</a:t>
                </a:r>
                <a:r>
                  <a:rPr lang="ja-JP" altLang="en-US" sz="1850">
                    <a:latin typeface="メイリオ" panose="020B0604030504040204" pitchFamily="50" charset="-128"/>
                    <a:ea typeface="メイリオ" panose="020B0604030504040204" pitchFamily="50" charset="-128"/>
                  </a:rPr>
                  <a:t>が行われた。このとき</a:t>
                </a:r>
                <a:r>
                  <a:rPr lang="ja-JP" altLang="ja-JP" sz="1850">
                    <a:latin typeface="メイリオ" panose="020B0604030504040204" pitchFamily="50" charset="-128"/>
                    <a:ea typeface="メイリオ" panose="020B0604030504040204" pitchFamily="50" charset="-128"/>
                  </a:rPr>
                  <a:t>標本平均が</a:t>
                </a:r>
                <a:r>
                  <a:rPr lang="en-US" altLang="ja-JP" sz="1850" dirty="0">
                    <a:latin typeface="メイリオ" panose="020B0604030504040204" pitchFamily="50" charset="-128"/>
                    <a:ea typeface="メイリオ" panose="020B0604030504040204" pitchFamily="50" charset="-128"/>
                  </a:rPr>
                  <a:t>173cm</a:t>
                </a:r>
                <a:r>
                  <a:rPr lang="ja-JP" altLang="en-US" sz="1850">
                    <a:latin typeface="メイリオ" panose="020B0604030504040204" pitchFamily="50" charset="-128"/>
                    <a:ea typeface="メイリオ" panose="020B0604030504040204" pitchFamily="50" charset="-128"/>
                  </a:rPr>
                  <a:t>を超える確率は？</a:t>
                </a:r>
                <a:endParaRPr lang="en-US" altLang="ja-JP" sz="1850" dirty="0">
                  <a:latin typeface="メイリオ" panose="020B0604030504040204" pitchFamily="50" charset="-128"/>
                  <a:ea typeface="メイリオ" panose="020B0604030504040204" pitchFamily="50" charset="-128"/>
                </a:endParaRPr>
              </a:p>
              <a:p>
                <a:endParaRPr kumimoji="1" lang="ja-JP" altLang="en-US"/>
              </a:p>
            </p:txBody>
          </p:sp>
        </mc:Choice>
        <mc:Fallback xmlns="">
          <p:sp>
            <p:nvSpPr>
              <p:cNvPr id="29" name="テキスト ボックス 28">
                <a:extLst>
                  <a:ext uri="{FF2B5EF4-FFF2-40B4-BE49-F238E27FC236}">
                    <a16:creationId xmlns:a16="http://schemas.microsoft.com/office/drawing/2014/main" id="{0FB6A934-E1E6-3A43-B9B2-C768F5D5E499}"/>
                  </a:ext>
                </a:extLst>
              </p:cNvPr>
              <p:cNvSpPr txBox="1">
                <a:spLocks noRot="1" noChangeAspect="1" noMove="1" noResize="1" noEditPoints="1" noAdjustHandles="1" noChangeArrowheads="1" noChangeShapeType="1" noTextEdit="1"/>
              </p:cNvSpPr>
              <p:nvPr/>
            </p:nvSpPr>
            <p:spPr>
              <a:xfrm>
                <a:off x="1994707" y="1418499"/>
                <a:ext cx="4710893" cy="1538883"/>
              </a:xfrm>
              <a:prstGeom prst="rect">
                <a:avLst/>
              </a:prstGeom>
              <a:blipFill>
                <a:blip r:embed="rId11"/>
                <a:stretch>
                  <a:fillRect l="-806" t="-1639" r="-8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853623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4A39F727-02E8-460A-8E02-811D896EDC18}"/>
              </a:ext>
            </a:extLst>
          </p:cNvPr>
          <p:cNvPicPr>
            <a:picLocks noChangeAspect="1"/>
          </p:cNvPicPr>
          <p:nvPr/>
        </p:nvPicPr>
        <p:blipFill>
          <a:blip r:embed="rId3"/>
          <a:stretch>
            <a:fillRect/>
          </a:stretch>
        </p:blipFill>
        <p:spPr>
          <a:xfrm>
            <a:off x="2512609" y="3550826"/>
            <a:ext cx="2857244" cy="1738992"/>
          </a:xfrm>
          <a:prstGeom prst="rect">
            <a:avLst/>
          </a:prstGeom>
        </p:spPr>
      </p:pic>
      <p:sp>
        <p:nvSpPr>
          <p:cNvPr id="2" name="タイトル 1"/>
          <p:cNvSpPr>
            <a:spLocks noGrp="1"/>
          </p:cNvSpPr>
          <p:nvPr>
            <p:ph type="title"/>
          </p:nvPr>
        </p:nvSpPr>
        <p:spPr/>
        <p:txBody>
          <a:bodyPr/>
          <a:lstStyle/>
          <a:p>
            <a:r>
              <a:rPr lang="ja-JP" altLang="en-US" b="1" dirty="0"/>
              <a:t>中心極限定理</a:t>
            </a:r>
            <a:endParaRPr kumimoji="1" lang="ja-JP" altLang="en-US" dirty="0"/>
          </a:p>
        </p:txBody>
      </p:sp>
      <p:sp>
        <p:nvSpPr>
          <p:cNvPr id="7" name="正方形/長方形 6"/>
          <p:cNvSpPr/>
          <p:nvPr/>
        </p:nvSpPr>
        <p:spPr>
          <a:xfrm>
            <a:off x="2883371" y="2867858"/>
            <a:ext cx="2086166"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2082210" y="3349583"/>
            <a:ext cx="3670437" cy="252924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5" name="正方形/長方形 54">
                <a:extLst>
                  <a:ext uri="{FF2B5EF4-FFF2-40B4-BE49-F238E27FC236}">
                    <a16:creationId xmlns:a16="http://schemas.microsoft.com/office/drawing/2014/main" id="{98A8E796-2CB5-4F22-BCC1-49D76798359D}"/>
                  </a:ext>
                </a:extLst>
              </p:cNvPr>
              <p:cNvSpPr/>
              <p:nvPr/>
            </p:nvSpPr>
            <p:spPr>
              <a:xfrm>
                <a:off x="3266304" y="5353040"/>
                <a:ext cx="13498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a:latin typeface="Cambria Math" charset="0"/>
                          <a:ea typeface="Cambria Math" charset="0"/>
                          <a:cs typeface="Cambria Math" charset="0"/>
                        </a:rPr>
                        <m:t>𝜇</m:t>
                      </m:r>
                      <m:r>
                        <a:rPr lang="en-US" altLang="ja-JP" sz="1800">
                          <a:latin typeface="Cambria Math" charset="0"/>
                          <a:ea typeface="Cambria Math" charset="0"/>
                          <a:cs typeface="Cambria Math" charset="0"/>
                        </a:rPr>
                        <m:t>=172</m:t>
                      </m:r>
                      <m:r>
                        <m:rPr>
                          <m:sty m:val="p"/>
                        </m:rPr>
                        <a:rPr lang="en-US" altLang="ja-JP" sz="1800">
                          <a:latin typeface="Cambria Math" charset="0"/>
                          <a:ea typeface="Cambria Math" charset="0"/>
                          <a:cs typeface="Cambria Math" charset="0"/>
                        </a:rPr>
                        <m:t>cm</m:t>
                      </m:r>
                    </m:oMath>
                  </m:oMathPara>
                </a14:m>
                <a:endParaRPr lang="ja-JP" altLang="en-US" sz="1800" dirty="0"/>
              </a:p>
            </p:txBody>
          </p:sp>
        </mc:Choice>
        <mc:Fallback xmlns="">
          <p:sp>
            <p:nvSpPr>
              <p:cNvPr id="55" name="正方形/長方形 54">
                <a:extLst>
                  <a:ext uri="{FF2B5EF4-FFF2-40B4-BE49-F238E27FC236}">
                    <a16:creationId xmlns:a16="http://schemas.microsoft.com/office/drawing/2014/main" id="{98A8E796-2CB5-4F22-BCC1-49D76798359D}"/>
                  </a:ext>
                </a:extLst>
              </p:cNvPr>
              <p:cNvSpPr>
                <a:spLocks noRot="1" noChangeAspect="1" noMove="1" noResize="1" noEditPoints="1" noAdjustHandles="1" noChangeArrowheads="1" noChangeShapeType="1" noTextEdit="1"/>
              </p:cNvSpPr>
              <p:nvPr/>
            </p:nvSpPr>
            <p:spPr>
              <a:xfrm>
                <a:off x="3266304" y="5353040"/>
                <a:ext cx="1349857" cy="369332"/>
              </a:xfrm>
              <a:prstGeom prst="rect">
                <a:avLst/>
              </a:prstGeom>
              <a:blipFill>
                <a:blip r:embed="rId4"/>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3C2873C1-0475-4443-A4B8-D9C92FFEF922}"/>
                  </a:ext>
                </a:extLst>
              </p:cNvPr>
              <p:cNvSpPr/>
              <p:nvPr/>
            </p:nvSpPr>
            <p:spPr>
              <a:xfrm>
                <a:off x="4325750" y="4043128"/>
                <a:ext cx="13027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dirty="0">
                          <a:latin typeface="Cambria Math" panose="02040503050406030204" pitchFamily="18" charset="0"/>
                          <a:ea typeface="Cambria Math" charset="0"/>
                          <a:cs typeface="Cambria Math" charset="0"/>
                        </a:rPr>
                        <m:t>𝜎</m:t>
                      </m:r>
                      <m:r>
                        <a:rPr lang="en-US" altLang="ja-JP" sz="1800">
                          <a:latin typeface="Cambria Math" charset="0"/>
                          <a:ea typeface="Cambria Math" charset="0"/>
                          <a:cs typeface="Cambria Math" charset="0"/>
                        </a:rPr>
                        <m:t>=4.5</m:t>
                      </m:r>
                      <m:r>
                        <m:rPr>
                          <m:sty m:val="p"/>
                        </m:rPr>
                        <a:rPr lang="en-US" altLang="ja-JP" sz="1800">
                          <a:latin typeface="Cambria Math" charset="0"/>
                          <a:ea typeface="Cambria Math" charset="0"/>
                          <a:cs typeface="Cambria Math" charset="0"/>
                        </a:rPr>
                        <m:t>cm</m:t>
                      </m:r>
                    </m:oMath>
                  </m:oMathPara>
                </a14:m>
                <a:endParaRPr lang="ja-JP" altLang="en-US" sz="1800" dirty="0">
                  <a:latin typeface="メイリオ" panose="020B0604030504040204" pitchFamily="50" charset="-128"/>
                  <a:ea typeface="メイリオ" panose="020B0604030504040204" pitchFamily="50" charset="-128"/>
                </a:endParaRPr>
              </a:p>
            </p:txBody>
          </p:sp>
        </mc:Choice>
        <mc:Fallback xmlns="">
          <p:sp>
            <p:nvSpPr>
              <p:cNvPr id="56" name="正方形/長方形 55">
                <a:extLst>
                  <a:ext uri="{FF2B5EF4-FFF2-40B4-BE49-F238E27FC236}">
                    <a16:creationId xmlns:a16="http://schemas.microsoft.com/office/drawing/2014/main" id="{3C2873C1-0475-4443-A4B8-D9C92FFEF922}"/>
                  </a:ext>
                </a:extLst>
              </p:cNvPr>
              <p:cNvSpPr>
                <a:spLocks noRot="1" noChangeAspect="1" noMove="1" noResize="1" noEditPoints="1" noAdjustHandles="1" noChangeArrowheads="1" noChangeShapeType="1" noTextEdit="1"/>
              </p:cNvSpPr>
              <p:nvPr/>
            </p:nvSpPr>
            <p:spPr>
              <a:xfrm>
                <a:off x="4325750" y="4043128"/>
                <a:ext cx="1302793" cy="369332"/>
              </a:xfrm>
              <a:prstGeom prst="rect">
                <a:avLst/>
              </a:prstGeom>
              <a:blipFill>
                <a:blip r:embed="rId7"/>
                <a:stretch>
                  <a:fillRect/>
                </a:stretch>
              </a:blipFill>
            </p:spPr>
            <p:txBody>
              <a:bodyPr/>
              <a:lstStyle/>
              <a:p>
                <a:r>
                  <a:rPr lang="ja-JP" altLang="en-US">
                    <a:noFill/>
                  </a:rPr>
                  <a:t> </a:t>
                </a:r>
              </a:p>
            </p:txBody>
          </p:sp>
        </mc:Fallback>
      </mc:AlternateContent>
      <p:sp>
        <p:nvSpPr>
          <p:cNvPr id="14" name="角丸四角形 35">
            <a:extLst>
              <a:ext uri="{FF2B5EF4-FFF2-40B4-BE49-F238E27FC236}">
                <a16:creationId xmlns:a16="http://schemas.microsoft.com/office/drawing/2014/main" id="{75C1D9ED-39A3-44C7-978B-1B17419CE77D}"/>
              </a:ext>
            </a:extLst>
          </p:cNvPr>
          <p:cNvSpPr/>
          <p:nvPr/>
        </p:nvSpPr>
        <p:spPr>
          <a:xfrm>
            <a:off x="7002842" y="1964614"/>
            <a:ext cx="2354684" cy="17218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正方形/長方形 14">
            <a:extLst>
              <a:ext uri="{FF2B5EF4-FFF2-40B4-BE49-F238E27FC236}">
                <a16:creationId xmlns:a16="http://schemas.microsoft.com/office/drawing/2014/main" id="{3522DFE3-5007-4AD6-B483-F8DB9872C6E6}"/>
              </a:ext>
            </a:extLst>
          </p:cNvPr>
          <p:cNvSpPr/>
          <p:nvPr/>
        </p:nvSpPr>
        <p:spPr>
          <a:xfrm>
            <a:off x="7810049" y="1495766"/>
            <a:ext cx="835619"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標本</a:t>
            </a:r>
          </a:p>
        </p:txBody>
      </p:sp>
      <p:graphicFrame>
        <p:nvGraphicFramePr>
          <p:cNvPr id="26" name="表 76">
            <a:extLst>
              <a:ext uri="{FF2B5EF4-FFF2-40B4-BE49-F238E27FC236}">
                <a16:creationId xmlns:a16="http://schemas.microsoft.com/office/drawing/2014/main" id="{56C1E794-79D6-4FC0-B438-A91C66894A9E}"/>
              </a:ext>
            </a:extLst>
          </p:cNvPr>
          <p:cNvGraphicFramePr>
            <a:graphicFrameLocks noGrp="1"/>
          </p:cNvGraphicFramePr>
          <p:nvPr>
            <p:extLst>
              <p:ext uri="{D42A27DB-BD31-4B8C-83A1-F6EECF244321}">
                <p14:modId xmlns:p14="http://schemas.microsoft.com/office/powerpoint/2010/main" val="137076112"/>
              </p:ext>
            </p:extLst>
          </p:nvPr>
        </p:nvGraphicFramePr>
        <p:xfrm>
          <a:off x="7003921" y="4033148"/>
          <a:ext cx="2305050" cy="1917687"/>
        </p:xfrm>
        <a:graphic>
          <a:graphicData uri="http://schemas.openxmlformats.org/drawingml/2006/table">
            <a:tbl>
              <a:tblPr firstRow="1" bandRow="1">
                <a:tableStyleId>{7E9639D4-E3E2-4D34-9284-5A2195B3D0D7}</a:tableStyleId>
              </a:tblPr>
              <a:tblGrid>
                <a:gridCol w="1300145">
                  <a:extLst>
                    <a:ext uri="{9D8B030D-6E8A-4147-A177-3AD203B41FA5}">
                      <a16:colId xmlns:a16="http://schemas.microsoft.com/office/drawing/2014/main" val="4146794472"/>
                    </a:ext>
                  </a:extLst>
                </a:gridCol>
                <a:gridCol w="1004905">
                  <a:extLst>
                    <a:ext uri="{9D8B030D-6E8A-4147-A177-3AD203B41FA5}">
                      <a16:colId xmlns:a16="http://schemas.microsoft.com/office/drawing/2014/main" val="713102938"/>
                    </a:ext>
                  </a:extLst>
                </a:gridCol>
              </a:tblGrid>
              <a:tr h="314109">
                <a:tc>
                  <a:txBody>
                    <a:bodyPr/>
                    <a:lstStyle/>
                    <a:p>
                      <a:pPr algn="ctr"/>
                      <a:r>
                        <a:rPr kumimoji="1" lang="ja-JP" altLang="en-US" sz="1600" dirty="0"/>
                        <a:t>サンプリング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dirty="0"/>
                        <a:t>標本平均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4753786"/>
                  </a:ext>
                </a:extLst>
              </a:tr>
              <a:tr h="314109">
                <a:tc>
                  <a:txBody>
                    <a:bodyPr/>
                    <a:lstStyle/>
                    <a:p>
                      <a:pPr algn="ctr"/>
                      <a:r>
                        <a:rPr kumimoji="1" lang="ja-JP" altLang="en-US" sz="1400" dirty="0">
                          <a:latin typeface="メイリオ" panose="020B0604030504040204" pitchFamily="50" charset="-128"/>
                          <a:ea typeface="メイリオ" panose="020B0604030504040204" pitchFamily="50" charset="-128"/>
                        </a:rPr>
                        <a:t>１回目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400" dirty="0">
                          <a:latin typeface="メイリオ" panose="020B0604030504040204" pitchFamily="50" charset="-128"/>
                          <a:ea typeface="メイリオ" panose="020B0604030504040204" pitchFamily="50" charset="-128"/>
                        </a:rPr>
                        <a:t>172.4cm</a:t>
                      </a:r>
                      <a:endParaRPr kumimoji="1" lang="ja-JP" altLang="en-US" sz="1400" dirty="0">
                        <a:latin typeface="メイリオ" panose="020B0604030504040204" pitchFamily="50" charset="-128"/>
                        <a:ea typeface="メイリオ"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7623653"/>
                  </a:ext>
                </a:extLst>
              </a:tr>
              <a:tr h="314109">
                <a:tc>
                  <a:txBody>
                    <a:bodyPr/>
                    <a:lstStyle/>
                    <a:p>
                      <a:pPr algn="ctr"/>
                      <a:endParaRPr kumimoji="1" lang="en-US" altLang="ja-JP"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704652"/>
                  </a:ext>
                </a:extLst>
              </a:tr>
              <a:tr h="314109">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156162"/>
                  </a:ext>
                </a:extLst>
              </a:tr>
              <a:tr h="314109">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2348654"/>
                  </a:ext>
                </a:extLst>
              </a:tr>
            </a:tbl>
          </a:graphicData>
        </a:graphic>
      </p:graphicFrame>
      <p:sp>
        <p:nvSpPr>
          <p:cNvPr id="27" name="右矢印 34">
            <a:extLst>
              <a:ext uri="{FF2B5EF4-FFF2-40B4-BE49-F238E27FC236}">
                <a16:creationId xmlns:a16="http://schemas.microsoft.com/office/drawing/2014/main" id="{E945005C-3096-4093-B3AD-BBEEC20A7223}"/>
              </a:ext>
            </a:extLst>
          </p:cNvPr>
          <p:cNvSpPr/>
          <p:nvPr/>
        </p:nvSpPr>
        <p:spPr>
          <a:xfrm rot="19740993">
            <a:off x="5787998" y="3596248"/>
            <a:ext cx="1168322" cy="551426"/>
          </a:xfrm>
          <a:prstGeom prst="rightArrow">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6BFD4411-815D-436F-B346-2EC2681EC1E4}"/>
                  </a:ext>
                </a:extLst>
              </p:cNvPr>
              <p:cNvSpPr txBox="1"/>
              <p:nvPr/>
            </p:nvSpPr>
            <p:spPr>
              <a:xfrm>
                <a:off x="4467741" y="3069006"/>
                <a:ext cx="2701504" cy="523220"/>
              </a:xfrm>
              <a:prstGeom prst="rect">
                <a:avLst/>
              </a:prstGeom>
              <a:noFill/>
            </p:spPr>
            <p:txBody>
              <a:bodyPr wrap="square" rtlCol="0">
                <a:spAutoFit/>
              </a:bodyPr>
              <a:lstStyle/>
              <a:p>
                <a:r>
                  <a:rPr lang="ja-JP" altLang="en-US" sz="1400" b="1" dirty="0">
                    <a:latin typeface="メイリオ" panose="020B0604030504040204" pitchFamily="50" charset="-128"/>
                    <a:ea typeface="メイリオ" panose="020B0604030504040204" pitchFamily="50" charset="-128"/>
                  </a:rPr>
                  <a:t>（大きいサンプル数</a:t>
                </a:r>
                <a:r>
                  <a:rPr lang="en-US" altLang="ja-JP" sz="1400" b="1"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b="1" i="1" dirty="0">
                        <a:latin typeface="Cambria Math" panose="02040503050406030204" pitchFamily="18" charset="0"/>
                        <a:ea typeface="メイリオ" panose="020B0604030504040204" pitchFamily="50" charset="-128"/>
                      </a:rPr>
                      <m:t>𝒏</m:t>
                    </m:r>
                  </m:oMath>
                </a14:m>
                <a:r>
                  <a:rPr lang="ja-JP" altLang="en-US" sz="1400" b="1" dirty="0">
                    <a:latin typeface="メイリオ" panose="020B0604030504040204" pitchFamily="50" charset="-128"/>
                    <a:ea typeface="メイリオ" panose="020B0604030504040204" pitchFamily="50" charset="-128"/>
                  </a:rPr>
                  <a:t>）</a:t>
                </a:r>
              </a:p>
              <a:p>
                <a:r>
                  <a:rPr lang="ja-JP" altLang="en-US" sz="140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i="1" dirty="0">
                        <a:latin typeface="Cambria Math" panose="02040503050406030204" pitchFamily="18" charset="0"/>
                        <a:ea typeface="メイリオ" panose="020B0604030504040204" pitchFamily="50" charset="-128"/>
                      </a:rPr>
                      <m:t>𝑛</m:t>
                    </m:r>
                    <m:r>
                      <a:rPr lang="en-US" altLang="ja-JP" sz="1400" i="1" dirty="0">
                        <a:latin typeface="Cambria Math" panose="02040503050406030204" pitchFamily="18" charset="0"/>
                        <a:ea typeface="メイリオ" panose="020B0604030504040204" pitchFamily="50" charset="-128"/>
                      </a:rPr>
                      <m:t>=100</m:t>
                    </m:r>
                  </m:oMath>
                </a14:m>
                <a:endParaRPr lang="ja-JP" altLang="en-US" sz="1400" dirty="0">
                  <a:latin typeface="メイリオ" panose="020B0604030504040204" pitchFamily="50" charset="-128"/>
                  <a:ea typeface="メイリオ" panose="020B0604030504040204" pitchFamily="50" charset="-128"/>
                </a:endParaRPr>
              </a:p>
            </p:txBody>
          </p:sp>
        </mc:Choice>
        <mc:Fallback xmlns="">
          <p:sp>
            <p:nvSpPr>
              <p:cNvPr id="28" name="テキスト ボックス 27">
                <a:extLst>
                  <a:ext uri="{FF2B5EF4-FFF2-40B4-BE49-F238E27FC236}">
                    <a16:creationId xmlns:a16="http://schemas.microsoft.com/office/drawing/2014/main" id="{6BFD4411-815D-436F-B346-2EC2681EC1E4}"/>
                  </a:ext>
                </a:extLst>
              </p:cNvPr>
              <p:cNvSpPr txBox="1">
                <a:spLocks noRot="1" noChangeAspect="1" noMove="1" noResize="1" noEditPoints="1" noAdjustHandles="1" noChangeArrowheads="1" noChangeShapeType="1" noTextEdit="1"/>
              </p:cNvSpPr>
              <p:nvPr/>
            </p:nvSpPr>
            <p:spPr>
              <a:xfrm>
                <a:off x="4467741" y="3069006"/>
                <a:ext cx="2701504" cy="523220"/>
              </a:xfrm>
              <a:prstGeom prst="rect">
                <a:avLst/>
              </a:prstGeom>
              <a:blipFill>
                <a:blip r:embed="rId8"/>
                <a:stretch>
                  <a:fillRect/>
                </a:stretch>
              </a:blipFill>
            </p:spPr>
            <p:txBody>
              <a:bodyPr/>
              <a:lstStyle/>
              <a:p>
                <a:r>
                  <a:rPr lang="ja-JP" altLang="en-US">
                    <a:noFill/>
                  </a:rPr>
                  <a:t> </a:t>
                </a:r>
              </a:p>
            </p:txBody>
          </p:sp>
        </mc:Fallback>
      </mc:AlternateContent>
      <p:grpSp>
        <p:nvGrpSpPr>
          <p:cNvPr id="29" name="図形グループ 37">
            <a:extLst>
              <a:ext uri="{FF2B5EF4-FFF2-40B4-BE49-F238E27FC236}">
                <a16:creationId xmlns:a16="http://schemas.microsoft.com/office/drawing/2014/main" id="{6FBD8E01-7BBD-45FA-81E0-AD2DAE31384B}"/>
              </a:ext>
            </a:extLst>
          </p:cNvPr>
          <p:cNvGrpSpPr/>
          <p:nvPr/>
        </p:nvGrpSpPr>
        <p:grpSpPr>
          <a:xfrm>
            <a:off x="7352173" y="2217186"/>
            <a:ext cx="1718903" cy="1237676"/>
            <a:chOff x="8394687" y="3297069"/>
            <a:chExt cx="2657847" cy="1951399"/>
          </a:xfrm>
        </p:grpSpPr>
        <p:pic>
          <p:nvPicPr>
            <p:cNvPr id="30" name="図 29">
              <a:extLst>
                <a:ext uri="{FF2B5EF4-FFF2-40B4-BE49-F238E27FC236}">
                  <a16:creationId xmlns:a16="http://schemas.microsoft.com/office/drawing/2014/main" id="{5399D1F8-D333-48ED-AF21-830478F193DB}"/>
                </a:ext>
              </a:extLst>
            </p:cNvPr>
            <p:cNvPicPr>
              <a:picLocks noChangeAspect="1"/>
            </p:cNvPicPr>
            <p:nvPr/>
          </p:nvPicPr>
          <p:blipFill>
            <a:blip r:embed="rId9"/>
            <a:stretch>
              <a:fillRect/>
            </a:stretch>
          </p:blipFill>
          <p:spPr>
            <a:xfrm>
              <a:off x="8394687" y="3298679"/>
              <a:ext cx="657785" cy="823843"/>
            </a:xfrm>
            <a:prstGeom prst="rect">
              <a:avLst/>
            </a:prstGeom>
          </p:spPr>
        </p:pic>
        <p:pic>
          <p:nvPicPr>
            <p:cNvPr id="31" name="図 30">
              <a:extLst>
                <a:ext uri="{FF2B5EF4-FFF2-40B4-BE49-F238E27FC236}">
                  <a16:creationId xmlns:a16="http://schemas.microsoft.com/office/drawing/2014/main" id="{A917626C-0C4B-4C77-834A-7088FEB018FF}"/>
                </a:ext>
              </a:extLst>
            </p:cNvPr>
            <p:cNvPicPr>
              <a:picLocks noChangeAspect="1"/>
            </p:cNvPicPr>
            <p:nvPr/>
          </p:nvPicPr>
          <p:blipFill>
            <a:blip r:embed="rId10"/>
            <a:stretch>
              <a:fillRect/>
            </a:stretch>
          </p:blipFill>
          <p:spPr>
            <a:xfrm>
              <a:off x="9052472" y="3297874"/>
              <a:ext cx="657785" cy="823843"/>
            </a:xfrm>
            <a:prstGeom prst="rect">
              <a:avLst/>
            </a:prstGeom>
          </p:spPr>
        </p:pic>
        <p:pic>
          <p:nvPicPr>
            <p:cNvPr id="32" name="図 31">
              <a:extLst>
                <a:ext uri="{FF2B5EF4-FFF2-40B4-BE49-F238E27FC236}">
                  <a16:creationId xmlns:a16="http://schemas.microsoft.com/office/drawing/2014/main" id="{F0F4F2B1-E007-47D3-9B85-83FD9F007628}"/>
                </a:ext>
              </a:extLst>
            </p:cNvPr>
            <p:cNvPicPr>
              <a:picLocks noChangeAspect="1"/>
            </p:cNvPicPr>
            <p:nvPr/>
          </p:nvPicPr>
          <p:blipFill>
            <a:blip r:embed="rId9"/>
            <a:stretch>
              <a:fillRect/>
            </a:stretch>
          </p:blipFill>
          <p:spPr>
            <a:xfrm>
              <a:off x="9736964" y="3297874"/>
              <a:ext cx="657785" cy="823843"/>
            </a:xfrm>
            <a:prstGeom prst="rect">
              <a:avLst/>
            </a:prstGeom>
          </p:spPr>
        </p:pic>
        <p:pic>
          <p:nvPicPr>
            <p:cNvPr id="33" name="図 32">
              <a:extLst>
                <a:ext uri="{FF2B5EF4-FFF2-40B4-BE49-F238E27FC236}">
                  <a16:creationId xmlns:a16="http://schemas.microsoft.com/office/drawing/2014/main" id="{717F6594-10D1-4157-8523-3D53BEA696AB}"/>
                </a:ext>
              </a:extLst>
            </p:cNvPr>
            <p:cNvPicPr>
              <a:picLocks noChangeAspect="1"/>
            </p:cNvPicPr>
            <p:nvPr/>
          </p:nvPicPr>
          <p:blipFill>
            <a:blip r:embed="rId10"/>
            <a:stretch>
              <a:fillRect/>
            </a:stretch>
          </p:blipFill>
          <p:spPr>
            <a:xfrm>
              <a:off x="10394749" y="3297069"/>
              <a:ext cx="657785" cy="823843"/>
            </a:xfrm>
            <a:prstGeom prst="rect">
              <a:avLst/>
            </a:prstGeom>
          </p:spPr>
        </p:pic>
        <p:pic>
          <p:nvPicPr>
            <p:cNvPr id="34" name="図 33">
              <a:extLst>
                <a:ext uri="{FF2B5EF4-FFF2-40B4-BE49-F238E27FC236}">
                  <a16:creationId xmlns:a16="http://schemas.microsoft.com/office/drawing/2014/main" id="{58D1706B-71CC-4AD5-9C44-14159BF80CAE}"/>
                </a:ext>
              </a:extLst>
            </p:cNvPr>
            <p:cNvPicPr>
              <a:picLocks noChangeAspect="1"/>
            </p:cNvPicPr>
            <p:nvPr/>
          </p:nvPicPr>
          <p:blipFill>
            <a:blip r:embed="rId10"/>
            <a:stretch>
              <a:fillRect/>
            </a:stretch>
          </p:blipFill>
          <p:spPr>
            <a:xfrm>
              <a:off x="8394687" y="4424625"/>
              <a:ext cx="657785" cy="823843"/>
            </a:xfrm>
            <a:prstGeom prst="rect">
              <a:avLst/>
            </a:prstGeom>
          </p:spPr>
        </p:pic>
        <p:pic>
          <p:nvPicPr>
            <p:cNvPr id="35" name="図 34">
              <a:extLst>
                <a:ext uri="{FF2B5EF4-FFF2-40B4-BE49-F238E27FC236}">
                  <a16:creationId xmlns:a16="http://schemas.microsoft.com/office/drawing/2014/main" id="{1347CAAA-9948-416A-9EC1-2588155174AF}"/>
                </a:ext>
              </a:extLst>
            </p:cNvPr>
            <p:cNvPicPr>
              <a:picLocks noChangeAspect="1"/>
            </p:cNvPicPr>
            <p:nvPr/>
          </p:nvPicPr>
          <p:blipFill>
            <a:blip r:embed="rId9"/>
            <a:stretch>
              <a:fillRect/>
            </a:stretch>
          </p:blipFill>
          <p:spPr>
            <a:xfrm>
              <a:off x="9079179" y="4424625"/>
              <a:ext cx="657785" cy="823843"/>
            </a:xfrm>
            <a:prstGeom prst="rect">
              <a:avLst/>
            </a:prstGeom>
          </p:spPr>
        </p:pic>
        <p:pic>
          <p:nvPicPr>
            <p:cNvPr id="36" name="図 35">
              <a:extLst>
                <a:ext uri="{FF2B5EF4-FFF2-40B4-BE49-F238E27FC236}">
                  <a16:creationId xmlns:a16="http://schemas.microsoft.com/office/drawing/2014/main" id="{A3B00B0B-9F3F-480B-AAD0-614FEE71575E}"/>
                </a:ext>
              </a:extLst>
            </p:cNvPr>
            <p:cNvPicPr>
              <a:picLocks noChangeAspect="1"/>
            </p:cNvPicPr>
            <p:nvPr/>
          </p:nvPicPr>
          <p:blipFill>
            <a:blip r:embed="rId10"/>
            <a:stretch>
              <a:fillRect/>
            </a:stretch>
          </p:blipFill>
          <p:spPr>
            <a:xfrm>
              <a:off x="9736964" y="4423820"/>
              <a:ext cx="657785" cy="823843"/>
            </a:xfrm>
            <a:prstGeom prst="rect">
              <a:avLst/>
            </a:prstGeom>
          </p:spPr>
        </p:pic>
        <p:pic>
          <p:nvPicPr>
            <p:cNvPr id="37" name="図 36">
              <a:extLst>
                <a:ext uri="{FF2B5EF4-FFF2-40B4-BE49-F238E27FC236}">
                  <a16:creationId xmlns:a16="http://schemas.microsoft.com/office/drawing/2014/main" id="{E98ED320-841C-4207-B99A-9B367EE26D62}"/>
                </a:ext>
              </a:extLst>
            </p:cNvPr>
            <p:cNvPicPr>
              <a:picLocks noChangeAspect="1"/>
            </p:cNvPicPr>
            <p:nvPr/>
          </p:nvPicPr>
          <p:blipFill>
            <a:blip r:embed="rId9"/>
            <a:stretch>
              <a:fillRect/>
            </a:stretch>
          </p:blipFill>
          <p:spPr>
            <a:xfrm>
              <a:off x="10394749" y="4423015"/>
              <a:ext cx="657785" cy="823843"/>
            </a:xfrm>
            <a:prstGeom prst="rect">
              <a:avLst/>
            </a:prstGeom>
          </p:spPr>
        </p:pic>
      </p:grpSp>
      <p:sp>
        <p:nvSpPr>
          <p:cNvPr id="38" name="テキスト ボックス 37">
            <a:extLst>
              <a:ext uri="{FF2B5EF4-FFF2-40B4-BE49-F238E27FC236}">
                <a16:creationId xmlns:a16="http://schemas.microsoft.com/office/drawing/2014/main" id="{E5C1677D-6FCE-4BB5-8C69-EBDF5797C234}"/>
              </a:ext>
            </a:extLst>
          </p:cNvPr>
          <p:cNvSpPr txBox="1"/>
          <p:nvPr/>
        </p:nvSpPr>
        <p:spPr>
          <a:xfrm>
            <a:off x="9294484" y="2629345"/>
            <a:ext cx="1428975" cy="369332"/>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１回目</a:t>
            </a:r>
          </a:p>
        </p:txBody>
      </p:sp>
      <p:sp>
        <p:nvSpPr>
          <p:cNvPr id="40" name="正方形/長方形 39">
            <a:extLst>
              <a:ext uri="{FF2B5EF4-FFF2-40B4-BE49-F238E27FC236}">
                <a16:creationId xmlns:a16="http://schemas.microsoft.com/office/drawing/2014/main" id="{441AAA7F-A44F-E64C-897D-96BB877800A4}"/>
              </a:ext>
            </a:extLst>
          </p:cNvPr>
          <p:cNvSpPr/>
          <p:nvPr/>
        </p:nvSpPr>
        <p:spPr bwMode="auto">
          <a:xfrm>
            <a:off x="1946101" y="1328231"/>
            <a:ext cx="4871705" cy="1365074"/>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B4A46E7-61EC-E743-A6F7-EE80CE0C30B3}"/>
                  </a:ext>
                </a:extLst>
              </p:cNvPr>
              <p:cNvSpPr txBox="1"/>
              <p:nvPr/>
            </p:nvSpPr>
            <p:spPr>
              <a:xfrm>
                <a:off x="1994707" y="1418499"/>
                <a:ext cx="4710893" cy="1538883"/>
              </a:xfrm>
              <a:prstGeom prst="rect">
                <a:avLst/>
              </a:prstGeom>
              <a:noFill/>
            </p:spPr>
            <p:txBody>
              <a:bodyPr wrap="square" rtlCol="0">
                <a:spAutoFit/>
              </a:bodyPr>
              <a:lstStyle/>
              <a:p>
                <a:pPr algn="just"/>
                <a:r>
                  <a:rPr lang="ja-JP" altLang="en-US" sz="1850">
                    <a:latin typeface="メイリオ" panose="020B0604030504040204" pitchFamily="50" charset="-128"/>
                    <a:ea typeface="メイリオ" panose="020B0604030504040204" pitchFamily="50" charset="-128"/>
                  </a:rPr>
                  <a:t>身長の分布が</a:t>
                </a:r>
                <a:r>
                  <a:rPr lang="ja-JP" altLang="ja-JP" sz="1850">
                    <a:latin typeface="メイリオ" panose="020B0604030504040204" pitchFamily="50" charset="-128"/>
                    <a:ea typeface="メイリオ" panose="020B0604030504040204" pitchFamily="50" charset="-128"/>
                  </a:rPr>
                  <a:t>平均</a:t>
                </a:r>
                <a:r>
                  <a:rPr lang="en-US" altLang="ja-JP" sz="185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850" i="1" dirty="0">
                        <a:latin typeface="Cambria Math" panose="02040503050406030204" pitchFamily="18" charset="0"/>
                      </a:rPr>
                      <m:t>𝜇</m:t>
                    </m:r>
                    <m:r>
                      <a:rPr lang="en-US" altLang="ja-JP" sz="1850" i="1" dirty="0">
                        <a:latin typeface="Cambria Math" panose="02040503050406030204" pitchFamily="18" charset="0"/>
                      </a:rPr>
                      <m:t>=172</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、標準偏差が</a:t>
                </a:r>
                <a14:m>
                  <m:oMath xmlns:m="http://schemas.openxmlformats.org/officeDocument/2006/math">
                    <m:r>
                      <a:rPr lang="en-US" altLang="ja-JP" sz="1850" i="1" dirty="0">
                        <a:latin typeface="Cambria Math" panose="02040503050406030204" pitchFamily="18" charset="0"/>
                      </a:rPr>
                      <m:t>𝜎</m:t>
                    </m:r>
                    <m:r>
                      <a:rPr lang="en-US" altLang="ja-JP" sz="1850" i="1" dirty="0">
                        <a:latin typeface="Cambria Math" panose="02040503050406030204" pitchFamily="18" charset="0"/>
                      </a:rPr>
                      <m:t>=4.5</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の母集団</a:t>
                </a:r>
                <a:r>
                  <a:rPr lang="ja-JP" altLang="ja-JP" sz="1850">
                    <a:latin typeface="メイリオ" panose="020B0604030504040204" pitchFamily="50" charset="-128"/>
                    <a:ea typeface="メイリオ" panose="020B0604030504040204" pitchFamily="50" charset="-128"/>
                  </a:rPr>
                  <a:t>か</a:t>
                </a:r>
                <a:r>
                  <a:rPr lang="ja-JP" altLang="en-US" sz="1850">
                    <a:latin typeface="メイリオ" panose="020B0604030504040204" pitchFamily="50" charset="-128"/>
                    <a:ea typeface="メイリオ" panose="020B0604030504040204" pitchFamily="50" charset="-128"/>
                  </a:rPr>
                  <a:t>ら</a:t>
                </a:r>
                <a:r>
                  <a:rPr lang="en-US" altLang="ja-JP" sz="1850" dirty="0">
                    <a:latin typeface="メイリオ" panose="020B0604030504040204" pitchFamily="50" charset="-128"/>
                    <a:ea typeface="メイリオ" panose="020B0604030504040204" pitchFamily="50" charset="-128"/>
                  </a:rPr>
                  <a:t>100</a:t>
                </a:r>
                <a:r>
                  <a:rPr lang="ja-JP" altLang="en-US" sz="1850">
                    <a:latin typeface="メイリオ" panose="020B0604030504040204" pitchFamily="50" charset="-128"/>
                    <a:ea typeface="メイリオ" panose="020B0604030504040204" pitchFamily="50" charset="-128"/>
                  </a:rPr>
                  <a:t>人</a:t>
                </a:r>
                <a:r>
                  <a:rPr lang="ja-JP" altLang="ja-JP" sz="1850">
                    <a:latin typeface="メイリオ" panose="020B0604030504040204" pitchFamily="50" charset="-128"/>
                    <a:ea typeface="メイリオ" panose="020B0604030504040204" pitchFamily="50" charset="-128"/>
                  </a:rPr>
                  <a:t>の</a:t>
                </a:r>
                <a:r>
                  <a:rPr lang="ja-JP" altLang="ja-JP" sz="1850" dirty="0">
                    <a:latin typeface="メイリオ" panose="020B0604030504040204" pitchFamily="50" charset="-128"/>
                    <a:ea typeface="メイリオ" panose="020B0604030504040204" pitchFamily="50" charset="-128"/>
                  </a:rPr>
                  <a:t>サンプ</a:t>
                </a:r>
                <a:r>
                  <a:rPr lang="ja-JP" altLang="en-US" sz="1850" dirty="0">
                    <a:latin typeface="メイリオ" panose="020B0604030504040204" pitchFamily="50" charset="-128"/>
                    <a:ea typeface="メイリオ" panose="020B0604030504040204" pitchFamily="50" charset="-128"/>
                  </a:rPr>
                  <a:t>リング</a:t>
                </a:r>
                <a:r>
                  <a:rPr lang="ja-JP" altLang="en-US" sz="1850">
                    <a:latin typeface="メイリオ" panose="020B0604030504040204" pitchFamily="50" charset="-128"/>
                    <a:ea typeface="メイリオ" panose="020B0604030504040204" pitchFamily="50" charset="-128"/>
                  </a:rPr>
                  <a:t>が行われた。このとき</a:t>
                </a:r>
                <a:r>
                  <a:rPr lang="ja-JP" altLang="ja-JP" sz="1850">
                    <a:latin typeface="メイリオ" panose="020B0604030504040204" pitchFamily="50" charset="-128"/>
                    <a:ea typeface="メイリオ" panose="020B0604030504040204" pitchFamily="50" charset="-128"/>
                  </a:rPr>
                  <a:t>標本平均が</a:t>
                </a:r>
                <a:r>
                  <a:rPr lang="en-US" altLang="ja-JP" sz="1850" dirty="0">
                    <a:latin typeface="メイリオ" panose="020B0604030504040204" pitchFamily="50" charset="-128"/>
                    <a:ea typeface="メイリオ" panose="020B0604030504040204" pitchFamily="50" charset="-128"/>
                  </a:rPr>
                  <a:t>173cm</a:t>
                </a:r>
                <a:r>
                  <a:rPr lang="ja-JP" altLang="en-US" sz="1850">
                    <a:latin typeface="メイリオ" panose="020B0604030504040204" pitchFamily="50" charset="-128"/>
                    <a:ea typeface="メイリオ" panose="020B0604030504040204" pitchFamily="50" charset="-128"/>
                  </a:rPr>
                  <a:t>を超える確率は？</a:t>
                </a:r>
                <a:endParaRPr lang="en-US" altLang="ja-JP" sz="1850" dirty="0">
                  <a:latin typeface="メイリオ" panose="020B0604030504040204" pitchFamily="50" charset="-128"/>
                  <a:ea typeface="メイリオ" panose="020B0604030504040204" pitchFamily="50" charset="-128"/>
                </a:endParaRPr>
              </a:p>
              <a:p>
                <a:endParaRPr kumimoji="1" lang="ja-JP" altLang="en-US"/>
              </a:p>
            </p:txBody>
          </p:sp>
        </mc:Choice>
        <mc:Fallback xmlns="">
          <p:sp>
            <p:nvSpPr>
              <p:cNvPr id="41" name="テキスト ボックス 40">
                <a:extLst>
                  <a:ext uri="{FF2B5EF4-FFF2-40B4-BE49-F238E27FC236}">
                    <a16:creationId xmlns:a16="http://schemas.microsoft.com/office/drawing/2014/main" id="{4B4A46E7-61EC-E743-A6F7-EE80CE0C30B3}"/>
                  </a:ext>
                </a:extLst>
              </p:cNvPr>
              <p:cNvSpPr txBox="1">
                <a:spLocks noRot="1" noChangeAspect="1" noMove="1" noResize="1" noEditPoints="1" noAdjustHandles="1" noChangeArrowheads="1" noChangeShapeType="1" noTextEdit="1"/>
              </p:cNvSpPr>
              <p:nvPr/>
            </p:nvSpPr>
            <p:spPr>
              <a:xfrm>
                <a:off x="1994707" y="1418499"/>
                <a:ext cx="4710893" cy="1538883"/>
              </a:xfrm>
              <a:prstGeom prst="rect">
                <a:avLst/>
              </a:prstGeom>
              <a:blipFill>
                <a:blip r:embed="rId11"/>
                <a:stretch>
                  <a:fillRect l="-806" t="-1639" r="-8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90099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4A39F727-02E8-460A-8E02-811D896EDC18}"/>
              </a:ext>
            </a:extLst>
          </p:cNvPr>
          <p:cNvPicPr>
            <a:picLocks noChangeAspect="1"/>
          </p:cNvPicPr>
          <p:nvPr/>
        </p:nvPicPr>
        <p:blipFill>
          <a:blip r:embed="rId3"/>
          <a:stretch>
            <a:fillRect/>
          </a:stretch>
        </p:blipFill>
        <p:spPr>
          <a:xfrm>
            <a:off x="2512609" y="3550826"/>
            <a:ext cx="2857244" cy="1738992"/>
          </a:xfrm>
          <a:prstGeom prst="rect">
            <a:avLst/>
          </a:prstGeom>
        </p:spPr>
      </p:pic>
      <p:sp>
        <p:nvSpPr>
          <p:cNvPr id="2" name="タイトル 1"/>
          <p:cNvSpPr>
            <a:spLocks noGrp="1"/>
          </p:cNvSpPr>
          <p:nvPr>
            <p:ph type="title"/>
          </p:nvPr>
        </p:nvSpPr>
        <p:spPr/>
        <p:txBody>
          <a:bodyPr/>
          <a:lstStyle/>
          <a:p>
            <a:r>
              <a:rPr lang="ja-JP" altLang="en-US" b="1" dirty="0"/>
              <a:t>中心極限定理</a:t>
            </a:r>
            <a:endParaRPr kumimoji="1" lang="ja-JP" altLang="en-US" dirty="0"/>
          </a:p>
        </p:txBody>
      </p:sp>
      <p:sp>
        <p:nvSpPr>
          <p:cNvPr id="7" name="正方形/長方形 6"/>
          <p:cNvSpPr/>
          <p:nvPr/>
        </p:nvSpPr>
        <p:spPr>
          <a:xfrm>
            <a:off x="2883371" y="2867858"/>
            <a:ext cx="2086166"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2082210" y="3349583"/>
            <a:ext cx="3670437" cy="252924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5" name="正方形/長方形 54">
                <a:extLst>
                  <a:ext uri="{FF2B5EF4-FFF2-40B4-BE49-F238E27FC236}">
                    <a16:creationId xmlns:a16="http://schemas.microsoft.com/office/drawing/2014/main" id="{98A8E796-2CB5-4F22-BCC1-49D76798359D}"/>
                  </a:ext>
                </a:extLst>
              </p:cNvPr>
              <p:cNvSpPr/>
              <p:nvPr/>
            </p:nvSpPr>
            <p:spPr>
              <a:xfrm>
                <a:off x="3266304" y="5353040"/>
                <a:ext cx="13498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a:latin typeface="Cambria Math" charset="0"/>
                          <a:ea typeface="Cambria Math" charset="0"/>
                          <a:cs typeface="Cambria Math" charset="0"/>
                        </a:rPr>
                        <m:t>𝜇</m:t>
                      </m:r>
                      <m:r>
                        <a:rPr lang="en-US" altLang="ja-JP" sz="1800">
                          <a:latin typeface="Cambria Math" charset="0"/>
                          <a:ea typeface="Cambria Math" charset="0"/>
                          <a:cs typeface="Cambria Math" charset="0"/>
                        </a:rPr>
                        <m:t>=172</m:t>
                      </m:r>
                      <m:r>
                        <m:rPr>
                          <m:sty m:val="p"/>
                        </m:rPr>
                        <a:rPr lang="en-US" altLang="ja-JP" sz="1800">
                          <a:latin typeface="Cambria Math" charset="0"/>
                          <a:ea typeface="Cambria Math" charset="0"/>
                          <a:cs typeface="Cambria Math" charset="0"/>
                        </a:rPr>
                        <m:t>cm</m:t>
                      </m:r>
                    </m:oMath>
                  </m:oMathPara>
                </a14:m>
                <a:endParaRPr lang="ja-JP" altLang="en-US" sz="1800" dirty="0"/>
              </a:p>
            </p:txBody>
          </p:sp>
        </mc:Choice>
        <mc:Fallback xmlns="">
          <p:sp>
            <p:nvSpPr>
              <p:cNvPr id="55" name="正方形/長方形 54">
                <a:extLst>
                  <a:ext uri="{FF2B5EF4-FFF2-40B4-BE49-F238E27FC236}">
                    <a16:creationId xmlns:a16="http://schemas.microsoft.com/office/drawing/2014/main" id="{98A8E796-2CB5-4F22-BCC1-49D76798359D}"/>
                  </a:ext>
                </a:extLst>
              </p:cNvPr>
              <p:cNvSpPr>
                <a:spLocks noRot="1" noChangeAspect="1" noMove="1" noResize="1" noEditPoints="1" noAdjustHandles="1" noChangeArrowheads="1" noChangeShapeType="1" noTextEdit="1"/>
              </p:cNvSpPr>
              <p:nvPr/>
            </p:nvSpPr>
            <p:spPr>
              <a:xfrm>
                <a:off x="3266304" y="5353040"/>
                <a:ext cx="1349857" cy="369332"/>
              </a:xfrm>
              <a:prstGeom prst="rect">
                <a:avLst/>
              </a:prstGeom>
              <a:blipFill>
                <a:blip r:embed="rId4"/>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3C2873C1-0475-4443-A4B8-D9C92FFEF922}"/>
                  </a:ext>
                </a:extLst>
              </p:cNvPr>
              <p:cNvSpPr/>
              <p:nvPr/>
            </p:nvSpPr>
            <p:spPr>
              <a:xfrm>
                <a:off x="4325750" y="4043128"/>
                <a:ext cx="13027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dirty="0">
                          <a:latin typeface="Cambria Math" panose="02040503050406030204" pitchFamily="18" charset="0"/>
                          <a:ea typeface="Cambria Math" charset="0"/>
                          <a:cs typeface="Cambria Math" charset="0"/>
                        </a:rPr>
                        <m:t>𝜎</m:t>
                      </m:r>
                      <m:r>
                        <a:rPr lang="en-US" altLang="ja-JP" sz="1800">
                          <a:latin typeface="Cambria Math" charset="0"/>
                          <a:ea typeface="Cambria Math" charset="0"/>
                          <a:cs typeface="Cambria Math" charset="0"/>
                        </a:rPr>
                        <m:t>=4.5</m:t>
                      </m:r>
                      <m:r>
                        <m:rPr>
                          <m:sty m:val="p"/>
                        </m:rPr>
                        <a:rPr lang="en-US" altLang="ja-JP" sz="1800">
                          <a:latin typeface="Cambria Math" charset="0"/>
                          <a:ea typeface="Cambria Math" charset="0"/>
                          <a:cs typeface="Cambria Math" charset="0"/>
                        </a:rPr>
                        <m:t>cm</m:t>
                      </m:r>
                    </m:oMath>
                  </m:oMathPara>
                </a14:m>
                <a:endParaRPr lang="ja-JP" altLang="en-US" sz="1800" dirty="0">
                  <a:latin typeface="メイリオ" panose="020B0604030504040204" pitchFamily="50" charset="-128"/>
                  <a:ea typeface="メイリオ" panose="020B0604030504040204" pitchFamily="50" charset="-128"/>
                </a:endParaRPr>
              </a:p>
            </p:txBody>
          </p:sp>
        </mc:Choice>
        <mc:Fallback xmlns="">
          <p:sp>
            <p:nvSpPr>
              <p:cNvPr id="56" name="正方形/長方形 55">
                <a:extLst>
                  <a:ext uri="{FF2B5EF4-FFF2-40B4-BE49-F238E27FC236}">
                    <a16:creationId xmlns:a16="http://schemas.microsoft.com/office/drawing/2014/main" id="{3C2873C1-0475-4443-A4B8-D9C92FFEF922}"/>
                  </a:ext>
                </a:extLst>
              </p:cNvPr>
              <p:cNvSpPr>
                <a:spLocks noRot="1" noChangeAspect="1" noMove="1" noResize="1" noEditPoints="1" noAdjustHandles="1" noChangeArrowheads="1" noChangeShapeType="1" noTextEdit="1"/>
              </p:cNvSpPr>
              <p:nvPr/>
            </p:nvSpPr>
            <p:spPr>
              <a:xfrm>
                <a:off x="4325750" y="4043128"/>
                <a:ext cx="1302793" cy="369332"/>
              </a:xfrm>
              <a:prstGeom prst="rect">
                <a:avLst/>
              </a:prstGeom>
              <a:blipFill>
                <a:blip r:embed="rId7"/>
                <a:stretch>
                  <a:fillRect/>
                </a:stretch>
              </a:blipFill>
            </p:spPr>
            <p:txBody>
              <a:bodyPr/>
              <a:lstStyle/>
              <a:p>
                <a:r>
                  <a:rPr lang="ja-JP" altLang="en-US">
                    <a:noFill/>
                  </a:rPr>
                  <a:t> </a:t>
                </a:r>
              </a:p>
            </p:txBody>
          </p:sp>
        </mc:Fallback>
      </mc:AlternateContent>
      <p:sp>
        <p:nvSpPr>
          <p:cNvPr id="14" name="角丸四角形 35">
            <a:extLst>
              <a:ext uri="{FF2B5EF4-FFF2-40B4-BE49-F238E27FC236}">
                <a16:creationId xmlns:a16="http://schemas.microsoft.com/office/drawing/2014/main" id="{75C1D9ED-39A3-44C7-978B-1B17419CE77D}"/>
              </a:ext>
            </a:extLst>
          </p:cNvPr>
          <p:cNvSpPr/>
          <p:nvPr/>
        </p:nvSpPr>
        <p:spPr>
          <a:xfrm>
            <a:off x="7002842" y="1964614"/>
            <a:ext cx="2354684" cy="17218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正方形/長方形 14">
            <a:extLst>
              <a:ext uri="{FF2B5EF4-FFF2-40B4-BE49-F238E27FC236}">
                <a16:creationId xmlns:a16="http://schemas.microsoft.com/office/drawing/2014/main" id="{3522DFE3-5007-4AD6-B483-F8DB9872C6E6}"/>
              </a:ext>
            </a:extLst>
          </p:cNvPr>
          <p:cNvSpPr/>
          <p:nvPr/>
        </p:nvSpPr>
        <p:spPr>
          <a:xfrm>
            <a:off x="7810049" y="1495766"/>
            <a:ext cx="835619"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標本</a:t>
            </a:r>
          </a:p>
        </p:txBody>
      </p:sp>
      <p:graphicFrame>
        <p:nvGraphicFramePr>
          <p:cNvPr id="26" name="表 76">
            <a:extLst>
              <a:ext uri="{FF2B5EF4-FFF2-40B4-BE49-F238E27FC236}">
                <a16:creationId xmlns:a16="http://schemas.microsoft.com/office/drawing/2014/main" id="{56C1E794-79D6-4FC0-B438-A91C66894A9E}"/>
              </a:ext>
            </a:extLst>
          </p:cNvPr>
          <p:cNvGraphicFramePr>
            <a:graphicFrameLocks noGrp="1"/>
          </p:cNvGraphicFramePr>
          <p:nvPr/>
        </p:nvGraphicFramePr>
        <p:xfrm>
          <a:off x="7003921" y="4033148"/>
          <a:ext cx="2305050" cy="1917687"/>
        </p:xfrm>
        <a:graphic>
          <a:graphicData uri="http://schemas.openxmlformats.org/drawingml/2006/table">
            <a:tbl>
              <a:tblPr firstRow="1" bandRow="1">
                <a:tableStyleId>{7E9639D4-E3E2-4D34-9284-5A2195B3D0D7}</a:tableStyleId>
              </a:tblPr>
              <a:tblGrid>
                <a:gridCol w="1300145">
                  <a:extLst>
                    <a:ext uri="{9D8B030D-6E8A-4147-A177-3AD203B41FA5}">
                      <a16:colId xmlns:a16="http://schemas.microsoft.com/office/drawing/2014/main" val="4146794472"/>
                    </a:ext>
                  </a:extLst>
                </a:gridCol>
                <a:gridCol w="1004905">
                  <a:extLst>
                    <a:ext uri="{9D8B030D-6E8A-4147-A177-3AD203B41FA5}">
                      <a16:colId xmlns:a16="http://schemas.microsoft.com/office/drawing/2014/main" val="713102938"/>
                    </a:ext>
                  </a:extLst>
                </a:gridCol>
              </a:tblGrid>
              <a:tr h="314109">
                <a:tc>
                  <a:txBody>
                    <a:bodyPr/>
                    <a:lstStyle/>
                    <a:p>
                      <a:pPr algn="ctr"/>
                      <a:r>
                        <a:rPr kumimoji="1" lang="ja-JP" altLang="en-US" sz="1600" dirty="0"/>
                        <a:t>サンプリング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dirty="0"/>
                        <a:t>標本平均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4753786"/>
                  </a:ext>
                </a:extLst>
              </a:tr>
              <a:tr h="314109">
                <a:tc>
                  <a:txBody>
                    <a:bodyPr/>
                    <a:lstStyle/>
                    <a:p>
                      <a:pPr algn="ctr"/>
                      <a:r>
                        <a:rPr kumimoji="1" lang="ja-JP" altLang="en-US" sz="1400" dirty="0">
                          <a:latin typeface="メイリオ" panose="020B0604030504040204" pitchFamily="50" charset="-128"/>
                          <a:ea typeface="メイリオ" panose="020B0604030504040204" pitchFamily="50" charset="-128"/>
                        </a:rPr>
                        <a:t>１回目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400" dirty="0">
                          <a:latin typeface="メイリオ" panose="020B0604030504040204" pitchFamily="50" charset="-128"/>
                          <a:ea typeface="メイリオ" panose="020B0604030504040204" pitchFamily="50" charset="-128"/>
                        </a:rPr>
                        <a:t>172.4cm</a:t>
                      </a:r>
                      <a:endParaRPr kumimoji="1" lang="ja-JP" altLang="en-US" sz="1400" dirty="0">
                        <a:latin typeface="メイリオ" panose="020B0604030504040204" pitchFamily="50" charset="-128"/>
                        <a:ea typeface="メイリオ"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7623653"/>
                  </a:ext>
                </a:extLst>
              </a:tr>
              <a:tr h="314109">
                <a:tc>
                  <a:txBody>
                    <a:bodyPr/>
                    <a:lstStyle/>
                    <a:p>
                      <a:pPr algn="ctr"/>
                      <a:endParaRPr kumimoji="1" lang="en-US" altLang="ja-JP"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704652"/>
                  </a:ext>
                </a:extLst>
              </a:tr>
              <a:tr h="314109">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156162"/>
                  </a:ext>
                </a:extLst>
              </a:tr>
              <a:tr h="314109">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2348654"/>
                  </a:ext>
                </a:extLst>
              </a:tr>
            </a:tbl>
          </a:graphicData>
        </a:graphic>
      </p:graphicFrame>
      <p:sp>
        <p:nvSpPr>
          <p:cNvPr id="27" name="右矢印 34">
            <a:extLst>
              <a:ext uri="{FF2B5EF4-FFF2-40B4-BE49-F238E27FC236}">
                <a16:creationId xmlns:a16="http://schemas.microsoft.com/office/drawing/2014/main" id="{E945005C-3096-4093-B3AD-BBEEC20A7223}"/>
              </a:ext>
            </a:extLst>
          </p:cNvPr>
          <p:cNvSpPr/>
          <p:nvPr/>
        </p:nvSpPr>
        <p:spPr>
          <a:xfrm rot="19740993">
            <a:off x="5787998" y="3596248"/>
            <a:ext cx="1168322" cy="551426"/>
          </a:xfrm>
          <a:prstGeom prst="rightArrow">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6BFD4411-815D-436F-B346-2EC2681EC1E4}"/>
                  </a:ext>
                </a:extLst>
              </p:cNvPr>
              <p:cNvSpPr txBox="1"/>
              <p:nvPr/>
            </p:nvSpPr>
            <p:spPr>
              <a:xfrm>
                <a:off x="4467741" y="3069006"/>
                <a:ext cx="2701504" cy="523220"/>
              </a:xfrm>
              <a:prstGeom prst="rect">
                <a:avLst/>
              </a:prstGeom>
              <a:noFill/>
            </p:spPr>
            <p:txBody>
              <a:bodyPr wrap="square" rtlCol="0">
                <a:spAutoFit/>
              </a:bodyPr>
              <a:lstStyle/>
              <a:p>
                <a:r>
                  <a:rPr lang="ja-JP" altLang="en-US" sz="1400" b="1" dirty="0">
                    <a:latin typeface="メイリオ" panose="020B0604030504040204" pitchFamily="50" charset="-128"/>
                    <a:ea typeface="メイリオ" panose="020B0604030504040204" pitchFamily="50" charset="-128"/>
                  </a:rPr>
                  <a:t>（大きいサンプル数</a:t>
                </a:r>
                <a:r>
                  <a:rPr lang="en-US" altLang="ja-JP" sz="1400" b="1"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b="1" i="1" dirty="0">
                        <a:latin typeface="Cambria Math" panose="02040503050406030204" pitchFamily="18" charset="0"/>
                        <a:ea typeface="メイリオ" panose="020B0604030504040204" pitchFamily="50" charset="-128"/>
                      </a:rPr>
                      <m:t>𝒏</m:t>
                    </m:r>
                  </m:oMath>
                </a14:m>
                <a:r>
                  <a:rPr lang="ja-JP" altLang="en-US" sz="1400" b="1" dirty="0">
                    <a:latin typeface="メイリオ" panose="020B0604030504040204" pitchFamily="50" charset="-128"/>
                    <a:ea typeface="メイリオ" panose="020B0604030504040204" pitchFamily="50" charset="-128"/>
                  </a:rPr>
                  <a:t>）</a:t>
                </a:r>
              </a:p>
              <a:p>
                <a:r>
                  <a:rPr lang="ja-JP" altLang="en-US" sz="140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i="1" dirty="0">
                        <a:latin typeface="Cambria Math" panose="02040503050406030204" pitchFamily="18" charset="0"/>
                        <a:ea typeface="メイリオ" panose="020B0604030504040204" pitchFamily="50" charset="-128"/>
                      </a:rPr>
                      <m:t>𝑛</m:t>
                    </m:r>
                    <m:r>
                      <a:rPr lang="en-US" altLang="ja-JP" sz="1400" i="1" dirty="0">
                        <a:latin typeface="Cambria Math" panose="02040503050406030204" pitchFamily="18" charset="0"/>
                        <a:ea typeface="メイリオ" panose="020B0604030504040204" pitchFamily="50" charset="-128"/>
                      </a:rPr>
                      <m:t>=100</m:t>
                    </m:r>
                  </m:oMath>
                </a14:m>
                <a:endParaRPr lang="ja-JP" altLang="en-US" sz="1400" dirty="0">
                  <a:latin typeface="メイリオ" panose="020B0604030504040204" pitchFamily="50" charset="-128"/>
                  <a:ea typeface="メイリオ" panose="020B0604030504040204" pitchFamily="50" charset="-128"/>
                </a:endParaRPr>
              </a:p>
            </p:txBody>
          </p:sp>
        </mc:Choice>
        <mc:Fallback xmlns="">
          <p:sp>
            <p:nvSpPr>
              <p:cNvPr id="28" name="テキスト ボックス 27">
                <a:extLst>
                  <a:ext uri="{FF2B5EF4-FFF2-40B4-BE49-F238E27FC236}">
                    <a16:creationId xmlns:a16="http://schemas.microsoft.com/office/drawing/2014/main" id="{6BFD4411-815D-436F-B346-2EC2681EC1E4}"/>
                  </a:ext>
                </a:extLst>
              </p:cNvPr>
              <p:cNvSpPr txBox="1">
                <a:spLocks noRot="1" noChangeAspect="1" noMove="1" noResize="1" noEditPoints="1" noAdjustHandles="1" noChangeArrowheads="1" noChangeShapeType="1" noTextEdit="1"/>
              </p:cNvSpPr>
              <p:nvPr/>
            </p:nvSpPr>
            <p:spPr>
              <a:xfrm>
                <a:off x="4467741" y="3069006"/>
                <a:ext cx="2701504" cy="523220"/>
              </a:xfrm>
              <a:prstGeom prst="rect">
                <a:avLst/>
              </a:prstGeom>
              <a:blipFill>
                <a:blip r:embed="rId8"/>
                <a:stretch>
                  <a:fillRect/>
                </a:stretch>
              </a:blipFill>
            </p:spPr>
            <p:txBody>
              <a:bodyPr/>
              <a:lstStyle/>
              <a:p>
                <a:r>
                  <a:rPr lang="ja-JP" altLang="en-US">
                    <a:noFill/>
                  </a:rPr>
                  <a:t> </a:t>
                </a:r>
              </a:p>
            </p:txBody>
          </p:sp>
        </mc:Fallback>
      </mc:AlternateContent>
      <p:sp>
        <p:nvSpPr>
          <p:cNvPr id="40" name="正方形/長方形 39">
            <a:extLst>
              <a:ext uri="{FF2B5EF4-FFF2-40B4-BE49-F238E27FC236}">
                <a16:creationId xmlns:a16="http://schemas.microsoft.com/office/drawing/2014/main" id="{441AAA7F-A44F-E64C-897D-96BB877800A4}"/>
              </a:ext>
            </a:extLst>
          </p:cNvPr>
          <p:cNvSpPr/>
          <p:nvPr/>
        </p:nvSpPr>
        <p:spPr bwMode="auto">
          <a:xfrm>
            <a:off x="1946101" y="1328231"/>
            <a:ext cx="4871705" cy="1365074"/>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B4A46E7-61EC-E743-A6F7-EE80CE0C30B3}"/>
                  </a:ext>
                </a:extLst>
              </p:cNvPr>
              <p:cNvSpPr txBox="1"/>
              <p:nvPr/>
            </p:nvSpPr>
            <p:spPr>
              <a:xfrm>
                <a:off x="1994707" y="1418499"/>
                <a:ext cx="4710893" cy="1538883"/>
              </a:xfrm>
              <a:prstGeom prst="rect">
                <a:avLst/>
              </a:prstGeom>
              <a:noFill/>
            </p:spPr>
            <p:txBody>
              <a:bodyPr wrap="square" rtlCol="0">
                <a:spAutoFit/>
              </a:bodyPr>
              <a:lstStyle/>
              <a:p>
                <a:pPr algn="just"/>
                <a:r>
                  <a:rPr lang="ja-JP" altLang="en-US" sz="1850">
                    <a:latin typeface="メイリオ" panose="020B0604030504040204" pitchFamily="50" charset="-128"/>
                    <a:ea typeface="メイリオ" panose="020B0604030504040204" pitchFamily="50" charset="-128"/>
                  </a:rPr>
                  <a:t>身長の分布が</a:t>
                </a:r>
                <a:r>
                  <a:rPr lang="ja-JP" altLang="ja-JP" sz="1850">
                    <a:latin typeface="メイリオ" panose="020B0604030504040204" pitchFamily="50" charset="-128"/>
                    <a:ea typeface="メイリオ" panose="020B0604030504040204" pitchFamily="50" charset="-128"/>
                  </a:rPr>
                  <a:t>平均</a:t>
                </a:r>
                <a:r>
                  <a:rPr lang="en-US" altLang="ja-JP" sz="185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850" i="1" dirty="0">
                        <a:latin typeface="Cambria Math" panose="02040503050406030204" pitchFamily="18" charset="0"/>
                      </a:rPr>
                      <m:t>𝜇</m:t>
                    </m:r>
                    <m:r>
                      <a:rPr lang="en-US" altLang="ja-JP" sz="1850" i="1" dirty="0">
                        <a:latin typeface="Cambria Math" panose="02040503050406030204" pitchFamily="18" charset="0"/>
                      </a:rPr>
                      <m:t>=172</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、標準偏差が</a:t>
                </a:r>
                <a14:m>
                  <m:oMath xmlns:m="http://schemas.openxmlformats.org/officeDocument/2006/math">
                    <m:r>
                      <a:rPr lang="en-US" altLang="ja-JP" sz="1850" i="1" dirty="0">
                        <a:latin typeface="Cambria Math" panose="02040503050406030204" pitchFamily="18" charset="0"/>
                      </a:rPr>
                      <m:t>𝜎</m:t>
                    </m:r>
                    <m:r>
                      <a:rPr lang="en-US" altLang="ja-JP" sz="1850" i="1" dirty="0">
                        <a:latin typeface="Cambria Math" panose="02040503050406030204" pitchFamily="18" charset="0"/>
                      </a:rPr>
                      <m:t>=4.5</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の母集団</a:t>
                </a:r>
                <a:r>
                  <a:rPr lang="ja-JP" altLang="ja-JP" sz="1850">
                    <a:latin typeface="メイリオ" panose="020B0604030504040204" pitchFamily="50" charset="-128"/>
                    <a:ea typeface="メイリオ" panose="020B0604030504040204" pitchFamily="50" charset="-128"/>
                  </a:rPr>
                  <a:t>か</a:t>
                </a:r>
                <a:r>
                  <a:rPr lang="ja-JP" altLang="en-US" sz="1850">
                    <a:latin typeface="メイリオ" panose="020B0604030504040204" pitchFamily="50" charset="-128"/>
                    <a:ea typeface="メイリオ" panose="020B0604030504040204" pitchFamily="50" charset="-128"/>
                  </a:rPr>
                  <a:t>ら</a:t>
                </a:r>
                <a:r>
                  <a:rPr lang="en-US" altLang="ja-JP" sz="1850" dirty="0">
                    <a:latin typeface="メイリオ" panose="020B0604030504040204" pitchFamily="50" charset="-128"/>
                    <a:ea typeface="メイリオ" panose="020B0604030504040204" pitchFamily="50" charset="-128"/>
                  </a:rPr>
                  <a:t>100</a:t>
                </a:r>
                <a:r>
                  <a:rPr lang="ja-JP" altLang="en-US" sz="1850">
                    <a:latin typeface="メイリオ" panose="020B0604030504040204" pitchFamily="50" charset="-128"/>
                    <a:ea typeface="メイリオ" panose="020B0604030504040204" pitchFamily="50" charset="-128"/>
                  </a:rPr>
                  <a:t>人</a:t>
                </a:r>
                <a:r>
                  <a:rPr lang="ja-JP" altLang="ja-JP" sz="1850">
                    <a:latin typeface="メイリオ" panose="020B0604030504040204" pitchFamily="50" charset="-128"/>
                    <a:ea typeface="メイリオ" panose="020B0604030504040204" pitchFamily="50" charset="-128"/>
                  </a:rPr>
                  <a:t>の</a:t>
                </a:r>
                <a:r>
                  <a:rPr lang="ja-JP" altLang="ja-JP" sz="1850" dirty="0">
                    <a:latin typeface="メイリオ" panose="020B0604030504040204" pitchFamily="50" charset="-128"/>
                    <a:ea typeface="メイリオ" panose="020B0604030504040204" pitchFamily="50" charset="-128"/>
                  </a:rPr>
                  <a:t>サンプ</a:t>
                </a:r>
                <a:r>
                  <a:rPr lang="ja-JP" altLang="en-US" sz="1850" dirty="0">
                    <a:latin typeface="メイリオ" panose="020B0604030504040204" pitchFamily="50" charset="-128"/>
                    <a:ea typeface="メイリオ" panose="020B0604030504040204" pitchFamily="50" charset="-128"/>
                  </a:rPr>
                  <a:t>リング</a:t>
                </a:r>
                <a:r>
                  <a:rPr lang="ja-JP" altLang="en-US" sz="1850">
                    <a:latin typeface="メイリオ" panose="020B0604030504040204" pitchFamily="50" charset="-128"/>
                    <a:ea typeface="メイリオ" panose="020B0604030504040204" pitchFamily="50" charset="-128"/>
                  </a:rPr>
                  <a:t>が行われた。このとき</a:t>
                </a:r>
                <a:r>
                  <a:rPr lang="ja-JP" altLang="ja-JP" sz="1850">
                    <a:latin typeface="メイリオ" panose="020B0604030504040204" pitchFamily="50" charset="-128"/>
                    <a:ea typeface="メイリオ" panose="020B0604030504040204" pitchFamily="50" charset="-128"/>
                  </a:rPr>
                  <a:t>標本平均が</a:t>
                </a:r>
                <a:r>
                  <a:rPr lang="en-US" altLang="ja-JP" sz="1850" dirty="0">
                    <a:latin typeface="メイリオ" panose="020B0604030504040204" pitchFamily="50" charset="-128"/>
                    <a:ea typeface="メイリオ" panose="020B0604030504040204" pitchFamily="50" charset="-128"/>
                  </a:rPr>
                  <a:t>173cm</a:t>
                </a:r>
                <a:r>
                  <a:rPr lang="ja-JP" altLang="en-US" sz="1850">
                    <a:latin typeface="メイリオ" panose="020B0604030504040204" pitchFamily="50" charset="-128"/>
                    <a:ea typeface="メイリオ" panose="020B0604030504040204" pitchFamily="50" charset="-128"/>
                  </a:rPr>
                  <a:t>を超える確率は？</a:t>
                </a:r>
                <a:endParaRPr lang="en-US" altLang="ja-JP" sz="1850" dirty="0">
                  <a:latin typeface="メイリオ" panose="020B0604030504040204" pitchFamily="50" charset="-128"/>
                  <a:ea typeface="メイリオ" panose="020B0604030504040204" pitchFamily="50" charset="-128"/>
                </a:endParaRPr>
              </a:p>
              <a:p>
                <a:endParaRPr kumimoji="1" lang="ja-JP" altLang="en-US"/>
              </a:p>
            </p:txBody>
          </p:sp>
        </mc:Choice>
        <mc:Fallback xmlns="">
          <p:sp>
            <p:nvSpPr>
              <p:cNvPr id="41" name="テキスト ボックス 40">
                <a:extLst>
                  <a:ext uri="{FF2B5EF4-FFF2-40B4-BE49-F238E27FC236}">
                    <a16:creationId xmlns:a16="http://schemas.microsoft.com/office/drawing/2014/main" id="{4B4A46E7-61EC-E743-A6F7-EE80CE0C30B3}"/>
                  </a:ext>
                </a:extLst>
              </p:cNvPr>
              <p:cNvSpPr txBox="1">
                <a:spLocks noRot="1" noChangeAspect="1" noMove="1" noResize="1" noEditPoints="1" noAdjustHandles="1" noChangeArrowheads="1" noChangeShapeType="1" noTextEdit="1"/>
              </p:cNvSpPr>
              <p:nvPr/>
            </p:nvSpPr>
            <p:spPr>
              <a:xfrm>
                <a:off x="1994707" y="1418499"/>
                <a:ext cx="4710893" cy="1538883"/>
              </a:xfrm>
              <a:prstGeom prst="rect">
                <a:avLst/>
              </a:prstGeom>
              <a:blipFill>
                <a:blip r:embed="rId9"/>
                <a:stretch>
                  <a:fillRect l="-806" t="-1639" r="-8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88387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太平洋に生息するマグロの平均体重は？</a:t>
            </a:r>
            <a:endParaRPr kumimoji="1" lang="ja-JP" altLang="en-US" dirty="0"/>
          </a:p>
        </p:txBody>
      </p:sp>
      <p:sp>
        <p:nvSpPr>
          <p:cNvPr id="4" name="コンテンツ プレースホルダー 3">
            <a:extLst>
              <a:ext uri="{FF2B5EF4-FFF2-40B4-BE49-F238E27FC236}">
                <a16:creationId xmlns:a16="http://schemas.microsoft.com/office/drawing/2014/main" id="{2C94343B-87C9-4E2C-B941-32FEA872C77D}"/>
              </a:ext>
            </a:extLst>
          </p:cNvPr>
          <p:cNvSpPr>
            <a:spLocks noGrp="1"/>
          </p:cNvSpPr>
          <p:nvPr>
            <p:ph idx="1"/>
          </p:nvPr>
        </p:nvSpPr>
        <p:spPr/>
        <p:txBody>
          <a:bodyPr/>
          <a:lstStyle/>
          <a:p>
            <a:endParaRPr lang="ja-JP" altLang="en-US"/>
          </a:p>
        </p:txBody>
      </p:sp>
      <p:sp>
        <p:nvSpPr>
          <p:cNvPr id="30" name="正方形/長方形 29">
            <a:extLst>
              <a:ext uri="{FF2B5EF4-FFF2-40B4-BE49-F238E27FC236}">
                <a16:creationId xmlns:a16="http://schemas.microsoft.com/office/drawing/2014/main" id="{91F1D874-7807-4620-91A3-B96E625F2E4A}"/>
              </a:ext>
            </a:extLst>
          </p:cNvPr>
          <p:cNvSpPr/>
          <p:nvPr/>
        </p:nvSpPr>
        <p:spPr>
          <a:xfrm>
            <a:off x="2717751" y="1521913"/>
            <a:ext cx="3322679" cy="338554"/>
          </a:xfrm>
          <a:prstGeom prst="rect">
            <a:avLst/>
          </a:prstGeom>
        </p:spPr>
        <p:txBody>
          <a:bodyPr wrap="square">
            <a:spAutoFit/>
          </a:bodyPr>
          <a:lstStyle/>
          <a:p>
            <a:pPr algn="l"/>
            <a:r>
              <a:rPr kumimoji="1" lang="ja-JP" altLang="en-US" sz="1600" dirty="0">
                <a:latin typeface="メイリオ" panose="020B0604030504040204" pitchFamily="50" charset="-128"/>
                <a:ea typeface="メイリオ" panose="020B0604030504040204" pitchFamily="50" charset="-128"/>
              </a:rPr>
              <a:t>太平洋に生息する全マグロ</a:t>
            </a:r>
          </a:p>
        </p:txBody>
      </p:sp>
      <p:sp>
        <p:nvSpPr>
          <p:cNvPr id="32" name="円/楕円 21">
            <a:extLst>
              <a:ext uri="{FF2B5EF4-FFF2-40B4-BE49-F238E27FC236}">
                <a16:creationId xmlns:a16="http://schemas.microsoft.com/office/drawing/2014/main" id="{F0CF484D-C574-49BE-B318-B17C6C62F4E6}"/>
              </a:ext>
            </a:extLst>
          </p:cNvPr>
          <p:cNvSpPr/>
          <p:nvPr/>
        </p:nvSpPr>
        <p:spPr>
          <a:xfrm>
            <a:off x="2427289" y="1944222"/>
            <a:ext cx="3073292" cy="278017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3" name="正方形/長方形 32">
            <a:extLst>
              <a:ext uri="{FF2B5EF4-FFF2-40B4-BE49-F238E27FC236}">
                <a16:creationId xmlns:a16="http://schemas.microsoft.com/office/drawing/2014/main" id="{653550A9-C4EE-4E02-9273-7E9E0231427C}"/>
              </a:ext>
            </a:extLst>
          </p:cNvPr>
          <p:cNvSpPr/>
          <p:nvPr/>
        </p:nvSpPr>
        <p:spPr>
          <a:xfrm>
            <a:off x="3516311" y="4251866"/>
            <a:ext cx="896400" cy="376385"/>
          </a:xfrm>
          <a:prstGeom prst="rect">
            <a:avLst/>
          </a:prstGeom>
        </p:spPr>
        <p:txBody>
          <a:bodyPr wrap="none">
            <a:spAutoFit/>
          </a:bodyPr>
          <a:lstStyle/>
          <a:p>
            <a:pPr algn="ctr"/>
            <a:r>
              <a:rPr lang="ja-JP" altLang="en-US" sz="1846" b="1" dirty="0">
                <a:latin typeface="メイリオ" panose="020B0604030504040204" pitchFamily="50" charset="-128"/>
                <a:ea typeface="メイリオ" panose="020B0604030504040204" pitchFamily="50" charset="-128"/>
              </a:rPr>
              <a:t>母集団</a:t>
            </a:r>
            <a:endParaRPr lang="en-US" altLang="ja-JP" sz="1846" b="1" dirty="0">
              <a:latin typeface="メイリオ" panose="020B0604030504040204" pitchFamily="50" charset="-128"/>
              <a:ea typeface="メイリオ" panose="020B0604030504040204" pitchFamily="50" charset="-128"/>
            </a:endParaRPr>
          </a:p>
        </p:txBody>
      </p:sp>
      <p:sp>
        <p:nvSpPr>
          <p:cNvPr id="34" name="右矢印 14">
            <a:extLst>
              <a:ext uri="{FF2B5EF4-FFF2-40B4-BE49-F238E27FC236}">
                <a16:creationId xmlns:a16="http://schemas.microsoft.com/office/drawing/2014/main" id="{E40148D1-1EC4-4865-9A2D-560B6CC147B6}"/>
              </a:ext>
            </a:extLst>
          </p:cNvPr>
          <p:cNvSpPr/>
          <p:nvPr/>
        </p:nvSpPr>
        <p:spPr>
          <a:xfrm>
            <a:off x="5689279" y="2757585"/>
            <a:ext cx="1204407" cy="793117"/>
          </a:xfrm>
          <a:prstGeom prst="rightArrow">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5" name="テキスト ボックス 34">
            <a:extLst>
              <a:ext uri="{FF2B5EF4-FFF2-40B4-BE49-F238E27FC236}">
                <a16:creationId xmlns:a16="http://schemas.microsoft.com/office/drawing/2014/main" id="{E5BB0970-6889-43E8-8A8C-32500B1BE6ED}"/>
              </a:ext>
            </a:extLst>
          </p:cNvPr>
          <p:cNvSpPr txBox="1"/>
          <p:nvPr/>
        </p:nvSpPr>
        <p:spPr>
          <a:xfrm>
            <a:off x="5522795" y="2355703"/>
            <a:ext cx="1370888" cy="376385"/>
          </a:xfrm>
          <a:prstGeom prst="rect">
            <a:avLst/>
          </a:prstGeom>
          <a:noFill/>
        </p:spPr>
        <p:txBody>
          <a:bodyPr wrap="none" rtlCol="0">
            <a:spAutoFit/>
          </a:bodyPr>
          <a:lstStyle/>
          <a:p>
            <a:r>
              <a:rPr lang="ja-JP" altLang="en-US" sz="1846" b="1" dirty="0">
                <a:latin typeface="メイリオ" panose="020B0604030504040204" pitchFamily="50" charset="-128"/>
                <a:ea typeface="メイリオ" panose="020B0604030504040204" pitchFamily="50" charset="-128"/>
              </a:rPr>
              <a:t>無作為</a:t>
            </a:r>
            <a:r>
              <a:rPr kumimoji="1" lang="ja-JP" altLang="en-US" sz="1846" b="1" dirty="0">
                <a:latin typeface="メイリオ" panose="020B0604030504040204" pitchFamily="50" charset="-128"/>
                <a:ea typeface="メイリオ" panose="020B0604030504040204" pitchFamily="50" charset="-128"/>
              </a:rPr>
              <a:t>抽出</a:t>
            </a:r>
          </a:p>
        </p:txBody>
      </p:sp>
      <p:sp>
        <p:nvSpPr>
          <p:cNvPr id="36" name="円/楕円 21">
            <a:extLst>
              <a:ext uri="{FF2B5EF4-FFF2-40B4-BE49-F238E27FC236}">
                <a16:creationId xmlns:a16="http://schemas.microsoft.com/office/drawing/2014/main" id="{5100D16D-518A-45ED-96DF-BE4D74DF2037}"/>
              </a:ext>
            </a:extLst>
          </p:cNvPr>
          <p:cNvSpPr/>
          <p:nvPr/>
        </p:nvSpPr>
        <p:spPr>
          <a:xfrm>
            <a:off x="7363353" y="2010483"/>
            <a:ext cx="2408742" cy="2151986"/>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7" name="正方形/長方形 36">
            <a:extLst>
              <a:ext uri="{FF2B5EF4-FFF2-40B4-BE49-F238E27FC236}">
                <a16:creationId xmlns:a16="http://schemas.microsoft.com/office/drawing/2014/main" id="{CDFF5D63-0946-4B49-A8E3-7590A5549CCE}"/>
              </a:ext>
            </a:extLst>
          </p:cNvPr>
          <p:cNvSpPr/>
          <p:nvPr/>
        </p:nvSpPr>
        <p:spPr>
          <a:xfrm>
            <a:off x="8238146" y="3711114"/>
            <a:ext cx="659155" cy="376385"/>
          </a:xfrm>
          <a:prstGeom prst="rect">
            <a:avLst/>
          </a:prstGeom>
        </p:spPr>
        <p:txBody>
          <a:bodyPr wrap="none">
            <a:spAutoFit/>
          </a:bodyPr>
          <a:lstStyle/>
          <a:p>
            <a:pPr algn="ctr"/>
            <a:r>
              <a:rPr lang="ja-JP" altLang="en-US" sz="1846" b="1" dirty="0">
                <a:latin typeface="メイリオ" panose="020B0604030504040204" pitchFamily="50" charset="-128"/>
                <a:ea typeface="メイリオ" panose="020B0604030504040204" pitchFamily="50" charset="-128"/>
              </a:rPr>
              <a:t>標本</a:t>
            </a:r>
            <a:endParaRPr lang="en-US" altLang="ja-JP" sz="1846" b="1" dirty="0">
              <a:latin typeface="メイリオ" panose="020B0604030504040204" pitchFamily="50" charset="-128"/>
              <a:ea typeface="メイリオ" panose="020B0604030504040204" pitchFamily="50" charset="-128"/>
            </a:endParaRPr>
          </a:p>
        </p:txBody>
      </p:sp>
      <p:grpSp>
        <p:nvGrpSpPr>
          <p:cNvPr id="21" name="図形グループ 7">
            <a:extLst>
              <a:ext uri="{FF2B5EF4-FFF2-40B4-BE49-F238E27FC236}">
                <a16:creationId xmlns:a16="http://schemas.microsoft.com/office/drawing/2014/main" id="{73B93D11-64DE-4AF9-8616-3CEDDC4F48D1}"/>
              </a:ext>
            </a:extLst>
          </p:cNvPr>
          <p:cNvGrpSpPr/>
          <p:nvPr/>
        </p:nvGrpSpPr>
        <p:grpSpPr>
          <a:xfrm>
            <a:off x="2598940" y="2233509"/>
            <a:ext cx="2590518" cy="1977073"/>
            <a:chOff x="676462" y="2474912"/>
            <a:chExt cx="4345351" cy="3288060"/>
          </a:xfrm>
        </p:grpSpPr>
        <p:pic>
          <p:nvPicPr>
            <p:cNvPr id="22" name="図 21">
              <a:extLst>
                <a:ext uri="{FF2B5EF4-FFF2-40B4-BE49-F238E27FC236}">
                  <a16:creationId xmlns:a16="http://schemas.microsoft.com/office/drawing/2014/main" id="{85712A41-D922-4073-AF4A-A057BCA5B5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2885" y="2474912"/>
              <a:ext cx="1036515" cy="649689"/>
            </a:xfrm>
            <a:prstGeom prst="rect">
              <a:avLst/>
            </a:prstGeom>
          </p:spPr>
        </p:pic>
        <p:pic>
          <p:nvPicPr>
            <p:cNvPr id="23" name="図 22">
              <a:extLst>
                <a:ext uri="{FF2B5EF4-FFF2-40B4-BE49-F238E27FC236}">
                  <a16:creationId xmlns:a16="http://schemas.microsoft.com/office/drawing/2014/main" id="{761680B4-F628-4EA1-9244-90A3856862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9400" y="2474912"/>
              <a:ext cx="1036515" cy="649689"/>
            </a:xfrm>
            <a:prstGeom prst="rect">
              <a:avLst/>
            </a:prstGeom>
          </p:spPr>
        </p:pic>
        <p:pic>
          <p:nvPicPr>
            <p:cNvPr id="24" name="図 23">
              <a:extLst>
                <a:ext uri="{FF2B5EF4-FFF2-40B4-BE49-F238E27FC236}">
                  <a16:creationId xmlns:a16="http://schemas.microsoft.com/office/drawing/2014/main" id="{A3D03473-56C1-4ACE-8E2C-A115EF505B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5754" y="3124601"/>
              <a:ext cx="1036515" cy="649689"/>
            </a:xfrm>
            <a:prstGeom prst="rect">
              <a:avLst/>
            </a:prstGeom>
          </p:spPr>
        </p:pic>
        <p:pic>
          <p:nvPicPr>
            <p:cNvPr id="25" name="図 24">
              <a:extLst>
                <a:ext uri="{FF2B5EF4-FFF2-40B4-BE49-F238E27FC236}">
                  <a16:creationId xmlns:a16="http://schemas.microsoft.com/office/drawing/2014/main" id="{400E7CD9-7CE0-4CD4-B2C7-92A498AFA3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2269" y="3124601"/>
              <a:ext cx="1036515" cy="649689"/>
            </a:xfrm>
            <a:prstGeom prst="rect">
              <a:avLst/>
            </a:prstGeom>
          </p:spPr>
        </p:pic>
        <p:pic>
          <p:nvPicPr>
            <p:cNvPr id="26" name="図 25">
              <a:extLst>
                <a:ext uri="{FF2B5EF4-FFF2-40B4-BE49-F238E27FC236}">
                  <a16:creationId xmlns:a16="http://schemas.microsoft.com/office/drawing/2014/main" id="{E486F5DB-A0A6-4D84-99F5-4F68017BC6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8784" y="3124600"/>
              <a:ext cx="1036515" cy="649689"/>
            </a:xfrm>
            <a:prstGeom prst="rect">
              <a:avLst/>
            </a:prstGeom>
          </p:spPr>
        </p:pic>
        <p:pic>
          <p:nvPicPr>
            <p:cNvPr id="27" name="図 26">
              <a:extLst>
                <a:ext uri="{FF2B5EF4-FFF2-40B4-BE49-F238E27FC236}">
                  <a16:creationId xmlns:a16="http://schemas.microsoft.com/office/drawing/2014/main" id="{17BAB6A9-4B36-417E-8237-DFA1276ADF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425" y="3124599"/>
              <a:ext cx="1036515" cy="649689"/>
            </a:xfrm>
            <a:prstGeom prst="rect">
              <a:avLst/>
            </a:prstGeom>
          </p:spPr>
        </p:pic>
        <p:pic>
          <p:nvPicPr>
            <p:cNvPr id="28" name="図 27">
              <a:extLst>
                <a:ext uri="{FF2B5EF4-FFF2-40B4-BE49-F238E27FC236}">
                  <a16:creationId xmlns:a16="http://schemas.microsoft.com/office/drawing/2014/main" id="{C31CA2E4-2CFF-499E-A9B7-E408941218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462" y="3790136"/>
              <a:ext cx="1036515" cy="649689"/>
            </a:xfrm>
            <a:prstGeom prst="rect">
              <a:avLst/>
            </a:prstGeom>
          </p:spPr>
        </p:pic>
        <p:pic>
          <p:nvPicPr>
            <p:cNvPr id="43" name="図 42">
              <a:extLst>
                <a:ext uri="{FF2B5EF4-FFF2-40B4-BE49-F238E27FC236}">
                  <a16:creationId xmlns:a16="http://schemas.microsoft.com/office/drawing/2014/main" id="{12FBBABC-785D-4BF9-934F-79D853AF85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2977" y="3790136"/>
              <a:ext cx="1036515" cy="649689"/>
            </a:xfrm>
            <a:prstGeom prst="rect">
              <a:avLst/>
            </a:prstGeom>
          </p:spPr>
        </p:pic>
        <p:pic>
          <p:nvPicPr>
            <p:cNvPr id="45" name="図 44">
              <a:extLst>
                <a:ext uri="{FF2B5EF4-FFF2-40B4-BE49-F238E27FC236}">
                  <a16:creationId xmlns:a16="http://schemas.microsoft.com/office/drawing/2014/main" id="{8A5F821A-7B8D-45DB-BC67-10C890C6A7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9492" y="3790135"/>
              <a:ext cx="1036515" cy="649689"/>
            </a:xfrm>
            <a:prstGeom prst="rect">
              <a:avLst/>
            </a:prstGeom>
          </p:spPr>
        </p:pic>
        <p:pic>
          <p:nvPicPr>
            <p:cNvPr id="46" name="図 45">
              <a:extLst>
                <a:ext uri="{FF2B5EF4-FFF2-40B4-BE49-F238E27FC236}">
                  <a16:creationId xmlns:a16="http://schemas.microsoft.com/office/drawing/2014/main" id="{1347E12E-3AA7-42CF-937C-3150C6258D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7133" y="3790135"/>
              <a:ext cx="1036515" cy="649689"/>
            </a:xfrm>
            <a:prstGeom prst="rect">
              <a:avLst/>
            </a:prstGeom>
          </p:spPr>
        </p:pic>
        <p:pic>
          <p:nvPicPr>
            <p:cNvPr id="47" name="図 46">
              <a:extLst>
                <a:ext uri="{FF2B5EF4-FFF2-40B4-BE49-F238E27FC236}">
                  <a16:creationId xmlns:a16="http://schemas.microsoft.com/office/drawing/2014/main" id="{4A797816-F5AC-4DF2-A2F3-0C1EC7309B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627" y="4447748"/>
              <a:ext cx="1036515" cy="649689"/>
            </a:xfrm>
            <a:prstGeom prst="rect">
              <a:avLst/>
            </a:prstGeom>
          </p:spPr>
        </p:pic>
        <p:pic>
          <p:nvPicPr>
            <p:cNvPr id="48" name="図 47">
              <a:extLst>
                <a:ext uri="{FF2B5EF4-FFF2-40B4-BE49-F238E27FC236}">
                  <a16:creationId xmlns:a16="http://schemas.microsoft.com/office/drawing/2014/main" id="{6DD69086-9AEB-4776-A961-FFC1733C1B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42" y="4447748"/>
              <a:ext cx="1036515" cy="649689"/>
            </a:xfrm>
            <a:prstGeom prst="rect">
              <a:avLst/>
            </a:prstGeom>
          </p:spPr>
        </p:pic>
        <p:pic>
          <p:nvPicPr>
            <p:cNvPr id="49" name="図 48">
              <a:extLst>
                <a:ext uri="{FF2B5EF4-FFF2-40B4-BE49-F238E27FC236}">
                  <a16:creationId xmlns:a16="http://schemas.microsoft.com/office/drawing/2014/main" id="{8DFDEB48-F742-47F9-9140-B881D43B25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7657" y="4447747"/>
              <a:ext cx="1036515" cy="649689"/>
            </a:xfrm>
            <a:prstGeom prst="rect">
              <a:avLst/>
            </a:prstGeom>
          </p:spPr>
        </p:pic>
        <p:pic>
          <p:nvPicPr>
            <p:cNvPr id="50" name="図 49">
              <a:extLst>
                <a:ext uri="{FF2B5EF4-FFF2-40B4-BE49-F238E27FC236}">
                  <a16:creationId xmlns:a16="http://schemas.microsoft.com/office/drawing/2014/main" id="{ABF74F57-35D0-4781-9CC7-EADC53F283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5298" y="4447746"/>
              <a:ext cx="1036515" cy="649689"/>
            </a:xfrm>
            <a:prstGeom prst="rect">
              <a:avLst/>
            </a:prstGeom>
          </p:spPr>
        </p:pic>
        <p:pic>
          <p:nvPicPr>
            <p:cNvPr id="51" name="図 50">
              <a:extLst>
                <a:ext uri="{FF2B5EF4-FFF2-40B4-BE49-F238E27FC236}">
                  <a16:creationId xmlns:a16="http://schemas.microsoft.com/office/drawing/2014/main" id="{63C672E6-E40C-4B89-8E6D-E1676A7F2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9492" y="5113283"/>
              <a:ext cx="1036515" cy="649689"/>
            </a:xfrm>
            <a:prstGeom prst="rect">
              <a:avLst/>
            </a:prstGeom>
          </p:spPr>
        </p:pic>
        <p:pic>
          <p:nvPicPr>
            <p:cNvPr id="52" name="図 51">
              <a:extLst>
                <a:ext uri="{FF2B5EF4-FFF2-40B4-BE49-F238E27FC236}">
                  <a16:creationId xmlns:a16="http://schemas.microsoft.com/office/drawing/2014/main" id="{19F8DE8A-604F-44EB-B0FE-A3EAD78219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6007" y="5113283"/>
              <a:ext cx="1036515" cy="649689"/>
            </a:xfrm>
            <a:prstGeom prst="rect">
              <a:avLst/>
            </a:prstGeom>
          </p:spPr>
        </p:pic>
        <p:pic>
          <p:nvPicPr>
            <p:cNvPr id="53" name="図 52">
              <a:extLst>
                <a:ext uri="{FF2B5EF4-FFF2-40B4-BE49-F238E27FC236}">
                  <a16:creationId xmlns:a16="http://schemas.microsoft.com/office/drawing/2014/main" id="{D166F3D5-15D9-464D-BE43-107A959875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2522" y="5113282"/>
              <a:ext cx="1036515" cy="649689"/>
            </a:xfrm>
            <a:prstGeom prst="rect">
              <a:avLst/>
            </a:prstGeom>
          </p:spPr>
        </p:pic>
        <p:pic>
          <p:nvPicPr>
            <p:cNvPr id="54" name="図 53">
              <a:extLst>
                <a:ext uri="{FF2B5EF4-FFF2-40B4-BE49-F238E27FC236}">
                  <a16:creationId xmlns:a16="http://schemas.microsoft.com/office/drawing/2014/main" id="{4DC04FAE-6F26-4A8A-80F3-AE2AAF077D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862" y="2474912"/>
              <a:ext cx="1036515" cy="649689"/>
            </a:xfrm>
            <a:prstGeom prst="rect">
              <a:avLst/>
            </a:prstGeom>
          </p:spPr>
        </p:pic>
      </p:grpSp>
      <p:grpSp>
        <p:nvGrpSpPr>
          <p:cNvPr id="55" name="図形グループ 28">
            <a:extLst>
              <a:ext uri="{FF2B5EF4-FFF2-40B4-BE49-F238E27FC236}">
                <a16:creationId xmlns:a16="http://schemas.microsoft.com/office/drawing/2014/main" id="{D840B6F3-015C-4E75-B4EB-1F59974A6E63}"/>
              </a:ext>
            </a:extLst>
          </p:cNvPr>
          <p:cNvGrpSpPr/>
          <p:nvPr/>
        </p:nvGrpSpPr>
        <p:grpSpPr>
          <a:xfrm>
            <a:off x="7691829" y="2427546"/>
            <a:ext cx="1778057" cy="1197742"/>
            <a:chOff x="8454481" y="2085051"/>
            <a:chExt cx="3443283" cy="2186298"/>
          </a:xfrm>
        </p:grpSpPr>
        <p:pic>
          <p:nvPicPr>
            <p:cNvPr id="56" name="図 55">
              <a:extLst>
                <a:ext uri="{FF2B5EF4-FFF2-40B4-BE49-F238E27FC236}">
                  <a16:creationId xmlns:a16="http://schemas.microsoft.com/office/drawing/2014/main" id="{303E8F21-80B4-424A-95BA-D548B82E2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4481" y="2085051"/>
              <a:ext cx="1036515" cy="720969"/>
            </a:xfrm>
            <a:prstGeom prst="rect">
              <a:avLst/>
            </a:prstGeom>
          </p:spPr>
        </p:pic>
        <p:pic>
          <p:nvPicPr>
            <p:cNvPr id="57" name="図 56">
              <a:extLst>
                <a:ext uri="{FF2B5EF4-FFF2-40B4-BE49-F238E27FC236}">
                  <a16:creationId xmlns:a16="http://schemas.microsoft.com/office/drawing/2014/main" id="{30909B99-8664-4CE7-86AE-BC82615A6F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673" y="2085051"/>
              <a:ext cx="1036515" cy="720969"/>
            </a:xfrm>
            <a:prstGeom prst="rect">
              <a:avLst/>
            </a:prstGeom>
          </p:spPr>
        </p:pic>
        <p:pic>
          <p:nvPicPr>
            <p:cNvPr id="58" name="図 57">
              <a:extLst>
                <a:ext uri="{FF2B5EF4-FFF2-40B4-BE49-F238E27FC236}">
                  <a16:creationId xmlns:a16="http://schemas.microsoft.com/office/drawing/2014/main" id="{51D3FC82-4F0D-444A-9CEC-194AD3BBB8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85206" y="2111395"/>
              <a:ext cx="1036515" cy="720969"/>
            </a:xfrm>
            <a:prstGeom prst="rect">
              <a:avLst/>
            </a:prstGeom>
          </p:spPr>
        </p:pic>
        <p:pic>
          <p:nvPicPr>
            <p:cNvPr id="59" name="図 58">
              <a:extLst>
                <a:ext uri="{FF2B5EF4-FFF2-40B4-BE49-F238E27FC236}">
                  <a16:creationId xmlns:a16="http://schemas.microsoft.com/office/drawing/2014/main" id="{156674C8-0619-4793-AADF-ED0E4419B5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5014" y="2791261"/>
              <a:ext cx="1036515" cy="720969"/>
            </a:xfrm>
            <a:prstGeom prst="rect">
              <a:avLst/>
            </a:prstGeom>
          </p:spPr>
        </p:pic>
        <p:pic>
          <p:nvPicPr>
            <p:cNvPr id="60" name="図 59">
              <a:extLst>
                <a:ext uri="{FF2B5EF4-FFF2-40B4-BE49-F238E27FC236}">
                  <a16:creationId xmlns:a16="http://schemas.microsoft.com/office/drawing/2014/main" id="{799D7BAB-F168-4537-B732-3C11172C8D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1249" y="2867562"/>
              <a:ext cx="1036515" cy="720969"/>
            </a:xfrm>
            <a:prstGeom prst="rect">
              <a:avLst/>
            </a:prstGeom>
          </p:spPr>
        </p:pic>
        <p:pic>
          <p:nvPicPr>
            <p:cNvPr id="61" name="図 60">
              <a:extLst>
                <a:ext uri="{FF2B5EF4-FFF2-40B4-BE49-F238E27FC236}">
                  <a16:creationId xmlns:a16="http://schemas.microsoft.com/office/drawing/2014/main" id="{BE65977E-F04C-459E-BC13-010DAD2433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25669" y="3545903"/>
              <a:ext cx="1036515" cy="720969"/>
            </a:xfrm>
            <a:prstGeom prst="rect">
              <a:avLst/>
            </a:prstGeom>
          </p:spPr>
        </p:pic>
        <p:pic>
          <p:nvPicPr>
            <p:cNvPr id="62" name="図 61">
              <a:extLst>
                <a:ext uri="{FF2B5EF4-FFF2-40B4-BE49-F238E27FC236}">
                  <a16:creationId xmlns:a16="http://schemas.microsoft.com/office/drawing/2014/main" id="{E82A472B-56EC-471E-AE72-779AE49E5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90403" y="3545903"/>
              <a:ext cx="1036515" cy="720969"/>
            </a:xfrm>
            <a:prstGeom prst="rect">
              <a:avLst/>
            </a:prstGeom>
          </p:spPr>
        </p:pic>
        <p:pic>
          <p:nvPicPr>
            <p:cNvPr id="63" name="図 62">
              <a:extLst>
                <a:ext uri="{FF2B5EF4-FFF2-40B4-BE49-F238E27FC236}">
                  <a16:creationId xmlns:a16="http://schemas.microsoft.com/office/drawing/2014/main" id="{737788C0-938D-4A31-8676-EBBA0BAF88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1248" y="3550380"/>
              <a:ext cx="1036515" cy="720969"/>
            </a:xfrm>
            <a:prstGeom prst="rect">
              <a:avLst/>
            </a:prstGeom>
          </p:spPr>
        </p:pic>
        <p:cxnSp>
          <p:nvCxnSpPr>
            <p:cNvPr id="64" name="直線コネクタ 63">
              <a:extLst>
                <a:ext uri="{FF2B5EF4-FFF2-40B4-BE49-F238E27FC236}">
                  <a16:creationId xmlns:a16="http://schemas.microsoft.com/office/drawing/2014/main" id="{CB680ACD-C9C5-4CF6-9C8A-5E76F8DD858E}"/>
                </a:ext>
              </a:extLst>
            </p:cNvPr>
            <p:cNvCxnSpPr/>
            <p:nvPr/>
          </p:nvCxnSpPr>
          <p:spPr>
            <a:xfrm>
              <a:off x="9567683" y="3189896"/>
              <a:ext cx="1104408" cy="0"/>
            </a:xfrm>
            <a:prstGeom prst="line">
              <a:avLst/>
            </a:prstGeom>
            <a:ln w="3175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grpSp>
      <p:sp>
        <p:nvSpPr>
          <p:cNvPr id="65" name="正方形/長方形 64">
            <a:extLst>
              <a:ext uri="{FF2B5EF4-FFF2-40B4-BE49-F238E27FC236}">
                <a16:creationId xmlns:a16="http://schemas.microsoft.com/office/drawing/2014/main" id="{8A6E84D7-C766-4827-810A-661FDA324475}"/>
              </a:ext>
            </a:extLst>
          </p:cNvPr>
          <p:cNvSpPr/>
          <p:nvPr/>
        </p:nvSpPr>
        <p:spPr>
          <a:xfrm>
            <a:off x="7480268" y="1689906"/>
            <a:ext cx="2339102" cy="307777"/>
          </a:xfrm>
          <a:prstGeom prst="rect">
            <a:avLst/>
          </a:prstGeom>
        </p:spPr>
        <p:txBody>
          <a:bodyPr wrap="none">
            <a:spAutoFit/>
          </a:bodyPr>
          <a:lstStyle/>
          <a:p>
            <a:r>
              <a:rPr lang="ja-JP" altLang="en-US" sz="1400" dirty="0">
                <a:latin typeface="Meiryo" charset="-128"/>
                <a:ea typeface="Meiryo" charset="-128"/>
                <a:cs typeface="Meiryo" charset="-128"/>
              </a:rPr>
              <a:t>サンプリングされたマグロ</a:t>
            </a:r>
            <a:endParaRPr lang="ja-JP" altLang="en-US" sz="1400" dirty="0"/>
          </a:p>
        </p:txBody>
      </p:sp>
    </p:spTree>
    <p:extLst>
      <p:ext uri="{BB962C8B-B14F-4D97-AF65-F5344CB8AC3E}">
        <p14:creationId xmlns:p14="http://schemas.microsoft.com/office/powerpoint/2010/main" val="23378159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4A39F727-02E8-460A-8E02-811D896EDC18}"/>
              </a:ext>
            </a:extLst>
          </p:cNvPr>
          <p:cNvPicPr>
            <a:picLocks noChangeAspect="1"/>
          </p:cNvPicPr>
          <p:nvPr/>
        </p:nvPicPr>
        <p:blipFill>
          <a:blip r:embed="rId3"/>
          <a:stretch>
            <a:fillRect/>
          </a:stretch>
        </p:blipFill>
        <p:spPr>
          <a:xfrm>
            <a:off x="2512609" y="3550826"/>
            <a:ext cx="2857244" cy="1738992"/>
          </a:xfrm>
          <a:prstGeom prst="rect">
            <a:avLst/>
          </a:prstGeom>
        </p:spPr>
      </p:pic>
      <p:sp>
        <p:nvSpPr>
          <p:cNvPr id="2" name="タイトル 1"/>
          <p:cNvSpPr>
            <a:spLocks noGrp="1"/>
          </p:cNvSpPr>
          <p:nvPr>
            <p:ph type="title"/>
          </p:nvPr>
        </p:nvSpPr>
        <p:spPr/>
        <p:txBody>
          <a:bodyPr/>
          <a:lstStyle/>
          <a:p>
            <a:r>
              <a:rPr lang="ja-JP" altLang="en-US" b="1" dirty="0"/>
              <a:t>中心極限定理</a:t>
            </a:r>
            <a:endParaRPr kumimoji="1" lang="ja-JP" altLang="en-US" dirty="0"/>
          </a:p>
        </p:txBody>
      </p:sp>
      <p:sp>
        <p:nvSpPr>
          <p:cNvPr id="7" name="正方形/長方形 6"/>
          <p:cNvSpPr/>
          <p:nvPr/>
        </p:nvSpPr>
        <p:spPr>
          <a:xfrm>
            <a:off x="2883371" y="2867858"/>
            <a:ext cx="2086166"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2082210" y="3349583"/>
            <a:ext cx="3670437" cy="252924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5" name="正方形/長方形 54">
                <a:extLst>
                  <a:ext uri="{FF2B5EF4-FFF2-40B4-BE49-F238E27FC236}">
                    <a16:creationId xmlns:a16="http://schemas.microsoft.com/office/drawing/2014/main" id="{98A8E796-2CB5-4F22-BCC1-49D76798359D}"/>
                  </a:ext>
                </a:extLst>
              </p:cNvPr>
              <p:cNvSpPr/>
              <p:nvPr/>
            </p:nvSpPr>
            <p:spPr>
              <a:xfrm>
                <a:off x="3266304" y="5353040"/>
                <a:ext cx="13498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a:latin typeface="Cambria Math" charset="0"/>
                          <a:ea typeface="Cambria Math" charset="0"/>
                          <a:cs typeface="Cambria Math" charset="0"/>
                        </a:rPr>
                        <m:t>𝜇</m:t>
                      </m:r>
                      <m:r>
                        <a:rPr lang="en-US" altLang="ja-JP" sz="1800">
                          <a:latin typeface="Cambria Math" charset="0"/>
                          <a:ea typeface="Cambria Math" charset="0"/>
                          <a:cs typeface="Cambria Math" charset="0"/>
                        </a:rPr>
                        <m:t>=172</m:t>
                      </m:r>
                      <m:r>
                        <m:rPr>
                          <m:sty m:val="p"/>
                        </m:rPr>
                        <a:rPr lang="en-US" altLang="ja-JP" sz="1800">
                          <a:latin typeface="Cambria Math" charset="0"/>
                          <a:ea typeface="Cambria Math" charset="0"/>
                          <a:cs typeface="Cambria Math" charset="0"/>
                        </a:rPr>
                        <m:t>cm</m:t>
                      </m:r>
                    </m:oMath>
                  </m:oMathPara>
                </a14:m>
                <a:endParaRPr lang="ja-JP" altLang="en-US" sz="1800" dirty="0"/>
              </a:p>
            </p:txBody>
          </p:sp>
        </mc:Choice>
        <mc:Fallback xmlns="">
          <p:sp>
            <p:nvSpPr>
              <p:cNvPr id="55" name="正方形/長方形 54">
                <a:extLst>
                  <a:ext uri="{FF2B5EF4-FFF2-40B4-BE49-F238E27FC236}">
                    <a16:creationId xmlns:a16="http://schemas.microsoft.com/office/drawing/2014/main" id="{98A8E796-2CB5-4F22-BCC1-49D76798359D}"/>
                  </a:ext>
                </a:extLst>
              </p:cNvPr>
              <p:cNvSpPr>
                <a:spLocks noRot="1" noChangeAspect="1" noMove="1" noResize="1" noEditPoints="1" noAdjustHandles="1" noChangeArrowheads="1" noChangeShapeType="1" noTextEdit="1"/>
              </p:cNvSpPr>
              <p:nvPr/>
            </p:nvSpPr>
            <p:spPr>
              <a:xfrm>
                <a:off x="3266304" y="5353040"/>
                <a:ext cx="1349857" cy="369332"/>
              </a:xfrm>
              <a:prstGeom prst="rect">
                <a:avLst/>
              </a:prstGeom>
              <a:blipFill>
                <a:blip r:embed="rId4"/>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3C2873C1-0475-4443-A4B8-D9C92FFEF922}"/>
                  </a:ext>
                </a:extLst>
              </p:cNvPr>
              <p:cNvSpPr/>
              <p:nvPr/>
            </p:nvSpPr>
            <p:spPr>
              <a:xfrm>
                <a:off x="4325750" y="4043128"/>
                <a:ext cx="13027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dirty="0">
                          <a:latin typeface="Cambria Math" panose="02040503050406030204" pitchFamily="18" charset="0"/>
                          <a:ea typeface="Cambria Math" charset="0"/>
                          <a:cs typeface="Cambria Math" charset="0"/>
                        </a:rPr>
                        <m:t>𝜎</m:t>
                      </m:r>
                      <m:r>
                        <a:rPr lang="en-US" altLang="ja-JP" sz="1800">
                          <a:latin typeface="Cambria Math" charset="0"/>
                          <a:ea typeface="Cambria Math" charset="0"/>
                          <a:cs typeface="Cambria Math" charset="0"/>
                        </a:rPr>
                        <m:t>=4.5</m:t>
                      </m:r>
                      <m:r>
                        <m:rPr>
                          <m:sty m:val="p"/>
                        </m:rPr>
                        <a:rPr lang="en-US" altLang="ja-JP" sz="1800">
                          <a:latin typeface="Cambria Math" charset="0"/>
                          <a:ea typeface="Cambria Math" charset="0"/>
                          <a:cs typeface="Cambria Math" charset="0"/>
                        </a:rPr>
                        <m:t>cm</m:t>
                      </m:r>
                    </m:oMath>
                  </m:oMathPara>
                </a14:m>
                <a:endParaRPr lang="ja-JP" altLang="en-US" sz="1800" dirty="0">
                  <a:latin typeface="メイリオ" panose="020B0604030504040204" pitchFamily="50" charset="-128"/>
                  <a:ea typeface="メイリオ" panose="020B0604030504040204" pitchFamily="50" charset="-128"/>
                </a:endParaRPr>
              </a:p>
            </p:txBody>
          </p:sp>
        </mc:Choice>
        <mc:Fallback xmlns="">
          <p:sp>
            <p:nvSpPr>
              <p:cNvPr id="56" name="正方形/長方形 55">
                <a:extLst>
                  <a:ext uri="{FF2B5EF4-FFF2-40B4-BE49-F238E27FC236}">
                    <a16:creationId xmlns:a16="http://schemas.microsoft.com/office/drawing/2014/main" id="{3C2873C1-0475-4443-A4B8-D9C92FFEF922}"/>
                  </a:ext>
                </a:extLst>
              </p:cNvPr>
              <p:cNvSpPr>
                <a:spLocks noRot="1" noChangeAspect="1" noMove="1" noResize="1" noEditPoints="1" noAdjustHandles="1" noChangeArrowheads="1" noChangeShapeType="1" noTextEdit="1"/>
              </p:cNvSpPr>
              <p:nvPr/>
            </p:nvSpPr>
            <p:spPr>
              <a:xfrm>
                <a:off x="4325750" y="4043128"/>
                <a:ext cx="1302793" cy="369332"/>
              </a:xfrm>
              <a:prstGeom prst="rect">
                <a:avLst/>
              </a:prstGeom>
              <a:blipFill>
                <a:blip r:embed="rId7"/>
                <a:stretch>
                  <a:fillRect/>
                </a:stretch>
              </a:blipFill>
            </p:spPr>
            <p:txBody>
              <a:bodyPr/>
              <a:lstStyle/>
              <a:p>
                <a:r>
                  <a:rPr lang="ja-JP" altLang="en-US">
                    <a:noFill/>
                  </a:rPr>
                  <a:t> </a:t>
                </a:r>
              </a:p>
            </p:txBody>
          </p:sp>
        </mc:Fallback>
      </mc:AlternateContent>
      <p:sp>
        <p:nvSpPr>
          <p:cNvPr id="14" name="角丸四角形 35">
            <a:extLst>
              <a:ext uri="{FF2B5EF4-FFF2-40B4-BE49-F238E27FC236}">
                <a16:creationId xmlns:a16="http://schemas.microsoft.com/office/drawing/2014/main" id="{75C1D9ED-39A3-44C7-978B-1B17419CE77D}"/>
              </a:ext>
            </a:extLst>
          </p:cNvPr>
          <p:cNvSpPr/>
          <p:nvPr/>
        </p:nvSpPr>
        <p:spPr>
          <a:xfrm>
            <a:off x="7002842" y="1964614"/>
            <a:ext cx="2354684" cy="17218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正方形/長方形 14">
            <a:extLst>
              <a:ext uri="{FF2B5EF4-FFF2-40B4-BE49-F238E27FC236}">
                <a16:creationId xmlns:a16="http://schemas.microsoft.com/office/drawing/2014/main" id="{3522DFE3-5007-4AD6-B483-F8DB9872C6E6}"/>
              </a:ext>
            </a:extLst>
          </p:cNvPr>
          <p:cNvSpPr/>
          <p:nvPr/>
        </p:nvSpPr>
        <p:spPr>
          <a:xfrm>
            <a:off x="7810049" y="1495766"/>
            <a:ext cx="835619"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標本</a:t>
            </a:r>
          </a:p>
        </p:txBody>
      </p:sp>
      <p:graphicFrame>
        <p:nvGraphicFramePr>
          <p:cNvPr id="26" name="表 76">
            <a:extLst>
              <a:ext uri="{FF2B5EF4-FFF2-40B4-BE49-F238E27FC236}">
                <a16:creationId xmlns:a16="http://schemas.microsoft.com/office/drawing/2014/main" id="{56C1E794-79D6-4FC0-B438-A91C66894A9E}"/>
              </a:ext>
            </a:extLst>
          </p:cNvPr>
          <p:cNvGraphicFramePr>
            <a:graphicFrameLocks noGrp="1"/>
          </p:cNvGraphicFramePr>
          <p:nvPr/>
        </p:nvGraphicFramePr>
        <p:xfrm>
          <a:off x="7003921" y="4033148"/>
          <a:ext cx="2305050" cy="1917687"/>
        </p:xfrm>
        <a:graphic>
          <a:graphicData uri="http://schemas.openxmlformats.org/drawingml/2006/table">
            <a:tbl>
              <a:tblPr firstRow="1" bandRow="1">
                <a:tableStyleId>{7E9639D4-E3E2-4D34-9284-5A2195B3D0D7}</a:tableStyleId>
              </a:tblPr>
              <a:tblGrid>
                <a:gridCol w="1300145">
                  <a:extLst>
                    <a:ext uri="{9D8B030D-6E8A-4147-A177-3AD203B41FA5}">
                      <a16:colId xmlns:a16="http://schemas.microsoft.com/office/drawing/2014/main" val="4146794472"/>
                    </a:ext>
                  </a:extLst>
                </a:gridCol>
                <a:gridCol w="1004905">
                  <a:extLst>
                    <a:ext uri="{9D8B030D-6E8A-4147-A177-3AD203B41FA5}">
                      <a16:colId xmlns:a16="http://schemas.microsoft.com/office/drawing/2014/main" val="713102938"/>
                    </a:ext>
                  </a:extLst>
                </a:gridCol>
              </a:tblGrid>
              <a:tr h="314109">
                <a:tc>
                  <a:txBody>
                    <a:bodyPr/>
                    <a:lstStyle/>
                    <a:p>
                      <a:pPr algn="ctr"/>
                      <a:r>
                        <a:rPr kumimoji="1" lang="ja-JP" altLang="en-US" sz="1600" dirty="0"/>
                        <a:t>サンプリング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dirty="0"/>
                        <a:t>標本平均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4753786"/>
                  </a:ext>
                </a:extLst>
              </a:tr>
              <a:tr h="314109">
                <a:tc>
                  <a:txBody>
                    <a:bodyPr/>
                    <a:lstStyle/>
                    <a:p>
                      <a:pPr algn="ctr"/>
                      <a:r>
                        <a:rPr kumimoji="1" lang="ja-JP" altLang="en-US" sz="1400" dirty="0">
                          <a:latin typeface="メイリオ" panose="020B0604030504040204" pitchFamily="50" charset="-128"/>
                          <a:ea typeface="メイリオ" panose="020B0604030504040204" pitchFamily="50" charset="-128"/>
                        </a:rPr>
                        <a:t>１回目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400" dirty="0">
                          <a:latin typeface="メイリオ" panose="020B0604030504040204" pitchFamily="50" charset="-128"/>
                          <a:ea typeface="メイリオ" panose="020B0604030504040204" pitchFamily="50" charset="-128"/>
                        </a:rPr>
                        <a:t>172.4cm</a:t>
                      </a: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7623653"/>
                  </a:ext>
                </a:extLst>
              </a:tr>
              <a:tr h="314109">
                <a:tc>
                  <a:txBody>
                    <a:bodyPr/>
                    <a:lstStyle/>
                    <a:p>
                      <a:pPr algn="ctr"/>
                      <a:endParaRPr kumimoji="1" lang="en-US" altLang="ja-JP"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704652"/>
                  </a:ext>
                </a:extLst>
              </a:tr>
              <a:tr h="314109">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156162"/>
                  </a:ext>
                </a:extLst>
              </a:tr>
              <a:tr h="314109">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2348654"/>
                  </a:ext>
                </a:extLst>
              </a:tr>
            </a:tbl>
          </a:graphicData>
        </a:graphic>
      </p:graphicFrame>
      <p:sp>
        <p:nvSpPr>
          <p:cNvPr id="16" name="右矢印 34">
            <a:extLst>
              <a:ext uri="{FF2B5EF4-FFF2-40B4-BE49-F238E27FC236}">
                <a16:creationId xmlns:a16="http://schemas.microsoft.com/office/drawing/2014/main" id="{AA9C4919-7D60-4E32-A429-5BB6D2965057}"/>
              </a:ext>
            </a:extLst>
          </p:cNvPr>
          <p:cNvSpPr/>
          <p:nvPr/>
        </p:nvSpPr>
        <p:spPr>
          <a:xfrm rot="19740993">
            <a:off x="5787998" y="3596248"/>
            <a:ext cx="1168322" cy="551426"/>
          </a:xfrm>
          <a:prstGeom prst="rightArrow">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4A006410-13EC-466F-99E2-B05FA9380CE1}"/>
                  </a:ext>
                </a:extLst>
              </p:cNvPr>
              <p:cNvSpPr txBox="1"/>
              <p:nvPr/>
            </p:nvSpPr>
            <p:spPr>
              <a:xfrm>
                <a:off x="4467741" y="3069006"/>
                <a:ext cx="2701504" cy="523220"/>
              </a:xfrm>
              <a:prstGeom prst="rect">
                <a:avLst/>
              </a:prstGeom>
              <a:noFill/>
            </p:spPr>
            <p:txBody>
              <a:bodyPr wrap="square" rtlCol="0">
                <a:spAutoFit/>
              </a:bodyPr>
              <a:lstStyle/>
              <a:p>
                <a:r>
                  <a:rPr lang="ja-JP" altLang="en-US" sz="1400" b="1" dirty="0">
                    <a:latin typeface="メイリオ" panose="020B0604030504040204" pitchFamily="50" charset="-128"/>
                    <a:ea typeface="メイリオ" panose="020B0604030504040204" pitchFamily="50" charset="-128"/>
                  </a:rPr>
                  <a:t>（大きいサンプル数</a:t>
                </a:r>
                <a:r>
                  <a:rPr lang="en-US" altLang="ja-JP" sz="1400" b="1"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b="1" i="1" dirty="0">
                        <a:latin typeface="Cambria Math" panose="02040503050406030204" pitchFamily="18" charset="0"/>
                        <a:ea typeface="メイリオ" panose="020B0604030504040204" pitchFamily="50" charset="-128"/>
                      </a:rPr>
                      <m:t>𝒏</m:t>
                    </m:r>
                  </m:oMath>
                </a14:m>
                <a:r>
                  <a:rPr lang="ja-JP" altLang="en-US" sz="1400" b="1" dirty="0">
                    <a:latin typeface="メイリオ" panose="020B0604030504040204" pitchFamily="50" charset="-128"/>
                    <a:ea typeface="メイリオ" panose="020B0604030504040204" pitchFamily="50" charset="-128"/>
                  </a:rPr>
                  <a:t>）</a:t>
                </a:r>
              </a:p>
              <a:p>
                <a:r>
                  <a:rPr lang="ja-JP" altLang="en-US" sz="140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i="1" dirty="0">
                        <a:latin typeface="Cambria Math" panose="02040503050406030204" pitchFamily="18" charset="0"/>
                        <a:ea typeface="メイリオ" panose="020B0604030504040204" pitchFamily="50" charset="-128"/>
                      </a:rPr>
                      <m:t>𝑛</m:t>
                    </m:r>
                    <m:r>
                      <a:rPr lang="en-US" altLang="ja-JP" sz="1400" i="1" dirty="0">
                        <a:latin typeface="Cambria Math" panose="02040503050406030204" pitchFamily="18" charset="0"/>
                        <a:ea typeface="メイリオ" panose="020B0604030504040204" pitchFamily="50" charset="-128"/>
                      </a:rPr>
                      <m:t>=100</m:t>
                    </m:r>
                  </m:oMath>
                </a14:m>
                <a:endParaRPr lang="ja-JP" altLang="en-US" sz="1400" dirty="0">
                  <a:latin typeface="メイリオ" panose="020B0604030504040204" pitchFamily="50" charset="-128"/>
                  <a:ea typeface="メイリオ" panose="020B0604030504040204" pitchFamily="50" charset="-128"/>
                </a:endParaRPr>
              </a:p>
            </p:txBody>
          </p:sp>
        </mc:Choice>
        <mc:Fallback xmlns="">
          <p:sp>
            <p:nvSpPr>
              <p:cNvPr id="17" name="テキスト ボックス 16">
                <a:extLst>
                  <a:ext uri="{FF2B5EF4-FFF2-40B4-BE49-F238E27FC236}">
                    <a16:creationId xmlns:a16="http://schemas.microsoft.com/office/drawing/2014/main" id="{4A006410-13EC-466F-99E2-B05FA9380CE1}"/>
                  </a:ext>
                </a:extLst>
              </p:cNvPr>
              <p:cNvSpPr txBox="1">
                <a:spLocks noRot="1" noChangeAspect="1" noMove="1" noResize="1" noEditPoints="1" noAdjustHandles="1" noChangeArrowheads="1" noChangeShapeType="1" noTextEdit="1"/>
              </p:cNvSpPr>
              <p:nvPr/>
            </p:nvSpPr>
            <p:spPr>
              <a:xfrm>
                <a:off x="4467741" y="3069006"/>
                <a:ext cx="2701504" cy="523220"/>
              </a:xfrm>
              <a:prstGeom prst="rect">
                <a:avLst/>
              </a:prstGeom>
              <a:blipFill>
                <a:blip r:embed="rId8"/>
                <a:stretch>
                  <a:fillRect/>
                </a:stretch>
              </a:blipFill>
            </p:spPr>
            <p:txBody>
              <a:bodyPr/>
              <a:lstStyle/>
              <a:p>
                <a:r>
                  <a:rPr lang="ja-JP" altLang="en-US">
                    <a:noFill/>
                  </a:rPr>
                  <a:t> </a:t>
                </a:r>
              </a:p>
            </p:txBody>
          </p:sp>
        </mc:Fallback>
      </mc:AlternateContent>
      <p:grpSp>
        <p:nvGrpSpPr>
          <p:cNvPr id="18" name="図形グループ 37">
            <a:extLst>
              <a:ext uri="{FF2B5EF4-FFF2-40B4-BE49-F238E27FC236}">
                <a16:creationId xmlns:a16="http://schemas.microsoft.com/office/drawing/2014/main" id="{4B4B3940-77A3-4002-A8F8-D3DAFF6F18AF}"/>
              </a:ext>
            </a:extLst>
          </p:cNvPr>
          <p:cNvGrpSpPr/>
          <p:nvPr/>
        </p:nvGrpSpPr>
        <p:grpSpPr>
          <a:xfrm>
            <a:off x="7352173" y="2217186"/>
            <a:ext cx="1718903" cy="1237676"/>
            <a:chOff x="8394687" y="3297069"/>
            <a:chExt cx="2657847" cy="1951399"/>
          </a:xfrm>
        </p:grpSpPr>
        <p:pic>
          <p:nvPicPr>
            <p:cNvPr id="19" name="図 18">
              <a:extLst>
                <a:ext uri="{FF2B5EF4-FFF2-40B4-BE49-F238E27FC236}">
                  <a16:creationId xmlns:a16="http://schemas.microsoft.com/office/drawing/2014/main" id="{45C0E28D-344D-473D-8E1D-E22AE91B0A40}"/>
                </a:ext>
              </a:extLst>
            </p:cNvPr>
            <p:cNvPicPr>
              <a:picLocks noChangeAspect="1"/>
            </p:cNvPicPr>
            <p:nvPr/>
          </p:nvPicPr>
          <p:blipFill>
            <a:blip r:embed="rId9"/>
            <a:stretch>
              <a:fillRect/>
            </a:stretch>
          </p:blipFill>
          <p:spPr>
            <a:xfrm>
              <a:off x="8394687" y="3298679"/>
              <a:ext cx="657785" cy="823843"/>
            </a:xfrm>
            <a:prstGeom prst="rect">
              <a:avLst/>
            </a:prstGeom>
          </p:spPr>
        </p:pic>
        <p:pic>
          <p:nvPicPr>
            <p:cNvPr id="20" name="図 19">
              <a:extLst>
                <a:ext uri="{FF2B5EF4-FFF2-40B4-BE49-F238E27FC236}">
                  <a16:creationId xmlns:a16="http://schemas.microsoft.com/office/drawing/2014/main" id="{6F5B57F3-0928-4FFE-B4C3-5A2C7EDB3A57}"/>
                </a:ext>
              </a:extLst>
            </p:cNvPr>
            <p:cNvPicPr>
              <a:picLocks noChangeAspect="1"/>
            </p:cNvPicPr>
            <p:nvPr/>
          </p:nvPicPr>
          <p:blipFill>
            <a:blip r:embed="rId10"/>
            <a:stretch>
              <a:fillRect/>
            </a:stretch>
          </p:blipFill>
          <p:spPr>
            <a:xfrm>
              <a:off x="9052472" y="3297874"/>
              <a:ext cx="657785" cy="823843"/>
            </a:xfrm>
            <a:prstGeom prst="rect">
              <a:avLst/>
            </a:prstGeom>
          </p:spPr>
        </p:pic>
        <p:pic>
          <p:nvPicPr>
            <p:cNvPr id="21" name="図 20">
              <a:extLst>
                <a:ext uri="{FF2B5EF4-FFF2-40B4-BE49-F238E27FC236}">
                  <a16:creationId xmlns:a16="http://schemas.microsoft.com/office/drawing/2014/main" id="{F8883E2A-985D-460F-8D6D-A6E4A44ADF89}"/>
                </a:ext>
              </a:extLst>
            </p:cNvPr>
            <p:cNvPicPr>
              <a:picLocks noChangeAspect="1"/>
            </p:cNvPicPr>
            <p:nvPr/>
          </p:nvPicPr>
          <p:blipFill>
            <a:blip r:embed="rId9"/>
            <a:stretch>
              <a:fillRect/>
            </a:stretch>
          </p:blipFill>
          <p:spPr>
            <a:xfrm>
              <a:off x="9736964" y="3297874"/>
              <a:ext cx="657785" cy="823843"/>
            </a:xfrm>
            <a:prstGeom prst="rect">
              <a:avLst/>
            </a:prstGeom>
          </p:spPr>
        </p:pic>
        <p:pic>
          <p:nvPicPr>
            <p:cNvPr id="22" name="図 21">
              <a:extLst>
                <a:ext uri="{FF2B5EF4-FFF2-40B4-BE49-F238E27FC236}">
                  <a16:creationId xmlns:a16="http://schemas.microsoft.com/office/drawing/2014/main" id="{8521CC00-3C79-4442-98D5-5215871DE532}"/>
                </a:ext>
              </a:extLst>
            </p:cNvPr>
            <p:cNvPicPr>
              <a:picLocks noChangeAspect="1"/>
            </p:cNvPicPr>
            <p:nvPr/>
          </p:nvPicPr>
          <p:blipFill>
            <a:blip r:embed="rId10"/>
            <a:stretch>
              <a:fillRect/>
            </a:stretch>
          </p:blipFill>
          <p:spPr>
            <a:xfrm>
              <a:off x="10394749" y="3297069"/>
              <a:ext cx="657785" cy="823843"/>
            </a:xfrm>
            <a:prstGeom prst="rect">
              <a:avLst/>
            </a:prstGeom>
          </p:spPr>
        </p:pic>
        <p:pic>
          <p:nvPicPr>
            <p:cNvPr id="23" name="図 22">
              <a:extLst>
                <a:ext uri="{FF2B5EF4-FFF2-40B4-BE49-F238E27FC236}">
                  <a16:creationId xmlns:a16="http://schemas.microsoft.com/office/drawing/2014/main" id="{97D98EDB-D7A4-41FA-90D5-C0AF45BEF45F}"/>
                </a:ext>
              </a:extLst>
            </p:cNvPr>
            <p:cNvPicPr>
              <a:picLocks noChangeAspect="1"/>
            </p:cNvPicPr>
            <p:nvPr/>
          </p:nvPicPr>
          <p:blipFill>
            <a:blip r:embed="rId10"/>
            <a:stretch>
              <a:fillRect/>
            </a:stretch>
          </p:blipFill>
          <p:spPr>
            <a:xfrm>
              <a:off x="8394687" y="4424625"/>
              <a:ext cx="657785" cy="823843"/>
            </a:xfrm>
            <a:prstGeom prst="rect">
              <a:avLst/>
            </a:prstGeom>
          </p:spPr>
        </p:pic>
        <p:pic>
          <p:nvPicPr>
            <p:cNvPr id="24" name="図 23">
              <a:extLst>
                <a:ext uri="{FF2B5EF4-FFF2-40B4-BE49-F238E27FC236}">
                  <a16:creationId xmlns:a16="http://schemas.microsoft.com/office/drawing/2014/main" id="{2467FCCF-5F94-4B85-97C7-602953F05106}"/>
                </a:ext>
              </a:extLst>
            </p:cNvPr>
            <p:cNvPicPr>
              <a:picLocks noChangeAspect="1"/>
            </p:cNvPicPr>
            <p:nvPr/>
          </p:nvPicPr>
          <p:blipFill>
            <a:blip r:embed="rId9"/>
            <a:stretch>
              <a:fillRect/>
            </a:stretch>
          </p:blipFill>
          <p:spPr>
            <a:xfrm>
              <a:off x="9079179" y="4424625"/>
              <a:ext cx="657785" cy="823843"/>
            </a:xfrm>
            <a:prstGeom prst="rect">
              <a:avLst/>
            </a:prstGeom>
          </p:spPr>
        </p:pic>
        <p:pic>
          <p:nvPicPr>
            <p:cNvPr id="25" name="図 24">
              <a:extLst>
                <a:ext uri="{FF2B5EF4-FFF2-40B4-BE49-F238E27FC236}">
                  <a16:creationId xmlns:a16="http://schemas.microsoft.com/office/drawing/2014/main" id="{03624451-36B8-4DCE-9C7F-F9D1C0B9B632}"/>
                </a:ext>
              </a:extLst>
            </p:cNvPr>
            <p:cNvPicPr>
              <a:picLocks noChangeAspect="1"/>
            </p:cNvPicPr>
            <p:nvPr/>
          </p:nvPicPr>
          <p:blipFill>
            <a:blip r:embed="rId10"/>
            <a:stretch>
              <a:fillRect/>
            </a:stretch>
          </p:blipFill>
          <p:spPr>
            <a:xfrm>
              <a:off x="9736964" y="4423820"/>
              <a:ext cx="657785" cy="823843"/>
            </a:xfrm>
            <a:prstGeom prst="rect">
              <a:avLst/>
            </a:prstGeom>
          </p:spPr>
        </p:pic>
        <p:pic>
          <p:nvPicPr>
            <p:cNvPr id="27" name="図 26">
              <a:extLst>
                <a:ext uri="{FF2B5EF4-FFF2-40B4-BE49-F238E27FC236}">
                  <a16:creationId xmlns:a16="http://schemas.microsoft.com/office/drawing/2014/main" id="{2B60D9D6-D587-43E4-9D75-4430362DCD15}"/>
                </a:ext>
              </a:extLst>
            </p:cNvPr>
            <p:cNvPicPr>
              <a:picLocks noChangeAspect="1"/>
            </p:cNvPicPr>
            <p:nvPr/>
          </p:nvPicPr>
          <p:blipFill>
            <a:blip r:embed="rId9"/>
            <a:stretch>
              <a:fillRect/>
            </a:stretch>
          </p:blipFill>
          <p:spPr>
            <a:xfrm>
              <a:off x="10394749" y="4423015"/>
              <a:ext cx="657785" cy="823843"/>
            </a:xfrm>
            <a:prstGeom prst="rect">
              <a:avLst/>
            </a:prstGeom>
          </p:spPr>
        </p:pic>
      </p:grpSp>
      <p:sp>
        <p:nvSpPr>
          <p:cNvPr id="28" name="テキスト ボックス 27">
            <a:extLst>
              <a:ext uri="{FF2B5EF4-FFF2-40B4-BE49-F238E27FC236}">
                <a16:creationId xmlns:a16="http://schemas.microsoft.com/office/drawing/2014/main" id="{C3806CD4-030A-44BC-AF06-C3F40034FAC3}"/>
              </a:ext>
            </a:extLst>
          </p:cNvPr>
          <p:cNvSpPr txBox="1"/>
          <p:nvPr/>
        </p:nvSpPr>
        <p:spPr>
          <a:xfrm>
            <a:off x="9294484" y="2629345"/>
            <a:ext cx="1428975" cy="369332"/>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２回目</a:t>
            </a:r>
          </a:p>
        </p:txBody>
      </p:sp>
      <p:sp>
        <p:nvSpPr>
          <p:cNvPr id="30" name="正方形/長方形 29">
            <a:extLst>
              <a:ext uri="{FF2B5EF4-FFF2-40B4-BE49-F238E27FC236}">
                <a16:creationId xmlns:a16="http://schemas.microsoft.com/office/drawing/2014/main" id="{B8767AC5-C868-764A-A7C5-D427D3E7736A}"/>
              </a:ext>
            </a:extLst>
          </p:cNvPr>
          <p:cNvSpPr/>
          <p:nvPr/>
        </p:nvSpPr>
        <p:spPr bwMode="auto">
          <a:xfrm>
            <a:off x="1946101" y="1328231"/>
            <a:ext cx="4871705" cy="1365074"/>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6B840D2F-F1F2-914B-8E90-459043F05734}"/>
                  </a:ext>
                </a:extLst>
              </p:cNvPr>
              <p:cNvSpPr txBox="1"/>
              <p:nvPr/>
            </p:nvSpPr>
            <p:spPr>
              <a:xfrm>
                <a:off x="1994707" y="1418499"/>
                <a:ext cx="4710893" cy="1538883"/>
              </a:xfrm>
              <a:prstGeom prst="rect">
                <a:avLst/>
              </a:prstGeom>
              <a:noFill/>
            </p:spPr>
            <p:txBody>
              <a:bodyPr wrap="square" rtlCol="0">
                <a:spAutoFit/>
              </a:bodyPr>
              <a:lstStyle/>
              <a:p>
                <a:pPr algn="just"/>
                <a:r>
                  <a:rPr lang="ja-JP" altLang="en-US" sz="1850">
                    <a:latin typeface="メイリオ" panose="020B0604030504040204" pitchFamily="50" charset="-128"/>
                    <a:ea typeface="メイリオ" panose="020B0604030504040204" pitchFamily="50" charset="-128"/>
                  </a:rPr>
                  <a:t>身長の分布が</a:t>
                </a:r>
                <a:r>
                  <a:rPr lang="ja-JP" altLang="ja-JP" sz="1850">
                    <a:latin typeface="メイリオ" panose="020B0604030504040204" pitchFamily="50" charset="-128"/>
                    <a:ea typeface="メイリオ" panose="020B0604030504040204" pitchFamily="50" charset="-128"/>
                  </a:rPr>
                  <a:t>平均</a:t>
                </a:r>
                <a:r>
                  <a:rPr lang="en-US" altLang="ja-JP" sz="185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850" i="1" dirty="0">
                        <a:latin typeface="Cambria Math" panose="02040503050406030204" pitchFamily="18" charset="0"/>
                      </a:rPr>
                      <m:t>𝜇</m:t>
                    </m:r>
                    <m:r>
                      <a:rPr lang="en-US" altLang="ja-JP" sz="1850" i="1" dirty="0">
                        <a:latin typeface="Cambria Math" panose="02040503050406030204" pitchFamily="18" charset="0"/>
                      </a:rPr>
                      <m:t>=172</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、標準偏差が</a:t>
                </a:r>
                <a14:m>
                  <m:oMath xmlns:m="http://schemas.openxmlformats.org/officeDocument/2006/math">
                    <m:r>
                      <a:rPr lang="en-US" altLang="ja-JP" sz="1850" i="1" dirty="0">
                        <a:latin typeface="Cambria Math" panose="02040503050406030204" pitchFamily="18" charset="0"/>
                      </a:rPr>
                      <m:t>𝜎</m:t>
                    </m:r>
                    <m:r>
                      <a:rPr lang="en-US" altLang="ja-JP" sz="1850" i="1" dirty="0">
                        <a:latin typeface="Cambria Math" panose="02040503050406030204" pitchFamily="18" charset="0"/>
                      </a:rPr>
                      <m:t>=4.5</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の母集団</a:t>
                </a:r>
                <a:r>
                  <a:rPr lang="ja-JP" altLang="ja-JP" sz="1850">
                    <a:latin typeface="メイリオ" panose="020B0604030504040204" pitchFamily="50" charset="-128"/>
                    <a:ea typeface="メイリオ" panose="020B0604030504040204" pitchFamily="50" charset="-128"/>
                  </a:rPr>
                  <a:t>か</a:t>
                </a:r>
                <a:r>
                  <a:rPr lang="ja-JP" altLang="en-US" sz="1850">
                    <a:latin typeface="メイリオ" panose="020B0604030504040204" pitchFamily="50" charset="-128"/>
                    <a:ea typeface="メイリオ" panose="020B0604030504040204" pitchFamily="50" charset="-128"/>
                  </a:rPr>
                  <a:t>ら</a:t>
                </a:r>
                <a:r>
                  <a:rPr lang="en-US" altLang="ja-JP" sz="1850" dirty="0">
                    <a:latin typeface="メイリオ" panose="020B0604030504040204" pitchFamily="50" charset="-128"/>
                    <a:ea typeface="メイリオ" panose="020B0604030504040204" pitchFamily="50" charset="-128"/>
                  </a:rPr>
                  <a:t>100</a:t>
                </a:r>
                <a:r>
                  <a:rPr lang="ja-JP" altLang="en-US" sz="1850">
                    <a:latin typeface="メイリオ" panose="020B0604030504040204" pitchFamily="50" charset="-128"/>
                    <a:ea typeface="メイリオ" panose="020B0604030504040204" pitchFamily="50" charset="-128"/>
                  </a:rPr>
                  <a:t>人</a:t>
                </a:r>
                <a:r>
                  <a:rPr lang="ja-JP" altLang="ja-JP" sz="1850">
                    <a:latin typeface="メイリオ" panose="020B0604030504040204" pitchFamily="50" charset="-128"/>
                    <a:ea typeface="メイリオ" panose="020B0604030504040204" pitchFamily="50" charset="-128"/>
                  </a:rPr>
                  <a:t>の</a:t>
                </a:r>
                <a:r>
                  <a:rPr lang="ja-JP" altLang="ja-JP" sz="1850" dirty="0">
                    <a:latin typeface="メイリオ" panose="020B0604030504040204" pitchFamily="50" charset="-128"/>
                    <a:ea typeface="メイリオ" panose="020B0604030504040204" pitchFamily="50" charset="-128"/>
                  </a:rPr>
                  <a:t>サンプ</a:t>
                </a:r>
                <a:r>
                  <a:rPr lang="ja-JP" altLang="en-US" sz="1850" dirty="0">
                    <a:latin typeface="メイリオ" panose="020B0604030504040204" pitchFamily="50" charset="-128"/>
                    <a:ea typeface="メイリオ" panose="020B0604030504040204" pitchFamily="50" charset="-128"/>
                  </a:rPr>
                  <a:t>リング</a:t>
                </a:r>
                <a:r>
                  <a:rPr lang="ja-JP" altLang="en-US" sz="1850">
                    <a:latin typeface="メイリオ" panose="020B0604030504040204" pitchFamily="50" charset="-128"/>
                    <a:ea typeface="メイリオ" panose="020B0604030504040204" pitchFamily="50" charset="-128"/>
                  </a:rPr>
                  <a:t>が行われた。このとき</a:t>
                </a:r>
                <a:r>
                  <a:rPr lang="ja-JP" altLang="ja-JP" sz="1850">
                    <a:latin typeface="メイリオ" panose="020B0604030504040204" pitchFamily="50" charset="-128"/>
                    <a:ea typeface="メイリオ" panose="020B0604030504040204" pitchFamily="50" charset="-128"/>
                  </a:rPr>
                  <a:t>標本平均が</a:t>
                </a:r>
                <a:r>
                  <a:rPr lang="en-US" altLang="ja-JP" sz="1850" dirty="0">
                    <a:latin typeface="メイリオ" panose="020B0604030504040204" pitchFamily="50" charset="-128"/>
                    <a:ea typeface="メイリオ" panose="020B0604030504040204" pitchFamily="50" charset="-128"/>
                  </a:rPr>
                  <a:t>173cm</a:t>
                </a:r>
                <a:r>
                  <a:rPr lang="ja-JP" altLang="en-US" sz="1850">
                    <a:latin typeface="メイリオ" panose="020B0604030504040204" pitchFamily="50" charset="-128"/>
                    <a:ea typeface="メイリオ" panose="020B0604030504040204" pitchFamily="50" charset="-128"/>
                  </a:rPr>
                  <a:t>を超える確率は？</a:t>
                </a:r>
                <a:endParaRPr lang="en-US" altLang="ja-JP" sz="1850" dirty="0">
                  <a:latin typeface="メイリオ" panose="020B0604030504040204" pitchFamily="50" charset="-128"/>
                  <a:ea typeface="メイリオ" panose="020B0604030504040204" pitchFamily="50" charset="-128"/>
                </a:endParaRPr>
              </a:p>
              <a:p>
                <a:endParaRPr kumimoji="1" lang="ja-JP" altLang="en-US"/>
              </a:p>
            </p:txBody>
          </p:sp>
        </mc:Choice>
        <mc:Fallback xmlns="">
          <p:sp>
            <p:nvSpPr>
              <p:cNvPr id="31" name="テキスト ボックス 30">
                <a:extLst>
                  <a:ext uri="{FF2B5EF4-FFF2-40B4-BE49-F238E27FC236}">
                    <a16:creationId xmlns:a16="http://schemas.microsoft.com/office/drawing/2014/main" id="{6B840D2F-F1F2-914B-8E90-459043F05734}"/>
                  </a:ext>
                </a:extLst>
              </p:cNvPr>
              <p:cNvSpPr txBox="1">
                <a:spLocks noRot="1" noChangeAspect="1" noMove="1" noResize="1" noEditPoints="1" noAdjustHandles="1" noChangeArrowheads="1" noChangeShapeType="1" noTextEdit="1"/>
              </p:cNvSpPr>
              <p:nvPr/>
            </p:nvSpPr>
            <p:spPr>
              <a:xfrm>
                <a:off x="1994707" y="1418499"/>
                <a:ext cx="4710893" cy="1538883"/>
              </a:xfrm>
              <a:prstGeom prst="rect">
                <a:avLst/>
              </a:prstGeom>
              <a:blipFill>
                <a:blip r:embed="rId11"/>
                <a:stretch>
                  <a:fillRect l="-806" t="-1639" r="-8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958942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4A39F727-02E8-460A-8E02-811D896EDC18}"/>
              </a:ext>
            </a:extLst>
          </p:cNvPr>
          <p:cNvPicPr>
            <a:picLocks noChangeAspect="1"/>
          </p:cNvPicPr>
          <p:nvPr/>
        </p:nvPicPr>
        <p:blipFill>
          <a:blip r:embed="rId3"/>
          <a:stretch>
            <a:fillRect/>
          </a:stretch>
        </p:blipFill>
        <p:spPr>
          <a:xfrm>
            <a:off x="2512609" y="3550826"/>
            <a:ext cx="2857244" cy="1738992"/>
          </a:xfrm>
          <a:prstGeom prst="rect">
            <a:avLst/>
          </a:prstGeom>
        </p:spPr>
      </p:pic>
      <p:sp>
        <p:nvSpPr>
          <p:cNvPr id="2" name="タイトル 1"/>
          <p:cNvSpPr>
            <a:spLocks noGrp="1"/>
          </p:cNvSpPr>
          <p:nvPr>
            <p:ph type="title"/>
          </p:nvPr>
        </p:nvSpPr>
        <p:spPr/>
        <p:txBody>
          <a:bodyPr/>
          <a:lstStyle/>
          <a:p>
            <a:r>
              <a:rPr lang="ja-JP" altLang="en-US" b="1" dirty="0"/>
              <a:t>中心極限定理</a:t>
            </a:r>
            <a:endParaRPr kumimoji="1" lang="ja-JP" altLang="en-US" dirty="0"/>
          </a:p>
        </p:txBody>
      </p:sp>
      <p:sp>
        <p:nvSpPr>
          <p:cNvPr id="7" name="正方形/長方形 6"/>
          <p:cNvSpPr/>
          <p:nvPr/>
        </p:nvSpPr>
        <p:spPr>
          <a:xfrm>
            <a:off x="2883371" y="2867858"/>
            <a:ext cx="2086166"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2082210" y="3349583"/>
            <a:ext cx="3670437" cy="252924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0" name="正方形/長方形 79">
            <a:extLst>
              <a:ext uri="{FF2B5EF4-FFF2-40B4-BE49-F238E27FC236}">
                <a16:creationId xmlns:a16="http://schemas.microsoft.com/office/drawing/2014/main" id="{E2980FB0-166A-4BC7-8F1C-02D4815A554B}"/>
              </a:ext>
            </a:extLst>
          </p:cNvPr>
          <p:cNvSpPr/>
          <p:nvPr/>
        </p:nvSpPr>
        <p:spPr bwMode="auto">
          <a:xfrm>
            <a:off x="1946101" y="1328231"/>
            <a:ext cx="4871705" cy="1365074"/>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55" name="正方形/長方形 54">
                <a:extLst>
                  <a:ext uri="{FF2B5EF4-FFF2-40B4-BE49-F238E27FC236}">
                    <a16:creationId xmlns:a16="http://schemas.microsoft.com/office/drawing/2014/main" id="{98A8E796-2CB5-4F22-BCC1-49D76798359D}"/>
                  </a:ext>
                </a:extLst>
              </p:cNvPr>
              <p:cNvSpPr/>
              <p:nvPr/>
            </p:nvSpPr>
            <p:spPr>
              <a:xfrm>
                <a:off x="3266304" y="5353040"/>
                <a:ext cx="13498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a:latin typeface="Cambria Math" charset="0"/>
                          <a:ea typeface="Cambria Math" charset="0"/>
                          <a:cs typeface="Cambria Math" charset="0"/>
                        </a:rPr>
                        <m:t>𝜇</m:t>
                      </m:r>
                      <m:r>
                        <a:rPr lang="en-US" altLang="ja-JP" sz="1800">
                          <a:latin typeface="Cambria Math" charset="0"/>
                          <a:ea typeface="Cambria Math" charset="0"/>
                          <a:cs typeface="Cambria Math" charset="0"/>
                        </a:rPr>
                        <m:t>=172</m:t>
                      </m:r>
                      <m:r>
                        <m:rPr>
                          <m:sty m:val="p"/>
                        </m:rPr>
                        <a:rPr lang="en-US" altLang="ja-JP" sz="1800">
                          <a:latin typeface="Cambria Math" charset="0"/>
                          <a:ea typeface="Cambria Math" charset="0"/>
                          <a:cs typeface="Cambria Math" charset="0"/>
                        </a:rPr>
                        <m:t>cm</m:t>
                      </m:r>
                    </m:oMath>
                  </m:oMathPara>
                </a14:m>
                <a:endParaRPr lang="ja-JP" altLang="en-US" sz="1800" dirty="0"/>
              </a:p>
            </p:txBody>
          </p:sp>
        </mc:Choice>
        <mc:Fallback xmlns="">
          <p:sp>
            <p:nvSpPr>
              <p:cNvPr id="55" name="正方形/長方形 54">
                <a:extLst>
                  <a:ext uri="{FF2B5EF4-FFF2-40B4-BE49-F238E27FC236}">
                    <a16:creationId xmlns:a16="http://schemas.microsoft.com/office/drawing/2014/main" id="{98A8E796-2CB5-4F22-BCC1-49D76798359D}"/>
                  </a:ext>
                </a:extLst>
              </p:cNvPr>
              <p:cNvSpPr>
                <a:spLocks noRot="1" noChangeAspect="1" noMove="1" noResize="1" noEditPoints="1" noAdjustHandles="1" noChangeArrowheads="1" noChangeShapeType="1" noTextEdit="1"/>
              </p:cNvSpPr>
              <p:nvPr/>
            </p:nvSpPr>
            <p:spPr>
              <a:xfrm>
                <a:off x="3266304" y="5353040"/>
                <a:ext cx="1349857" cy="369332"/>
              </a:xfrm>
              <a:prstGeom prst="rect">
                <a:avLst/>
              </a:prstGeom>
              <a:blipFill>
                <a:blip r:embed="rId4"/>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3C2873C1-0475-4443-A4B8-D9C92FFEF922}"/>
                  </a:ext>
                </a:extLst>
              </p:cNvPr>
              <p:cNvSpPr/>
              <p:nvPr/>
            </p:nvSpPr>
            <p:spPr>
              <a:xfrm>
                <a:off x="4325750" y="4043128"/>
                <a:ext cx="13027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dirty="0">
                          <a:latin typeface="Cambria Math" panose="02040503050406030204" pitchFamily="18" charset="0"/>
                          <a:ea typeface="Cambria Math" charset="0"/>
                          <a:cs typeface="Cambria Math" charset="0"/>
                        </a:rPr>
                        <m:t>𝜎</m:t>
                      </m:r>
                      <m:r>
                        <a:rPr lang="en-US" altLang="ja-JP" sz="1800">
                          <a:latin typeface="Cambria Math" charset="0"/>
                          <a:ea typeface="Cambria Math" charset="0"/>
                          <a:cs typeface="Cambria Math" charset="0"/>
                        </a:rPr>
                        <m:t>=4.5</m:t>
                      </m:r>
                      <m:r>
                        <m:rPr>
                          <m:sty m:val="p"/>
                        </m:rPr>
                        <a:rPr lang="en-US" altLang="ja-JP" sz="1800">
                          <a:latin typeface="Cambria Math" charset="0"/>
                          <a:ea typeface="Cambria Math" charset="0"/>
                          <a:cs typeface="Cambria Math" charset="0"/>
                        </a:rPr>
                        <m:t>cm</m:t>
                      </m:r>
                    </m:oMath>
                  </m:oMathPara>
                </a14:m>
                <a:endParaRPr lang="ja-JP" altLang="en-US" sz="1800" dirty="0">
                  <a:latin typeface="メイリオ" panose="020B0604030504040204" pitchFamily="50" charset="-128"/>
                  <a:ea typeface="メイリオ" panose="020B0604030504040204" pitchFamily="50" charset="-128"/>
                </a:endParaRPr>
              </a:p>
            </p:txBody>
          </p:sp>
        </mc:Choice>
        <mc:Fallback xmlns="">
          <p:sp>
            <p:nvSpPr>
              <p:cNvPr id="56" name="正方形/長方形 55">
                <a:extLst>
                  <a:ext uri="{FF2B5EF4-FFF2-40B4-BE49-F238E27FC236}">
                    <a16:creationId xmlns:a16="http://schemas.microsoft.com/office/drawing/2014/main" id="{3C2873C1-0475-4443-A4B8-D9C92FFEF922}"/>
                  </a:ext>
                </a:extLst>
              </p:cNvPr>
              <p:cNvSpPr>
                <a:spLocks noRot="1" noChangeAspect="1" noMove="1" noResize="1" noEditPoints="1" noAdjustHandles="1" noChangeArrowheads="1" noChangeShapeType="1" noTextEdit="1"/>
              </p:cNvSpPr>
              <p:nvPr/>
            </p:nvSpPr>
            <p:spPr>
              <a:xfrm>
                <a:off x="4325750" y="4043128"/>
                <a:ext cx="1302793" cy="369332"/>
              </a:xfrm>
              <a:prstGeom prst="rect">
                <a:avLst/>
              </a:prstGeom>
              <a:blipFill>
                <a:blip r:embed="rId7"/>
                <a:stretch>
                  <a:fillRect/>
                </a:stretch>
              </a:blipFill>
            </p:spPr>
            <p:txBody>
              <a:bodyPr/>
              <a:lstStyle/>
              <a:p>
                <a:r>
                  <a:rPr lang="ja-JP" altLang="en-US">
                    <a:noFill/>
                  </a:rPr>
                  <a:t> </a:t>
                </a:r>
              </a:p>
            </p:txBody>
          </p:sp>
        </mc:Fallback>
      </mc:AlternateContent>
      <p:sp>
        <p:nvSpPr>
          <p:cNvPr id="12" name="右矢印 34">
            <a:extLst>
              <a:ext uri="{FF2B5EF4-FFF2-40B4-BE49-F238E27FC236}">
                <a16:creationId xmlns:a16="http://schemas.microsoft.com/office/drawing/2014/main" id="{DF66B379-30A6-41DE-8914-C6F8BECCF2DC}"/>
              </a:ext>
            </a:extLst>
          </p:cNvPr>
          <p:cNvSpPr/>
          <p:nvPr/>
        </p:nvSpPr>
        <p:spPr>
          <a:xfrm rot="19740993">
            <a:off x="5787998" y="3596248"/>
            <a:ext cx="1168322" cy="551426"/>
          </a:xfrm>
          <a:prstGeom prst="rightArrow">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D8515CFF-E45D-4B2F-B66C-2FE2FD62529A}"/>
                  </a:ext>
                </a:extLst>
              </p:cNvPr>
              <p:cNvSpPr txBox="1"/>
              <p:nvPr/>
            </p:nvSpPr>
            <p:spPr>
              <a:xfrm>
                <a:off x="4467741" y="3069006"/>
                <a:ext cx="2701504" cy="523220"/>
              </a:xfrm>
              <a:prstGeom prst="rect">
                <a:avLst/>
              </a:prstGeom>
              <a:noFill/>
            </p:spPr>
            <p:txBody>
              <a:bodyPr wrap="square" rtlCol="0">
                <a:spAutoFit/>
              </a:bodyPr>
              <a:lstStyle/>
              <a:p>
                <a:r>
                  <a:rPr lang="ja-JP" altLang="en-US" sz="1400" b="1" dirty="0">
                    <a:latin typeface="メイリオ" panose="020B0604030504040204" pitchFamily="50" charset="-128"/>
                    <a:ea typeface="メイリオ" panose="020B0604030504040204" pitchFamily="50" charset="-128"/>
                  </a:rPr>
                  <a:t>（大きいサンプル数</a:t>
                </a:r>
                <a:r>
                  <a:rPr lang="en-US" altLang="ja-JP" sz="1400" b="1"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b="1" i="1" dirty="0">
                        <a:latin typeface="Cambria Math" panose="02040503050406030204" pitchFamily="18" charset="0"/>
                        <a:ea typeface="メイリオ" panose="020B0604030504040204" pitchFamily="50" charset="-128"/>
                      </a:rPr>
                      <m:t>𝒏</m:t>
                    </m:r>
                  </m:oMath>
                </a14:m>
                <a:r>
                  <a:rPr lang="ja-JP" altLang="en-US" sz="1400" b="1" dirty="0">
                    <a:latin typeface="メイリオ" panose="020B0604030504040204" pitchFamily="50" charset="-128"/>
                    <a:ea typeface="メイリオ" panose="020B0604030504040204" pitchFamily="50" charset="-128"/>
                  </a:rPr>
                  <a:t>）</a:t>
                </a:r>
              </a:p>
              <a:p>
                <a:r>
                  <a:rPr lang="ja-JP" altLang="en-US" sz="140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i="1" dirty="0">
                        <a:latin typeface="Cambria Math" panose="02040503050406030204" pitchFamily="18" charset="0"/>
                        <a:ea typeface="メイリオ" panose="020B0604030504040204" pitchFamily="50" charset="-128"/>
                      </a:rPr>
                      <m:t>𝑛</m:t>
                    </m:r>
                    <m:r>
                      <a:rPr lang="en-US" altLang="ja-JP" sz="1400" i="1" dirty="0">
                        <a:latin typeface="Cambria Math" panose="02040503050406030204" pitchFamily="18" charset="0"/>
                        <a:ea typeface="メイリオ" panose="020B0604030504040204" pitchFamily="50" charset="-128"/>
                      </a:rPr>
                      <m:t>=100</m:t>
                    </m:r>
                  </m:oMath>
                </a14:m>
                <a:endParaRPr lang="ja-JP" altLang="en-US" sz="1400" dirty="0">
                  <a:latin typeface="メイリオ" panose="020B0604030504040204" pitchFamily="50" charset="-128"/>
                  <a:ea typeface="メイリオ" panose="020B0604030504040204" pitchFamily="50" charset="-128"/>
                </a:endParaRPr>
              </a:p>
            </p:txBody>
          </p:sp>
        </mc:Choice>
        <mc:Fallback xmlns="">
          <p:sp>
            <p:nvSpPr>
              <p:cNvPr id="13" name="テキスト ボックス 12">
                <a:extLst>
                  <a:ext uri="{FF2B5EF4-FFF2-40B4-BE49-F238E27FC236}">
                    <a16:creationId xmlns:a16="http://schemas.microsoft.com/office/drawing/2014/main" id="{D8515CFF-E45D-4B2F-B66C-2FE2FD62529A}"/>
                  </a:ext>
                </a:extLst>
              </p:cNvPr>
              <p:cNvSpPr txBox="1">
                <a:spLocks noRot="1" noChangeAspect="1" noMove="1" noResize="1" noEditPoints="1" noAdjustHandles="1" noChangeArrowheads="1" noChangeShapeType="1" noTextEdit="1"/>
              </p:cNvSpPr>
              <p:nvPr/>
            </p:nvSpPr>
            <p:spPr>
              <a:xfrm>
                <a:off x="4467741" y="3069006"/>
                <a:ext cx="2701504" cy="523220"/>
              </a:xfrm>
              <a:prstGeom prst="rect">
                <a:avLst/>
              </a:prstGeom>
              <a:blipFill>
                <a:blip r:embed="rId8"/>
                <a:stretch>
                  <a:fillRect/>
                </a:stretch>
              </a:blipFill>
            </p:spPr>
            <p:txBody>
              <a:bodyPr/>
              <a:lstStyle/>
              <a:p>
                <a:r>
                  <a:rPr lang="ja-JP" altLang="en-US">
                    <a:noFill/>
                  </a:rPr>
                  <a:t> </a:t>
                </a:r>
              </a:p>
            </p:txBody>
          </p:sp>
        </mc:Fallback>
      </mc:AlternateContent>
      <p:sp>
        <p:nvSpPr>
          <p:cNvPr id="14" name="角丸四角形 35">
            <a:extLst>
              <a:ext uri="{FF2B5EF4-FFF2-40B4-BE49-F238E27FC236}">
                <a16:creationId xmlns:a16="http://schemas.microsoft.com/office/drawing/2014/main" id="{75C1D9ED-39A3-44C7-978B-1B17419CE77D}"/>
              </a:ext>
            </a:extLst>
          </p:cNvPr>
          <p:cNvSpPr/>
          <p:nvPr/>
        </p:nvSpPr>
        <p:spPr>
          <a:xfrm>
            <a:off x="7002842" y="1964614"/>
            <a:ext cx="2354684" cy="17218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正方形/長方形 14">
            <a:extLst>
              <a:ext uri="{FF2B5EF4-FFF2-40B4-BE49-F238E27FC236}">
                <a16:creationId xmlns:a16="http://schemas.microsoft.com/office/drawing/2014/main" id="{3522DFE3-5007-4AD6-B483-F8DB9872C6E6}"/>
              </a:ext>
            </a:extLst>
          </p:cNvPr>
          <p:cNvSpPr/>
          <p:nvPr/>
        </p:nvSpPr>
        <p:spPr>
          <a:xfrm>
            <a:off x="7810049" y="1495766"/>
            <a:ext cx="835619"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標本</a:t>
            </a:r>
          </a:p>
        </p:txBody>
      </p:sp>
      <p:grpSp>
        <p:nvGrpSpPr>
          <p:cNvPr id="16" name="図形グループ 37">
            <a:extLst>
              <a:ext uri="{FF2B5EF4-FFF2-40B4-BE49-F238E27FC236}">
                <a16:creationId xmlns:a16="http://schemas.microsoft.com/office/drawing/2014/main" id="{73AEBED9-322E-47CD-8199-CD5AF769DFF1}"/>
              </a:ext>
            </a:extLst>
          </p:cNvPr>
          <p:cNvGrpSpPr/>
          <p:nvPr/>
        </p:nvGrpSpPr>
        <p:grpSpPr>
          <a:xfrm>
            <a:off x="7352173" y="2217186"/>
            <a:ext cx="1718903" cy="1237676"/>
            <a:chOff x="8394687" y="3297069"/>
            <a:chExt cx="2657847" cy="1951399"/>
          </a:xfrm>
        </p:grpSpPr>
        <p:pic>
          <p:nvPicPr>
            <p:cNvPr id="17" name="図 16">
              <a:extLst>
                <a:ext uri="{FF2B5EF4-FFF2-40B4-BE49-F238E27FC236}">
                  <a16:creationId xmlns:a16="http://schemas.microsoft.com/office/drawing/2014/main" id="{96581679-0DF2-41A3-8A02-4432C5332B81}"/>
                </a:ext>
              </a:extLst>
            </p:cNvPr>
            <p:cNvPicPr>
              <a:picLocks noChangeAspect="1"/>
            </p:cNvPicPr>
            <p:nvPr/>
          </p:nvPicPr>
          <p:blipFill>
            <a:blip r:embed="rId9"/>
            <a:stretch>
              <a:fillRect/>
            </a:stretch>
          </p:blipFill>
          <p:spPr>
            <a:xfrm>
              <a:off x="8394687" y="3298679"/>
              <a:ext cx="657785" cy="823843"/>
            </a:xfrm>
            <a:prstGeom prst="rect">
              <a:avLst/>
            </a:prstGeom>
          </p:spPr>
        </p:pic>
        <p:pic>
          <p:nvPicPr>
            <p:cNvPr id="18" name="図 17">
              <a:extLst>
                <a:ext uri="{FF2B5EF4-FFF2-40B4-BE49-F238E27FC236}">
                  <a16:creationId xmlns:a16="http://schemas.microsoft.com/office/drawing/2014/main" id="{F6D45FD5-1D5D-48F5-A4DF-9E27319F2AC7}"/>
                </a:ext>
              </a:extLst>
            </p:cNvPr>
            <p:cNvPicPr>
              <a:picLocks noChangeAspect="1"/>
            </p:cNvPicPr>
            <p:nvPr/>
          </p:nvPicPr>
          <p:blipFill>
            <a:blip r:embed="rId10"/>
            <a:stretch>
              <a:fillRect/>
            </a:stretch>
          </p:blipFill>
          <p:spPr>
            <a:xfrm>
              <a:off x="9052472" y="3297874"/>
              <a:ext cx="657785" cy="823843"/>
            </a:xfrm>
            <a:prstGeom prst="rect">
              <a:avLst/>
            </a:prstGeom>
          </p:spPr>
        </p:pic>
        <p:pic>
          <p:nvPicPr>
            <p:cNvPr id="19" name="図 18">
              <a:extLst>
                <a:ext uri="{FF2B5EF4-FFF2-40B4-BE49-F238E27FC236}">
                  <a16:creationId xmlns:a16="http://schemas.microsoft.com/office/drawing/2014/main" id="{938D82C3-F4EB-4C09-B1D0-96372ACFD642}"/>
                </a:ext>
              </a:extLst>
            </p:cNvPr>
            <p:cNvPicPr>
              <a:picLocks noChangeAspect="1"/>
            </p:cNvPicPr>
            <p:nvPr/>
          </p:nvPicPr>
          <p:blipFill>
            <a:blip r:embed="rId9"/>
            <a:stretch>
              <a:fillRect/>
            </a:stretch>
          </p:blipFill>
          <p:spPr>
            <a:xfrm>
              <a:off x="9736964" y="3297874"/>
              <a:ext cx="657785" cy="823843"/>
            </a:xfrm>
            <a:prstGeom prst="rect">
              <a:avLst/>
            </a:prstGeom>
          </p:spPr>
        </p:pic>
        <p:pic>
          <p:nvPicPr>
            <p:cNvPr id="20" name="図 19">
              <a:extLst>
                <a:ext uri="{FF2B5EF4-FFF2-40B4-BE49-F238E27FC236}">
                  <a16:creationId xmlns:a16="http://schemas.microsoft.com/office/drawing/2014/main" id="{F6871415-CFFB-436B-8A77-7E8BF4D69146}"/>
                </a:ext>
              </a:extLst>
            </p:cNvPr>
            <p:cNvPicPr>
              <a:picLocks noChangeAspect="1"/>
            </p:cNvPicPr>
            <p:nvPr/>
          </p:nvPicPr>
          <p:blipFill>
            <a:blip r:embed="rId10"/>
            <a:stretch>
              <a:fillRect/>
            </a:stretch>
          </p:blipFill>
          <p:spPr>
            <a:xfrm>
              <a:off x="10394749" y="3297069"/>
              <a:ext cx="657785" cy="823843"/>
            </a:xfrm>
            <a:prstGeom prst="rect">
              <a:avLst/>
            </a:prstGeom>
          </p:spPr>
        </p:pic>
        <p:pic>
          <p:nvPicPr>
            <p:cNvPr id="21" name="図 20">
              <a:extLst>
                <a:ext uri="{FF2B5EF4-FFF2-40B4-BE49-F238E27FC236}">
                  <a16:creationId xmlns:a16="http://schemas.microsoft.com/office/drawing/2014/main" id="{61371F2F-A589-4E7A-A42C-DD18A360E029}"/>
                </a:ext>
              </a:extLst>
            </p:cNvPr>
            <p:cNvPicPr>
              <a:picLocks noChangeAspect="1"/>
            </p:cNvPicPr>
            <p:nvPr/>
          </p:nvPicPr>
          <p:blipFill>
            <a:blip r:embed="rId10"/>
            <a:stretch>
              <a:fillRect/>
            </a:stretch>
          </p:blipFill>
          <p:spPr>
            <a:xfrm>
              <a:off x="8394687" y="4424625"/>
              <a:ext cx="657785" cy="823843"/>
            </a:xfrm>
            <a:prstGeom prst="rect">
              <a:avLst/>
            </a:prstGeom>
          </p:spPr>
        </p:pic>
        <p:pic>
          <p:nvPicPr>
            <p:cNvPr id="22" name="図 21">
              <a:extLst>
                <a:ext uri="{FF2B5EF4-FFF2-40B4-BE49-F238E27FC236}">
                  <a16:creationId xmlns:a16="http://schemas.microsoft.com/office/drawing/2014/main" id="{1F835670-94D4-480D-BE41-D550A76E25B2}"/>
                </a:ext>
              </a:extLst>
            </p:cNvPr>
            <p:cNvPicPr>
              <a:picLocks noChangeAspect="1"/>
            </p:cNvPicPr>
            <p:nvPr/>
          </p:nvPicPr>
          <p:blipFill>
            <a:blip r:embed="rId9"/>
            <a:stretch>
              <a:fillRect/>
            </a:stretch>
          </p:blipFill>
          <p:spPr>
            <a:xfrm>
              <a:off x="9079179" y="4424625"/>
              <a:ext cx="657785" cy="823843"/>
            </a:xfrm>
            <a:prstGeom prst="rect">
              <a:avLst/>
            </a:prstGeom>
          </p:spPr>
        </p:pic>
        <p:pic>
          <p:nvPicPr>
            <p:cNvPr id="23" name="図 22">
              <a:extLst>
                <a:ext uri="{FF2B5EF4-FFF2-40B4-BE49-F238E27FC236}">
                  <a16:creationId xmlns:a16="http://schemas.microsoft.com/office/drawing/2014/main" id="{6EE78A44-1CFC-44D4-A49C-2EC3052FE4FF}"/>
                </a:ext>
              </a:extLst>
            </p:cNvPr>
            <p:cNvPicPr>
              <a:picLocks noChangeAspect="1"/>
            </p:cNvPicPr>
            <p:nvPr/>
          </p:nvPicPr>
          <p:blipFill>
            <a:blip r:embed="rId10"/>
            <a:stretch>
              <a:fillRect/>
            </a:stretch>
          </p:blipFill>
          <p:spPr>
            <a:xfrm>
              <a:off x="9736964" y="4423820"/>
              <a:ext cx="657785" cy="823843"/>
            </a:xfrm>
            <a:prstGeom prst="rect">
              <a:avLst/>
            </a:prstGeom>
          </p:spPr>
        </p:pic>
        <p:pic>
          <p:nvPicPr>
            <p:cNvPr id="24" name="図 23">
              <a:extLst>
                <a:ext uri="{FF2B5EF4-FFF2-40B4-BE49-F238E27FC236}">
                  <a16:creationId xmlns:a16="http://schemas.microsoft.com/office/drawing/2014/main" id="{7ED7ADF8-0F2F-4CC2-9F80-59ADC2245F02}"/>
                </a:ext>
              </a:extLst>
            </p:cNvPr>
            <p:cNvPicPr>
              <a:picLocks noChangeAspect="1"/>
            </p:cNvPicPr>
            <p:nvPr/>
          </p:nvPicPr>
          <p:blipFill>
            <a:blip r:embed="rId9"/>
            <a:stretch>
              <a:fillRect/>
            </a:stretch>
          </p:blipFill>
          <p:spPr>
            <a:xfrm>
              <a:off x="10394749" y="4423015"/>
              <a:ext cx="657785" cy="823843"/>
            </a:xfrm>
            <a:prstGeom prst="rect">
              <a:avLst/>
            </a:prstGeom>
          </p:spPr>
        </p:pic>
      </p:grpSp>
      <p:sp>
        <p:nvSpPr>
          <p:cNvPr id="25" name="テキスト ボックス 24">
            <a:extLst>
              <a:ext uri="{FF2B5EF4-FFF2-40B4-BE49-F238E27FC236}">
                <a16:creationId xmlns:a16="http://schemas.microsoft.com/office/drawing/2014/main" id="{42CB84F5-3871-4DDF-889E-44C8CC8CE61D}"/>
              </a:ext>
            </a:extLst>
          </p:cNvPr>
          <p:cNvSpPr txBox="1"/>
          <p:nvPr/>
        </p:nvSpPr>
        <p:spPr>
          <a:xfrm>
            <a:off x="9294484" y="2629345"/>
            <a:ext cx="1428975" cy="369332"/>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２回目</a:t>
            </a:r>
          </a:p>
        </p:txBody>
      </p:sp>
      <p:graphicFrame>
        <p:nvGraphicFramePr>
          <p:cNvPr id="26" name="表 76">
            <a:extLst>
              <a:ext uri="{FF2B5EF4-FFF2-40B4-BE49-F238E27FC236}">
                <a16:creationId xmlns:a16="http://schemas.microsoft.com/office/drawing/2014/main" id="{56C1E794-79D6-4FC0-B438-A91C66894A9E}"/>
              </a:ext>
            </a:extLst>
          </p:cNvPr>
          <p:cNvGraphicFramePr>
            <a:graphicFrameLocks noGrp="1"/>
          </p:cNvGraphicFramePr>
          <p:nvPr>
            <p:extLst>
              <p:ext uri="{D42A27DB-BD31-4B8C-83A1-F6EECF244321}">
                <p14:modId xmlns:p14="http://schemas.microsoft.com/office/powerpoint/2010/main" val="682719260"/>
              </p:ext>
            </p:extLst>
          </p:nvPr>
        </p:nvGraphicFramePr>
        <p:xfrm>
          <a:off x="7003921" y="4033148"/>
          <a:ext cx="2305050" cy="1917687"/>
        </p:xfrm>
        <a:graphic>
          <a:graphicData uri="http://schemas.openxmlformats.org/drawingml/2006/table">
            <a:tbl>
              <a:tblPr firstRow="1" bandRow="1">
                <a:tableStyleId>{7E9639D4-E3E2-4D34-9284-5A2195B3D0D7}</a:tableStyleId>
              </a:tblPr>
              <a:tblGrid>
                <a:gridCol w="1300145">
                  <a:extLst>
                    <a:ext uri="{9D8B030D-6E8A-4147-A177-3AD203B41FA5}">
                      <a16:colId xmlns:a16="http://schemas.microsoft.com/office/drawing/2014/main" val="4146794472"/>
                    </a:ext>
                  </a:extLst>
                </a:gridCol>
                <a:gridCol w="1004905">
                  <a:extLst>
                    <a:ext uri="{9D8B030D-6E8A-4147-A177-3AD203B41FA5}">
                      <a16:colId xmlns:a16="http://schemas.microsoft.com/office/drawing/2014/main" val="713102938"/>
                    </a:ext>
                  </a:extLst>
                </a:gridCol>
              </a:tblGrid>
              <a:tr h="314109">
                <a:tc>
                  <a:txBody>
                    <a:bodyPr/>
                    <a:lstStyle/>
                    <a:p>
                      <a:pPr algn="ctr"/>
                      <a:r>
                        <a:rPr kumimoji="1" lang="ja-JP" altLang="en-US" sz="1600" dirty="0"/>
                        <a:t>サンプリング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dirty="0"/>
                        <a:t>標本平均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4753786"/>
                  </a:ext>
                </a:extLst>
              </a:tr>
              <a:tr h="314109">
                <a:tc>
                  <a:txBody>
                    <a:bodyPr/>
                    <a:lstStyle/>
                    <a:p>
                      <a:pPr algn="ctr"/>
                      <a:r>
                        <a:rPr kumimoji="1" lang="ja-JP" altLang="en-US" sz="1400" dirty="0">
                          <a:latin typeface="メイリオ" panose="020B0604030504040204" pitchFamily="50" charset="-128"/>
                          <a:ea typeface="メイリオ" panose="020B0604030504040204" pitchFamily="50" charset="-128"/>
                        </a:rPr>
                        <a:t>１回目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400" dirty="0">
                          <a:latin typeface="メイリオ" panose="020B0604030504040204" pitchFamily="50" charset="-128"/>
                          <a:ea typeface="メイリオ" panose="020B0604030504040204" pitchFamily="50" charset="-128"/>
                        </a:rPr>
                        <a:t>172.4cm</a:t>
                      </a: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7623653"/>
                  </a:ext>
                </a:extLst>
              </a:tr>
              <a:tr h="3141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メイリオ" panose="020B0604030504040204" pitchFamily="50" charset="-128"/>
                          <a:ea typeface="メイリオ" panose="020B0604030504040204" pitchFamily="50" charset="-128"/>
                        </a:rPr>
                        <a:t>２回目</a:t>
                      </a:r>
                      <a:endParaRPr kumimoji="1" lang="en-US" altLang="ja-JP"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メイリオ" panose="020B0604030504040204" pitchFamily="50" charset="-128"/>
                          <a:ea typeface="メイリオ" panose="020B0604030504040204" pitchFamily="50" charset="-128"/>
                        </a:rPr>
                        <a:t>166.3cm</a:t>
                      </a: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704652"/>
                  </a:ext>
                </a:extLst>
              </a:tr>
              <a:tr h="314109">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156162"/>
                  </a:ext>
                </a:extLst>
              </a:tr>
              <a:tr h="314109">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2348654"/>
                  </a:ext>
                </a:extLst>
              </a:tr>
            </a:tbl>
          </a:graphicData>
        </a:graphic>
      </p:graphicFrame>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2A43C444-E03F-A84C-BD50-444F360D6188}"/>
                  </a:ext>
                </a:extLst>
              </p:cNvPr>
              <p:cNvSpPr txBox="1"/>
              <p:nvPr/>
            </p:nvSpPr>
            <p:spPr>
              <a:xfrm>
                <a:off x="1994707" y="1418499"/>
                <a:ext cx="4710893" cy="1538883"/>
              </a:xfrm>
              <a:prstGeom prst="rect">
                <a:avLst/>
              </a:prstGeom>
              <a:noFill/>
            </p:spPr>
            <p:txBody>
              <a:bodyPr wrap="square" rtlCol="0">
                <a:spAutoFit/>
              </a:bodyPr>
              <a:lstStyle/>
              <a:p>
                <a:pPr algn="just"/>
                <a:r>
                  <a:rPr lang="ja-JP" altLang="en-US" sz="1850">
                    <a:latin typeface="メイリオ" panose="020B0604030504040204" pitchFamily="50" charset="-128"/>
                    <a:ea typeface="メイリオ" panose="020B0604030504040204" pitchFamily="50" charset="-128"/>
                  </a:rPr>
                  <a:t>身長の分布が</a:t>
                </a:r>
                <a:r>
                  <a:rPr lang="ja-JP" altLang="ja-JP" sz="1850">
                    <a:latin typeface="メイリオ" panose="020B0604030504040204" pitchFamily="50" charset="-128"/>
                    <a:ea typeface="メイリオ" panose="020B0604030504040204" pitchFamily="50" charset="-128"/>
                  </a:rPr>
                  <a:t>平均</a:t>
                </a:r>
                <a:r>
                  <a:rPr lang="en-US" altLang="ja-JP" sz="185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850" i="1" dirty="0">
                        <a:latin typeface="Cambria Math" panose="02040503050406030204" pitchFamily="18" charset="0"/>
                      </a:rPr>
                      <m:t>𝜇</m:t>
                    </m:r>
                    <m:r>
                      <a:rPr lang="en-US" altLang="ja-JP" sz="1850" i="1" dirty="0">
                        <a:latin typeface="Cambria Math" panose="02040503050406030204" pitchFamily="18" charset="0"/>
                      </a:rPr>
                      <m:t>=172</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、標準偏差が</a:t>
                </a:r>
                <a14:m>
                  <m:oMath xmlns:m="http://schemas.openxmlformats.org/officeDocument/2006/math">
                    <m:r>
                      <a:rPr lang="en-US" altLang="ja-JP" sz="1850" i="1" dirty="0">
                        <a:latin typeface="Cambria Math" panose="02040503050406030204" pitchFamily="18" charset="0"/>
                      </a:rPr>
                      <m:t>𝜎</m:t>
                    </m:r>
                    <m:r>
                      <a:rPr lang="en-US" altLang="ja-JP" sz="1850" i="1" dirty="0">
                        <a:latin typeface="Cambria Math" panose="02040503050406030204" pitchFamily="18" charset="0"/>
                      </a:rPr>
                      <m:t>=4.5</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の母集団</a:t>
                </a:r>
                <a:r>
                  <a:rPr lang="ja-JP" altLang="ja-JP" sz="1850">
                    <a:latin typeface="メイリオ" panose="020B0604030504040204" pitchFamily="50" charset="-128"/>
                    <a:ea typeface="メイリオ" panose="020B0604030504040204" pitchFamily="50" charset="-128"/>
                  </a:rPr>
                  <a:t>か</a:t>
                </a:r>
                <a:r>
                  <a:rPr lang="ja-JP" altLang="en-US" sz="1850">
                    <a:latin typeface="メイリオ" panose="020B0604030504040204" pitchFamily="50" charset="-128"/>
                    <a:ea typeface="メイリオ" panose="020B0604030504040204" pitchFamily="50" charset="-128"/>
                  </a:rPr>
                  <a:t>ら</a:t>
                </a:r>
                <a:r>
                  <a:rPr lang="en-US" altLang="ja-JP" sz="1850" dirty="0">
                    <a:latin typeface="メイリオ" panose="020B0604030504040204" pitchFamily="50" charset="-128"/>
                    <a:ea typeface="メイリオ" panose="020B0604030504040204" pitchFamily="50" charset="-128"/>
                  </a:rPr>
                  <a:t>100</a:t>
                </a:r>
                <a:r>
                  <a:rPr lang="ja-JP" altLang="en-US" sz="1850">
                    <a:latin typeface="メイリオ" panose="020B0604030504040204" pitchFamily="50" charset="-128"/>
                    <a:ea typeface="メイリオ" panose="020B0604030504040204" pitchFamily="50" charset="-128"/>
                  </a:rPr>
                  <a:t>人</a:t>
                </a:r>
                <a:r>
                  <a:rPr lang="ja-JP" altLang="ja-JP" sz="1850">
                    <a:latin typeface="メイリオ" panose="020B0604030504040204" pitchFamily="50" charset="-128"/>
                    <a:ea typeface="メイリオ" panose="020B0604030504040204" pitchFamily="50" charset="-128"/>
                  </a:rPr>
                  <a:t>の</a:t>
                </a:r>
                <a:r>
                  <a:rPr lang="ja-JP" altLang="ja-JP" sz="1850" dirty="0">
                    <a:latin typeface="メイリオ" panose="020B0604030504040204" pitchFamily="50" charset="-128"/>
                    <a:ea typeface="メイリオ" panose="020B0604030504040204" pitchFamily="50" charset="-128"/>
                  </a:rPr>
                  <a:t>サンプ</a:t>
                </a:r>
                <a:r>
                  <a:rPr lang="ja-JP" altLang="en-US" sz="1850" dirty="0">
                    <a:latin typeface="メイリオ" panose="020B0604030504040204" pitchFamily="50" charset="-128"/>
                    <a:ea typeface="メイリオ" panose="020B0604030504040204" pitchFamily="50" charset="-128"/>
                  </a:rPr>
                  <a:t>リング</a:t>
                </a:r>
                <a:r>
                  <a:rPr lang="ja-JP" altLang="en-US" sz="1850">
                    <a:latin typeface="メイリオ" panose="020B0604030504040204" pitchFamily="50" charset="-128"/>
                    <a:ea typeface="メイリオ" panose="020B0604030504040204" pitchFamily="50" charset="-128"/>
                  </a:rPr>
                  <a:t>が行われた。このとき</a:t>
                </a:r>
                <a:r>
                  <a:rPr lang="ja-JP" altLang="ja-JP" sz="1850">
                    <a:latin typeface="メイリオ" panose="020B0604030504040204" pitchFamily="50" charset="-128"/>
                    <a:ea typeface="メイリオ" panose="020B0604030504040204" pitchFamily="50" charset="-128"/>
                  </a:rPr>
                  <a:t>標本平均が</a:t>
                </a:r>
                <a:r>
                  <a:rPr lang="en-US" altLang="ja-JP" sz="1850" dirty="0">
                    <a:latin typeface="メイリオ" panose="020B0604030504040204" pitchFamily="50" charset="-128"/>
                    <a:ea typeface="メイリオ" panose="020B0604030504040204" pitchFamily="50" charset="-128"/>
                  </a:rPr>
                  <a:t>173cm</a:t>
                </a:r>
                <a:r>
                  <a:rPr lang="ja-JP" altLang="en-US" sz="1850">
                    <a:latin typeface="メイリオ" panose="020B0604030504040204" pitchFamily="50" charset="-128"/>
                    <a:ea typeface="メイリオ" panose="020B0604030504040204" pitchFamily="50" charset="-128"/>
                  </a:rPr>
                  <a:t>を超える確率は？</a:t>
                </a:r>
                <a:endParaRPr lang="en-US" altLang="ja-JP" sz="1850" dirty="0">
                  <a:latin typeface="メイリオ" panose="020B0604030504040204" pitchFamily="50" charset="-128"/>
                  <a:ea typeface="メイリオ" panose="020B0604030504040204" pitchFamily="50" charset="-128"/>
                </a:endParaRPr>
              </a:p>
              <a:p>
                <a:endParaRPr kumimoji="1" lang="ja-JP" altLang="en-US"/>
              </a:p>
            </p:txBody>
          </p:sp>
        </mc:Choice>
        <mc:Fallback xmlns="">
          <p:sp>
            <p:nvSpPr>
              <p:cNvPr id="28" name="テキスト ボックス 27">
                <a:extLst>
                  <a:ext uri="{FF2B5EF4-FFF2-40B4-BE49-F238E27FC236}">
                    <a16:creationId xmlns:a16="http://schemas.microsoft.com/office/drawing/2014/main" id="{2A43C444-E03F-A84C-BD50-444F360D6188}"/>
                  </a:ext>
                </a:extLst>
              </p:cNvPr>
              <p:cNvSpPr txBox="1">
                <a:spLocks noRot="1" noChangeAspect="1" noMove="1" noResize="1" noEditPoints="1" noAdjustHandles="1" noChangeArrowheads="1" noChangeShapeType="1" noTextEdit="1"/>
              </p:cNvSpPr>
              <p:nvPr/>
            </p:nvSpPr>
            <p:spPr>
              <a:xfrm>
                <a:off x="1994707" y="1418499"/>
                <a:ext cx="4710893" cy="1538883"/>
              </a:xfrm>
              <a:prstGeom prst="rect">
                <a:avLst/>
              </a:prstGeom>
              <a:blipFill>
                <a:blip r:embed="rId11"/>
                <a:stretch>
                  <a:fillRect l="-806" t="-1639" r="-8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475046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4A39F727-02E8-460A-8E02-811D896EDC18}"/>
              </a:ext>
            </a:extLst>
          </p:cNvPr>
          <p:cNvPicPr>
            <a:picLocks noChangeAspect="1"/>
          </p:cNvPicPr>
          <p:nvPr/>
        </p:nvPicPr>
        <p:blipFill>
          <a:blip r:embed="rId3"/>
          <a:stretch>
            <a:fillRect/>
          </a:stretch>
        </p:blipFill>
        <p:spPr>
          <a:xfrm>
            <a:off x="2512609" y="3550826"/>
            <a:ext cx="2857244" cy="1738992"/>
          </a:xfrm>
          <a:prstGeom prst="rect">
            <a:avLst/>
          </a:prstGeom>
        </p:spPr>
      </p:pic>
      <p:sp>
        <p:nvSpPr>
          <p:cNvPr id="2" name="タイトル 1"/>
          <p:cNvSpPr>
            <a:spLocks noGrp="1"/>
          </p:cNvSpPr>
          <p:nvPr>
            <p:ph type="title"/>
          </p:nvPr>
        </p:nvSpPr>
        <p:spPr/>
        <p:txBody>
          <a:bodyPr/>
          <a:lstStyle/>
          <a:p>
            <a:r>
              <a:rPr lang="ja-JP" altLang="en-US" b="1" dirty="0"/>
              <a:t>中心極限定理</a:t>
            </a:r>
            <a:endParaRPr kumimoji="1" lang="ja-JP" altLang="en-US" dirty="0"/>
          </a:p>
        </p:txBody>
      </p:sp>
      <p:sp>
        <p:nvSpPr>
          <p:cNvPr id="7" name="正方形/長方形 6"/>
          <p:cNvSpPr/>
          <p:nvPr/>
        </p:nvSpPr>
        <p:spPr>
          <a:xfrm>
            <a:off x="2883371" y="2867858"/>
            <a:ext cx="2086166"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2082210" y="3349583"/>
            <a:ext cx="3670437" cy="252924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0" name="正方形/長方形 79">
            <a:extLst>
              <a:ext uri="{FF2B5EF4-FFF2-40B4-BE49-F238E27FC236}">
                <a16:creationId xmlns:a16="http://schemas.microsoft.com/office/drawing/2014/main" id="{E2980FB0-166A-4BC7-8F1C-02D4815A554B}"/>
              </a:ext>
            </a:extLst>
          </p:cNvPr>
          <p:cNvSpPr/>
          <p:nvPr/>
        </p:nvSpPr>
        <p:spPr bwMode="auto">
          <a:xfrm>
            <a:off x="1946101" y="1328231"/>
            <a:ext cx="4871705" cy="1365074"/>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55" name="正方形/長方形 54">
                <a:extLst>
                  <a:ext uri="{FF2B5EF4-FFF2-40B4-BE49-F238E27FC236}">
                    <a16:creationId xmlns:a16="http://schemas.microsoft.com/office/drawing/2014/main" id="{98A8E796-2CB5-4F22-BCC1-49D76798359D}"/>
                  </a:ext>
                </a:extLst>
              </p:cNvPr>
              <p:cNvSpPr/>
              <p:nvPr/>
            </p:nvSpPr>
            <p:spPr>
              <a:xfrm>
                <a:off x="3266304" y="5353040"/>
                <a:ext cx="13498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a:latin typeface="Cambria Math" charset="0"/>
                          <a:ea typeface="Cambria Math" charset="0"/>
                          <a:cs typeface="Cambria Math" charset="0"/>
                        </a:rPr>
                        <m:t>𝜇</m:t>
                      </m:r>
                      <m:r>
                        <a:rPr lang="en-US" altLang="ja-JP" sz="1800">
                          <a:latin typeface="Cambria Math" charset="0"/>
                          <a:ea typeface="Cambria Math" charset="0"/>
                          <a:cs typeface="Cambria Math" charset="0"/>
                        </a:rPr>
                        <m:t>=172</m:t>
                      </m:r>
                      <m:r>
                        <m:rPr>
                          <m:sty m:val="p"/>
                        </m:rPr>
                        <a:rPr lang="en-US" altLang="ja-JP" sz="1800">
                          <a:latin typeface="Cambria Math" charset="0"/>
                          <a:ea typeface="Cambria Math" charset="0"/>
                          <a:cs typeface="Cambria Math" charset="0"/>
                        </a:rPr>
                        <m:t>cm</m:t>
                      </m:r>
                    </m:oMath>
                  </m:oMathPara>
                </a14:m>
                <a:endParaRPr lang="ja-JP" altLang="en-US" sz="1800" dirty="0"/>
              </a:p>
            </p:txBody>
          </p:sp>
        </mc:Choice>
        <mc:Fallback xmlns="">
          <p:sp>
            <p:nvSpPr>
              <p:cNvPr id="55" name="正方形/長方形 54">
                <a:extLst>
                  <a:ext uri="{FF2B5EF4-FFF2-40B4-BE49-F238E27FC236}">
                    <a16:creationId xmlns:a16="http://schemas.microsoft.com/office/drawing/2014/main" id="{98A8E796-2CB5-4F22-BCC1-49D76798359D}"/>
                  </a:ext>
                </a:extLst>
              </p:cNvPr>
              <p:cNvSpPr>
                <a:spLocks noRot="1" noChangeAspect="1" noMove="1" noResize="1" noEditPoints="1" noAdjustHandles="1" noChangeArrowheads="1" noChangeShapeType="1" noTextEdit="1"/>
              </p:cNvSpPr>
              <p:nvPr/>
            </p:nvSpPr>
            <p:spPr>
              <a:xfrm>
                <a:off x="3266304" y="5353040"/>
                <a:ext cx="1349857" cy="369332"/>
              </a:xfrm>
              <a:prstGeom prst="rect">
                <a:avLst/>
              </a:prstGeom>
              <a:blipFill>
                <a:blip r:embed="rId4"/>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3C2873C1-0475-4443-A4B8-D9C92FFEF922}"/>
                  </a:ext>
                </a:extLst>
              </p:cNvPr>
              <p:cNvSpPr/>
              <p:nvPr/>
            </p:nvSpPr>
            <p:spPr>
              <a:xfrm>
                <a:off x="4325750" y="4043128"/>
                <a:ext cx="13027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dirty="0">
                          <a:latin typeface="Cambria Math" panose="02040503050406030204" pitchFamily="18" charset="0"/>
                          <a:ea typeface="Cambria Math" charset="0"/>
                          <a:cs typeface="Cambria Math" charset="0"/>
                        </a:rPr>
                        <m:t>𝜎</m:t>
                      </m:r>
                      <m:r>
                        <a:rPr lang="en-US" altLang="ja-JP" sz="1800">
                          <a:latin typeface="Cambria Math" charset="0"/>
                          <a:ea typeface="Cambria Math" charset="0"/>
                          <a:cs typeface="Cambria Math" charset="0"/>
                        </a:rPr>
                        <m:t>=4.5</m:t>
                      </m:r>
                      <m:r>
                        <m:rPr>
                          <m:sty m:val="p"/>
                        </m:rPr>
                        <a:rPr lang="en-US" altLang="ja-JP" sz="1800">
                          <a:latin typeface="Cambria Math" charset="0"/>
                          <a:ea typeface="Cambria Math" charset="0"/>
                          <a:cs typeface="Cambria Math" charset="0"/>
                        </a:rPr>
                        <m:t>cm</m:t>
                      </m:r>
                    </m:oMath>
                  </m:oMathPara>
                </a14:m>
                <a:endParaRPr lang="ja-JP" altLang="en-US" sz="1800" dirty="0">
                  <a:latin typeface="メイリオ" panose="020B0604030504040204" pitchFamily="50" charset="-128"/>
                  <a:ea typeface="メイリオ" panose="020B0604030504040204" pitchFamily="50" charset="-128"/>
                </a:endParaRPr>
              </a:p>
            </p:txBody>
          </p:sp>
        </mc:Choice>
        <mc:Fallback xmlns="">
          <p:sp>
            <p:nvSpPr>
              <p:cNvPr id="56" name="正方形/長方形 55">
                <a:extLst>
                  <a:ext uri="{FF2B5EF4-FFF2-40B4-BE49-F238E27FC236}">
                    <a16:creationId xmlns:a16="http://schemas.microsoft.com/office/drawing/2014/main" id="{3C2873C1-0475-4443-A4B8-D9C92FFEF922}"/>
                  </a:ext>
                </a:extLst>
              </p:cNvPr>
              <p:cNvSpPr>
                <a:spLocks noRot="1" noChangeAspect="1" noMove="1" noResize="1" noEditPoints="1" noAdjustHandles="1" noChangeArrowheads="1" noChangeShapeType="1" noTextEdit="1"/>
              </p:cNvSpPr>
              <p:nvPr/>
            </p:nvSpPr>
            <p:spPr>
              <a:xfrm>
                <a:off x="4325750" y="4043128"/>
                <a:ext cx="1302793" cy="369332"/>
              </a:xfrm>
              <a:prstGeom prst="rect">
                <a:avLst/>
              </a:prstGeom>
              <a:blipFill>
                <a:blip r:embed="rId7"/>
                <a:stretch>
                  <a:fillRect/>
                </a:stretch>
              </a:blipFill>
            </p:spPr>
            <p:txBody>
              <a:bodyPr/>
              <a:lstStyle/>
              <a:p>
                <a:r>
                  <a:rPr lang="ja-JP" altLang="en-US">
                    <a:noFill/>
                  </a:rPr>
                  <a:t> </a:t>
                </a:r>
              </a:p>
            </p:txBody>
          </p:sp>
        </mc:Fallback>
      </mc:AlternateContent>
      <p:sp>
        <p:nvSpPr>
          <p:cNvPr id="12" name="右矢印 34">
            <a:extLst>
              <a:ext uri="{FF2B5EF4-FFF2-40B4-BE49-F238E27FC236}">
                <a16:creationId xmlns:a16="http://schemas.microsoft.com/office/drawing/2014/main" id="{DF66B379-30A6-41DE-8914-C6F8BECCF2DC}"/>
              </a:ext>
            </a:extLst>
          </p:cNvPr>
          <p:cNvSpPr/>
          <p:nvPr/>
        </p:nvSpPr>
        <p:spPr>
          <a:xfrm rot="19740993">
            <a:off x="5787998" y="3596248"/>
            <a:ext cx="1168322" cy="551426"/>
          </a:xfrm>
          <a:prstGeom prst="rightArrow">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D8515CFF-E45D-4B2F-B66C-2FE2FD62529A}"/>
                  </a:ext>
                </a:extLst>
              </p:cNvPr>
              <p:cNvSpPr txBox="1"/>
              <p:nvPr/>
            </p:nvSpPr>
            <p:spPr>
              <a:xfrm>
                <a:off x="4467741" y="3069006"/>
                <a:ext cx="2701504" cy="523220"/>
              </a:xfrm>
              <a:prstGeom prst="rect">
                <a:avLst/>
              </a:prstGeom>
              <a:noFill/>
            </p:spPr>
            <p:txBody>
              <a:bodyPr wrap="square" rtlCol="0">
                <a:spAutoFit/>
              </a:bodyPr>
              <a:lstStyle/>
              <a:p>
                <a:r>
                  <a:rPr lang="ja-JP" altLang="en-US" sz="1400" b="1" dirty="0">
                    <a:latin typeface="メイリオ" panose="020B0604030504040204" pitchFamily="50" charset="-128"/>
                    <a:ea typeface="メイリオ" panose="020B0604030504040204" pitchFamily="50" charset="-128"/>
                  </a:rPr>
                  <a:t>（大きいサンプル数</a:t>
                </a:r>
                <a:r>
                  <a:rPr lang="en-US" altLang="ja-JP" sz="1400" b="1"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b="1" i="1" dirty="0">
                        <a:latin typeface="Cambria Math" panose="02040503050406030204" pitchFamily="18" charset="0"/>
                        <a:ea typeface="メイリオ" panose="020B0604030504040204" pitchFamily="50" charset="-128"/>
                      </a:rPr>
                      <m:t>𝒏</m:t>
                    </m:r>
                  </m:oMath>
                </a14:m>
                <a:r>
                  <a:rPr lang="ja-JP" altLang="en-US" sz="1400" b="1" dirty="0">
                    <a:latin typeface="メイリオ" panose="020B0604030504040204" pitchFamily="50" charset="-128"/>
                    <a:ea typeface="メイリオ" panose="020B0604030504040204" pitchFamily="50" charset="-128"/>
                  </a:rPr>
                  <a:t>）</a:t>
                </a:r>
              </a:p>
              <a:p>
                <a:r>
                  <a:rPr lang="ja-JP" altLang="en-US" sz="140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i="1" dirty="0">
                        <a:latin typeface="Cambria Math" panose="02040503050406030204" pitchFamily="18" charset="0"/>
                        <a:ea typeface="メイリオ" panose="020B0604030504040204" pitchFamily="50" charset="-128"/>
                      </a:rPr>
                      <m:t>𝑛</m:t>
                    </m:r>
                    <m:r>
                      <a:rPr lang="en-US" altLang="ja-JP" sz="1400" i="1" dirty="0">
                        <a:latin typeface="Cambria Math" panose="02040503050406030204" pitchFamily="18" charset="0"/>
                        <a:ea typeface="メイリオ" panose="020B0604030504040204" pitchFamily="50" charset="-128"/>
                      </a:rPr>
                      <m:t>=100</m:t>
                    </m:r>
                  </m:oMath>
                </a14:m>
                <a:endParaRPr lang="ja-JP" altLang="en-US" sz="1400" dirty="0">
                  <a:latin typeface="メイリオ" panose="020B0604030504040204" pitchFamily="50" charset="-128"/>
                  <a:ea typeface="メイリオ" panose="020B0604030504040204" pitchFamily="50" charset="-128"/>
                </a:endParaRPr>
              </a:p>
            </p:txBody>
          </p:sp>
        </mc:Choice>
        <mc:Fallback xmlns="">
          <p:sp>
            <p:nvSpPr>
              <p:cNvPr id="13" name="テキスト ボックス 12">
                <a:extLst>
                  <a:ext uri="{FF2B5EF4-FFF2-40B4-BE49-F238E27FC236}">
                    <a16:creationId xmlns:a16="http://schemas.microsoft.com/office/drawing/2014/main" id="{D8515CFF-E45D-4B2F-B66C-2FE2FD62529A}"/>
                  </a:ext>
                </a:extLst>
              </p:cNvPr>
              <p:cNvSpPr txBox="1">
                <a:spLocks noRot="1" noChangeAspect="1" noMove="1" noResize="1" noEditPoints="1" noAdjustHandles="1" noChangeArrowheads="1" noChangeShapeType="1" noTextEdit="1"/>
              </p:cNvSpPr>
              <p:nvPr/>
            </p:nvSpPr>
            <p:spPr>
              <a:xfrm>
                <a:off x="4467741" y="3069006"/>
                <a:ext cx="2701504" cy="523220"/>
              </a:xfrm>
              <a:prstGeom prst="rect">
                <a:avLst/>
              </a:prstGeom>
              <a:blipFill>
                <a:blip r:embed="rId8"/>
                <a:stretch>
                  <a:fillRect/>
                </a:stretch>
              </a:blipFill>
            </p:spPr>
            <p:txBody>
              <a:bodyPr/>
              <a:lstStyle/>
              <a:p>
                <a:r>
                  <a:rPr lang="ja-JP" altLang="en-US">
                    <a:noFill/>
                  </a:rPr>
                  <a:t> </a:t>
                </a:r>
              </a:p>
            </p:txBody>
          </p:sp>
        </mc:Fallback>
      </mc:AlternateContent>
      <p:sp>
        <p:nvSpPr>
          <p:cNvPr id="14" name="角丸四角形 35">
            <a:extLst>
              <a:ext uri="{FF2B5EF4-FFF2-40B4-BE49-F238E27FC236}">
                <a16:creationId xmlns:a16="http://schemas.microsoft.com/office/drawing/2014/main" id="{75C1D9ED-39A3-44C7-978B-1B17419CE77D}"/>
              </a:ext>
            </a:extLst>
          </p:cNvPr>
          <p:cNvSpPr/>
          <p:nvPr/>
        </p:nvSpPr>
        <p:spPr>
          <a:xfrm>
            <a:off x="7002842" y="1964614"/>
            <a:ext cx="2354684" cy="17218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正方形/長方形 14">
            <a:extLst>
              <a:ext uri="{FF2B5EF4-FFF2-40B4-BE49-F238E27FC236}">
                <a16:creationId xmlns:a16="http://schemas.microsoft.com/office/drawing/2014/main" id="{3522DFE3-5007-4AD6-B483-F8DB9872C6E6}"/>
              </a:ext>
            </a:extLst>
          </p:cNvPr>
          <p:cNvSpPr/>
          <p:nvPr/>
        </p:nvSpPr>
        <p:spPr>
          <a:xfrm>
            <a:off x="7810049" y="1495766"/>
            <a:ext cx="835619"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標本</a:t>
            </a:r>
          </a:p>
        </p:txBody>
      </p:sp>
      <p:graphicFrame>
        <p:nvGraphicFramePr>
          <p:cNvPr id="26" name="表 76">
            <a:extLst>
              <a:ext uri="{FF2B5EF4-FFF2-40B4-BE49-F238E27FC236}">
                <a16:creationId xmlns:a16="http://schemas.microsoft.com/office/drawing/2014/main" id="{56C1E794-79D6-4FC0-B438-A91C66894A9E}"/>
              </a:ext>
            </a:extLst>
          </p:cNvPr>
          <p:cNvGraphicFramePr>
            <a:graphicFrameLocks noGrp="1"/>
          </p:cNvGraphicFramePr>
          <p:nvPr/>
        </p:nvGraphicFramePr>
        <p:xfrm>
          <a:off x="7003921" y="4033148"/>
          <a:ext cx="2305050" cy="1917687"/>
        </p:xfrm>
        <a:graphic>
          <a:graphicData uri="http://schemas.openxmlformats.org/drawingml/2006/table">
            <a:tbl>
              <a:tblPr firstRow="1" bandRow="1">
                <a:tableStyleId>{7E9639D4-E3E2-4D34-9284-5A2195B3D0D7}</a:tableStyleId>
              </a:tblPr>
              <a:tblGrid>
                <a:gridCol w="1300145">
                  <a:extLst>
                    <a:ext uri="{9D8B030D-6E8A-4147-A177-3AD203B41FA5}">
                      <a16:colId xmlns:a16="http://schemas.microsoft.com/office/drawing/2014/main" val="4146794472"/>
                    </a:ext>
                  </a:extLst>
                </a:gridCol>
                <a:gridCol w="1004905">
                  <a:extLst>
                    <a:ext uri="{9D8B030D-6E8A-4147-A177-3AD203B41FA5}">
                      <a16:colId xmlns:a16="http://schemas.microsoft.com/office/drawing/2014/main" val="713102938"/>
                    </a:ext>
                  </a:extLst>
                </a:gridCol>
              </a:tblGrid>
              <a:tr h="314109">
                <a:tc>
                  <a:txBody>
                    <a:bodyPr/>
                    <a:lstStyle/>
                    <a:p>
                      <a:pPr algn="ctr"/>
                      <a:r>
                        <a:rPr kumimoji="1" lang="ja-JP" altLang="en-US" sz="1600" dirty="0"/>
                        <a:t>サンプリング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dirty="0"/>
                        <a:t>標本平均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4753786"/>
                  </a:ext>
                </a:extLst>
              </a:tr>
              <a:tr h="314109">
                <a:tc>
                  <a:txBody>
                    <a:bodyPr/>
                    <a:lstStyle/>
                    <a:p>
                      <a:pPr algn="ctr"/>
                      <a:r>
                        <a:rPr kumimoji="1" lang="ja-JP" altLang="en-US" sz="1400" dirty="0">
                          <a:latin typeface="メイリオ" panose="020B0604030504040204" pitchFamily="50" charset="-128"/>
                          <a:ea typeface="メイリオ" panose="020B0604030504040204" pitchFamily="50" charset="-128"/>
                        </a:rPr>
                        <a:t>１回目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400" dirty="0">
                          <a:latin typeface="メイリオ" panose="020B0604030504040204" pitchFamily="50" charset="-128"/>
                          <a:ea typeface="メイリオ" panose="020B0604030504040204" pitchFamily="50" charset="-128"/>
                        </a:rPr>
                        <a:t>172.4cm</a:t>
                      </a: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7623653"/>
                  </a:ext>
                </a:extLst>
              </a:tr>
              <a:tr h="3141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メイリオ" panose="020B0604030504040204" pitchFamily="50" charset="-128"/>
                          <a:ea typeface="メイリオ" panose="020B0604030504040204" pitchFamily="50" charset="-128"/>
                        </a:rPr>
                        <a:t>２回目</a:t>
                      </a:r>
                      <a:endParaRPr kumimoji="1" lang="en-US" altLang="ja-JP"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メイリオ" panose="020B0604030504040204" pitchFamily="50" charset="-128"/>
                          <a:ea typeface="メイリオ" panose="020B0604030504040204" pitchFamily="50" charset="-128"/>
                        </a:rPr>
                        <a:t>166.3cm</a:t>
                      </a: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704652"/>
                  </a:ext>
                </a:extLst>
              </a:tr>
              <a:tr h="314109">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156162"/>
                  </a:ext>
                </a:extLst>
              </a:tr>
              <a:tr h="314109">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2348654"/>
                  </a:ext>
                </a:extLst>
              </a:tr>
            </a:tbl>
          </a:graphicData>
        </a:graphic>
      </p:graphicFrame>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2A43C444-E03F-A84C-BD50-444F360D6188}"/>
                  </a:ext>
                </a:extLst>
              </p:cNvPr>
              <p:cNvSpPr txBox="1"/>
              <p:nvPr/>
            </p:nvSpPr>
            <p:spPr>
              <a:xfrm>
                <a:off x="1994707" y="1418499"/>
                <a:ext cx="4710893" cy="1538883"/>
              </a:xfrm>
              <a:prstGeom prst="rect">
                <a:avLst/>
              </a:prstGeom>
              <a:noFill/>
            </p:spPr>
            <p:txBody>
              <a:bodyPr wrap="square" rtlCol="0">
                <a:spAutoFit/>
              </a:bodyPr>
              <a:lstStyle/>
              <a:p>
                <a:pPr algn="just"/>
                <a:r>
                  <a:rPr lang="ja-JP" altLang="en-US" sz="1850">
                    <a:latin typeface="メイリオ" panose="020B0604030504040204" pitchFamily="50" charset="-128"/>
                    <a:ea typeface="メイリオ" panose="020B0604030504040204" pitchFamily="50" charset="-128"/>
                  </a:rPr>
                  <a:t>身長の分布が</a:t>
                </a:r>
                <a:r>
                  <a:rPr lang="ja-JP" altLang="ja-JP" sz="1850">
                    <a:latin typeface="メイリオ" panose="020B0604030504040204" pitchFamily="50" charset="-128"/>
                    <a:ea typeface="メイリオ" panose="020B0604030504040204" pitchFamily="50" charset="-128"/>
                  </a:rPr>
                  <a:t>平均</a:t>
                </a:r>
                <a:r>
                  <a:rPr lang="en-US" altLang="ja-JP" sz="185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850" i="1" dirty="0">
                        <a:latin typeface="Cambria Math" panose="02040503050406030204" pitchFamily="18" charset="0"/>
                      </a:rPr>
                      <m:t>𝜇</m:t>
                    </m:r>
                    <m:r>
                      <a:rPr lang="en-US" altLang="ja-JP" sz="1850" i="1" dirty="0">
                        <a:latin typeface="Cambria Math" panose="02040503050406030204" pitchFamily="18" charset="0"/>
                      </a:rPr>
                      <m:t>=172</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、標準偏差が</a:t>
                </a:r>
                <a14:m>
                  <m:oMath xmlns:m="http://schemas.openxmlformats.org/officeDocument/2006/math">
                    <m:r>
                      <a:rPr lang="en-US" altLang="ja-JP" sz="1850" i="1" dirty="0">
                        <a:latin typeface="Cambria Math" panose="02040503050406030204" pitchFamily="18" charset="0"/>
                      </a:rPr>
                      <m:t>𝜎</m:t>
                    </m:r>
                    <m:r>
                      <a:rPr lang="en-US" altLang="ja-JP" sz="1850" i="1" dirty="0">
                        <a:latin typeface="Cambria Math" panose="02040503050406030204" pitchFamily="18" charset="0"/>
                      </a:rPr>
                      <m:t>=4.5</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の母集団</a:t>
                </a:r>
                <a:r>
                  <a:rPr lang="ja-JP" altLang="ja-JP" sz="1850">
                    <a:latin typeface="メイリオ" panose="020B0604030504040204" pitchFamily="50" charset="-128"/>
                    <a:ea typeface="メイリオ" panose="020B0604030504040204" pitchFamily="50" charset="-128"/>
                  </a:rPr>
                  <a:t>か</a:t>
                </a:r>
                <a:r>
                  <a:rPr lang="ja-JP" altLang="en-US" sz="1850">
                    <a:latin typeface="メイリオ" panose="020B0604030504040204" pitchFamily="50" charset="-128"/>
                    <a:ea typeface="メイリオ" panose="020B0604030504040204" pitchFamily="50" charset="-128"/>
                  </a:rPr>
                  <a:t>ら</a:t>
                </a:r>
                <a:r>
                  <a:rPr lang="en-US" altLang="ja-JP" sz="1850" dirty="0">
                    <a:latin typeface="メイリオ" panose="020B0604030504040204" pitchFamily="50" charset="-128"/>
                    <a:ea typeface="メイリオ" panose="020B0604030504040204" pitchFamily="50" charset="-128"/>
                  </a:rPr>
                  <a:t>100</a:t>
                </a:r>
                <a:r>
                  <a:rPr lang="ja-JP" altLang="en-US" sz="1850">
                    <a:latin typeface="メイリオ" panose="020B0604030504040204" pitchFamily="50" charset="-128"/>
                    <a:ea typeface="メイリオ" panose="020B0604030504040204" pitchFamily="50" charset="-128"/>
                  </a:rPr>
                  <a:t>人</a:t>
                </a:r>
                <a:r>
                  <a:rPr lang="ja-JP" altLang="ja-JP" sz="1850">
                    <a:latin typeface="メイリオ" panose="020B0604030504040204" pitchFamily="50" charset="-128"/>
                    <a:ea typeface="メイリオ" panose="020B0604030504040204" pitchFamily="50" charset="-128"/>
                  </a:rPr>
                  <a:t>の</a:t>
                </a:r>
                <a:r>
                  <a:rPr lang="ja-JP" altLang="ja-JP" sz="1850" dirty="0">
                    <a:latin typeface="メイリオ" panose="020B0604030504040204" pitchFamily="50" charset="-128"/>
                    <a:ea typeface="メイリオ" panose="020B0604030504040204" pitchFamily="50" charset="-128"/>
                  </a:rPr>
                  <a:t>サンプ</a:t>
                </a:r>
                <a:r>
                  <a:rPr lang="ja-JP" altLang="en-US" sz="1850" dirty="0">
                    <a:latin typeface="メイリオ" panose="020B0604030504040204" pitchFamily="50" charset="-128"/>
                    <a:ea typeface="メイリオ" panose="020B0604030504040204" pitchFamily="50" charset="-128"/>
                  </a:rPr>
                  <a:t>リング</a:t>
                </a:r>
                <a:r>
                  <a:rPr lang="ja-JP" altLang="en-US" sz="1850">
                    <a:latin typeface="メイリオ" panose="020B0604030504040204" pitchFamily="50" charset="-128"/>
                    <a:ea typeface="メイリオ" panose="020B0604030504040204" pitchFamily="50" charset="-128"/>
                  </a:rPr>
                  <a:t>が行われた。このとき</a:t>
                </a:r>
                <a:r>
                  <a:rPr lang="ja-JP" altLang="ja-JP" sz="1850">
                    <a:latin typeface="メイリオ" panose="020B0604030504040204" pitchFamily="50" charset="-128"/>
                    <a:ea typeface="メイリオ" panose="020B0604030504040204" pitchFamily="50" charset="-128"/>
                  </a:rPr>
                  <a:t>標本平均が</a:t>
                </a:r>
                <a:r>
                  <a:rPr lang="en-US" altLang="ja-JP" sz="1850" dirty="0">
                    <a:latin typeface="メイリオ" panose="020B0604030504040204" pitchFamily="50" charset="-128"/>
                    <a:ea typeface="メイリオ" panose="020B0604030504040204" pitchFamily="50" charset="-128"/>
                  </a:rPr>
                  <a:t>173cm</a:t>
                </a:r>
                <a:r>
                  <a:rPr lang="ja-JP" altLang="en-US" sz="1850">
                    <a:latin typeface="メイリオ" panose="020B0604030504040204" pitchFamily="50" charset="-128"/>
                    <a:ea typeface="メイリオ" panose="020B0604030504040204" pitchFamily="50" charset="-128"/>
                  </a:rPr>
                  <a:t>を超える確率は？</a:t>
                </a:r>
                <a:endParaRPr lang="en-US" altLang="ja-JP" sz="1850" dirty="0">
                  <a:latin typeface="メイリオ" panose="020B0604030504040204" pitchFamily="50" charset="-128"/>
                  <a:ea typeface="メイリオ" panose="020B0604030504040204" pitchFamily="50" charset="-128"/>
                </a:endParaRPr>
              </a:p>
              <a:p>
                <a:endParaRPr kumimoji="1" lang="ja-JP" altLang="en-US"/>
              </a:p>
            </p:txBody>
          </p:sp>
        </mc:Choice>
        <mc:Fallback xmlns="">
          <p:sp>
            <p:nvSpPr>
              <p:cNvPr id="28" name="テキスト ボックス 27">
                <a:extLst>
                  <a:ext uri="{FF2B5EF4-FFF2-40B4-BE49-F238E27FC236}">
                    <a16:creationId xmlns:a16="http://schemas.microsoft.com/office/drawing/2014/main" id="{2A43C444-E03F-A84C-BD50-444F360D6188}"/>
                  </a:ext>
                </a:extLst>
              </p:cNvPr>
              <p:cNvSpPr txBox="1">
                <a:spLocks noRot="1" noChangeAspect="1" noMove="1" noResize="1" noEditPoints="1" noAdjustHandles="1" noChangeArrowheads="1" noChangeShapeType="1" noTextEdit="1"/>
              </p:cNvSpPr>
              <p:nvPr/>
            </p:nvSpPr>
            <p:spPr>
              <a:xfrm>
                <a:off x="1994707" y="1418499"/>
                <a:ext cx="4710893" cy="1538883"/>
              </a:xfrm>
              <a:prstGeom prst="rect">
                <a:avLst/>
              </a:prstGeom>
              <a:blipFill>
                <a:blip r:embed="rId9"/>
                <a:stretch>
                  <a:fillRect l="-806" t="-1639" r="-8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511234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4A39F727-02E8-460A-8E02-811D896EDC18}"/>
              </a:ext>
            </a:extLst>
          </p:cNvPr>
          <p:cNvPicPr>
            <a:picLocks noChangeAspect="1"/>
          </p:cNvPicPr>
          <p:nvPr/>
        </p:nvPicPr>
        <p:blipFill>
          <a:blip r:embed="rId3"/>
          <a:stretch>
            <a:fillRect/>
          </a:stretch>
        </p:blipFill>
        <p:spPr>
          <a:xfrm>
            <a:off x="2512609" y="3550826"/>
            <a:ext cx="2857244" cy="1738992"/>
          </a:xfrm>
          <a:prstGeom prst="rect">
            <a:avLst/>
          </a:prstGeom>
        </p:spPr>
      </p:pic>
      <p:sp>
        <p:nvSpPr>
          <p:cNvPr id="2" name="タイトル 1"/>
          <p:cNvSpPr>
            <a:spLocks noGrp="1"/>
          </p:cNvSpPr>
          <p:nvPr>
            <p:ph type="title"/>
          </p:nvPr>
        </p:nvSpPr>
        <p:spPr/>
        <p:txBody>
          <a:bodyPr/>
          <a:lstStyle/>
          <a:p>
            <a:r>
              <a:rPr lang="ja-JP" altLang="en-US" b="1" dirty="0"/>
              <a:t>中心極限定理</a:t>
            </a:r>
            <a:endParaRPr kumimoji="1" lang="ja-JP" altLang="en-US" dirty="0"/>
          </a:p>
        </p:txBody>
      </p:sp>
      <p:sp>
        <p:nvSpPr>
          <p:cNvPr id="7" name="正方形/長方形 6"/>
          <p:cNvSpPr/>
          <p:nvPr/>
        </p:nvSpPr>
        <p:spPr>
          <a:xfrm>
            <a:off x="2883371" y="2867858"/>
            <a:ext cx="2086166"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2082210" y="3349583"/>
            <a:ext cx="3670437" cy="252924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0" name="正方形/長方形 79">
            <a:extLst>
              <a:ext uri="{FF2B5EF4-FFF2-40B4-BE49-F238E27FC236}">
                <a16:creationId xmlns:a16="http://schemas.microsoft.com/office/drawing/2014/main" id="{E2980FB0-166A-4BC7-8F1C-02D4815A554B}"/>
              </a:ext>
            </a:extLst>
          </p:cNvPr>
          <p:cNvSpPr/>
          <p:nvPr/>
        </p:nvSpPr>
        <p:spPr bwMode="auto">
          <a:xfrm>
            <a:off x="1946101" y="1328231"/>
            <a:ext cx="4871705" cy="1365074"/>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55" name="正方形/長方形 54">
                <a:extLst>
                  <a:ext uri="{FF2B5EF4-FFF2-40B4-BE49-F238E27FC236}">
                    <a16:creationId xmlns:a16="http://schemas.microsoft.com/office/drawing/2014/main" id="{98A8E796-2CB5-4F22-BCC1-49D76798359D}"/>
                  </a:ext>
                </a:extLst>
              </p:cNvPr>
              <p:cNvSpPr/>
              <p:nvPr/>
            </p:nvSpPr>
            <p:spPr>
              <a:xfrm>
                <a:off x="3266304" y="5353040"/>
                <a:ext cx="13498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a:latin typeface="Cambria Math" charset="0"/>
                          <a:ea typeface="Cambria Math" charset="0"/>
                          <a:cs typeface="Cambria Math" charset="0"/>
                        </a:rPr>
                        <m:t>𝜇</m:t>
                      </m:r>
                      <m:r>
                        <a:rPr lang="en-US" altLang="ja-JP" sz="1800">
                          <a:latin typeface="Cambria Math" charset="0"/>
                          <a:ea typeface="Cambria Math" charset="0"/>
                          <a:cs typeface="Cambria Math" charset="0"/>
                        </a:rPr>
                        <m:t>=172</m:t>
                      </m:r>
                      <m:r>
                        <m:rPr>
                          <m:sty m:val="p"/>
                        </m:rPr>
                        <a:rPr lang="en-US" altLang="ja-JP" sz="1800">
                          <a:latin typeface="Cambria Math" charset="0"/>
                          <a:ea typeface="Cambria Math" charset="0"/>
                          <a:cs typeface="Cambria Math" charset="0"/>
                        </a:rPr>
                        <m:t>cm</m:t>
                      </m:r>
                    </m:oMath>
                  </m:oMathPara>
                </a14:m>
                <a:endParaRPr lang="ja-JP" altLang="en-US" sz="1800" dirty="0"/>
              </a:p>
            </p:txBody>
          </p:sp>
        </mc:Choice>
        <mc:Fallback xmlns="">
          <p:sp>
            <p:nvSpPr>
              <p:cNvPr id="55" name="正方形/長方形 54">
                <a:extLst>
                  <a:ext uri="{FF2B5EF4-FFF2-40B4-BE49-F238E27FC236}">
                    <a16:creationId xmlns:a16="http://schemas.microsoft.com/office/drawing/2014/main" id="{98A8E796-2CB5-4F22-BCC1-49D76798359D}"/>
                  </a:ext>
                </a:extLst>
              </p:cNvPr>
              <p:cNvSpPr>
                <a:spLocks noRot="1" noChangeAspect="1" noMove="1" noResize="1" noEditPoints="1" noAdjustHandles="1" noChangeArrowheads="1" noChangeShapeType="1" noTextEdit="1"/>
              </p:cNvSpPr>
              <p:nvPr/>
            </p:nvSpPr>
            <p:spPr>
              <a:xfrm>
                <a:off x="3266304" y="5353040"/>
                <a:ext cx="1349857" cy="369332"/>
              </a:xfrm>
              <a:prstGeom prst="rect">
                <a:avLst/>
              </a:prstGeom>
              <a:blipFill>
                <a:blip r:embed="rId4"/>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3C2873C1-0475-4443-A4B8-D9C92FFEF922}"/>
                  </a:ext>
                </a:extLst>
              </p:cNvPr>
              <p:cNvSpPr/>
              <p:nvPr/>
            </p:nvSpPr>
            <p:spPr>
              <a:xfrm>
                <a:off x="4325750" y="4043128"/>
                <a:ext cx="13027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dirty="0">
                          <a:latin typeface="Cambria Math" panose="02040503050406030204" pitchFamily="18" charset="0"/>
                          <a:ea typeface="Cambria Math" charset="0"/>
                          <a:cs typeface="Cambria Math" charset="0"/>
                        </a:rPr>
                        <m:t>𝜎</m:t>
                      </m:r>
                      <m:r>
                        <a:rPr lang="en-US" altLang="ja-JP" sz="1800">
                          <a:latin typeface="Cambria Math" charset="0"/>
                          <a:ea typeface="Cambria Math" charset="0"/>
                          <a:cs typeface="Cambria Math" charset="0"/>
                        </a:rPr>
                        <m:t>=4.5</m:t>
                      </m:r>
                      <m:r>
                        <m:rPr>
                          <m:sty m:val="p"/>
                        </m:rPr>
                        <a:rPr lang="en-US" altLang="ja-JP" sz="1800">
                          <a:latin typeface="Cambria Math" charset="0"/>
                          <a:ea typeface="Cambria Math" charset="0"/>
                          <a:cs typeface="Cambria Math" charset="0"/>
                        </a:rPr>
                        <m:t>cm</m:t>
                      </m:r>
                    </m:oMath>
                  </m:oMathPara>
                </a14:m>
                <a:endParaRPr lang="ja-JP" altLang="en-US" sz="1800" dirty="0">
                  <a:latin typeface="メイリオ" panose="020B0604030504040204" pitchFamily="50" charset="-128"/>
                  <a:ea typeface="メイリオ" panose="020B0604030504040204" pitchFamily="50" charset="-128"/>
                </a:endParaRPr>
              </a:p>
            </p:txBody>
          </p:sp>
        </mc:Choice>
        <mc:Fallback xmlns="">
          <p:sp>
            <p:nvSpPr>
              <p:cNvPr id="56" name="正方形/長方形 55">
                <a:extLst>
                  <a:ext uri="{FF2B5EF4-FFF2-40B4-BE49-F238E27FC236}">
                    <a16:creationId xmlns:a16="http://schemas.microsoft.com/office/drawing/2014/main" id="{3C2873C1-0475-4443-A4B8-D9C92FFEF922}"/>
                  </a:ext>
                </a:extLst>
              </p:cNvPr>
              <p:cNvSpPr>
                <a:spLocks noRot="1" noChangeAspect="1" noMove="1" noResize="1" noEditPoints="1" noAdjustHandles="1" noChangeArrowheads="1" noChangeShapeType="1" noTextEdit="1"/>
              </p:cNvSpPr>
              <p:nvPr/>
            </p:nvSpPr>
            <p:spPr>
              <a:xfrm>
                <a:off x="4325750" y="4043128"/>
                <a:ext cx="1302793" cy="369332"/>
              </a:xfrm>
              <a:prstGeom prst="rect">
                <a:avLst/>
              </a:prstGeom>
              <a:blipFill>
                <a:blip r:embed="rId7"/>
                <a:stretch>
                  <a:fillRect/>
                </a:stretch>
              </a:blipFill>
            </p:spPr>
            <p:txBody>
              <a:bodyPr/>
              <a:lstStyle/>
              <a:p>
                <a:r>
                  <a:rPr lang="ja-JP" altLang="en-US">
                    <a:noFill/>
                  </a:rPr>
                  <a:t> </a:t>
                </a:r>
              </a:p>
            </p:txBody>
          </p:sp>
        </mc:Fallback>
      </mc:AlternateContent>
      <p:sp>
        <p:nvSpPr>
          <p:cNvPr id="14" name="角丸四角形 35">
            <a:extLst>
              <a:ext uri="{FF2B5EF4-FFF2-40B4-BE49-F238E27FC236}">
                <a16:creationId xmlns:a16="http://schemas.microsoft.com/office/drawing/2014/main" id="{75C1D9ED-39A3-44C7-978B-1B17419CE77D}"/>
              </a:ext>
            </a:extLst>
          </p:cNvPr>
          <p:cNvSpPr/>
          <p:nvPr/>
        </p:nvSpPr>
        <p:spPr>
          <a:xfrm>
            <a:off x="7002842" y="1964614"/>
            <a:ext cx="2354684" cy="17218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正方形/長方形 14">
            <a:extLst>
              <a:ext uri="{FF2B5EF4-FFF2-40B4-BE49-F238E27FC236}">
                <a16:creationId xmlns:a16="http://schemas.microsoft.com/office/drawing/2014/main" id="{3522DFE3-5007-4AD6-B483-F8DB9872C6E6}"/>
              </a:ext>
            </a:extLst>
          </p:cNvPr>
          <p:cNvSpPr/>
          <p:nvPr/>
        </p:nvSpPr>
        <p:spPr>
          <a:xfrm>
            <a:off x="7810049" y="1495766"/>
            <a:ext cx="835619"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標本</a:t>
            </a:r>
          </a:p>
        </p:txBody>
      </p:sp>
      <p:graphicFrame>
        <p:nvGraphicFramePr>
          <p:cNvPr id="26" name="表 76">
            <a:extLst>
              <a:ext uri="{FF2B5EF4-FFF2-40B4-BE49-F238E27FC236}">
                <a16:creationId xmlns:a16="http://schemas.microsoft.com/office/drawing/2014/main" id="{56C1E794-79D6-4FC0-B438-A91C66894A9E}"/>
              </a:ext>
            </a:extLst>
          </p:cNvPr>
          <p:cNvGraphicFramePr>
            <a:graphicFrameLocks noGrp="1"/>
          </p:cNvGraphicFramePr>
          <p:nvPr/>
        </p:nvGraphicFramePr>
        <p:xfrm>
          <a:off x="7003921" y="4033148"/>
          <a:ext cx="2305050" cy="1917687"/>
        </p:xfrm>
        <a:graphic>
          <a:graphicData uri="http://schemas.openxmlformats.org/drawingml/2006/table">
            <a:tbl>
              <a:tblPr firstRow="1" bandRow="1">
                <a:tableStyleId>{7E9639D4-E3E2-4D34-9284-5A2195B3D0D7}</a:tableStyleId>
              </a:tblPr>
              <a:tblGrid>
                <a:gridCol w="1300145">
                  <a:extLst>
                    <a:ext uri="{9D8B030D-6E8A-4147-A177-3AD203B41FA5}">
                      <a16:colId xmlns:a16="http://schemas.microsoft.com/office/drawing/2014/main" val="4146794472"/>
                    </a:ext>
                  </a:extLst>
                </a:gridCol>
                <a:gridCol w="1004905">
                  <a:extLst>
                    <a:ext uri="{9D8B030D-6E8A-4147-A177-3AD203B41FA5}">
                      <a16:colId xmlns:a16="http://schemas.microsoft.com/office/drawing/2014/main" val="713102938"/>
                    </a:ext>
                  </a:extLst>
                </a:gridCol>
              </a:tblGrid>
              <a:tr h="314109">
                <a:tc>
                  <a:txBody>
                    <a:bodyPr/>
                    <a:lstStyle/>
                    <a:p>
                      <a:pPr algn="ctr"/>
                      <a:r>
                        <a:rPr kumimoji="1" lang="ja-JP" altLang="en-US" sz="1600" dirty="0"/>
                        <a:t>サンプリング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dirty="0"/>
                        <a:t>標本平均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4753786"/>
                  </a:ext>
                </a:extLst>
              </a:tr>
              <a:tr h="314109">
                <a:tc>
                  <a:txBody>
                    <a:bodyPr/>
                    <a:lstStyle/>
                    <a:p>
                      <a:pPr algn="ctr"/>
                      <a:r>
                        <a:rPr kumimoji="1" lang="ja-JP" altLang="en-US" sz="1400" dirty="0">
                          <a:latin typeface="メイリオ" panose="020B0604030504040204" pitchFamily="50" charset="-128"/>
                          <a:ea typeface="メイリオ" panose="020B0604030504040204" pitchFamily="50" charset="-128"/>
                        </a:rPr>
                        <a:t>１回目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400" dirty="0">
                          <a:latin typeface="メイリオ" panose="020B0604030504040204" pitchFamily="50" charset="-128"/>
                          <a:ea typeface="メイリオ" panose="020B0604030504040204" pitchFamily="50" charset="-128"/>
                        </a:rPr>
                        <a:t>172.4cm</a:t>
                      </a: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7623653"/>
                  </a:ext>
                </a:extLst>
              </a:tr>
              <a:tr h="3141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メイリオ" panose="020B0604030504040204" pitchFamily="50" charset="-128"/>
                          <a:ea typeface="メイリオ" panose="020B0604030504040204" pitchFamily="50" charset="-128"/>
                        </a:rPr>
                        <a:t>２回目</a:t>
                      </a:r>
                      <a:endParaRPr kumimoji="1" lang="en-US" altLang="ja-JP"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メイリオ" panose="020B0604030504040204" pitchFamily="50" charset="-128"/>
                          <a:ea typeface="メイリオ" panose="020B0604030504040204" pitchFamily="50" charset="-128"/>
                        </a:rPr>
                        <a:t>166.3cm</a:t>
                      </a: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704652"/>
                  </a:ext>
                </a:extLst>
              </a:tr>
              <a:tr h="314109">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156162"/>
                  </a:ext>
                </a:extLst>
              </a:tr>
              <a:tr h="314109">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2348654"/>
                  </a:ext>
                </a:extLst>
              </a:tr>
            </a:tbl>
          </a:graphicData>
        </a:graphic>
      </p:graphicFrame>
      <p:sp>
        <p:nvSpPr>
          <p:cNvPr id="16" name="右矢印 34">
            <a:extLst>
              <a:ext uri="{FF2B5EF4-FFF2-40B4-BE49-F238E27FC236}">
                <a16:creationId xmlns:a16="http://schemas.microsoft.com/office/drawing/2014/main" id="{1C959BB5-08F2-49F8-A18F-9192E253E551}"/>
              </a:ext>
            </a:extLst>
          </p:cNvPr>
          <p:cNvSpPr/>
          <p:nvPr/>
        </p:nvSpPr>
        <p:spPr>
          <a:xfrm rot="19740993">
            <a:off x="5787998" y="3596248"/>
            <a:ext cx="1168322" cy="551426"/>
          </a:xfrm>
          <a:prstGeom prst="rightArrow">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9EDAF5A-B64D-43F0-A36E-DE09C5755287}"/>
                  </a:ext>
                </a:extLst>
              </p:cNvPr>
              <p:cNvSpPr txBox="1"/>
              <p:nvPr/>
            </p:nvSpPr>
            <p:spPr>
              <a:xfrm>
                <a:off x="4467741" y="3069006"/>
                <a:ext cx="2701504" cy="523220"/>
              </a:xfrm>
              <a:prstGeom prst="rect">
                <a:avLst/>
              </a:prstGeom>
              <a:noFill/>
            </p:spPr>
            <p:txBody>
              <a:bodyPr wrap="square" rtlCol="0">
                <a:spAutoFit/>
              </a:bodyPr>
              <a:lstStyle/>
              <a:p>
                <a:r>
                  <a:rPr lang="ja-JP" altLang="en-US" sz="1400" b="1" dirty="0">
                    <a:latin typeface="メイリオ" panose="020B0604030504040204" pitchFamily="50" charset="-128"/>
                    <a:ea typeface="メイリオ" panose="020B0604030504040204" pitchFamily="50" charset="-128"/>
                  </a:rPr>
                  <a:t>（大きいサンプル数</a:t>
                </a:r>
                <a:r>
                  <a:rPr lang="en-US" altLang="ja-JP" sz="1400" b="1"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b="1" i="1" dirty="0">
                        <a:latin typeface="Cambria Math" panose="02040503050406030204" pitchFamily="18" charset="0"/>
                        <a:ea typeface="メイリオ" panose="020B0604030504040204" pitchFamily="50" charset="-128"/>
                      </a:rPr>
                      <m:t>𝒏</m:t>
                    </m:r>
                  </m:oMath>
                </a14:m>
                <a:r>
                  <a:rPr lang="ja-JP" altLang="en-US" sz="1400" b="1" dirty="0">
                    <a:latin typeface="メイリオ" panose="020B0604030504040204" pitchFamily="50" charset="-128"/>
                    <a:ea typeface="メイリオ" panose="020B0604030504040204" pitchFamily="50" charset="-128"/>
                  </a:rPr>
                  <a:t>）</a:t>
                </a:r>
              </a:p>
              <a:p>
                <a:r>
                  <a:rPr lang="ja-JP" altLang="en-US" sz="140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i="1" dirty="0">
                        <a:latin typeface="Cambria Math" panose="02040503050406030204" pitchFamily="18" charset="0"/>
                        <a:ea typeface="メイリオ" panose="020B0604030504040204" pitchFamily="50" charset="-128"/>
                      </a:rPr>
                      <m:t>𝑛</m:t>
                    </m:r>
                    <m:r>
                      <a:rPr lang="en-US" altLang="ja-JP" sz="1400" i="1" dirty="0">
                        <a:latin typeface="Cambria Math" panose="02040503050406030204" pitchFamily="18" charset="0"/>
                        <a:ea typeface="メイリオ" panose="020B0604030504040204" pitchFamily="50" charset="-128"/>
                      </a:rPr>
                      <m:t>=100</m:t>
                    </m:r>
                  </m:oMath>
                </a14:m>
                <a:endParaRPr lang="ja-JP" altLang="en-US" sz="1400" dirty="0">
                  <a:latin typeface="メイリオ" panose="020B0604030504040204" pitchFamily="50" charset="-128"/>
                  <a:ea typeface="メイリオ" panose="020B0604030504040204" pitchFamily="50" charset="-128"/>
                </a:endParaRPr>
              </a:p>
            </p:txBody>
          </p:sp>
        </mc:Choice>
        <mc:Fallback xmlns="">
          <p:sp>
            <p:nvSpPr>
              <p:cNvPr id="17" name="テキスト ボックス 16">
                <a:extLst>
                  <a:ext uri="{FF2B5EF4-FFF2-40B4-BE49-F238E27FC236}">
                    <a16:creationId xmlns:a16="http://schemas.microsoft.com/office/drawing/2014/main" id="{19EDAF5A-B64D-43F0-A36E-DE09C5755287}"/>
                  </a:ext>
                </a:extLst>
              </p:cNvPr>
              <p:cNvSpPr txBox="1">
                <a:spLocks noRot="1" noChangeAspect="1" noMove="1" noResize="1" noEditPoints="1" noAdjustHandles="1" noChangeArrowheads="1" noChangeShapeType="1" noTextEdit="1"/>
              </p:cNvSpPr>
              <p:nvPr/>
            </p:nvSpPr>
            <p:spPr>
              <a:xfrm>
                <a:off x="4467741" y="3069006"/>
                <a:ext cx="2701504" cy="523220"/>
              </a:xfrm>
              <a:prstGeom prst="rect">
                <a:avLst/>
              </a:prstGeom>
              <a:blipFill>
                <a:blip r:embed="rId8"/>
                <a:stretch>
                  <a:fillRect/>
                </a:stretch>
              </a:blipFill>
            </p:spPr>
            <p:txBody>
              <a:bodyPr/>
              <a:lstStyle/>
              <a:p>
                <a:r>
                  <a:rPr lang="ja-JP" altLang="en-US">
                    <a:noFill/>
                  </a:rPr>
                  <a:t> </a:t>
                </a:r>
              </a:p>
            </p:txBody>
          </p:sp>
        </mc:Fallback>
      </mc:AlternateContent>
      <p:grpSp>
        <p:nvGrpSpPr>
          <p:cNvPr id="18" name="図形グループ 37">
            <a:extLst>
              <a:ext uri="{FF2B5EF4-FFF2-40B4-BE49-F238E27FC236}">
                <a16:creationId xmlns:a16="http://schemas.microsoft.com/office/drawing/2014/main" id="{21ACFB95-F023-4F77-ACE1-0BD99470CD0D}"/>
              </a:ext>
            </a:extLst>
          </p:cNvPr>
          <p:cNvGrpSpPr/>
          <p:nvPr/>
        </p:nvGrpSpPr>
        <p:grpSpPr>
          <a:xfrm>
            <a:off x="7352173" y="2217186"/>
            <a:ext cx="1718903" cy="1237676"/>
            <a:chOff x="8394687" y="3297069"/>
            <a:chExt cx="2657847" cy="1951399"/>
          </a:xfrm>
        </p:grpSpPr>
        <p:pic>
          <p:nvPicPr>
            <p:cNvPr id="19" name="図 18">
              <a:extLst>
                <a:ext uri="{FF2B5EF4-FFF2-40B4-BE49-F238E27FC236}">
                  <a16:creationId xmlns:a16="http://schemas.microsoft.com/office/drawing/2014/main" id="{50101557-0D66-484B-8CF2-79B0491F76A3}"/>
                </a:ext>
              </a:extLst>
            </p:cNvPr>
            <p:cNvPicPr>
              <a:picLocks noChangeAspect="1"/>
            </p:cNvPicPr>
            <p:nvPr/>
          </p:nvPicPr>
          <p:blipFill>
            <a:blip r:embed="rId9"/>
            <a:stretch>
              <a:fillRect/>
            </a:stretch>
          </p:blipFill>
          <p:spPr>
            <a:xfrm>
              <a:off x="8394687" y="3298679"/>
              <a:ext cx="657785" cy="823843"/>
            </a:xfrm>
            <a:prstGeom prst="rect">
              <a:avLst/>
            </a:prstGeom>
          </p:spPr>
        </p:pic>
        <p:pic>
          <p:nvPicPr>
            <p:cNvPr id="20" name="図 19">
              <a:extLst>
                <a:ext uri="{FF2B5EF4-FFF2-40B4-BE49-F238E27FC236}">
                  <a16:creationId xmlns:a16="http://schemas.microsoft.com/office/drawing/2014/main" id="{96420A34-E9BE-426D-9636-27874DD02F35}"/>
                </a:ext>
              </a:extLst>
            </p:cNvPr>
            <p:cNvPicPr>
              <a:picLocks noChangeAspect="1"/>
            </p:cNvPicPr>
            <p:nvPr/>
          </p:nvPicPr>
          <p:blipFill>
            <a:blip r:embed="rId10"/>
            <a:stretch>
              <a:fillRect/>
            </a:stretch>
          </p:blipFill>
          <p:spPr>
            <a:xfrm>
              <a:off x="9052472" y="3297874"/>
              <a:ext cx="657785" cy="823843"/>
            </a:xfrm>
            <a:prstGeom prst="rect">
              <a:avLst/>
            </a:prstGeom>
          </p:spPr>
        </p:pic>
        <p:pic>
          <p:nvPicPr>
            <p:cNvPr id="21" name="図 20">
              <a:extLst>
                <a:ext uri="{FF2B5EF4-FFF2-40B4-BE49-F238E27FC236}">
                  <a16:creationId xmlns:a16="http://schemas.microsoft.com/office/drawing/2014/main" id="{A4C70AD9-9EDD-4C00-A7EF-D925EF512DC3}"/>
                </a:ext>
              </a:extLst>
            </p:cNvPr>
            <p:cNvPicPr>
              <a:picLocks noChangeAspect="1"/>
            </p:cNvPicPr>
            <p:nvPr/>
          </p:nvPicPr>
          <p:blipFill>
            <a:blip r:embed="rId9"/>
            <a:stretch>
              <a:fillRect/>
            </a:stretch>
          </p:blipFill>
          <p:spPr>
            <a:xfrm>
              <a:off x="9736964" y="3297874"/>
              <a:ext cx="657785" cy="823843"/>
            </a:xfrm>
            <a:prstGeom prst="rect">
              <a:avLst/>
            </a:prstGeom>
          </p:spPr>
        </p:pic>
        <p:pic>
          <p:nvPicPr>
            <p:cNvPr id="22" name="図 21">
              <a:extLst>
                <a:ext uri="{FF2B5EF4-FFF2-40B4-BE49-F238E27FC236}">
                  <a16:creationId xmlns:a16="http://schemas.microsoft.com/office/drawing/2014/main" id="{3D8C54C2-450F-4788-8DC7-53D459B62ACC}"/>
                </a:ext>
              </a:extLst>
            </p:cNvPr>
            <p:cNvPicPr>
              <a:picLocks noChangeAspect="1"/>
            </p:cNvPicPr>
            <p:nvPr/>
          </p:nvPicPr>
          <p:blipFill>
            <a:blip r:embed="rId10"/>
            <a:stretch>
              <a:fillRect/>
            </a:stretch>
          </p:blipFill>
          <p:spPr>
            <a:xfrm>
              <a:off x="10394749" y="3297069"/>
              <a:ext cx="657785" cy="823843"/>
            </a:xfrm>
            <a:prstGeom prst="rect">
              <a:avLst/>
            </a:prstGeom>
          </p:spPr>
        </p:pic>
        <p:pic>
          <p:nvPicPr>
            <p:cNvPr id="23" name="図 22">
              <a:extLst>
                <a:ext uri="{FF2B5EF4-FFF2-40B4-BE49-F238E27FC236}">
                  <a16:creationId xmlns:a16="http://schemas.microsoft.com/office/drawing/2014/main" id="{02599C10-559E-4561-A02C-B574F0DD3131}"/>
                </a:ext>
              </a:extLst>
            </p:cNvPr>
            <p:cNvPicPr>
              <a:picLocks noChangeAspect="1"/>
            </p:cNvPicPr>
            <p:nvPr/>
          </p:nvPicPr>
          <p:blipFill>
            <a:blip r:embed="rId10"/>
            <a:stretch>
              <a:fillRect/>
            </a:stretch>
          </p:blipFill>
          <p:spPr>
            <a:xfrm>
              <a:off x="8394687" y="4424625"/>
              <a:ext cx="657785" cy="823843"/>
            </a:xfrm>
            <a:prstGeom prst="rect">
              <a:avLst/>
            </a:prstGeom>
          </p:spPr>
        </p:pic>
        <p:pic>
          <p:nvPicPr>
            <p:cNvPr id="24" name="図 23">
              <a:extLst>
                <a:ext uri="{FF2B5EF4-FFF2-40B4-BE49-F238E27FC236}">
                  <a16:creationId xmlns:a16="http://schemas.microsoft.com/office/drawing/2014/main" id="{468DFD0F-5A19-4CBF-8FC6-A3CAE305016E}"/>
                </a:ext>
              </a:extLst>
            </p:cNvPr>
            <p:cNvPicPr>
              <a:picLocks noChangeAspect="1"/>
            </p:cNvPicPr>
            <p:nvPr/>
          </p:nvPicPr>
          <p:blipFill>
            <a:blip r:embed="rId9"/>
            <a:stretch>
              <a:fillRect/>
            </a:stretch>
          </p:blipFill>
          <p:spPr>
            <a:xfrm>
              <a:off x="9079179" y="4424625"/>
              <a:ext cx="657785" cy="823843"/>
            </a:xfrm>
            <a:prstGeom prst="rect">
              <a:avLst/>
            </a:prstGeom>
          </p:spPr>
        </p:pic>
        <p:pic>
          <p:nvPicPr>
            <p:cNvPr id="25" name="図 24">
              <a:extLst>
                <a:ext uri="{FF2B5EF4-FFF2-40B4-BE49-F238E27FC236}">
                  <a16:creationId xmlns:a16="http://schemas.microsoft.com/office/drawing/2014/main" id="{18360485-426E-4B8C-B012-882BCCFD4B47}"/>
                </a:ext>
              </a:extLst>
            </p:cNvPr>
            <p:cNvPicPr>
              <a:picLocks noChangeAspect="1"/>
            </p:cNvPicPr>
            <p:nvPr/>
          </p:nvPicPr>
          <p:blipFill>
            <a:blip r:embed="rId10"/>
            <a:stretch>
              <a:fillRect/>
            </a:stretch>
          </p:blipFill>
          <p:spPr>
            <a:xfrm>
              <a:off x="9736964" y="4423820"/>
              <a:ext cx="657785" cy="823843"/>
            </a:xfrm>
            <a:prstGeom prst="rect">
              <a:avLst/>
            </a:prstGeom>
          </p:spPr>
        </p:pic>
        <p:pic>
          <p:nvPicPr>
            <p:cNvPr id="27" name="図 26">
              <a:extLst>
                <a:ext uri="{FF2B5EF4-FFF2-40B4-BE49-F238E27FC236}">
                  <a16:creationId xmlns:a16="http://schemas.microsoft.com/office/drawing/2014/main" id="{2CE0B19A-536C-4802-8D39-DF816CD71149}"/>
                </a:ext>
              </a:extLst>
            </p:cNvPr>
            <p:cNvPicPr>
              <a:picLocks noChangeAspect="1"/>
            </p:cNvPicPr>
            <p:nvPr/>
          </p:nvPicPr>
          <p:blipFill>
            <a:blip r:embed="rId9"/>
            <a:stretch>
              <a:fillRect/>
            </a:stretch>
          </p:blipFill>
          <p:spPr>
            <a:xfrm>
              <a:off x="10394749" y="4423015"/>
              <a:ext cx="657785" cy="823843"/>
            </a:xfrm>
            <a:prstGeom prst="rect">
              <a:avLst/>
            </a:prstGeom>
          </p:spPr>
        </p:pic>
      </p:grpSp>
      <p:sp>
        <p:nvSpPr>
          <p:cNvPr id="28" name="テキスト ボックス 27">
            <a:extLst>
              <a:ext uri="{FF2B5EF4-FFF2-40B4-BE49-F238E27FC236}">
                <a16:creationId xmlns:a16="http://schemas.microsoft.com/office/drawing/2014/main" id="{639583B4-A5CD-44BC-B6F8-3178C7E6E122}"/>
              </a:ext>
            </a:extLst>
          </p:cNvPr>
          <p:cNvSpPr txBox="1"/>
          <p:nvPr/>
        </p:nvSpPr>
        <p:spPr>
          <a:xfrm>
            <a:off x="9294484" y="2629345"/>
            <a:ext cx="1428975" cy="369332"/>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３回目</a:t>
            </a:r>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2E93E52D-DE95-0F48-8EA5-C16EA311C5E8}"/>
                  </a:ext>
                </a:extLst>
              </p:cNvPr>
              <p:cNvSpPr txBox="1"/>
              <p:nvPr/>
            </p:nvSpPr>
            <p:spPr>
              <a:xfrm>
                <a:off x="1994707" y="1418499"/>
                <a:ext cx="4710893" cy="1538883"/>
              </a:xfrm>
              <a:prstGeom prst="rect">
                <a:avLst/>
              </a:prstGeom>
              <a:noFill/>
            </p:spPr>
            <p:txBody>
              <a:bodyPr wrap="square" rtlCol="0">
                <a:spAutoFit/>
              </a:bodyPr>
              <a:lstStyle/>
              <a:p>
                <a:pPr algn="just"/>
                <a:r>
                  <a:rPr lang="ja-JP" altLang="en-US" sz="1850">
                    <a:latin typeface="メイリオ" panose="020B0604030504040204" pitchFamily="50" charset="-128"/>
                    <a:ea typeface="メイリオ" panose="020B0604030504040204" pitchFamily="50" charset="-128"/>
                  </a:rPr>
                  <a:t>身長の分布が</a:t>
                </a:r>
                <a:r>
                  <a:rPr lang="ja-JP" altLang="ja-JP" sz="1850">
                    <a:latin typeface="メイリオ" panose="020B0604030504040204" pitchFamily="50" charset="-128"/>
                    <a:ea typeface="メイリオ" panose="020B0604030504040204" pitchFamily="50" charset="-128"/>
                  </a:rPr>
                  <a:t>平均</a:t>
                </a:r>
                <a:r>
                  <a:rPr lang="en-US" altLang="ja-JP" sz="185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850" i="1" dirty="0">
                        <a:latin typeface="Cambria Math" panose="02040503050406030204" pitchFamily="18" charset="0"/>
                      </a:rPr>
                      <m:t>𝜇</m:t>
                    </m:r>
                    <m:r>
                      <a:rPr lang="en-US" altLang="ja-JP" sz="1850" i="1" dirty="0">
                        <a:latin typeface="Cambria Math" panose="02040503050406030204" pitchFamily="18" charset="0"/>
                      </a:rPr>
                      <m:t>=172</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、標準偏差が</a:t>
                </a:r>
                <a14:m>
                  <m:oMath xmlns:m="http://schemas.openxmlformats.org/officeDocument/2006/math">
                    <m:r>
                      <a:rPr lang="en-US" altLang="ja-JP" sz="1850" i="1" dirty="0">
                        <a:latin typeface="Cambria Math" panose="02040503050406030204" pitchFamily="18" charset="0"/>
                      </a:rPr>
                      <m:t>𝜎</m:t>
                    </m:r>
                    <m:r>
                      <a:rPr lang="en-US" altLang="ja-JP" sz="1850" i="1" dirty="0">
                        <a:latin typeface="Cambria Math" panose="02040503050406030204" pitchFamily="18" charset="0"/>
                      </a:rPr>
                      <m:t>=4.5</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の母集団</a:t>
                </a:r>
                <a:r>
                  <a:rPr lang="ja-JP" altLang="ja-JP" sz="1850">
                    <a:latin typeface="メイリオ" panose="020B0604030504040204" pitchFamily="50" charset="-128"/>
                    <a:ea typeface="メイリオ" panose="020B0604030504040204" pitchFamily="50" charset="-128"/>
                  </a:rPr>
                  <a:t>か</a:t>
                </a:r>
                <a:r>
                  <a:rPr lang="ja-JP" altLang="en-US" sz="1850">
                    <a:latin typeface="メイリオ" panose="020B0604030504040204" pitchFamily="50" charset="-128"/>
                    <a:ea typeface="メイリオ" panose="020B0604030504040204" pitchFamily="50" charset="-128"/>
                  </a:rPr>
                  <a:t>ら</a:t>
                </a:r>
                <a:r>
                  <a:rPr lang="en-US" altLang="ja-JP" sz="1850" dirty="0">
                    <a:latin typeface="メイリオ" panose="020B0604030504040204" pitchFamily="50" charset="-128"/>
                    <a:ea typeface="メイリオ" panose="020B0604030504040204" pitchFamily="50" charset="-128"/>
                  </a:rPr>
                  <a:t>100</a:t>
                </a:r>
                <a:r>
                  <a:rPr lang="ja-JP" altLang="en-US" sz="1850">
                    <a:latin typeface="メイリオ" panose="020B0604030504040204" pitchFamily="50" charset="-128"/>
                    <a:ea typeface="メイリオ" panose="020B0604030504040204" pitchFamily="50" charset="-128"/>
                  </a:rPr>
                  <a:t>人</a:t>
                </a:r>
                <a:r>
                  <a:rPr lang="ja-JP" altLang="ja-JP" sz="1850">
                    <a:latin typeface="メイリオ" panose="020B0604030504040204" pitchFamily="50" charset="-128"/>
                    <a:ea typeface="メイリオ" panose="020B0604030504040204" pitchFamily="50" charset="-128"/>
                  </a:rPr>
                  <a:t>の</a:t>
                </a:r>
                <a:r>
                  <a:rPr lang="ja-JP" altLang="ja-JP" sz="1850" dirty="0">
                    <a:latin typeface="メイリオ" panose="020B0604030504040204" pitchFamily="50" charset="-128"/>
                    <a:ea typeface="メイリオ" panose="020B0604030504040204" pitchFamily="50" charset="-128"/>
                  </a:rPr>
                  <a:t>サンプ</a:t>
                </a:r>
                <a:r>
                  <a:rPr lang="ja-JP" altLang="en-US" sz="1850" dirty="0">
                    <a:latin typeface="メイリオ" panose="020B0604030504040204" pitchFamily="50" charset="-128"/>
                    <a:ea typeface="メイリオ" panose="020B0604030504040204" pitchFamily="50" charset="-128"/>
                  </a:rPr>
                  <a:t>リング</a:t>
                </a:r>
                <a:r>
                  <a:rPr lang="ja-JP" altLang="en-US" sz="1850">
                    <a:latin typeface="メイリオ" panose="020B0604030504040204" pitchFamily="50" charset="-128"/>
                    <a:ea typeface="メイリオ" panose="020B0604030504040204" pitchFamily="50" charset="-128"/>
                  </a:rPr>
                  <a:t>が行われた。このとき</a:t>
                </a:r>
                <a:r>
                  <a:rPr lang="ja-JP" altLang="ja-JP" sz="1850">
                    <a:latin typeface="メイリオ" panose="020B0604030504040204" pitchFamily="50" charset="-128"/>
                    <a:ea typeface="メイリオ" panose="020B0604030504040204" pitchFamily="50" charset="-128"/>
                  </a:rPr>
                  <a:t>標本平均が</a:t>
                </a:r>
                <a:r>
                  <a:rPr lang="en-US" altLang="ja-JP" sz="1850" dirty="0">
                    <a:latin typeface="メイリオ" panose="020B0604030504040204" pitchFamily="50" charset="-128"/>
                    <a:ea typeface="メイリオ" panose="020B0604030504040204" pitchFamily="50" charset="-128"/>
                  </a:rPr>
                  <a:t>173cm</a:t>
                </a:r>
                <a:r>
                  <a:rPr lang="ja-JP" altLang="en-US" sz="1850">
                    <a:latin typeface="メイリオ" panose="020B0604030504040204" pitchFamily="50" charset="-128"/>
                    <a:ea typeface="メイリオ" panose="020B0604030504040204" pitchFamily="50" charset="-128"/>
                  </a:rPr>
                  <a:t>を超える確率は？</a:t>
                </a:r>
                <a:endParaRPr lang="en-US" altLang="ja-JP" sz="1850" dirty="0">
                  <a:latin typeface="メイリオ" panose="020B0604030504040204" pitchFamily="50" charset="-128"/>
                  <a:ea typeface="メイリオ" panose="020B0604030504040204" pitchFamily="50" charset="-128"/>
                </a:endParaRPr>
              </a:p>
              <a:p>
                <a:endParaRPr kumimoji="1" lang="ja-JP" altLang="en-US"/>
              </a:p>
            </p:txBody>
          </p:sp>
        </mc:Choice>
        <mc:Fallback xmlns="">
          <p:sp>
            <p:nvSpPr>
              <p:cNvPr id="30" name="テキスト ボックス 29">
                <a:extLst>
                  <a:ext uri="{FF2B5EF4-FFF2-40B4-BE49-F238E27FC236}">
                    <a16:creationId xmlns:a16="http://schemas.microsoft.com/office/drawing/2014/main" id="{2E93E52D-DE95-0F48-8EA5-C16EA311C5E8}"/>
                  </a:ext>
                </a:extLst>
              </p:cNvPr>
              <p:cNvSpPr txBox="1">
                <a:spLocks noRot="1" noChangeAspect="1" noMove="1" noResize="1" noEditPoints="1" noAdjustHandles="1" noChangeArrowheads="1" noChangeShapeType="1" noTextEdit="1"/>
              </p:cNvSpPr>
              <p:nvPr/>
            </p:nvSpPr>
            <p:spPr>
              <a:xfrm>
                <a:off x="1994707" y="1418499"/>
                <a:ext cx="4710893" cy="1538883"/>
              </a:xfrm>
              <a:prstGeom prst="rect">
                <a:avLst/>
              </a:prstGeom>
              <a:blipFill>
                <a:blip r:embed="rId11"/>
                <a:stretch>
                  <a:fillRect l="-806" t="-1639" r="-8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629214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4A39F727-02E8-460A-8E02-811D896EDC18}"/>
              </a:ext>
            </a:extLst>
          </p:cNvPr>
          <p:cNvPicPr>
            <a:picLocks noChangeAspect="1"/>
          </p:cNvPicPr>
          <p:nvPr/>
        </p:nvPicPr>
        <p:blipFill>
          <a:blip r:embed="rId3"/>
          <a:stretch>
            <a:fillRect/>
          </a:stretch>
        </p:blipFill>
        <p:spPr>
          <a:xfrm>
            <a:off x="2512609" y="3550826"/>
            <a:ext cx="2857244" cy="1738992"/>
          </a:xfrm>
          <a:prstGeom prst="rect">
            <a:avLst/>
          </a:prstGeom>
        </p:spPr>
      </p:pic>
      <p:sp>
        <p:nvSpPr>
          <p:cNvPr id="2" name="タイトル 1"/>
          <p:cNvSpPr>
            <a:spLocks noGrp="1"/>
          </p:cNvSpPr>
          <p:nvPr>
            <p:ph type="title"/>
          </p:nvPr>
        </p:nvSpPr>
        <p:spPr/>
        <p:txBody>
          <a:bodyPr/>
          <a:lstStyle/>
          <a:p>
            <a:r>
              <a:rPr lang="ja-JP" altLang="en-US" b="1" dirty="0"/>
              <a:t>中心極限定理</a:t>
            </a:r>
            <a:endParaRPr kumimoji="1" lang="ja-JP" altLang="en-US" dirty="0"/>
          </a:p>
        </p:txBody>
      </p:sp>
      <p:sp>
        <p:nvSpPr>
          <p:cNvPr id="7" name="正方形/長方形 6"/>
          <p:cNvSpPr/>
          <p:nvPr/>
        </p:nvSpPr>
        <p:spPr>
          <a:xfrm>
            <a:off x="2883371" y="2867858"/>
            <a:ext cx="2086166"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2082210" y="3349583"/>
            <a:ext cx="3670437" cy="252924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0" name="正方形/長方形 79">
            <a:extLst>
              <a:ext uri="{FF2B5EF4-FFF2-40B4-BE49-F238E27FC236}">
                <a16:creationId xmlns:a16="http://schemas.microsoft.com/office/drawing/2014/main" id="{E2980FB0-166A-4BC7-8F1C-02D4815A554B}"/>
              </a:ext>
            </a:extLst>
          </p:cNvPr>
          <p:cNvSpPr/>
          <p:nvPr/>
        </p:nvSpPr>
        <p:spPr bwMode="auto">
          <a:xfrm>
            <a:off x="1946101" y="1328231"/>
            <a:ext cx="4871705" cy="1365074"/>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55" name="正方形/長方形 54">
                <a:extLst>
                  <a:ext uri="{FF2B5EF4-FFF2-40B4-BE49-F238E27FC236}">
                    <a16:creationId xmlns:a16="http://schemas.microsoft.com/office/drawing/2014/main" id="{98A8E796-2CB5-4F22-BCC1-49D76798359D}"/>
                  </a:ext>
                </a:extLst>
              </p:cNvPr>
              <p:cNvSpPr/>
              <p:nvPr/>
            </p:nvSpPr>
            <p:spPr>
              <a:xfrm>
                <a:off x="3178139" y="5353040"/>
                <a:ext cx="15261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a:latin typeface="Cambria Math" charset="0"/>
                          <a:ea typeface="Cambria Math" charset="0"/>
                          <a:cs typeface="Cambria Math" charset="0"/>
                        </a:rPr>
                        <m:t>𝜇</m:t>
                      </m:r>
                      <m:r>
                        <a:rPr lang="en-US" altLang="ja-JP" sz="1800">
                          <a:latin typeface="Cambria Math" charset="0"/>
                          <a:ea typeface="Cambria Math" charset="0"/>
                          <a:cs typeface="Cambria Math" charset="0"/>
                        </a:rPr>
                        <m:t>=172.2</m:t>
                      </m:r>
                      <m:r>
                        <m:rPr>
                          <m:sty m:val="p"/>
                        </m:rPr>
                        <a:rPr lang="en-US" altLang="ja-JP" sz="1800">
                          <a:latin typeface="Cambria Math" charset="0"/>
                          <a:ea typeface="Cambria Math" charset="0"/>
                          <a:cs typeface="Cambria Math" charset="0"/>
                        </a:rPr>
                        <m:t>cm</m:t>
                      </m:r>
                    </m:oMath>
                  </m:oMathPara>
                </a14:m>
                <a:endParaRPr lang="ja-JP" altLang="en-US" sz="1800" dirty="0"/>
              </a:p>
            </p:txBody>
          </p:sp>
        </mc:Choice>
        <mc:Fallback xmlns="">
          <p:sp>
            <p:nvSpPr>
              <p:cNvPr id="55" name="正方形/長方形 54">
                <a:extLst>
                  <a:ext uri="{FF2B5EF4-FFF2-40B4-BE49-F238E27FC236}">
                    <a16:creationId xmlns:a16="http://schemas.microsoft.com/office/drawing/2014/main" id="{98A8E796-2CB5-4F22-BCC1-49D76798359D}"/>
                  </a:ext>
                </a:extLst>
              </p:cNvPr>
              <p:cNvSpPr>
                <a:spLocks noRot="1" noChangeAspect="1" noMove="1" noResize="1" noEditPoints="1" noAdjustHandles="1" noChangeArrowheads="1" noChangeShapeType="1" noTextEdit="1"/>
              </p:cNvSpPr>
              <p:nvPr/>
            </p:nvSpPr>
            <p:spPr>
              <a:xfrm>
                <a:off x="3178139" y="5353040"/>
                <a:ext cx="1526187" cy="369332"/>
              </a:xfrm>
              <a:prstGeom prst="rect">
                <a:avLst/>
              </a:prstGeom>
              <a:blipFill>
                <a:blip r:embed="rId6"/>
                <a:stretch>
                  <a:fillRect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3C2873C1-0475-4443-A4B8-D9C92FFEF922}"/>
                  </a:ext>
                </a:extLst>
              </p:cNvPr>
              <p:cNvSpPr/>
              <p:nvPr/>
            </p:nvSpPr>
            <p:spPr>
              <a:xfrm>
                <a:off x="4325750" y="4043128"/>
                <a:ext cx="13027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dirty="0">
                          <a:latin typeface="Cambria Math" panose="02040503050406030204" pitchFamily="18" charset="0"/>
                          <a:ea typeface="Cambria Math" charset="0"/>
                          <a:cs typeface="Cambria Math" charset="0"/>
                        </a:rPr>
                        <m:t>𝜎</m:t>
                      </m:r>
                      <m:r>
                        <a:rPr lang="en-US" altLang="ja-JP" sz="1800">
                          <a:latin typeface="Cambria Math" charset="0"/>
                          <a:ea typeface="Cambria Math" charset="0"/>
                          <a:cs typeface="Cambria Math" charset="0"/>
                        </a:rPr>
                        <m:t>=4.5</m:t>
                      </m:r>
                      <m:r>
                        <m:rPr>
                          <m:sty m:val="p"/>
                        </m:rPr>
                        <a:rPr lang="en-US" altLang="ja-JP" sz="1800">
                          <a:latin typeface="Cambria Math" charset="0"/>
                          <a:ea typeface="Cambria Math" charset="0"/>
                          <a:cs typeface="Cambria Math" charset="0"/>
                        </a:rPr>
                        <m:t>cm</m:t>
                      </m:r>
                    </m:oMath>
                  </m:oMathPara>
                </a14:m>
                <a:endParaRPr lang="ja-JP" altLang="en-US" sz="1800" dirty="0">
                  <a:latin typeface="メイリオ" panose="020B0604030504040204" pitchFamily="50" charset="-128"/>
                  <a:ea typeface="メイリオ" panose="020B0604030504040204" pitchFamily="50" charset="-128"/>
                </a:endParaRPr>
              </a:p>
            </p:txBody>
          </p:sp>
        </mc:Choice>
        <mc:Fallback xmlns="">
          <p:sp>
            <p:nvSpPr>
              <p:cNvPr id="56" name="正方形/長方形 55">
                <a:extLst>
                  <a:ext uri="{FF2B5EF4-FFF2-40B4-BE49-F238E27FC236}">
                    <a16:creationId xmlns:a16="http://schemas.microsoft.com/office/drawing/2014/main" id="{3C2873C1-0475-4443-A4B8-D9C92FFEF922}"/>
                  </a:ext>
                </a:extLst>
              </p:cNvPr>
              <p:cNvSpPr>
                <a:spLocks noRot="1" noChangeAspect="1" noMove="1" noResize="1" noEditPoints="1" noAdjustHandles="1" noChangeArrowheads="1" noChangeShapeType="1" noTextEdit="1"/>
              </p:cNvSpPr>
              <p:nvPr/>
            </p:nvSpPr>
            <p:spPr>
              <a:xfrm>
                <a:off x="4325750" y="4043128"/>
                <a:ext cx="1302793" cy="369332"/>
              </a:xfrm>
              <a:prstGeom prst="rect">
                <a:avLst/>
              </a:prstGeom>
              <a:blipFill>
                <a:blip r:embed="rId7"/>
                <a:stretch>
                  <a:fillRect/>
                </a:stretch>
              </a:blipFill>
            </p:spPr>
            <p:txBody>
              <a:bodyPr/>
              <a:lstStyle/>
              <a:p>
                <a:r>
                  <a:rPr lang="ja-JP" altLang="en-US">
                    <a:noFill/>
                  </a:rPr>
                  <a:t> </a:t>
                </a:r>
              </a:p>
            </p:txBody>
          </p:sp>
        </mc:Fallback>
      </mc:AlternateContent>
      <p:sp>
        <p:nvSpPr>
          <p:cNvPr id="14" name="角丸四角形 35">
            <a:extLst>
              <a:ext uri="{FF2B5EF4-FFF2-40B4-BE49-F238E27FC236}">
                <a16:creationId xmlns:a16="http://schemas.microsoft.com/office/drawing/2014/main" id="{75C1D9ED-39A3-44C7-978B-1B17419CE77D}"/>
              </a:ext>
            </a:extLst>
          </p:cNvPr>
          <p:cNvSpPr/>
          <p:nvPr/>
        </p:nvSpPr>
        <p:spPr>
          <a:xfrm>
            <a:off x="7002842" y="1964614"/>
            <a:ext cx="2354684" cy="17218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正方形/長方形 14">
            <a:extLst>
              <a:ext uri="{FF2B5EF4-FFF2-40B4-BE49-F238E27FC236}">
                <a16:creationId xmlns:a16="http://schemas.microsoft.com/office/drawing/2014/main" id="{3522DFE3-5007-4AD6-B483-F8DB9872C6E6}"/>
              </a:ext>
            </a:extLst>
          </p:cNvPr>
          <p:cNvSpPr/>
          <p:nvPr/>
        </p:nvSpPr>
        <p:spPr>
          <a:xfrm>
            <a:off x="7810049" y="1495766"/>
            <a:ext cx="835619"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標本</a:t>
            </a:r>
          </a:p>
        </p:txBody>
      </p:sp>
      <p:graphicFrame>
        <p:nvGraphicFramePr>
          <p:cNvPr id="26" name="表 76">
            <a:extLst>
              <a:ext uri="{FF2B5EF4-FFF2-40B4-BE49-F238E27FC236}">
                <a16:creationId xmlns:a16="http://schemas.microsoft.com/office/drawing/2014/main" id="{56C1E794-79D6-4FC0-B438-A91C66894A9E}"/>
              </a:ext>
            </a:extLst>
          </p:cNvPr>
          <p:cNvGraphicFramePr>
            <a:graphicFrameLocks noGrp="1"/>
          </p:cNvGraphicFramePr>
          <p:nvPr>
            <p:extLst>
              <p:ext uri="{D42A27DB-BD31-4B8C-83A1-F6EECF244321}">
                <p14:modId xmlns:p14="http://schemas.microsoft.com/office/powerpoint/2010/main" val="1445426827"/>
              </p:ext>
            </p:extLst>
          </p:nvPr>
        </p:nvGraphicFramePr>
        <p:xfrm>
          <a:off x="7003921" y="4033148"/>
          <a:ext cx="2305050" cy="1917687"/>
        </p:xfrm>
        <a:graphic>
          <a:graphicData uri="http://schemas.openxmlformats.org/drawingml/2006/table">
            <a:tbl>
              <a:tblPr firstRow="1" bandRow="1">
                <a:tableStyleId>{7E9639D4-E3E2-4D34-9284-5A2195B3D0D7}</a:tableStyleId>
              </a:tblPr>
              <a:tblGrid>
                <a:gridCol w="1300145">
                  <a:extLst>
                    <a:ext uri="{9D8B030D-6E8A-4147-A177-3AD203B41FA5}">
                      <a16:colId xmlns:a16="http://schemas.microsoft.com/office/drawing/2014/main" val="4146794472"/>
                    </a:ext>
                  </a:extLst>
                </a:gridCol>
                <a:gridCol w="1004905">
                  <a:extLst>
                    <a:ext uri="{9D8B030D-6E8A-4147-A177-3AD203B41FA5}">
                      <a16:colId xmlns:a16="http://schemas.microsoft.com/office/drawing/2014/main" val="713102938"/>
                    </a:ext>
                  </a:extLst>
                </a:gridCol>
              </a:tblGrid>
              <a:tr h="314109">
                <a:tc>
                  <a:txBody>
                    <a:bodyPr/>
                    <a:lstStyle/>
                    <a:p>
                      <a:pPr algn="ctr"/>
                      <a:r>
                        <a:rPr kumimoji="1" lang="ja-JP" altLang="en-US" sz="1600" dirty="0"/>
                        <a:t>サンプリング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dirty="0"/>
                        <a:t>標本平均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4753786"/>
                  </a:ext>
                </a:extLst>
              </a:tr>
              <a:tr h="314109">
                <a:tc>
                  <a:txBody>
                    <a:bodyPr/>
                    <a:lstStyle/>
                    <a:p>
                      <a:pPr algn="ctr"/>
                      <a:r>
                        <a:rPr kumimoji="1" lang="ja-JP" altLang="en-US" sz="1400" dirty="0">
                          <a:latin typeface="メイリオ" panose="020B0604030504040204" pitchFamily="50" charset="-128"/>
                          <a:ea typeface="メイリオ" panose="020B0604030504040204" pitchFamily="50" charset="-128"/>
                        </a:rPr>
                        <a:t>１回目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400" dirty="0">
                          <a:latin typeface="メイリオ" panose="020B0604030504040204" pitchFamily="50" charset="-128"/>
                          <a:ea typeface="メイリオ" panose="020B0604030504040204" pitchFamily="50" charset="-128"/>
                        </a:rPr>
                        <a:t>172.4cm</a:t>
                      </a: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7623653"/>
                  </a:ext>
                </a:extLst>
              </a:tr>
              <a:tr h="3141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メイリオ" panose="020B0604030504040204" pitchFamily="50" charset="-128"/>
                          <a:ea typeface="メイリオ" panose="020B0604030504040204" pitchFamily="50" charset="-128"/>
                        </a:rPr>
                        <a:t>２回目</a:t>
                      </a:r>
                      <a:endParaRPr kumimoji="1" lang="en-US" altLang="ja-JP"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メイリオ" panose="020B0604030504040204" pitchFamily="50" charset="-128"/>
                          <a:ea typeface="メイリオ" panose="020B0604030504040204" pitchFamily="50" charset="-128"/>
                        </a:rPr>
                        <a:t>166.3cm</a:t>
                      </a: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704652"/>
                  </a:ext>
                </a:extLst>
              </a:tr>
              <a:tr h="3141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メイリオ" panose="020B0604030504040204" pitchFamily="50" charset="-128"/>
                          <a:ea typeface="メイリオ" panose="020B0604030504040204" pitchFamily="50" charset="-128"/>
                        </a:rPr>
                        <a:t>３回目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メイリオ" panose="020B0604030504040204" pitchFamily="50" charset="-128"/>
                          <a:ea typeface="メイリオ" panose="020B0604030504040204" pitchFamily="50" charset="-128"/>
                        </a:rPr>
                        <a:t>171.2cm</a:t>
                      </a: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156162"/>
                  </a:ext>
                </a:extLst>
              </a:tr>
              <a:tr h="314109">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2348654"/>
                  </a:ext>
                </a:extLst>
              </a:tr>
            </a:tbl>
          </a:graphicData>
        </a:graphic>
      </p:graphicFrame>
      <p:sp>
        <p:nvSpPr>
          <p:cNvPr id="16" name="右矢印 34">
            <a:extLst>
              <a:ext uri="{FF2B5EF4-FFF2-40B4-BE49-F238E27FC236}">
                <a16:creationId xmlns:a16="http://schemas.microsoft.com/office/drawing/2014/main" id="{1C959BB5-08F2-49F8-A18F-9192E253E551}"/>
              </a:ext>
            </a:extLst>
          </p:cNvPr>
          <p:cNvSpPr/>
          <p:nvPr/>
        </p:nvSpPr>
        <p:spPr>
          <a:xfrm rot="19740993">
            <a:off x="5787998" y="3596248"/>
            <a:ext cx="1168322" cy="551426"/>
          </a:xfrm>
          <a:prstGeom prst="rightArrow">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9EDAF5A-B64D-43F0-A36E-DE09C5755287}"/>
                  </a:ext>
                </a:extLst>
              </p:cNvPr>
              <p:cNvSpPr txBox="1"/>
              <p:nvPr/>
            </p:nvSpPr>
            <p:spPr>
              <a:xfrm>
                <a:off x="4467741" y="3069006"/>
                <a:ext cx="2701504" cy="523220"/>
              </a:xfrm>
              <a:prstGeom prst="rect">
                <a:avLst/>
              </a:prstGeom>
              <a:noFill/>
            </p:spPr>
            <p:txBody>
              <a:bodyPr wrap="square" rtlCol="0">
                <a:spAutoFit/>
              </a:bodyPr>
              <a:lstStyle/>
              <a:p>
                <a:r>
                  <a:rPr lang="ja-JP" altLang="en-US" sz="1400" b="1" dirty="0">
                    <a:latin typeface="メイリオ" panose="020B0604030504040204" pitchFamily="50" charset="-128"/>
                    <a:ea typeface="メイリオ" panose="020B0604030504040204" pitchFamily="50" charset="-128"/>
                  </a:rPr>
                  <a:t>（大きいサンプル数</a:t>
                </a:r>
                <a:r>
                  <a:rPr lang="en-US" altLang="ja-JP" sz="1400" b="1"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b="1" i="1" dirty="0">
                        <a:latin typeface="Cambria Math" panose="02040503050406030204" pitchFamily="18" charset="0"/>
                        <a:ea typeface="メイリオ" panose="020B0604030504040204" pitchFamily="50" charset="-128"/>
                      </a:rPr>
                      <m:t>𝒏</m:t>
                    </m:r>
                  </m:oMath>
                </a14:m>
                <a:r>
                  <a:rPr lang="ja-JP" altLang="en-US" sz="1400" b="1" dirty="0">
                    <a:latin typeface="メイリオ" panose="020B0604030504040204" pitchFamily="50" charset="-128"/>
                    <a:ea typeface="メイリオ" panose="020B0604030504040204" pitchFamily="50" charset="-128"/>
                  </a:rPr>
                  <a:t>）</a:t>
                </a:r>
              </a:p>
              <a:p>
                <a:r>
                  <a:rPr lang="ja-JP" altLang="en-US" sz="140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i="1" dirty="0">
                        <a:latin typeface="Cambria Math" panose="02040503050406030204" pitchFamily="18" charset="0"/>
                        <a:ea typeface="メイリオ" panose="020B0604030504040204" pitchFamily="50" charset="-128"/>
                      </a:rPr>
                      <m:t>𝑛</m:t>
                    </m:r>
                    <m:r>
                      <a:rPr lang="en-US" altLang="ja-JP" sz="1400" i="1" dirty="0">
                        <a:latin typeface="Cambria Math" panose="02040503050406030204" pitchFamily="18" charset="0"/>
                        <a:ea typeface="メイリオ" panose="020B0604030504040204" pitchFamily="50" charset="-128"/>
                      </a:rPr>
                      <m:t>=100</m:t>
                    </m:r>
                  </m:oMath>
                </a14:m>
                <a:endParaRPr lang="ja-JP" altLang="en-US" sz="1400" dirty="0">
                  <a:latin typeface="メイリオ" panose="020B0604030504040204" pitchFamily="50" charset="-128"/>
                  <a:ea typeface="メイリオ" panose="020B0604030504040204" pitchFamily="50" charset="-128"/>
                </a:endParaRPr>
              </a:p>
            </p:txBody>
          </p:sp>
        </mc:Choice>
        <mc:Fallback xmlns="">
          <p:sp>
            <p:nvSpPr>
              <p:cNvPr id="17" name="テキスト ボックス 16">
                <a:extLst>
                  <a:ext uri="{FF2B5EF4-FFF2-40B4-BE49-F238E27FC236}">
                    <a16:creationId xmlns:a16="http://schemas.microsoft.com/office/drawing/2014/main" id="{19EDAF5A-B64D-43F0-A36E-DE09C5755287}"/>
                  </a:ext>
                </a:extLst>
              </p:cNvPr>
              <p:cNvSpPr txBox="1">
                <a:spLocks noRot="1" noChangeAspect="1" noMove="1" noResize="1" noEditPoints="1" noAdjustHandles="1" noChangeArrowheads="1" noChangeShapeType="1" noTextEdit="1"/>
              </p:cNvSpPr>
              <p:nvPr/>
            </p:nvSpPr>
            <p:spPr>
              <a:xfrm>
                <a:off x="4467741" y="3069006"/>
                <a:ext cx="2701504" cy="523220"/>
              </a:xfrm>
              <a:prstGeom prst="rect">
                <a:avLst/>
              </a:prstGeom>
              <a:blipFill>
                <a:blip r:embed="rId8"/>
                <a:stretch>
                  <a:fillRect/>
                </a:stretch>
              </a:blipFill>
            </p:spPr>
            <p:txBody>
              <a:bodyPr/>
              <a:lstStyle/>
              <a:p>
                <a:r>
                  <a:rPr lang="ja-JP" altLang="en-US">
                    <a:noFill/>
                  </a:rPr>
                  <a:t> </a:t>
                </a:r>
              </a:p>
            </p:txBody>
          </p:sp>
        </mc:Fallback>
      </mc:AlternateContent>
      <p:grpSp>
        <p:nvGrpSpPr>
          <p:cNvPr id="18" name="図形グループ 37">
            <a:extLst>
              <a:ext uri="{FF2B5EF4-FFF2-40B4-BE49-F238E27FC236}">
                <a16:creationId xmlns:a16="http://schemas.microsoft.com/office/drawing/2014/main" id="{21ACFB95-F023-4F77-ACE1-0BD99470CD0D}"/>
              </a:ext>
            </a:extLst>
          </p:cNvPr>
          <p:cNvGrpSpPr/>
          <p:nvPr/>
        </p:nvGrpSpPr>
        <p:grpSpPr>
          <a:xfrm>
            <a:off x="7352173" y="2217186"/>
            <a:ext cx="1718903" cy="1237676"/>
            <a:chOff x="8394687" y="3297069"/>
            <a:chExt cx="2657847" cy="1951399"/>
          </a:xfrm>
        </p:grpSpPr>
        <p:pic>
          <p:nvPicPr>
            <p:cNvPr id="19" name="図 18">
              <a:extLst>
                <a:ext uri="{FF2B5EF4-FFF2-40B4-BE49-F238E27FC236}">
                  <a16:creationId xmlns:a16="http://schemas.microsoft.com/office/drawing/2014/main" id="{50101557-0D66-484B-8CF2-79B0491F76A3}"/>
                </a:ext>
              </a:extLst>
            </p:cNvPr>
            <p:cNvPicPr>
              <a:picLocks noChangeAspect="1"/>
            </p:cNvPicPr>
            <p:nvPr/>
          </p:nvPicPr>
          <p:blipFill>
            <a:blip r:embed="rId9"/>
            <a:stretch>
              <a:fillRect/>
            </a:stretch>
          </p:blipFill>
          <p:spPr>
            <a:xfrm>
              <a:off x="8394687" y="3298679"/>
              <a:ext cx="657785" cy="823843"/>
            </a:xfrm>
            <a:prstGeom prst="rect">
              <a:avLst/>
            </a:prstGeom>
          </p:spPr>
        </p:pic>
        <p:pic>
          <p:nvPicPr>
            <p:cNvPr id="20" name="図 19">
              <a:extLst>
                <a:ext uri="{FF2B5EF4-FFF2-40B4-BE49-F238E27FC236}">
                  <a16:creationId xmlns:a16="http://schemas.microsoft.com/office/drawing/2014/main" id="{96420A34-E9BE-426D-9636-27874DD02F35}"/>
                </a:ext>
              </a:extLst>
            </p:cNvPr>
            <p:cNvPicPr>
              <a:picLocks noChangeAspect="1"/>
            </p:cNvPicPr>
            <p:nvPr/>
          </p:nvPicPr>
          <p:blipFill>
            <a:blip r:embed="rId10"/>
            <a:stretch>
              <a:fillRect/>
            </a:stretch>
          </p:blipFill>
          <p:spPr>
            <a:xfrm>
              <a:off x="9052472" y="3297874"/>
              <a:ext cx="657785" cy="823843"/>
            </a:xfrm>
            <a:prstGeom prst="rect">
              <a:avLst/>
            </a:prstGeom>
          </p:spPr>
        </p:pic>
        <p:pic>
          <p:nvPicPr>
            <p:cNvPr id="21" name="図 20">
              <a:extLst>
                <a:ext uri="{FF2B5EF4-FFF2-40B4-BE49-F238E27FC236}">
                  <a16:creationId xmlns:a16="http://schemas.microsoft.com/office/drawing/2014/main" id="{A4C70AD9-9EDD-4C00-A7EF-D925EF512DC3}"/>
                </a:ext>
              </a:extLst>
            </p:cNvPr>
            <p:cNvPicPr>
              <a:picLocks noChangeAspect="1"/>
            </p:cNvPicPr>
            <p:nvPr/>
          </p:nvPicPr>
          <p:blipFill>
            <a:blip r:embed="rId9"/>
            <a:stretch>
              <a:fillRect/>
            </a:stretch>
          </p:blipFill>
          <p:spPr>
            <a:xfrm>
              <a:off x="9736964" y="3297874"/>
              <a:ext cx="657785" cy="823843"/>
            </a:xfrm>
            <a:prstGeom prst="rect">
              <a:avLst/>
            </a:prstGeom>
          </p:spPr>
        </p:pic>
        <p:pic>
          <p:nvPicPr>
            <p:cNvPr id="22" name="図 21">
              <a:extLst>
                <a:ext uri="{FF2B5EF4-FFF2-40B4-BE49-F238E27FC236}">
                  <a16:creationId xmlns:a16="http://schemas.microsoft.com/office/drawing/2014/main" id="{3D8C54C2-450F-4788-8DC7-53D459B62ACC}"/>
                </a:ext>
              </a:extLst>
            </p:cNvPr>
            <p:cNvPicPr>
              <a:picLocks noChangeAspect="1"/>
            </p:cNvPicPr>
            <p:nvPr/>
          </p:nvPicPr>
          <p:blipFill>
            <a:blip r:embed="rId10"/>
            <a:stretch>
              <a:fillRect/>
            </a:stretch>
          </p:blipFill>
          <p:spPr>
            <a:xfrm>
              <a:off x="10394749" y="3297069"/>
              <a:ext cx="657785" cy="823843"/>
            </a:xfrm>
            <a:prstGeom prst="rect">
              <a:avLst/>
            </a:prstGeom>
          </p:spPr>
        </p:pic>
        <p:pic>
          <p:nvPicPr>
            <p:cNvPr id="23" name="図 22">
              <a:extLst>
                <a:ext uri="{FF2B5EF4-FFF2-40B4-BE49-F238E27FC236}">
                  <a16:creationId xmlns:a16="http://schemas.microsoft.com/office/drawing/2014/main" id="{02599C10-559E-4561-A02C-B574F0DD3131}"/>
                </a:ext>
              </a:extLst>
            </p:cNvPr>
            <p:cNvPicPr>
              <a:picLocks noChangeAspect="1"/>
            </p:cNvPicPr>
            <p:nvPr/>
          </p:nvPicPr>
          <p:blipFill>
            <a:blip r:embed="rId10"/>
            <a:stretch>
              <a:fillRect/>
            </a:stretch>
          </p:blipFill>
          <p:spPr>
            <a:xfrm>
              <a:off x="8394687" y="4424625"/>
              <a:ext cx="657785" cy="823843"/>
            </a:xfrm>
            <a:prstGeom prst="rect">
              <a:avLst/>
            </a:prstGeom>
          </p:spPr>
        </p:pic>
        <p:pic>
          <p:nvPicPr>
            <p:cNvPr id="24" name="図 23">
              <a:extLst>
                <a:ext uri="{FF2B5EF4-FFF2-40B4-BE49-F238E27FC236}">
                  <a16:creationId xmlns:a16="http://schemas.microsoft.com/office/drawing/2014/main" id="{468DFD0F-5A19-4CBF-8FC6-A3CAE305016E}"/>
                </a:ext>
              </a:extLst>
            </p:cNvPr>
            <p:cNvPicPr>
              <a:picLocks noChangeAspect="1"/>
            </p:cNvPicPr>
            <p:nvPr/>
          </p:nvPicPr>
          <p:blipFill>
            <a:blip r:embed="rId9"/>
            <a:stretch>
              <a:fillRect/>
            </a:stretch>
          </p:blipFill>
          <p:spPr>
            <a:xfrm>
              <a:off x="9079179" y="4424625"/>
              <a:ext cx="657785" cy="823843"/>
            </a:xfrm>
            <a:prstGeom prst="rect">
              <a:avLst/>
            </a:prstGeom>
          </p:spPr>
        </p:pic>
        <p:pic>
          <p:nvPicPr>
            <p:cNvPr id="25" name="図 24">
              <a:extLst>
                <a:ext uri="{FF2B5EF4-FFF2-40B4-BE49-F238E27FC236}">
                  <a16:creationId xmlns:a16="http://schemas.microsoft.com/office/drawing/2014/main" id="{18360485-426E-4B8C-B012-882BCCFD4B47}"/>
                </a:ext>
              </a:extLst>
            </p:cNvPr>
            <p:cNvPicPr>
              <a:picLocks noChangeAspect="1"/>
            </p:cNvPicPr>
            <p:nvPr/>
          </p:nvPicPr>
          <p:blipFill>
            <a:blip r:embed="rId10"/>
            <a:stretch>
              <a:fillRect/>
            </a:stretch>
          </p:blipFill>
          <p:spPr>
            <a:xfrm>
              <a:off x="9736964" y="4423820"/>
              <a:ext cx="657785" cy="823843"/>
            </a:xfrm>
            <a:prstGeom prst="rect">
              <a:avLst/>
            </a:prstGeom>
          </p:spPr>
        </p:pic>
        <p:pic>
          <p:nvPicPr>
            <p:cNvPr id="27" name="図 26">
              <a:extLst>
                <a:ext uri="{FF2B5EF4-FFF2-40B4-BE49-F238E27FC236}">
                  <a16:creationId xmlns:a16="http://schemas.microsoft.com/office/drawing/2014/main" id="{2CE0B19A-536C-4802-8D39-DF816CD71149}"/>
                </a:ext>
              </a:extLst>
            </p:cNvPr>
            <p:cNvPicPr>
              <a:picLocks noChangeAspect="1"/>
            </p:cNvPicPr>
            <p:nvPr/>
          </p:nvPicPr>
          <p:blipFill>
            <a:blip r:embed="rId9"/>
            <a:stretch>
              <a:fillRect/>
            </a:stretch>
          </p:blipFill>
          <p:spPr>
            <a:xfrm>
              <a:off x="10394749" y="4423015"/>
              <a:ext cx="657785" cy="823843"/>
            </a:xfrm>
            <a:prstGeom prst="rect">
              <a:avLst/>
            </a:prstGeom>
          </p:spPr>
        </p:pic>
      </p:grpSp>
      <p:sp>
        <p:nvSpPr>
          <p:cNvPr id="28" name="テキスト ボックス 27">
            <a:extLst>
              <a:ext uri="{FF2B5EF4-FFF2-40B4-BE49-F238E27FC236}">
                <a16:creationId xmlns:a16="http://schemas.microsoft.com/office/drawing/2014/main" id="{639583B4-A5CD-44BC-B6F8-3178C7E6E122}"/>
              </a:ext>
            </a:extLst>
          </p:cNvPr>
          <p:cNvSpPr txBox="1"/>
          <p:nvPr/>
        </p:nvSpPr>
        <p:spPr>
          <a:xfrm>
            <a:off x="9294484" y="2629345"/>
            <a:ext cx="1428975" cy="369332"/>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３回目</a:t>
            </a:r>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05FFAF7E-FE51-A143-8F09-68ED38A412C6}"/>
                  </a:ext>
                </a:extLst>
              </p:cNvPr>
              <p:cNvSpPr txBox="1"/>
              <p:nvPr/>
            </p:nvSpPr>
            <p:spPr>
              <a:xfrm>
                <a:off x="1994707" y="1418499"/>
                <a:ext cx="4710893" cy="1538883"/>
              </a:xfrm>
              <a:prstGeom prst="rect">
                <a:avLst/>
              </a:prstGeom>
              <a:noFill/>
            </p:spPr>
            <p:txBody>
              <a:bodyPr wrap="square" rtlCol="0">
                <a:spAutoFit/>
              </a:bodyPr>
              <a:lstStyle/>
              <a:p>
                <a:pPr algn="just"/>
                <a:r>
                  <a:rPr lang="ja-JP" altLang="en-US" sz="1850">
                    <a:latin typeface="メイリオ" panose="020B0604030504040204" pitchFamily="50" charset="-128"/>
                    <a:ea typeface="メイリオ" panose="020B0604030504040204" pitchFamily="50" charset="-128"/>
                  </a:rPr>
                  <a:t>身長の分布が</a:t>
                </a:r>
                <a:r>
                  <a:rPr lang="ja-JP" altLang="ja-JP" sz="1850">
                    <a:latin typeface="メイリオ" panose="020B0604030504040204" pitchFamily="50" charset="-128"/>
                    <a:ea typeface="メイリオ" panose="020B0604030504040204" pitchFamily="50" charset="-128"/>
                  </a:rPr>
                  <a:t>平均</a:t>
                </a:r>
                <a:r>
                  <a:rPr lang="en-US" altLang="ja-JP" sz="185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850" i="1" dirty="0">
                        <a:latin typeface="Cambria Math" panose="02040503050406030204" pitchFamily="18" charset="0"/>
                      </a:rPr>
                      <m:t>𝜇</m:t>
                    </m:r>
                    <m:r>
                      <a:rPr lang="en-US" altLang="ja-JP" sz="1850" i="1" dirty="0">
                        <a:latin typeface="Cambria Math" panose="02040503050406030204" pitchFamily="18" charset="0"/>
                      </a:rPr>
                      <m:t>=172</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、標準偏差が</a:t>
                </a:r>
                <a14:m>
                  <m:oMath xmlns:m="http://schemas.openxmlformats.org/officeDocument/2006/math">
                    <m:r>
                      <a:rPr lang="en-US" altLang="ja-JP" sz="1850" i="1" dirty="0">
                        <a:latin typeface="Cambria Math" panose="02040503050406030204" pitchFamily="18" charset="0"/>
                      </a:rPr>
                      <m:t>𝜎</m:t>
                    </m:r>
                    <m:r>
                      <a:rPr lang="en-US" altLang="ja-JP" sz="1850" i="1" dirty="0">
                        <a:latin typeface="Cambria Math" panose="02040503050406030204" pitchFamily="18" charset="0"/>
                      </a:rPr>
                      <m:t>=4.5</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の母集団</a:t>
                </a:r>
                <a:r>
                  <a:rPr lang="ja-JP" altLang="ja-JP" sz="1850">
                    <a:latin typeface="メイリオ" panose="020B0604030504040204" pitchFamily="50" charset="-128"/>
                    <a:ea typeface="メイリオ" panose="020B0604030504040204" pitchFamily="50" charset="-128"/>
                  </a:rPr>
                  <a:t>か</a:t>
                </a:r>
                <a:r>
                  <a:rPr lang="ja-JP" altLang="en-US" sz="1850">
                    <a:latin typeface="メイリオ" panose="020B0604030504040204" pitchFamily="50" charset="-128"/>
                    <a:ea typeface="メイリオ" panose="020B0604030504040204" pitchFamily="50" charset="-128"/>
                  </a:rPr>
                  <a:t>ら</a:t>
                </a:r>
                <a:r>
                  <a:rPr lang="en-US" altLang="ja-JP" sz="1850" dirty="0">
                    <a:latin typeface="メイリオ" panose="020B0604030504040204" pitchFamily="50" charset="-128"/>
                    <a:ea typeface="メイリオ" panose="020B0604030504040204" pitchFamily="50" charset="-128"/>
                  </a:rPr>
                  <a:t>100</a:t>
                </a:r>
                <a:r>
                  <a:rPr lang="ja-JP" altLang="en-US" sz="1850">
                    <a:latin typeface="メイリオ" panose="020B0604030504040204" pitchFamily="50" charset="-128"/>
                    <a:ea typeface="メイリオ" panose="020B0604030504040204" pitchFamily="50" charset="-128"/>
                  </a:rPr>
                  <a:t>人</a:t>
                </a:r>
                <a:r>
                  <a:rPr lang="ja-JP" altLang="ja-JP" sz="1850">
                    <a:latin typeface="メイリオ" panose="020B0604030504040204" pitchFamily="50" charset="-128"/>
                    <a:ea typeface="メイリオ" panose="020B0604030504040204" pitchFamily="50" charset="-128"/>
                  </a:rPr>
                  <a:t>の</a:t>
                </a:r>
                <a:r>
                  <a:rPr lang="ja-JP" altLang="ja-JP" sz="1850" dirty="0">
                    <a:latin typeface="メイリオ" panose="020B0604030504040204" pitchFamily="50" charset="-128"/>
                    <a:ea typeface="メイリオ" panose="020B0604030504040204" pitchFamily="50" charset="-128"/>
                  </a:rPr>
                  <a:t>サンプ</a:t>
                </a:r>
                <a:r>
                  <a:rPr lang="ja-JP" altLang="en-US" sz="1850" dirty="0">
                    <a:latin typeface="メイリオ" panose="020B0604030504040204" pitchFamily="50" charset="-128"/>
                    <a:ea typeface="メイリオ" panose="020B0604030504040204" pitchFamily="50" charset="-128"/>
                  </a:rPr>
                  <a:t>リング</a:t>
                </a:r>
                <a:r>
                  <a:rPr lang="ja-JP" altLang="en-US" sz="1850">
                    <a:latin typeface="メイリオ" panose="020B0604030504040204" pitchFamily="50" charset="-128"/>
                    <a:ea typeface="メイリオ" panose="020B0604030504040204" pitchFamily="50" charset="-128"/>
                  </a:rPr>
                  <a:t>が行われた。このとき</a:t>
                </a:r>
                <a:r>
                  <a:rPr lang="ja-JP" altLang="ja-JP" sz="1850">
                    <a:latin typeface="メイリオ" panose="020B0604030504040204" pitchFamily="50" charset="-128"/>
                    <a:ea typeface="メイリオ" panose="020B0604030504040204" pitchFamily="50" charset="-128"/>
                  </a:rPr>
                  <a:t>標本平均が</a:t>
                </a:r>
                <a:r>
                  <a:rPr lang="en-US" altLang="ja-JP" sz="1850" dirty="0">
                    <a:latin typeface="メイリオ" panose="020B0604030504040204" pitchFamily="50" charset="-128"/>
                    <a:ea typeface="メイリオ" panose="020B0604030504040204" pitchFamily="50" charset="-128"/>
                  </a:rPr>
                  <a:t>173cm</a:t>
                </a:r>
                <a:r>
                  <a:rPr lang="ja-JP" altLang="en-US" sz="1850">
                    <a:latin typeface="メイリオ" panose="020B0604030504040204" pitchFamily="50" charset="-128"/>
                    <a:ea typeface="メイリオ" panose="020B0604030504040204" pitchFamily="50" charset="-128"/>
                  </a:rPr>
                  <a:t>を超える確率は？</a:t>
                </a:r>
                <a:endParaRPr lang="en-US" altLang="ja-JP" sz="1850" dirty="0">
                  <a:latin typeface="メイリオ" panose="020B0604030504040204" pitchFamily="50" charset="-128"/>
                  <a:ea typeface="メイリオ" panose="020B0604030504040204" pitchFamily="50" charset="-128"/>
                </a:endParaRPr>
              </a:p>
              <a:p>
                <a:endParaRPr kumimoji="1" lang="ja-JP" altLang="en-US"/>
              </a:p>
            </p:txBody>
          </p:sp>
        </mc:Choice>
        <mc:Fallback xmlns="">
          <p:sp>
            <p:nvSpPr>
              <p:cNvPr id="30" name="テキスト ボックス 29">
                <a:extLst>
                  <a:ext uri="{FF2B5EF4-FFF2-40B4-BE49-F238E27FC236}">
                    <a16:creationId xmlns:a16="http://schemas.microsoft.com/office/drawing/2014/main" id="{05FFAF7E-FE51-A143-8F09-68ED38A412C6}"/>
                  </a:ext>
                </a:extLst>
              </p:cNvPr>
              <p:cNvSpPr txBox="1">
                <a:spLocks noRot="1" noChangeAspect="1" noMove="1" noResize="1" noEditPoints="1" noAdjustHandles="1" noChangeArrowheads="1" noChangeShapeType="1" noTextEdit="1"/>
              </p:cNvSpPr>
              <p:nvPr/>
            </p:nvSpPr>
            <p:spPr>
              <a:xfrm>
                <a:off x="1994707" y="1418499"/>
                <a:ext cx="4710893" cy="1538883"/>
              </a:xfrm>
              <a:prstGeom prst="rect">
                <a:avLst/>
              </a:prstGeom>
              <a:blipFill>
                <a:blip r:embed="rId11"/>
                <a:stretch>
                  <a:fillRect l="-806" t="-1639" r="-8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943128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4A39F727-02E8-460A-8E02-811D896EDC18}"/>
              </a:ext>
            </a:extLst>
          </p:cNvPr>
          <p:cNvPicPr>
            <a:picLocks noChangeAspect="1"/>
          </p:cNvPicPr>
          <p:nvPr/>
        </p:nvPicPr>
        <p:blipFill>
          <a:blip r:embed="rId3"/>
          <a:stretch>
            <a:fillRect/>
          </a:stretch>
        </p:blipFill>
        <p:spPr>
          <a:xfrm>
            <a:off x="2512609" y="3550826"/>
            <a:ext cx="2857244" cy="1738992"/>
          </a:xfrm>
          <a:prstGeom prst="rect">
            <a:avLst/>
          </a:prstGeom>
        </p:spPr>
      </p:pic>
      <p:sp>
        <p:nvSpPr>
          <p:cNvPr id="2" name="タイトル 1"/>
          <p:cNvSpPr>
            <a:spLocks noGrp="1"/>
          </p:cNvSpPr>
          <p:nvPr>
            <p:ph type="title"/>
          </p:nvPr>
        </p:nvSpPr>
        <p:spPr/>
        <p:txBody>
          <a:bodyPr/>
          <a:lstStyle/>
          <a:p>
            <a:r>
              <a:rPr lang="ja-JP" altLang="en-US" b="1" dirty="0"/>
              <a:t>中心極限定理</a:t>
            </a:r>
            <a:endParaRPr kumimoji="1" lang="ja-JP" altLang="en-US" dirty="0"/>
          </a:p>
        </p:txBody>
      </p:sp>
      <p:sp>
        <p:nvSpPr>
          <p:cNvPr id="7" name="正方形/長方形 6"/>
          <p:cNvSpPr/>
          <p:nvPr/>
        </p:nvSpPr>
        <p:spPr>
          <a:xfrm>
            <a:off x="2883371" y="2867858"/>
            <a:ext cx="2086166"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2082210" y="3349583"/>
            <a:ext cx="3670437" cy="252924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0" name="正方形/長方形 79">
            <a:extLst>
              <a:ext uri="{FF2B5EF4-FFF2-40B4-BE49-F238E27FC236}">
                <a16:creationId xmlns:a16="http://schemas.microsoft.com/office/drawing/2014/main" id="{E2980FB0-166A-4BC7-8F1C-02D4815A554B}"/>
              </a:ext>
            </a:extLst>
          </p:cNvPr>
          <p:cNvSpPr/>
          <p:nvPr/>
        </p:nvSpPr>
        <p:spPr bwMode="auto">
          <a:xfrm>
            <a:off x="1946101" y="1328231"/>
            <a:ext cx="4871705" cy="1365074"/>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55" name="正方形/長方形 54">
                <a:extLst>
                  <a:ext uri="{FF2B5EF4-FFF2-40B4-BE49-F238E27FC236}">
                    <a16:creationId xmlns:a16="http://schemas.microsoft.com/office/drawing/2014/main" id="{98A8E796-2CB5-4F22-BCC1-49D76798359D}"/>
                  </a:ext>
                </a:extLst>
              </p:cNvPr>
              <p:cNvSpPr/>
              <p:nvPr/>
            </p:nvSpPr>
            <p:spPr>
              <a:xfrm>
                <a:off x="3266304" y="5353040"/>
                <a:ext cx="13498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a:latin typeface="Cambria Math" charset="0"/>
                          <a:ea typeface="Cambria Math" charset="0"/>
                          <a:cs typeface="Cambria Math" charset="0"/>
                        </a:rPr>
                        <m:t>𝜇</m:t>
                      </m:r>
                      <m:r>
                        <a:rPr lang="en-US" altLang="ja-JP" sz="1800">
                          <a:latin typeface="Cambria Math" charset="0"/>
                          <a:ea typeface="Cambria Math" charset="0"/>
                          <a:cs typeface="Cambria Math" charset="0"/>
                        </a:rPr>
                        <m:t>=172</m:t>
                      </m:r>
                      <m:r>
                        <m:rPr>
                          <m:sty m:val="p"/>
                        </m:rPr>
                        <a:rPr lang="en-US" altLang="ja-JP" sz="1800">
                          <a:latin typeface="Cambria Math" charset="0"/>
                          <a:ea typeface="Cambria Math" charset="0"/>
                          <a:cs typeface="Cambria Math" charset="0"/>
                        </a:rPr>
                        <m:t>cm</m:t>
                      </m:r>
                    </m:oMath>
                  </m:oMathPara>
                </a14:m>
                <a:endParaRPr lang="ja-JP" altLang="en-US" sz="1800" dirty="0"/>
              </a:p>
            </p:txBody>
          </p:sp>
        </mc:Choice>
        <mc:Fallback xmlns="">
          <p:sp>
            <p:nvSpPr>
              <p:cNvPr id="55" name="正方形/長方形 54">
                <a:extLst>
                  <a:ext uri="{FF2B5EF4-FFF2-40B4-BE49-F238E27FC236}">
                    <a16:creationId xmlns:a16="http://schemas.microsoft.com/office/drawing/2014/main" id="{98A8E796-2CB5-4F22-BCC1-49D76798359D}"/>
                  </a:ext>
                </a:extLst>
              </p:cNvPr>
              <p:cNvSpPr>
                <a:spLocks noRot="1" noChangeAspect="1" noMove="1" noResize="1" noEditPoints="1" noAdjustHandles="1" noChangeArrowheads="1" noChangeShapeType="1" noTextEdit="1"/>
              </p:cNvSpPr>
              <p:nvPr/>
            </p:nvSpPr>
            <p:spPr>
              <a:xfrm>
                <a:off x="3266304" y="5353040"/>
                <a:ext cx="1349857" cy="369332"/>
              </a:xfrm>
              <a:prstGeom prst="rect">
                <a:avLst/>
              </a:prstGeom>
              <a:blipFill>
                <a:blip r:embed="rId4"/>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3C2873C1-0475-4443-A4B8-D9C92FFEF922}"/>
                  </a:ext>
                </a:extLst>
              </p:cNvPr>
              <p:cNvSpPr/>
              <p:nvPr/>
            </p:nvSpPr>
            <p:spPr>
              <a:xfrm>
                <a:off x="4325750" y="4043128"/>
                <a:ext cx="13027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dirty="0">
                          <a:latin typeface="Cambria Math" panose="02040503050406030204" pitchFamily="18" charset="0"/>
                          <a:ea typeface="Cambria Math" charset="0"/>
                          <a:cs typeface="Cambria Math" charset="0"/>
                        </a:rPr>
                        <m:t>𝜎</m:t>
                      </m:r>
                      <m:r>
                        <a:rPr lang="en-US" altLang="ja-JP" sz="1800">
                          <a:latin typeface="Cambria Math" charset="0"/>
                          <a:ea typeface="Cambria Math" charset="0"/>
                          <a:cs typeface="Cambria Math" charset="0"/>
                        </a:rPr>
                        <m:t>=4.5</m:t>
                      </m:r>
                      <m:r>
                        <m:rPr>
                          <m:sty m:val="p"/>
                        </m:rPr>
                        <a:rPr lang="en-US" altLang="ja-JP" sz="1800">
                          <a:latin typeface="Cambria Math" charset="0"/>
                          <a:ea typeface="Cambria Math" charset="0"/>
                          <a:cs typeface="Cambria Math" charset="0"/>
                        </a:rPr>
                        <m:t>cm</m:t>
                      </m:r>
                    </m:oMath>
                  </m:oMathPara>
                </a14:m>
                <a:endParaRPr lang="ja-JP" altLang="en-US" sz="1800" dirty="0">
                  <a:latin typeface="メイリオ" panose="020B0604030504040204" pitchFamily="50" charset="-128"/>
                  <a:ea typeface="メイリオ" panose="020B0604030504040204" pitchFamily="50" charset="-128"/>
                </a:endParaRPr>
              </a:p>
            </p:txBody>
          </p:sp>
        </mc:Choice>
        <mc:Fallback xmlns="">
          <p:sp>
            <p:nvSpPr>
              <p:cNvPr id="56" name="正方形/長方形 55">
                <a:extLst>
                  <a:ext uri="{FF2B5EF4-FFF2-40B4-BE49-F238E27FC236}">
                    <a16:creationId xmlns:a16="http://schemas.microsoft.com/office/drawing/2014/main" id="{3C2873C1-0475-4443-A4B8-D9C92FFEF922}"/>
                  </a:ext>
                </a:extLst>
              </p:cNvPr>
              <p:cNvSpPr>
                <a:spLocks noRot="1" noChangeAspect="1" noMove="1" noResize="1" noEditPoints="1" noAdjustHandles="1" noChangeArrowheads="1" noChangeShapeType="1" noTextEdit="1"/>
              </p:cNvSpPr>
              <p:nvPr/>
            </p:nvSpPr>
            <p:spPr>
              <a:xfrm>
                <a:off x="4325750" y="4043128"/>
                <a:ext cx="1302793" cy="369332"/>
              </a:xfrm>
              <a:prstGeom prst="rect">
                <a:avLst/>
              </a:prstGeom>
              <a:blipFill>
                <a:blip r:embed="rId7"/>
                <a:stretch>
                  <a:fillRect/>
                </a:stretch>
              </a:blipFill>
            </p:spPr>
            <p:txBody>
              <a:bodyPr/>
              <a:lstStyle/>
              <a:p>
                <a:r>
                  <a:rPr lang="ja-JP" altLang="en-US">
                    <a:noFill/>
                  </a:rPr>
                  <a:t> </a:t>
                </a:r>
              </a:p>
            </p:txBody>
          </p:sp>
        </mc:Fallback>
      </mc:AlternateContent>
      <p:sp>
        <p:nvSpPr>
          <p:cNvPr id="14" name="角丸四角形 35">
            <a:extLst>
              <a:ext uri="{FF2B5EF4-FFF2-40B4-BE49-F238E27FC236}">
                <a16:creationId xmlns:a16="http://schemas.microsoft.com/office/drawing/2014/main" id="{75C1D9ED-39A3-44C7-978B-1B17419CE77D}"/>
              </a:ext>
            </a:extLst>
          </p:cNvPr>
          <p:cNvSpPr/>
          <p:nvPr/>
        </p:nvSpPr>
        <p:spPr>
          <a:xfrm>
            <a:off x="7002842" y="1964614"/>
            <a:ext cx="2354684" cy="17218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正方形/長方形 14">
            <a:extLst>
              <a:ext uri="{FF2B5EF4-FFF2-40B4-BE49-F238E27FC236}">
                <a16:creationId xmlns:a16="http://schemas.microsoft.com/office/drawing/2014/main" id="{3522DFE3-5007-4AD6-B483-F8DB9872C6E6}"/>
              </a:ext>
            </a:extLst>
          </p:cNvPr>
          <p:cNvSpPr/>
          <p:nvPr/>
        </p:nvSpPr>
        <p:spPr>
          <a:xfrm>
            <a:off x="7810049" y="1495766"/>
            <a:ext cx="835619"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標本</a:t>
            </a:r>
          </a:p>
        </p:txBody>
      </p:sp>
      <p:graphicFrame>
        <p:nvGraphicFramePr>
          <p:cNvPr id="26" name="表 76">
            <a:extLst>
              <a:ext uri="{FF2B5EF4-FFF2-40B4-BE49-F238E27FC236}">
                <a16:creationId xmlns:a16="http://schemas.microsoft.com/office/drawing/2014/main" id="{56C1E794-79D6-4FC0-B438-A91C66894A9E}"/>
              </a:ext>
            </a:extLst>
          </p:cNvPr>
          <p:cNvGraphicFramePr>
            <a:graphicFrameLocks noGrp="1"/>
          </p:cNvGraphicFramePr>
          <p:nvPr/>
        </p:nvGraphicFramePr>
        <p:xfrm>
          <a:off x="7003921" y="4033148"/>
          <a:ext cx="2305050" cy="1917687"/>
        </p:xfrm>
        <a:graphic>
          <a:graphicData uri="http://schemas.openxmlformats.org/drawingml/2006/table">
            <a:tbl>
              <a:tblPr firstRow="1" bandRow="1">
                <a:tableStyleId>{7E9639D4-E3E2-4D34-9284-5A2195B3D0D7}</a:tableStyleId>
              </a:tblPr>
              <a:tblGrid>
                <a:gridCol w="1300145">
                  <a:extLst>
                    <a:ext uri="{9D8B030D-6E8A-4147-A177-3AD203B41FA5}">
                      <a16:colId xmlns:a16="http://schemas.microsoft.com/office/drawing/2014/main" val="4146794472"/>
                    </a:ext>
                  </a:extLst>
                </a:gridCol>
                <a:gridCol w="1004905">
                  <a:extLst>
                    <a:ext uri="{9D8B030D-6E8A-4147-A177-3AD203B41FA5}">
                      <a16:colId xmlns:a16="http://schemas.microsoft.com/office/drawing/2014/main" val="713102938"/>
                    </a:ext>
                  </a:extLst>
                </a:gridCol>
              </a:tblGrid>
              <a:tr h="314109">
                <a:tc>
                  <a:txBody>
                    <a:bodyPr/>
                    <a:lstStyle/>
                    <a:p>
                      <a:pPr algn="ctr"/>
                      <a:r>
                        <a:rPr kumimoji="1" lang="ja-JP" altLang="en-US" sz="1600" dirty="0"/>
                        <a:t>サンプリング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dirty="0"/>
                        <a:t>標本平均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4753786"/>
                  </a:ext>
                </a:extLst>
              </a:tr>
              <a:tr h="314109">
                <a:tc>
                  <a:txBody>
                    <a:bodyPr/>
                    <a:lstStyle/>
                    <a:p>
                      <a:pPr algn="ctr"/>
                      <a:r>
                        <a:rPr kumimoji="1" lang="ja-JP" altLang="en-US" sz="1400" dirty="0">
                          <a:latin typeface="メイリオ" panose="020B0604030504040204" pitchFamily="50" charset="-128"/>
                          <a:ea typeface="メイリオ" panose="020B0604030504040204" pitchFamily="50" charset="-128"/>
                        </a:rPr>
                        <a:t>１回目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400" dirty="0">
                          <a:latin typeface="メイリオ" panose="020B0604030504040204" pitchFamily="50" charset="-128"/>
                          <a:ea typeface="メイリオ" panose="020B0604030504040204" pitchFamily="50" charset="-128"/>
                        </a:rPr>
                        <a:t>172.4cm</a:t>
                      </a: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7623653"/>
                  </a:ext>
                </a:extLst>
              </a:tr>
              <a:tr h="3141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メイリオ" panose="020B0604030504040204" pitchFamily="50" charset="-128"/>
                          <a:ea typeface="メイリオ" panose="020B0604030504040204" pitchFamily="50" charset="-128"/>
                        </a:rPr>
                        <a:t>２回目</a:t>
                      </a:r>
                      <a:endParaRPr kumimoji="1" lang="en-US" altLang="ja-JP"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メイリオ" panose="020B0604030504040204" pitchFamily="50" charset="-128"/>
                          <a:ea typeface="メイリオ" panose="020B0604030504040204" pitchFamily="50" charset="-128"/>
                        </a:rPr>
                        <a:t>166.3cm</a:t>
                      </a: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704652"/>
                  </a:ext>
                </a:extLst>
              </a:tr>
              <a:tr h="3141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メイリオ" panose="020B0604030504040204" pitchFamily="50" charset="-128"/>
                          <a:ea typeface="メイリオ" panose="020B0604030504040204" pitchFamily="50" charset="-128"/>
                        </a:rPr>
                        <a:t>３回目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メイリオ" panose="020B0604030504040204" pitchFamily="50" charset="-128"/>
                          <a:ea typeface="メイリオ" panose="020B0604030504040204" pitchFamily="50" charset="-128"/>
                        </a:rPr>
                        <a:t>171.2cm</a:t>
                      </a: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156162"/>
                  </a:ext>
                </a:extLst>
              </a:tr>
              <a:tr h="314109">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2348654"/>
                  </a:ext>
                </a:extLst>
              </a:tr>
            </a:tbl>
          </a:graphicData>
        </a:graphic>
      </p:graphicFrame>
      <p:sp>
        <p:nvSpPr>
          <p:cNvPr id="16" name="右矢印 34">
            <a:extLst>
              <a:ext uri="{FF2B5EF4-FFF2-40B4-BE49-F238E27FC236}">
                <a16:creationId xmlns:a16="http://schemas.microsoft.com/office/drawing/2014/main" id="{1C959BB5-08F2-49F8-A18F-9192E253E551}"/>
              </a:ext>
            </a:extLst>
          </p:cNvPr>
          <p:cNvSpPr/>
          <p:nvPr/>
        </p:nvSpPr>
        <p:spPr>
          <a:xfrm rot="19740993">
            <a:off x="5787998" y="3596248"/>
            <a:ext cx="1168322" cy="551426"/>
          </a:xfrm>
          <a:prstGeom prst="rightArrow">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9EDAF5A-B64D-43F0-A36E-DE09C5755287}"/>
                  </a:ext>
                </a:extLst>
              </p:cNvPr>
              <p:cNvSpPr txBox="1"/>
              <p:nvPr/>
            </p:nvSpPr>
            <p:spPr>
              <a:xfrm>
                <a:off x="4467741" y="3069006"/>
                <a:ext cx="2701504" cy="523220"/>
              </a:xfrm>
              <a:prstGeom prst="rect">
                <a:avLst/>
              </a:prstGeom>
              <a:noFill/>
            </p:spPr>
            <p:txBody>
              <a:bodyPr wrap="square" rtlCol="0">
                <a:spAutoFit/>
              </a:bodyPr>
              <a:lstStyle/>
              <a:p>
                <a:r>
                  <a:rPr lang="ja-JP" altLang="en-US" sz="1400" b="1" dirty="0">
                    <a:latin typeface="メイリオ" panose="020B0604030504040204" pitchFamily="50" charset="-128"/>
                    <a:ea typeface="メイリオ" panose="020B0604030504040204" pitchFamily="50" charset="-128"/>
                  </a:rPr>
                  <a:t>（大きいサンプル数</a:t>
                </a:r>
                <a:r>
                  <a:rPr lang="en-US" altLang="ja-JP" sz="1400" b="1"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b="1" i="1" dirty="0">
                        <a:latin typeface="Cambria Math" panose="02040503050406030204" pitchFamily="18" charset="0"/>
                        <a:ea typeface="メイリオ" panose="020B0604030504040204" pitchFamily="50" charset="-128"/>
                      </a:rPr>
                      <m:t>𝒏</m:t>
                    </m:r>
                  </m:oMath>
                </a14:m>
                <a:r>
                  <a:rPr lang="ja-JP" altLang="en-US" sz="1400" b="1" dirty="0">
                    <a:latin typeface="メイリオ" panose="020B0604030504040204" pitchFamily="50" charset="-128"/>
                    <a:ea typeface="メイリオ" panose="020B0604030504040204" pitchFamily="50" charset="-128"/>
                  </a:rPr>
                  <a:t>）</a:t>
                </a:r>
              </a:p>
              <a:p>
                <a:r>
                  <a:rPr lang="ja-JP" altLang="en-US" sz="140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i="1" dirty="0">
                        <a:latin typeface="Cambria Math" panose="02040503050406030204" pitchFamily="18" charset="0"/>
                        <a:ea typeface="メイリオ" panose="020B0604030504040204" pitchFamily="50" charset="-128"/>
                      </a:rPr>
                      <m:t>𝑛</m:t>
                    </m:r>
                    <m:r>
                      <a:rPr lang="en-US" altLang="ja-JP" sz="1400" i="1" dirty="0">
                        <a:latin typeface="Cambria Math" panose="02040503050406030204" pitchFamily="18" charset="0"/>
                        <a:ea typeface="メイリオ" panose="020B0604030504040204" pitchFamily="50" charset="-128"/>
                      </a:rPr>
                      <m:t>=100</m:t>
                    </m:r>
                  </m:oMath>
                </a14:m>
                <a:endParaRPr lang="ja-JP" altLang="en-US" sz="1400" dirty="0">
                  <a:latin typeface="メイリオ" panose="020B0604030504040204" pitchFamily="50" charset="-128"/>
                  <a:ea typeface="メイリオ" panose="020B0604030504040204" pitchFamily="50" charset="-128"/>
                </a:endParaRPr>
              </a:p>
            </p:txBody>
          </p:sp>
        </mc:Choice>
        <mc:Fallback xmlns="">
          <p:sp>
            <p:nvSpPr>
              <p:cNvPr id="17" name="テキスト ボックス 16">
                <a:extLst>
                  <a:ext uri="{FF2B5EF4-FFF2-40B4-BE49-F238E27FC236}">
                    <a16:creationId xmlns:a16="http://schemas.microsoft.com/office/drawing/2014/main" id="{19EDAF5A-B64D-43F0-A36E-DE09C5755287}"/>
                  </a:ext>
                </a:extLst>
              </p:cNvPr>
              <p:cNvSpPr txBox="1">
                <a:spLocks noRot="1" noChangeAspect="1" noMove="1" noResize="1" noEditPoints="1" noAdjustHandles="1" noChangeArrowheads="1" noChangeShapeType="1" noTextEdit="1"/>
              </p:cNvSpPr>
              <p:nvPr/>
            </p:nvSpPr>
            <p:spPr>
              <a:xfrm>
                <a:off x="4467741" y="3069006"/>
                <a:ext cx="2701504" cy="523220"/>
              </a:xfrm>
              <a:prstGeom prst="rect">
                <a:avLst/>
              </a:prstGeom>
              <a:blipFill>
                <a:blip r:embed="rId8"/>
                <a:stretch>
                  <a:fillRect/>
                </a:stretch>
              </a:blipFill>
            </p:spPr>
            <p:txBody>
              <a:bodyPr/>
              <a:lstStyle/>
              <a:p>
                <a:r>
                  <a:rPr lang="ja-JP" altLang="en-US">
                    <a:noFill/>
                  </a:rPr>
                  <a:t> </a:t>
                </a:r>
              </a:p>
            </p:txBody>
          </p:sp>
        </mc:Fallback>
      </mc:AlternateContent>
      <p:grpSp>
        <p:nvGrpSpPr>
          <p:cNvPr id="18" name="図形グループ 37">
            <a:extLst>
              <a:ext uri="{FF2B5EF4-FFF2-40B4-BE49-F238E27FC236}">
                <a16:creationId xmlns:a16="http://schemas.microsoft.com/office/drawing/2014/main" id="{21ACFB95-F023-4F77-ACE1-0BD99470CD0D}"/>
              </a:ext>
            </a:extLst>
          </p:cNvPr>
          <p:cNvGrpSpPr/>
          <p:nvPr/>
        </p:nvGrpSpPr>
        <p:grpSpPr>
          <a:xfrm>
            <a:off x="7352173" y="2217186"/>
            <a:ext cx="1718903" cy="1237676"/>
            <a:chOff x="8394687" y="3297069"/>
            <a:chExt cx="2657847" cy="1951399"/>
          </a:xfrm>
        </p:grpSpPr>
        <p:pic>
          <p:nvPicPr>
            <p:cNvPr id="19" name="図 18">
              <a:extLst>
                <a:ext uri="{FF2B5EF4-FFF2-40B4-BE49-F238E27FC236}">
                  <a16:creationId xmlns:a16="http://schemas.microsoft.com/office/drawing/2014/main" id="{50101557-0D66-484B-8CF2-79B0491F76A3}"/>
                </a:ext>
              </a:extLst>
            </p:cNvPr>
            <p:cNvPicPr>
              <a:picLocks noChangeAspect="1"/>
            </p:cNvPicPr>
            <p:nvPr/>
          </p:nvPicPr>
          <p:blipFill>
            <a:blip r:embed="rId9"/>
            <a:stretch>
              <a:fillRect/>
            </a:stretch>
          </p:blipFill>
          <p:spPr>
            <a:xfrm>
              <a:off x="8394687" y="3298679"/>
              <a:ext cx="657785" cy="823843"/>
            </a:xfrm>
            <a:prstGeom prst="rect">
              <a:avLst/>
            </a:prstGeom>
          </p:spPr>
        </p:pic>
        <p:pic>
          <p:nvPicPr>
            <p:cNvPr id="20" name="図 19">
              <a:extLst>
                <a:ext uri="{FF2B5EF4-FFF2-40B4-BE49-F238E27FC236}">
                  <a16:creationId xmlns:a16="http://schemas.microsoft.com/office/drawing/2014/main" id="{96420A34-E9BE-426D-9636-27874DD02F35}"/>
                </a:ext>
              </a:extLst>
            </p:cNvPr>
            <p:cNvPicPr>
              <a:picLocks noChangeAspect="1"/>
            </p:cNvPicPr>
            <p:nvPr/>
          </p:nvPicPr>
          <p:blipFill>
            <a:blip r:embed="rId10"/>
            <a:stretch>
              <a:fillRect/>
            </a:stretch>
          </p:blipFill>
          <p:spPr>
            <a:xfrm>
              <a:off x="9052472" y="3297874"/>
              <a:ext cx="657785" cy="823843"/>
            </a:xfrm>
            <a:prstGeom prst="rect">
              <a:avLst/>
            </a:prstGeom>
          </p:spPr>
        </p:pic>
        <p:pic>
          <p:nvPicPr>
            <p:cNvPr id="21" name="図 20">
              <a:extLst>
                <a:ext uri="{FF2B5EF4-FFF2-40B4-BE49-F238E27FC236}">
                  <a16:creationId xmlns:a16="http://schemas.microsoft.com/office/drawing/2014/main" id="{A4C70AD9-9EDD-4C00-A7EF-D925EF512DC3}"/>
                </a:ext>
              </a:extLst>
            </p:cNvPr>
            <p:cNvPicPr>
              <a:picLocks noChangeAspect="1"/>
            </p:cNvPicPr>
            <p:nvPr/>
          </p:nvPicPr>
          <p:blipFill>
            <a:blip r:embed="rId9"/>
            <a:stretch>
              <a:fillRect/>
            </a:stretch>
          </p:blipFill>
          <p:spPr>
            <a:xfrm>
              <a:off x="9736964" y="3297874"/>
              <a:ext cx="657785" cy="823843"/>
            </a:xfrm>
            <a:prstGeom prst="rect">
              <a:avLst/>
            </a:prstGeom>
          </p:spPr>
        </p:pic>
        <p:pic>
          <p:nvPicPr>
            <p:cNvPr id="22" name="図 21">
              <a:extLst>
                <a:ext uri="{FF2B5EF4-FFF2-40B4-BE49-F238E27FC236}">
                  <a16:creationId xmlns:a16="http://schemas.microsoft.com/office/drawing/2014/main" id="{3D8C54C2-450F-4788-8DC7-53D459B62ACC}"/>
                </a:ext>
              </a:extLst>
            </p:cNvPr>
            <p:cNvPicPr>
              <a:picLocks noChangeAspect="1"/>
            </p:cNvPicPr>
            <p:nvPr/>
          </p:nvPicPr>
          <p:blipFill>
            <a:blip r:embed="rId10"/>
            <a:stretch>
              <a:fillRect/>
            </a:stretch>
          </p:blipFill>
          <p:spPr>
            <a:xfrm>
              <a:off x="10394749" y="3297069"/>
              <a:ext cx="657785" cy="823843"/>
            </a:xfrm>
            <a:prstGeom prst="rect">
              <a:avLst/>
            </a:prstGeom>
          </p:spPr>
        </p:pic>
        <p:pic>
          <p:nvPicPr>
            <p:cNvPr id="23" name="図 22">
              <a:extLst>
                <a:ext uri="{FF2B5EF4-FFF2-40B4-BE49-F238E27FC236}">
                  <a16:creationId xmlns:a16="http://schemas.microsoft.com/office/drawing/2014/main" id="{02599C10-559E-4561-A02C-B574F0DD3131}"/>
                </a:ext>
              </a:extLst>
            </p:cNvPr>
            <p:cNvPicPr>
              <a:picLocks noChangeAspect="1"/>
            </p:cNvPicPr>
            <p:nvPr/>
          </p:nvPicPr>
          <p:blipFill>
            <a:blip r:embed="rId10"/>
            <a:stretch>
              <a:fillRect/>
            </a:stretch>
          </p:blipFill>
          <p:spPr>
            <a:xfrm>
              <a:off x="8394687" y="4424625"/>
              <a:ext cx="657785" cy="823843"/>
            </a:xfrm>
            <a:prstGeom prst="rect">
              <a:avLst/>
            </a:prstGeom>
          </p:spPr>
        </p:pic>
        <p:pic>
          <p:nvPicPr>
            <p:cNvPr id="24" name="図 23">
              <a:extLst>
                <a:ext uri="{FF2B5EF4-FFF2-40B4-BE49-F238E27FC236}">
                  <a16:creationId xmlns:a16="http://schemas.microsoft.com/office/drawing/2014/main" id="{468DFD0F-5A19-4CBF-8FC6-A3CAE305016E}"/>
                </a:ext>
              </a:extLst>
            </p:cNvPr>
            <p:cNvPicPr>
              <a:picLocks noChangeAspect="1"/>
            </p:cNvPicPr>
            <p:nvPr/>
          </p:nvPicPr>
          <p:blipFill>
            <a:blip r:embed="rId9"/>
            <a:stretch>
              <a:fillRect/>
            </a:stretch>
          </p:blipFill>
          <p:spPr>
            <a:xfrm>
              <a:off x="9079179" y="4424625"/>
              <a:ext cx="657785" cy="823843"/>
            </a:xfrm>
            <a:prstGeom prst="rect">
              <a:avLst/>
            </a:prstGeom>
          </p:spPr>
        </p:pic>
        <p:pic>
          <p:nvPicPr>
            <p:cNvPr id="25" name="図 24">
              <a:extLst>
                <a:ext uri="{FF2B5EF4-FFF2-40B4-BE49-F238E27FC236}">
                  <a16:creationId xmlns:a16="http://schemas.microsoft.com/office/drawing/2014/main" id="{18360485-426E-4B8C-B012-882BCCFD4B47}"/>
                </a:ext>
              </a:extLst>
            </p:cNvPr>
            <p:cNvPicPr>
              <a:picLocks noChangeAspect="1"/>
            </p:cNvPicPr>
            <p:nvPr/>
          </p:nvPicPr>
          <p:blipFill>
            <a:blip r:embed="rId10"/>
            <a:stretch>
              <a:fillRect/>
            </a:stretch>
          </p:blipFill>
          <p:spPr>
            <a:xfrm>
              <a:off x="9736964" y="4423820"/>
              <a:ext cx="657785" cy="823843"/>
            </a:xfrm>
            <a:prstGeom prst="rect">
              <a:avLst/>
            </a:prstGeom>
          </p:spPr>
        </p:pic>
        <p:pic>
          <p:nvPicPr>
            <p:cNvPr id="27" name="図 26">
              <a:extLst>
                <a:ext uri="{FF2B5EF4-FFF2-40B4-BE49-F238E27FC236}">
                  <a16:creationId xmlns:a16="http://schemas.microsoft.com/office/drawing/2014/main" id="{2CE0B19A-536C-4802-8D39-DF816CD71149}"/>
                </a:ext>
              </a:extLst>
            </p:cNvPr>
            <p:cNvPicPr>
              <a:picLocks noChangeAspect="1"/>
            </p:cNvPicPr>
            <p:nvPr/>
          </p:nvPicPr>
          <p:blipFill>
            <a:blip r:embed="rId9"/>
            <a:stretch>
              <a:fillRect/>
            </a:stretch>
          </p:blipFill>
          <p:spPr>
            <a:xfrm>
              <a:off x="10394749" y="4423015"/>
              <a:ext cx="657785" cy="823843"/>
            </a:xfrm>
            <a:prstGeom prst="rect">
              <a:avLst/>
            </a:prstGeom>
          </p:spPr>
        </p:pic>
      </p:grpSp>
      <p:sp>
        <p:nvSpPr>
          <p:cNvPr id="29" name="テキスト ボックス 28">
            <a:extLst>
              <a:ext uri="{FF2B5EF4-FFF2-40B4-BE49-F238E27FC236}">
                <a16:creationId xmlns:a16="http://schemas.microsoft.com/office/drawing/2014/main" id="{D40C5447-EC21-480D-8A4C-F720B6ED8BBF}"/>
              </a:ext>
            </a:extLst>
          </p:cNvPr>
          <p:cNvSpPr txBox="1"/>
          <p:nvPr/>
        </p:nvSpPr>
        <p:spPr>
          <a:xfrm>
            <a:off x="6944517" y="6133214"/>
            <a:ext cx="2466390" cy="338554"/>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何回も繰り返す</a:t>
            </a:r>
          </a:p>
        </p:txBody>
      </p:sp>
      <p:sp>
        <p:nvSpPr>
          <p:cNvPr id="30" name="テキスト ボックス 29">
            <a:extLst>
              <a:ext uri="{FF2B5EF4-FFF2-40B4-BE49-F238E27FC236}">
                <a16:creationId xmlns:a16="http://schemas.microsoft.com/office/drawing/2014/main" id="{627C2AAA-1060-403E-BCD1-59D91713BD69}"/>
              </a:ext>
            </a:extLst>
          </p:cNvPr>
          <p:cNvSpPr txBox="1"/>
          <p:nvPr/>
        </p:nvSpPr>
        <p:spPr>
          <a:xfrm rot="5400000">
            <a:off x="7204289" y="5475333"/>
            <a:ext cx="777649" cy="369332"/>
          </a:xfrm>
          <a:prstGeom prst="rect">
            <a:avLst/>
          </a:prstGeom>
          <a:noFill/>
        </p:spPr>
        <p:txBody>
          <a:bodyPr wrap="square" rtlCol="0">
            <a:spAutoFit/>
          </a:bodyPr>
          <a:lstStyle/>
          <a:p>
            <a:r>
              <a:rPr lang="ja-JP" altLang="en-US" sz="1800" dirty="0"/>
              <a:t>・・・</a:t>
            </a:r>
          </a:p>
        </p:txBody>
      </p:sp>
      <p:sp>
        <p:nvSpPr>
          <p:cNvPr id="31" name="テキスト ボックス 30">
            <a:extLst>
              <a:ext uri="{FF2B5EF4-FFF2-40B4-BE49-F238E27FC236}">
                <a16:creationId xmlns:a16="http://schemas.microsoft.com/office/drawing/2014/main" id="{DEF9DE78-F1BE-4A15-A1BF-2AAE61558D24}"/>
              </a:ext>
            </a:extLst>
          </p:cNvPr>
          <p:cNvSpPr txBox="1"/>
          <p:nvPr/>
        </p:nvSpPr>
        <p:spPr>
          <a:xfrm rot="5400000">
            <a:off x="8424235" y="5458776"/>
            <a:ext cx="777649" cy="369332"/>
          </a:xfrm>
          <a:prstGeom prst="rect">
            <a:avLst/>
          </a:prstGeom>
          <a:noFill/>
        </p:spPr>
        <p:txBody>
          <a:bodyPr wrap="square" rtlCol="0">
            <a:spAutoFit/>
          </a:bodyPr>
          <a:lstStyle/>
          <a:p>
            <a:r>
              <a:rPr lang="ja-JP" altLang="en-US" sz="1800" dirty="0"/>
              <a:t>・・・</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790675D-84D6-4D4B-A8D1-6E7C4891FDFD}"/>
                  </a:ext>
                </a:extLst>
              </p:cNvPr>
              <p:cNvSpPr txBox="1"/>
              <p:nvPr/>
            </p:nvSpPr>
            <p:spPr>
              <a:xfrm>
                <a:off x="1994707" y="1418499"/>
                <a:ext cx="4710893" cy="1538883"/>
              </a:xfrm>
              <a:prstGeom prst="rect">
                <a:avLst/>
              </a:prstGeom>
              <a:noFill/>
            </p:spPr>
            <p:txBody>
              <a:bodyPr wrap="square" rtlCol="0">
                <a:spAutoFit/>
              </a:bodyPr>
              <a:lstStyle/>
              <a:p>
                <a:pPr algn="just"/>
                <a:r>
                  <a:rPr lang="ja-JP" altLang="en-US" sz="1850">
                    <a:latin typeface="メイリオ" panose="020B0604030504040204" pitchFamily="50" charset="-128"/>
                    <a:ea typeface="メイリオ" panose="020B0604030504040204" pitchFamily="50" charset="-128"/>
                  </a:rPr>
                  <a:t>身長の分布が</a:t>
                </a:r>
                <a:r>
                  <a:rPr lang="ja-JP" altLang="ja-JP" sz="1850">
                    <a:latin typeface="メイリオ" panose="020B0604030504040204" pitchFamily="50" charset="-128"/>
                    <a:ea typeface="メイリオ" panose="020B0604030504040204" pitchFamily="50" charset="-128"/>
                  </a:rPr>
                  <a:t>平均</a:t>
                </a:r>
                <a:r>
                  <a:rPr lang="en-US" altLang="ja-JP" sz="185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850" i="1" dirty="0">
                        <a:latin typeface="Cambria Math" panose="02040503050406030204" pitchFamily="18" charset="0"/>
                      </a:rPr>
                      <m:t>𝜇</m:t>
                    </m:r>
                    <m:r>
                      <a:rPr lang="en-US" altLang="ja-JP" sz="1850" i="1" dirty="0">
                        <a:latin typeface="Cambria Math" panose="02040503050406030204" pitchFamily="18" charset="0"/>
                      </a:rPr>
                      <m:t>=172</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、標準偏差が</a:t>
                </a:r>
                <a14:m>
                  <m:oMath xmlns:m="http://schemas.openxmlformats.org/officeDocument/2006/math">
                    <m:r>
                      <a:rPr lang="en-US" altLang="ja-JP" sz="1850" i="1" dirty="0">
                        <a:latin typeface="Cambria Math" panose="02040503050406030204" pitchFamily="18" charset="0"/>
                      </a:rPr>
                      <m:t>𝜎</m:t>
                    </m:r>
                    <m:r>
                      <a:rPr lang="en-US" altLang="ja-JP" sz="1850" i="1" dirty="0">
                        <a:latin typeface="Cambria Math" panose="02040503050406030204" pitchFamily="18" charset="0"/>
                      </a:rPr>
                      <m:t>=4.5</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の母集団</a:t>
                </a:r>
                <a:r>
                  <a:rPr lang="ja-JP" altLang="ja-JP" sz="1850">
                    <a:latin typeface="メイリオ" panose="020B0604030504040204" pitchFamily="50" charset="-128"/>
                    <a:ea typeface="メイリオ" panose="020B0604030504040204" pitchFamily="50" charset="-128"/>
                  </a:rPr>
                  <a:t>か</a:t>
                </a:r>
                <a:r>
                  <a:rPr lang="ja-JP" altLang="en-US" sz="1850">
                    <a:latin typeface="メイリオ" panose="020B0604030504040204" pitchFamily="50" charset="-128"/>
                    <a:ea typeface="メイリオ" panose="020B0604030504040204" pitchFamily="50" charset="-128"/>
                  </a:rPr>
                  <a:t>ら</a:t>
                </a:r>
                <a:r>
                  <a:rPr lang="en-US" altLang="ja-JP" sz="1850" dirty="0">
                    <a:latin typeface="メイリオ" panose="020B0604030504040204" pitchFamily="50" charset="-128"/>
                    <a:ea typeface="メイリオ" panose="020B0604030504040204" pitchFamily="50" charset="-128"/>
                  </a:rPr>
                  <a:t>100</a:t>
                </a:r>
                <a:r>
                  <a:rPr lang="ja-JP" altLang="en-US" sz="1850">
                    <a:latin typeface="メイリオ" panose="020B0604030504040204" pitchFamily="50" charset="-128"/>
                    <a:ea typeface="メイリオ" panose="020B0604030504040204" pitchFamily="50" charset="-128"/>
                  </a:rPr>
                  <a:t>人</a:t>
                </a:r>
                <a:r>
                  <a:rPr lang="ja-JP" altLang="ja-JP" sz="1850">
                    <a:latin typeface="メイリオ" panose="020B0604030504040204" pitchFamily="50" charset="-128"/>
                    <a:ea typeface="メイリオ" panose="020B0604030504040204" pitchFamily="50" charset="-128"/>
                  </a:rPr>
                  <a:t>の</a:t>
                </a:r>
                <a:r>
                  <a:rPr lang="ja-JP" altLang="ja-JP" sz="1850" dirty="0">
                    <a:latin typeface="メイリオ" panose="020B0604030504040204" pitchFamily="50" charset="-128"/>
                    <a:ea typeface="メイリオ" panose="020B0604030504040204" pitchFamily="50" charset="-128"/>
                  </a:rPr>
                  <a:t>サンプ</a:t>
                </a:r>
                <a:r>
                  <a:rPr lang="ja-JP" altLang="en-US" sz="1850" dirty="0">
                    <a:latin typeface="メイリオ" panose="020B0604030504040204" pitchFamily="50" charset="-128"/>
                    <a:ea typeface="メイリオ" panose="020B0604030504040204" pitchFamily="50" charset="-128"/>
                  </a:rPr>
                  <a:t>リング</a:t>
                </a:r>
                <a:r>
                  <a:rPr lang="ja-JP" altLang="en-US" sz="1850">
                    <a:latin typeface="メイリオ" panose="020B0604030504040204" pitchFamily="50" charset="-128"/>
                    <a:ea typeface="メイリオ" panose="020B0604030504040204" pitchFamily="50" charset="-128"/>
                  </a:rPr>
                  <a:t>が行われた。このとき</a:t>
                </a:r>
                <a:r>
                  <a:rPr lang="ja-JP" altLang="ja-JP" sz="1850">
                    <a:latin typeface="メイリオ" panose="020B0604030504040204" pitchFamily="50" charset="-128"/>
                    <a:ea typeface="メイリオ" panose="020B0604030504040204" pitchFamily="50" charset="-128"/>
                  </a:rPr>
                  <a:t>標本平均が</a:t>
                </a:r>
                <a:r>
                  <a:rPr lang="en-US" altLang="ja-JP" sz="1850" dirty="0">
                    <a:latin typeface="メイリオ" panose="020B0604030504040204" pitchFamily="50" charset="-128"/>
                    <a:ea typeface="メイリオ" panose="020B0604030504040204" pitchFamily="50" charset="-128"/>
                  </a:rPr>
                  <a:t>173cm</a:t>
                </a:r>
                <a:r>
                  <a:rPr lang="ja-JP" altLang="en-US" sz="1850">
                    <a:latin typeface="メイリオ" panose="020B0604030504040204" pitchFamily="50" charset="-128"/>
                    <a:ea typeface="メイリオ" panose="020B0604030504040204" pitchFamily="50" charset="-128"/>
                  </a:rPr>
                  <a:t>を超える確率は？</a:t>
                </a:r>
                <a:endParaRPr lang="en-US" altLang="ja-JP" sz="1850" dirty="0">
                  <a:latin typeface="メイリオ" panose="020B0604030504040204" pitchFamily="50" charset="-128"/>
                  <a:ea typeface="メイリオ" panose="020B0604030504040204" pitchFamily="50" charset="-128"/>
                </a:endParaRPr>
              </a:p>
              <a:p>
                <a:endParaRPr kumimoji="1" lang="ja-JP" altLang="en-US"/>
              </a:p>
            </p:txBody>
          </p:sp>
        </mc:Choice>
        <mc:Fallback xmlns="">
          <p:sp>
            <p:nvSpPr>
              <p:cNvPr id="33" name="テキスト ボックス 32">
                <a:extLst>
                  <a:ext uri="{FF2B5EF4-FFF2-40B4-BE49-F238E27FC236}">
                    <a16:creationId xmlns:a16="http://schemas.microsoft.com/office/drawing/2014/main" id="{4790675D-84D6-4D4B-A8D1-6E7C4891FDFD}"/>
                  </a:ext>
                </a:extLst>
              </p:cNvPr>
              <p:cNvSpPr txBox="1">
                <a:spLocks noRot="1" noChangeAspect="1" noMove="1" noResize="1" noEditPoints="1" noAdjustHandles="1" noChangeArrowheads="1" noChangeShapeType="1" noTextEdit="1"/>
              </p:cNvSpPr>
              <p:nvPr/>
            </p:nvSpPr>
            <p:spPr>
              <a:xfrm>
                <a:off x="1994707" y="1418499"/>
                <a:ext cx="4710893" cy="1538883"/>
              </a:xfrm>
              <a:prstGeom prst="rect">
                <a:avLst/>
              </a:prstGeom>
              <a:blipFill>
                <a:blip r:embed="rId11"/>
                <a:stretch>
                  <a:fillRect l="-806" t="-1639" r="-8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893048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4A39F727-02E8-460A-8E02-811D896EDC18}"/>
              </a:ext>
            </a:extLst>
          </p:cNvPr>
          <p:cNvPicPr>
            <a:picLocks noChangeAspect="1"/>
          </p:cNvPicPr>
          <p:nvPr/>
        </p:nvPicPr>
        <p:blipFill>
          <a:blip r:embed="rId3"/>
          <a:stretch>
            <a:fillRect/>
          </a:stretch>
        </p:blipFill>
        <p:spPr>
          <a:xfrm>
            <a:off x="2512609" y="3550826"/>
            <a:ext cx="2857244" cy="1738992"/>
          </a:xfrm>
          <a:prstGeom prst="rect">
            <a:avLst/>
          </a:prstGeom>
        </p:spPr>
      </p:pic>
      <p:sp>
        <p:nvSpPr>
          <p:cNvPr id="2" name="タイトル 1"/>
          <p:cNvSpPr>
            <a:spLocks noGrp="1"/>
          </p:cNvSpPr>
          <p:nvPr>
            <p:ph type="title"/>
          </p:nvPr>
        </p:nvSpPr>
        <p:spPr/>
        <p:txBody>
          <a:bodyPr/>
          <a:lstStyle/>
          <a:p>
            <a:r>
              <a:rPr lang="ja-JP" altLang="en-US" b="1" dirty="0"/>
              <a:t>中心極限定理</a:t>
            </a:r>
            <a:endParaRPr kumimoji="1" lang="ja-JP" altLang="en-US" dirty="0"/>
          </a:p>
        </p:txBody>
      </p:sp>
      <p:sp>
        <p:nvSpPr>
          <p:cNvPr id="7" name="正方形/長方形 6"/>
          <p:cNvSpPr/>
          <p:nvPr/>
        </p:nvSpPr>
        <p:spPr>
          <a:xfrm>
            <a:off x="2883371" y="2867858"/>
            <a:ext cx="2086166"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2082210" y="3349583"/>
            <a:ext cx="3670437" cy="252924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0" name="正方形/長方形 79">
            <a:extLst>
              <a:ext uri="{FF2B5EF4-FFF2-40B4-BE49-F238E27FC236}">
                <a16:creationId xmlns:a16="http://schemas.microsoft.com/office/drawing/2014/main" id="{E2980FB0-166A-4BC7-8F1C-02D4815A554B}"/>
              </a:ext>
            </a:extLst>
          </p:cNvPr>
          <p:cNvSpPr/>
          <p:nvPr/>
        </p:nvSpPr>
        <p:spPr bwMode="auto">
          <a:xfrm>
            <a:off x="1946101" y="1328231"/>
            <a:ext cx="4871705" cy="1365074"/>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55" name="正方形/長方形 54">
                <a:extLst>
                  <a:ext uri="{FF2B5EF4-FFF2-40B4-BE49-F238E27FC236}">
                    <a16:creationId xmlns:a16="http://schemas.microsoft.com/office/drawing/2014/main" id="{98A8E796-2CB5-4F22-BCC1-49D76798359D}"/>
                  </a:ext>
                </a:extLst>
              </p:cNvPr>
              <p:cNvSpPr/>
              <p:nvPr/>
            </p:nvSpPr>
            <p:spPr>
              <a:xfrm>
                <a:off x="3266304" y="5353040"/>
                <a:ext cx="13498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a:latin typeface="Cambria Math" charset="0"/>
                          <a:ea typeface="Cambria Math" charset="0"/>
                          <a:cs typeface="Cambria Math" charset="0"/>
                        </a:rPr>
                        <m:t>𝜇</m:t>
                      </m:r>
                      <m:r>
                        <a:rPr lang="en-US" altLang="ja-JP" sz="1800">
                          <a:latin typeface="Cambria Math" charset="0"/>
                          <a:ea typeface="Cambria Math" charset="0"/>
                          <a:cs typeface="Cambria Math" charset="0"/>
                        </a:rPr>
                        <m:t>=172</m:t>
                      </m:r>
                      <m:r>
                        <m:rPr>
                          <m:sty m:val="p"/>
                        </m:rPr>
                        <a:rPr lang="en-US" altLang="ja-JP" sz="1800">
                          <a:latin typeface="Cambria Math" charset="0"/>
                          <a:ea typeface="Cambria Math" charset="0"/>
                          <a:cs typeface="Cambria Math" charset="0"/>
                        </a:rPr>
                        <m:t>cm</m:t>
                      </m:r>
                    </m:oMath>
                  </m:oMathPara>
                </a14:m>
                <a:endParaRPr lang="ja-JP" altLang="en-US" sz="1800" dirty="0"/>
              </a:p>
            </p:txBody>
          </p:sp>
        </mc:Choice>
        <mc:Fallback xmlns="">
          <p:sp>
            <p:nvSpPr>
              <p:cNvPr id="55" name="正方形/長方形 54">
                <a:extLst>
                  <a:ext uri="{FF2B5EF4-FFF2-40B4-BE49-F238E27FC236}">
                    <a16:creationId xmlns:a16="http://schemas.microsoft.com/office/drawing/2014/main" id="{98A8E796-2CB5-4F22-BCC1-49D76798359D}"/>
                  </a:ext>
                </a:extLst>
              </p:cNvPr>
              <p:cNvSpPr>
                <a:spLocks noRot="1" noChangeAspect="1" noMove="1" noResize="1" noEditPoints="1" noAdjustHandles="1" noChangeArrowheads="1" noChangeShapeType="1" noTextEdit="1"/>
              </p:cNvSpPr>
              <p:nvPr/>
            </p:nvSpPr>
            <p:spPr>
              <a:xfrm>
                <a:off x="3266304" y="5353040"/>
                <a:ext cx="1349857" cy="369332"/>
              </a:xfrm>
              <a:prstGeom prst="rect">
                <a:avLst/>
              </a:prstGeom>
              <a:blipFill>
                <a:blip r:embed="rId4"/>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3C2873C1-0475-4443-A4B8-D9C92FFEF922}"/>
                  </a:ext>
                </a:extLst>
              </p:cNvPr>
              <p:cNvSpPr/>
              <p:nvPr/>
            </p:nvSpPr>
            <p:spPr>
              <a:xfrm>
                <a:off x="4325750" y="4043128"/>
                <a:ext cx="13027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dirty="0">
                          <a:latin typeface="Cambria Math" panose="02040503050406030204" pitchFamily="18" charset="0"/>
                          <a:ea typeface="Cambria Math" charset="0"/>
                          <a:cs typeface="Cambria Math" charset="0"/>
                        </a:rPr>
                        <m:t>𝜎</m:t>
                      </m:r>
                      <m:r>
                        <a:rPr lang="en-US" altLang="ja-JP" sz="1800">
                          <a:latin typeface="Cambria Math" charset="0"/>
                          <a:ea typeface="Cambria Math" charset="0"/>
                          <a:cs typeface="Cambria Math" charset="0"/>
                        </a:rPr>
                        <m:t>=4.5</m:t>
                      </m:r>
                      <m:r>
                        <m:rPr>
                          <m:sty m:val="p"/>
                        </m:rPr>
                        <a:rPr lang="en-US" altLang="ja-JP" sz="1800">
                          <a:latin typeface="Cambria Math" charset="0"/>
                          <a:ea typeface="Cambria Math" charset="0"/>
                          <a:cs typeface="Cambria Math" charset="0"/>
                        </a:rPr>
                        <m:t>cm</m:t>
                      </m:r>
                    </m:oMath>
                  </m:oMathPara>
                </a14:m>
                <a:endParaRPr lang="ja-JP" altLang="en-US" sz="1800" dirty="0">
                  <a:latin typeface="メイリオ" panose="020B0604030504040204" pitchFamily="50" charset="-128"/>
                  <a:ea typeface="メイリオ" panose="020B0604030504040204" pitchFamily="50" charset="-128"/>
                </a:endParaRPr>
              </a:p>
            </p:txBody>
          </p:sp>
        </mc:Choice>
        <mc:Fallback xmlns="">
          <p:sp>
            <p:nvSpPr>
              <p:cNvPr id="56" name="正方形/長方形 55">
                <a:extLst>
                  <a:ext uri="{FF2B5EF4-FFF2-40B4-BE49-F238E27FC236}">
                    <a16:creationId xmlns:a16="http://schemas.microsoft.com/office/drawing/2014/main" id="{3C2873C1-0475-4443-A4B8-D9C92FFEF922}"/>
                  </a:ext>
                </a:extLst>
              </p:cNvPr>
              <p:cNvSpPr>
                <a:spLocks noRot="1" noChangeAspect="1" noMove="1" noResize="1" noEditPoints="1" noAdjustHandles="1" noChangeArrowheads="1" noChangeShapeType="1" noTextEdit="1"/>
              </p:cNvSpPr>
              <p:nvPr/>
            </p:nvSpPr>
            <p:spPr>
              <a:xfrm>
                <a:off x="4325750" y="4043128"/>
                <a:ext cx="1302793" cy="369332"/>
              </a:xfrm>
              <a:prstGeom prst="rect">
                <a:avLst/>
              </a:prstGeom>
              <a:blipFill>
                <a:blip r:embed="rId7"/>
                <a:stretch>
                  <a:fillRect/>
                </a:stretch>
              </a:blipFill>
            </p:spPr>
            <p:txBody>
              <a:bodyPr/>
              <a:lstStyle/>
              <a:p>
                <a:r>
                  <a:rPr lang="ja-JP" altLang="en-US">
                    <a:noFill/>
                  </a:rPr>
                  <a:t> </a:t>
                </a:r>
              </a:p>
            </p:txBody>
          </p:sp>
        </mc:Fallback>
      </mc:AlternateContent>
      <p:sp>
        <p:nvSpPr>
          <p:cNvPr id="14" name="角丸四角形 35">
            <a:extLst>
              <a:ext uri="{FF2B5EF4-FFF2-40B4-BE49-F238E27FC236}">
                <a16:creationId xmlns:a16="http://schemas.microsoft.com/office/drawing/2014/main" id="{75C1D9ED-39A3-44C7-978B-1B17419CE77D}"/>
              </a:ext>
            </a:extLst>
          </p:cNvPr>
          <p:cNvSpPr/>
          <p:nvPr/>
        </p:nvSpPr>
        <p:spPr>
          <a:xfrm>
            <a:off x="7002842" y="1964614"/>
            <a:ext cx="2354684" cy="17218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正方形/長方形 14">
            <a:extLst>
              <a:ext uri="{FF2B5EF4-FFF2-40B4-BE49-F238E27FC236}">
                <a16:creationId xmlns:a16="http://schemas.microsoft.com/office/drawing/2014/main" id="{3522DFE3-5007-4AD6-B483-F8DB9872C6E6}"/>
              </a:ext>
            </a:extLst>
          </p:cNvPr>
          <p:cNvSpPr/>
          <p:nvPr/>
        </p:nvSpPr>
        <p:spPr>
          <a:xfrm>
            <a:off x="7810049" y="1495766"/>
            <a:ext cx="835619"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標本</a:t>
            </a:r>
          </a:p>
        </p:txBody>
      </p:sp>
      <p:graphicFrame>
        <p:nvGraphicFramePr>
          <p:cNvPr id="26" name="表 76">
            <a:extLst>
              <a:ext uri="{FF2B5EF4-FFF2-40B4-BE49-F238E27FC236}">
                <a16:creationId xmlns:a16="http://schemas.microsoft.com/office/drawing/2014/main" id="{56C1E794-79D6-4FC0-B438-A91C66894A9E}"/>
              </a:ext>
            </a:extLst>
          </p:cNvPr>
          <p:cNvGraphicFramePr>
            <a:graphicFrameLocks noGrp="1"/>
          </p:cNvGraphicFramePr>
          <p:nvPr/>
        </p:nvGraphicFramePr>
        <p:xfrm>
          <a:off x="7003921" y="4033148"/>
          <a:ext cx="2305050" cy="1917687"/>
        </p:xfrm>
        <a:graphic>
          <a:graphicData uri="http://schemas.openxmlformats.org/drawingml/2006/table">
            <a:tbl>
              <a:tblPr firstRow="1" bandRow="1">
                <a:tableStyleId>{7E9639D4-E3E2-4D34-9284-5A2195B3D0D7}</a:tableStyleId>
              </a:tblPr>
              <a:tblGrid>
                <a:gridCol w="1300145">
                  <a:extLst>
                    <a:ext uri="{9D8B030D-6E8A-4147-A177-3AD203B41FA5}">
                      <a16:colId xmlns:a16="http://schemas.microsoft.com/office/drawing/2014/main" val="4146794472"/>
                    </a:ext>
                  </a:extLst>
                </a:gridCol>
                <a:gridCol w="1004905">
                  <a:extLst>
                    <a:ext uri="{9D8B030D-6E8A-4147-A177-3AD203B41FA5}">
                      <a16:colId xmlns:a16="http://schemas.microsoft.com/office/drawing/2014/main" val="713102938"/>
                    </a:ext>
                  </a:extLst>
                </a:gridCol>
              </a:tblGrid>
              <a:tr h="314109">
                <a:tc>
                  <a:txBody>
                    <a:bodyPr/>
                    <a:lstStyle/>
                    <a:p>
                      <a:pPr algn="ctr"/>
                      <a:r>
                        <a:rPr kumimoji="1" lang="ja-JP" altLang="en-US" sz="1600" dirty="0"/>
                        <a:t>サンプリング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dirty="0"/>
                        <a:t>標本平均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4753786"/>
                  </a:ext>
                </a:extLst>
              </a:tr>
              <a:tr h="314109">
                <a:tc>
                  <a:txBody>
                    <a:bodyPr/>
                    <a:lstStyle/>
                    <a:p>
                      <a:pPr algn="ctr"/>
                      <a:r>
                        <a:rPr kumimoji="1" lang="ja-JP" altLang="en-US" sz="1400" dirty="0">
                          <a:latin typeface="メイリオ" panose="020B0604030504040204" pitchFamily="50" charset="-128"/>
                          <a:ea typeface="メイリオ" panose="020B0604030504040204" pitchFamily="50" charset="-128"/>
                        </a:rPr>
                        <a:t>１回目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400" dirty="0">
                          <a:latin typeface="メイリオ" panose="020B0604030504040204" pitchFamily="50" charset="-128"/>
                          <a:ea typeface="メイリオ" panose="020B0604030504040204" pitchFamily="50" charset="-128"/>
                        </a:rPr>
                        <a:t>172.4cm</a:t>
                      </a: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7623653"/>
                  </a:ext>
                </a:extLst>
              </a:tr>
              <a:tr h="3141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メイリオ" panose="020B0604030504040204" pitchFamily="50" charset="-128"/>
                          <a:ea typeface="メイリオ" panose="020B0604030504040204" pitchFamily="50" charset="-128"/>
                        </a:rPr>
                        <a:t>２回目</a:t>
                      </a:r>
                      <a:endParaRPr kumimoji="1" lang="en-US" altLang="ja-JP"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メイリオ" panose="020B0604030504040204" pitchFamily="50" charset="-128"/>
                          <a:ea typeface="メイリオ" panose="020B0604030504040204" pitchFamily="50" charset="-128"/>
                        </a:rPr>
                        <a:t>166.3cm</a:t>
                      </a: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704652"/>
                  </a:ext>
                </a:extLst>
              </a:tr>
              <a:tr h="3141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メイリオ" panose="020B0604030504040204" pitchFamily="50" charset="-128"/>
                          <a:ea typeface="メイリオ" panose="020B0604030504040204" pitchFamily="50" charset="-128"/>
                        </a:rPr>
                        <a:t>３回目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メイリオ" panose="020B0604030504040204" pitchFamily="50" charset="-128"/>
                          <a:ea typeface="メイリオ" panose="020B0604030504040204" pitchFamily="50" charset="-128"/>
                        </a:rPr>
                        <a:t>171.2cm</a:t>
                      </a: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156162"/>
                  </a:ext>
                </a:extLst>
              </a:tr>
              <a:tr h="314109">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2348654"/>
                  </a:ext>
                </a:extLst>
              </a:tr>
            </a:tbl>
          </a:graphicData>
        </a:graphic>
      </p:graphicFrame>
      <p:sp>
        <p:nvSpPr>
          <p:cNvPr id="16" name="右矢印 34">
            <a:extLst>
              <a:ext uri="{FF2B5EF4-FFF2-40B4-BE49-F238E27FC236}">
                <a16:creationId xmlns:a16="http://schemas.microsoft.com/office/drawing/2014/main" id="{1C959BB5-08F2-49F8-A18F-9192E253E551}"/>
              </a:ext>
            </a:extLst>
          </p:cNvPr>
          <p:cNvSpPr/>
          <p:nvPr/>
        </p:nvSpPr>
        <p:spPr>
          <a:xfrm rot="19740993">
            <a:off x="5787998" y="3596248"/>
            <a:ext cx="1168322" cy="551426"/>
          </a:xfrm>
          <a:prstGeom prst="rightArrow">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9EDAF5A-B64D-43F0-A36E-DE09C5755287}"/>
                  </a:ext>
                </a:extLst>
              </p:cNvPr>
              <p:cNvSpPr txBox="1"/>
              <p:nvPr/>
            </p:nvSpPr>
            <p:spPr>
              <a:xfrm>
                <a:off x="4467741" y="3069006"/>
                <a:ext cx="2701504" cy="523220"/>
              </a:xfrm>
              <a:prstGeom prst="rect">
                <a:avLst/>
              </a:prstGeom>
              <a:noFill/>
            </p:spPr>
            <p:txBody>
              <a:bodyPr wrap="square" rtlCol="0">
                <a:spAutoFit/>
              </a:bodyPr>
              <a:lstStyle/>
              <a:p>
                <a:r>
                  <a:rPr lang="ja-JP" altLang="en-US" sz="1400" b="1" dirty="0">
                    <a:latin typeface="メイリオ" panose="020B0604030504040204" pitchFamily="50" charset="-128"/>
                    <a:ea typeface="メイリオ" panose="020B0604030504040204" pitchFamily="50" charset="-128"/>
                  </a:rPr>
                  <a:t>（大きいサンプル数</a:t>
                </a:r>
                <a:r>
                  <a:rPr lang="en-US" altLang="ja-JP" sz="1400" b="1"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b="1" i="1" dirty="0">
                        <a:latin typeface="Cambria Math" panose="02040503050406030204" pitchFamily="18" charset="0"/>
                        <a:ea typeface="メイリオ" panose="020B0604030504040204" pitchFamily="50" charset="-128"/>
                      </a:rPr>
                      <m:t>𝒏</m:t>
                    </m:r>
                  </m:oMath>
                </a14:m>
                <a:r>
                  <a:rPr lang="ja-JP" altLang="en-US" sz="1400" b="1" dirty="0">
                    <a:latin typeface="メイリオ" panose="020B0604030504040204" pitchFamily="50" charset="-128"/>
                    <a:ea typeface="メイリオ" panose="020B0604030504040204" pitchFamily="50" charset="-128"/>
                  </a:rPr>
                  <a:t>）</a:t>
                </a:r>
              </a:p>
              <a:p>
                <a:r>
                  <a:rPr lang="ja-JP" altLang="en-US" sz="140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i="1" dirty="0">
                        <a:latin typeface="Cambria Math" panose="02040503050406030204" pitchFamily="18" charset="0"/>
                        <a:ea typeface="メイリオ" panose="020B0604030504040204" pitchFamily="50" charset="-128"/>
                      </a:rPr>
                      <m:t>𝑛</m:t>
                    </m:r>
                    <m:r>
                      <a:rPr lang="en-US" altLang="ja-JP" sz="1400" i="1" dirty="0">
                        <a:latin typeface="Cambria Math" panose="02040503050406030204" pitchFamily="18" charset="0"/>
                        <a:ea typeface="メイリオ" panose="020B0604030504040204" pitchFamily="50" charset="-128"/>
                      </a:rPr>
                      <m:t>=100</m:t>
                    </m:r>
                  </m:oMath>
                </a14:m>
                <a:endParaRPr lang="ja-JP" altLang="en-US" sz="1400" dirty="0">
                  <a:latin typeface="メイリオ" panose="020B0604030504040204" pitchFamily="50" charset="-128"/>
                  <a:ea typeface="メイリオ" panose="020B0604030504040204" pitchFamily="50" charset="-128"/>
                </a:endParaRPr>
              </a:p>
            </p:txBody>
          </p:sp>
        </mc:Choice>
        <mc:Fallback xmlns="">
          <p:sp>
            <p:nvSpPr>
              <p:cNvPr id="17" name="テキスト ボックス 16">
                <a:extLst>
                  <a:ext uri="{FF2B5EF4-FFF2-40B4-BE49-F238E27FC236}">
                    <a16:creationId xmlns:a16="http://schemas.microsoft.com/office/drawing/2014/main" id="{19EDAF5A-B64D-43F0-A36E-DE09C5755287}"/>
                  </a:ext>
                </a:extLst>
              </p:cNvPr>
              <p:cNvSpPr txBox="1">
                <a:spLocks noRot="1" noChangeAspect="1" noMove="1" noResize="1" noEditPoints="1" noAdjustHandles="1" noChangeArrowheads="1" noChangeShapeType="1" noTextEdit="1"/>
              </p:cNvSpPr>
              <p:nvPr/>
            </p:nvSpPr>
            <p:spPr>
              <a:xfrm>
                <a:off x="4467741" y="3069006"/>
                <a:ext cx="2701504" cy="523220"/>
              </a:xfrm>
              <a:prstGeom prst="rect">
                <a:avLst/>
              </a:prstGeom>
              <a:blipFill>
                <a:blip r:embed="rId8"/>
                <a:stretch>
                  <a:fillRect/>
                </a:stretch>
              </a:blipFill>
            </p:spPr>
            <p:txBody>
              <a:bodyPr/>
              <a:lstStyle/>
              <a:p>
                <a:r>
                  <a:rPr lang="ja-JP" altLang="en-US">
                    <a:noFill/>
                  </a:rPr>
                  <a:t> </a:t>
                </a:r>
              </a:p>
            </p:txBody>
          </p:sp>
        </mc:Fallback>
      </mc:AlternateContent>
      <p:grpSp>
        <p:nvGrpSpPr>
          <p:cNvPr id="18" name="図形グループ 37">
            <a:extLst>
              <a:ext uri="{FF2B5EF4-FFF2-40B4-BE49-F238E27FC236}">
                <a16:creationId xmlns:a16="http://schemas.microsoft.com/office/drawing/2014/main" id="{21ACFB95-F023-4F77-ACE1-0BD99470CD0D}"/>
              </a:ext>
            </a:extLst>
          </p:cNvPr>
          <p:cNvGrpSpPr/>
          <p:nvPr/>
        </p:nvGrpSpPr>
        <p:grpSpPr>
          <a:xfrm>
            <a:off x="7352173" y="2217186"/>
            <a:ext cx="1718903" cy="1237676"/>
            <a:chOff x="8394687" y="3297069"/>
            <a:chExt cx="2657847" cy="1951399"/>
          </a:xfrm>
        </p:grpSpPr>
        <p:pic>
          <p:nvPicPr>
            <p:cNvPr id="19" name="図 18">
              <a:extLst>
                <a:ext uri="{FF2B5EF4-FFF2-40B4-BE49-F238E27FC236}">
                  <a16:creationId xmlns:a16="http://schemas.microsoft.com/office/drawing/2014/main" id="{50101557-0D66-484B-8CF2-79B0491F76A3}"/>
                </a:ext>
              </a:extLst>
            </p:cNvPr>
            <p:cNvPicPr>
              <a:picLocks noChangeAspect="1"/>
            </p:cNvPicPr>
            <p:nvPr/>
          </p:nvPicPr>
          <p:blipFill>
            <a:blip r:embed="rId9"/>
            <a:stretch>
              <a:fillRect/>
            </a:stretch>
          </p:blipFill>
          <p:spPr>
            <a:xfrm>
              <a:off x="8394687" y="3298679"/>
              <a:ext cx="657785" cy="823843"/>
            </a:xfrm>
            <a:prstGeom prst="rect">
              <a:avLst/>
            </a:prstGeom>
          </p:spPr>
        </p:pic>
        <p:pic>
          <p:nvPicPr>
            <p:cNvPr id="20" name="図 19">
              <a:extLst>
                <a:ext uri="{FF2B5EF4-FFF2-40B4-BE49-F238E27FC236}">
                  <a16:creationId xmlns:a16="http://schemas.microsoft.com/office/drawing/2014/main" id="{96420A34-E9BE-426D-9636-27874DD02F35}"/>
                </a:ext>
              </a:extLst>
            </p:cNvPr>
            <p:cNvPicPr>
              <a:picLocks noChangeAspect="1"/>
            </p:cNvPicPr>
            <p:nvPr/>
          </p:nvPicPr>
          <p:blipFill>
            <a:blip r:embed="rId10"/>
            <a:stretch>
              <a:fillRect/>
            </a:stretch>
          </p:blipFill>
          <p:spPr>
            <a:xfrm>
              <a:off x="9052472" y="3297874"/>
              <a:ext cx="657785" cy="823843"/>
            </a:xfrm>
            <a:prstGeom prst="rect">
              <a:avLst/>
            </a:prstGeom>
          </p:spPr>
        </p:pic>
        <p:pic>
          <p:nvPicPr>
            <p:cNvPr id="21" name="図 20">
              <a:extLst>
                <a:ext uri="{FF2B5EF4-FFF2-40B4-BE49-F238E27FC236}">
                  <a16:creationId xmlns:a16="http://schemas.microsoft.com/office/drawing/2014/main" id="{A4C70AD9-9EDD-4C00-A7EF-D925EF512DC3}"/>
                </a:ext>
              </a:extLst>
            </p:cNvPr>
            <p:cNvPicPr>
              <a:picLocks noChangeAspect="1"/>
            </p:cNvPicPr>
            <p:nvPr/>
          </p:nvPicPr>
          <p:blipFill>
            <a:blip r:embed="rId9"/>
            <a:stretch>
              <a:fillRect/>
            </a:stretch>
          </p:blipFill>
          <p:spPr>
            <a:xfrm>
              <a:off x="9736964" y="3297874"/>
              <a:ext cx="657785" cy="823843"/>
            </a:xfrm>
            <a:prstGeom prst="rect">
              <a:avLst/>
            </a:prstGeom>
          </p:spPr>
        </p:pic>
        <p:pic>
          <p:nvPicPr>
            <p:cNvPr id="22" name="図 21">
              <a:extLst>
                <a:ext uri="{FF2B5EF4-FFF2-40B4-BE49-F238E27FC236}">
                  <a16:creationId xmlns:a16="http://schemas.microsoft.com/office/drawing/2014/main" id="{3D8C54C2-450F-4788-8DC7-53D459B62ACC}"/>
                </a:ext>
              </a:extLst>
            </p:cNvPr>
            <p:cNvPicPr>
              <a:picLocks noChangeAspect="1"/>
            </p:cNvPicPr>
            <p:nvPr/>
          </p:nvPicPr>
          <p:blipFill>
            <a:blip r:embed="rId10"/>
            <a:stretch>
              <a:fillRect/>
            </a:stretch>
          </p:blipFill>
          <p:spPr>
            <a:xfrm>
              <a:off x="10394749" y="3297069"/>
              <a:ext cx="657785" cy="823843"/>
            </a:xfrm>
            <a:prstGeom prst="rect">
              <a:avLst/>
            </a:prstGeom>
          </p:spPr>
        </p:pic>
        <p:pic>
          <p:nvPicPr>
            <p:cNvPr id="23" name="図 22">
              <a:extLst>
                <a:ext uri="{FF2B5EF4-FFF2-40B4-BE49-F238E27FC236}">
                  <a16:creationId xmlns:a16="http://schemas.microsoft.com/office/drawing/2014/main" id="{02599C10-559E-4561-A02C-B574F0DD3131}"/>
                </a:ext>
              </a:extLst>
            </p:cNvPr>
            <p:cNvPicPr>
              <a:picLocks noChangeAspect="1"/>
            </p:cNvPicPr>
            <p:nvPr/>
          </p:nvPicPr>
          <p:blipFill>
            <a:blip r:embed="rId10"/>
            <a:stretch>
              <a:fillRect/>
            </a:stretch>
          </p:blipFill>
          <p:spPr>
            <a:xfrm>
              <a:off x="8394687" y="4424625"/>
              <a:ext cx="657785" cy="823843"/>
            </a:xfrm>
            <a:prstGeom prst="rect">
              <a:avLst/>
            </a:prstGeom>
          </p:spPr>
        </p:pic>
        <p:pic>
          <p:nvPicPr>
            <p:cNvPr id="24" name="図 23">
              <a:extLst>
                <a:ext uri="{FF2B5EF4-FFF2-40B4-BE49-F238E27FC236}">
                  <a16:creationId xmlns:a16="http://schemas.microsoft.com/office/drawing/2014/main" id="{468DFD0F-5A19-4CBF-8FC6-A3CAE305016E}"/>
                </a:ext>
              </a:extLst>
            </p:cNvPr>
            <p:cNvPicPr>
              <a:picLocks noChangeAspect="1"/>
            </p:cNvPicPr>
            <p:nvPr/>
          </p:nvPicPr>
          <p:blipFill>
            <a:blip r:embed="rId9"/>
            <a:stretch>
              <a:fillRect/>
            </a:stretch>
          </p:blipFill>
          <p:spPr>
            <a:xfrm>
              <a:off x="9079179" y="4424625"/>
              <a:ext cx="657785" cy="823843"/>
            </a:xfrm>
            <a:prstGeom prst="rect">
              <a:avLst/>
            </a:prstGeom>
          </p:spPr>
        </p:pic>
        <p:pic>
          <p:nvPicPr>
            <p:cNvPr id="25" name="図 24">
              <a:extLst>
                <a:ext uri="{FF2B5EF4-FFF2-40B4-BE49-F238E27FC236}">
                  <a16:creationId xmlns:a16="http://schemas.microsoft.com/office/drawing/2014/main" id="{18360485-426E-4B8C-B012-882BCCFD4B47}"/>
                </a:ext>
              </a:extLst>
            </p:cNvPr>
            <p:cNvPicPr>
              <a:picLocks noChangeAspect="1"/>
            </p:cNvPicPr>
            <p:nvPr/>
          </p:nvPicPr>
          <p:blipFill>
            <a:blip r:embed="rId10"/>
            <a:stretch>
              <a:fillRect/>
            </a:stretch>
          </p:blipFill>
          <p:spPr>
            <a:xfrm>
              <a:off x="9736964" y="4423820"/>
              <a:ext cx="657785" cy="823843"/>
            </a:xfrm>
            <a:prstGeom prst="rect">
              <a:avLst/>
            </a:prstGeom>
          </p:spPr>
        </p:pic>
        <p:pic>
          <p:nvPicPr>
            <p:cNvPr id="27" name="図 26">
              <a:extLst>
                <a:ext uri="{FF2B5EF4-FFF2-40B4-BE49-F238E27FC236}">
                  <a16:creationId xmlns:a16="http://schemas.microsoft.com/office/drawing/2014/main" id="{2CE0B19A-536C-4802-8D39-DF816CD71149}"/>
                </a:ext>
              </a:extLst>
            </p:cNvPr>
            <p:cNvPicPr>
              <a:picLocks noChangeAspect="1"/>
            </p:cNvPicPr>
            <p:nvPr/>
          </p:nvPicPr>
          <p:blipFill>
            <a:blip r:embed="rId9"/>
            <a:stretch>
              <a:fillRect/>
            </a:stretch>
          </p:blipFill>
          <p:spPr>
            <a:xfrm>
              <a:off x="10394749" y="4423015"/>
              <a:ext cx="657785" cy="823843"/>
            </a:xfrm>
            <a:prstGeom prst="rect">
              <a:avLst/>
            </a:prstGeom>
          </p:spPr>
        </p:pic>
      </p:grpSp>
      <p:sp>
        <p:nvSpPr>
          <p:cNvPr id="30" name="テキスト ボックス 29">
            <a:extLst>
              <a:ext uri="{FF2B5EF4-FFF2-40B4-BE49-F238E27FC236}">
                <a16:creationId xmlns:a16="http://schemas.microsoft.com/office/drawing/2014/main" id="{627C2AAA-1060-403E-BCD1-59D91713BD69}"/>
              </a:ext>
            </a:extLst>
          </p:cNvPr>
          <p:cNvSpPr txBox="1"/>
          <p:nvPr/>
        </p:nvSpPr>
        <p:spPr>
          <a:xfrm rot="5400000">
            <a:off x="7204289" y="5475333"/>
            <a:ext cx="777649" cy="369332"/>
          </a:xfrm>
          <a:prstGeom prst="rect">
            <a:avLst/>
          </a:prstGeom>
          <a:noFill/>
        </p:spPr>
        <p:txBody>
          <a:bodyPr wrap="square" rtlCol="0">
            <a:spAutoFit/>
          </a:bodyPr>
          <a:lstStyle/>
          <a:p>
            <a:r>
              <a:rPr lang="ja-JP" altLang="en-US" sz="1800" dirty="0"/>
              <a:t>・・・</a:t>
            </a:r>
          </a:p>
        </p:txBody>
      </p:sp>
      <p:sp>
        <p:nvSpPr>
          <p:cNvPr id="31" name="テキスト ボックス 30">
            <a:extLst>
              <a:ext uri="{FF2B5EF4-FFF2-40B4-BE49-F238E27FC236}">
                <a16:creationId xmlns:a16="http://schemas.microsoft.com/office/drawing/2014/main" id="{DEF9DE78-F1BE-4A15-A1BF-2AAE61558D24}"/>
              </a:ext>
            </a:extLst>
          </p:cNvPr>
          <p:cNvSpPr txBox="1"/>
          <p:nvPr/>
        </p:nvSpPr>
        <p:spPr>
          <a:xfrm rot="5400000">
            <a:off x="8424235" y="5458776"/>
            <a:ext cx="777649" cy="369332"/>
          </a:xfrm>
          <a:prstGeom prst="rect">
            <a:avLst/>
          </a:prstGeom>
          <a:noFill/>
        </p:spPr>
        <p:txBody>
          <a:bodyPr wrap="square" rtlCol="0">
            <a:spAutoFit/>
          </a:bodyPr>
          <a:lstStyle/>
          <a:p>
            <a:r>
              <a:rPr lang="ja-JP" altLang="en-US" sz="1800" dirty="0"/>
              <a:t>・・・</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790675D-84D6-4D4B-A8D1-6E7C4891FDFD}"/>
                  </a:ext>
                </a:extLst>
              </p:cNvPr>
              <p:cNvSpPr txBox="1"/>
              <p:nvPr/>
            </p:nvSpPr>
            <p:spPr>
              <a:xfrm>
                <a:off x="1994707" y="1418499"/>
                <a:ext cx="4710893" cy="1538883"/>
              </a:xfrm>
              <a:prstGeom prst="rect">
                <a:avLst/>
              </a:prstGeom>
              <a:noFill/>
            </p:spPr>
            <p:txBody>
              <a:bodyPr wrap="square" rtlCol="0">
                <a:spAutoFit/>
              </a:bodyPr>
              <a:lstStyle/>
              <a:p>
                <a:pPr algn="just"/>
                <a:r>
                  <a:rPr lang="ja-JP" altLang="en-US" sz="1850">
                    <a:latin typeface="メイリオ" panose="020B0604030504040204" pitchFamily="50" charset="-128"/>
                    <a:ea typeface="メイリオ" panose="020B0604030504040204" pitchFamily="50" charset="-128"/>
                  </a:rPr>
                  <a:t>身長の分布が</a:t>
                </a:r>
                <a:r>
                  <a:rPr lang="ja-JP" altLang="ja-JP" sz="1850">
                    <a:latin typeface="メイリオ" panose="020B0604030504040204" pitchFamily="50" charset="-128"/>
                    <a:ea typeface="メイリオ" panose="020B0604030504040204" pitchFamily="50" charset="-128"/>
                  </a:rPr>
                  <a:t>平均</a:t>
                </a:r>
                <a:r>
                  <a:rPr lang="en-US" altLang="ja-JP" sz="185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850" i="1" dirty="0">
                        <a:latin typeface="Cambria Math" panose="02040503050406030204" pitchFamily="18" charset="0"/>
                      </a:rPr>
                      <m:t>𝜇</m:t>
                    </m:r>
                    <m:r>
                      <a:rPr lang="en-US" altLang="ja-JP" sz="1850" i="1" dirty="0">
                        <a:latin typeface="Cambria Math" panose="02040503050406030204" pitchFamily="18" charset="0"/>
                      </a:rPr>
                      <m:t>=172</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、標準偏差が</a:t>
                </a:r>
                <a14:m>
                  <m:oMath xmlns:m="http://schemas.openxmlformats.org/officeDocument/2006/math">
                    <m:r>
                      <a:rPr lang="en-US" altLang="ja-JP" sz="1850" i="1" dirty="0">
                        <a:latin typeface="Cambria Math" panose="02040503050406030204" pitchFamily="18" charset="0"/>
                      </a:rPr>
                      <m:t>𝜎</m:t>
                    </m:r>
                    <m:r>
                      <a:rPr lang="en-US" altLang="ja-JP" sz="1850" i="1" dirty="0">
                        <a:latin typeface="Cambria Math" panose="02040503050406030204" pitchFamily="18" charset="0"/>
                      </a:rPr>
                      <m:t>=4.5</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の母集団</a:t>
                </a:r>
                <a:r>
                  <a:rPr lang="ja-JP" altLang="ja-JP" sz="1850">
                    <a:latin typeface="メイリオ" panose="020B0604030504040204" pitchFamily="50" charset="-128"/>
                    <a:ea typeface="メイリオ" panose="020B0604030504040204" pitchFamily="50" charset="-128"/>
                  </a:rPr>
                  <a:t>か</a:t>
                </a:r>
                <a:r>
                  <a:rPr lang="ja-JP" altLang="en-US" sz="1850">
                    <a:latin typeface="メイリオ" panose="020B0604030504040204" pitchFamily="50" charset="-128"/>
                    <a:ea typeface="メイリオ" panose="020B0604030504040204" pitchFamily="50" charset="-128"/>
                  </a:rPr>
                  <a:t>ら</a:t>
                </a:r>
                <a:r>
                  <a:rPr lang="en-US" altLang="ja-JP" sz="1850" dirty="0">
                    <a:latin typeface="メイリオ" panose="020B0604030504040204" pitchFamily="50" charset="-128"/>
                    <a:ea typeface="メイリオ" panose="020B0604030504040204" pitchFamily="50" charset="-128"/>
                  </a:rPr>
                  <a:t>100</a:t>
                </a:r>
                <a:r>
                  <a:rPr lang="ja-JP" altLang="en-US" sz="1850">
                    <a:latin typeface="メイリオ" panose="020B0604030504040204" pitchFamily="50" charset="-128"/>
                    <a:ea typeface="メイリオ" panose="020B0604030504040204" pitchFamily="50" charset="-128"/>
                  </a:rPr>
                  <a:t>人</a:t>
                </a:r>
                <a:r>
                  <a:rPr lang="ja-JP" altLang="ja-JP" sz="1850">
                    <a:latin typeface="メイリオ" panose="020B0604030504040204" pitchFamily="50" charset="-128"/>
                    <a:ea typeface="メイリオ" panose="020B0604030504040204" pitchFamily="50" charset="-128"/>
                  </a:rPr>
                  <a:t>の</a:t>
                </a:r>
                <a:r>
                  <a:rPr lang="ja-JP" altLang="ja-JP" sz="1850" dirty="0">
                    <a:latin typeface="メイリオ" panose="020B0604030504040204" pitchFamily="50" charset="-128"/>
                    <a:ea typeface="メイリオ" panose="020B0604030504040204" pitchFamily="50" charset="-128"/>
                  </a:rPr>
                  <a:t>サンプ</a:t>
                </a:r>
                <a:r>
                  <a:rPr lang="ja-JP" altLang="en-US" sz="1850" dirty="0">
                    <a:latin typeface="メイリオ" panose="020B0604030504040204" pitchFamily="50" charset="-128"/>
                    <a:ea typeface="メイリオ" panose="020B0604030504040204" pitchFamily="50" charset="-128"/>
                  </a:rPr>
                  <a:t>リング</a:t>
                </a:r>
                <a:r>
                  <a:rPr lang="ja-JP" altLang="en-US" sz="1850">
                    <a:latin typeface="メイリオ" panose="020B0604030504040204" pitchFamily="50" charset="-128"/>
                    <a:ea typeface="メイリオ" panose="020B0604030504040204" pitchFamily="50" charset="-128"/>
                  </a:rPr>
                  <a:t>が行われた。このとき</a:t>
                </a:r>
                <a:r>
                  <a:rPr lang="ja-JP" altLang="ja-JP" sz="1850">
                    <a:latin typeface="メイリオ" panose="020B0604030504040204" pitchFamily="50" charset="-128"/>
                    <a:ea typeface="メイリオ" panose="020B0604030504040204" pitchFamily="50" charset="-128"/>
                  </a:rPr>
                  <a:t>標本平均が</a:t>
                </a:r>
                <a:r>
                  <a:rPr lang="en-US" altLang="ja-JP" sz="1850" dirty="0">
                    <a:latin typeface="メイリオ" panose="020B0604030504040204" pitchFamily="50" charset="-128"/>
                    <a:ea typeface="メイリオ" panose="020B0604030504040204" pitchFamily="50" charset="-128"/>
                  </a:rPr>
                  <a:t>173cm</a:t>
                </a:r>
                <a:r>
                  <a:rPr lang="ja-JP" altLang="en-US" sz="1850">
                    <a:latin typeface="メイリオ" panose="020B0604030504040204" pitchFamily="50" charset="-128"/>
                    <a:ea typeface="メイリオ" panose="020B0604030504040204" pitchFamily="50" charset="-128"/>
                  </a:rPr>
                  <a:t>を超える確率は？</a:t>
                </a:r>
                <a:endParaRPr lang="en-US" altLang="ja-JP" sz="1850" dirty="0">
                  <a:latin typeface="メイリオ" panose="020B0604030504040204" pitchFamily="50" charset="-128"/>
                  <a:ea typeface="メイリオ" panose="020B0604030504040204" pitchFamily="50" charset="-128"/>
                </a:endParaRPr>
              </a:p>
              <a:p>
                <a:endParaRPr kumimoji="1" lang="ja-JP" altLang="en-US"/>
              </a:p>
            </p:txBody>
          </p:sp>
        </mc:Choice>
        <mc:Fallback xmlns="">
          <p:sp>
            <p:nvSpPr>
              <p:cNvPr id="33" name="テキスト ボックス 32">
                <a:extLst>
                  <a:ext uri="{FF2B5EF4-FFF2-40B4-BE49-F238E27FC236}">
                    <a16:creationId xmlns:a16="http://schemas.microsoft.com/office/drawing/2014/main" id="{4790675D-84D6-4D4B-A8D1-6E7C4891FDFD}"/>
                  </a:ext>
                </a:extLst>
              </p:cNvPr>
              <p:cNvSpPr txBox="1">
                <a:spLocks noRot="1" noChangeAspect="1" noMove="1" noResize="1" noEditPoints="1" noAdjustHandles="1" noChangeArrowheads="1" noChangeShapeType="1" noTextEdit="1"/>
              </p:cNvSpPr>
              <p:nvPr/>
            </p:nvSpPr>
            <p:spPr>
              <a:xfrm>
                <a:off x="1994707" y="1418499"/>
                <a:ext cx="4710893" cy="1538883"/>
              </a:xfrm>
              <a:prstGeom prst="rect">
                <a:avLst/>
              </a:prstGeom>
              <a:blipFill>
                <a:blip r:embed="rId11"/>
                <a:stretch>
                  <a:fillRect l="-806" t="-1639" r="-806"/>
                </a:stretch>
              </a:blipFill>
            </p:spPr>
            <p:txBody>
              <a:bodyPr/>
              <a:lstStyle/>
              <a:p>
                <a:r>
                  <a:rPr lang="ja-JP" altLang="en-US">
                    <a:noFill/>
                  </a:rPr>
                  <a:t> </a:t>
                </a:r>
              </a:p>
            </p:txBody>
          </p:sp>
        </mc:Fallback>
      </mc:AlternateContent>
      <p:sp>
        <p:nvSpPr>
          <p:cNvPr id="28" name="角丸四角形 65">
            <a:extLst>
              <a:ext uri="{FF2B5EF4-FFF2-40B4-BE49-F238E27FC236}">
                <a16:creationId xmlns:a16="http://schemas.microsoft.com/office/drawing/2014/main" id="{BEF8EEE0-61C0-4442-B83F-4DB0B81E3795}"/>
              </a:ext>
            </a:extLst>
          </p:cNvPr>
          <p:cNvSpPr/>
          <p:nvPr/>
        </p:nvSpPr>
        <p:spPr>
          <a:xfrm>
            <a:off x="8409105" y="4386518"/>
            <a:ext cx="821147" cy="213873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2" name="テキスト ボックス 31">
            <a:extLst>
              <a:ext uri="{FF2B5EF4-FFF2-40B4-BE49-F238E27FC236}">
                <a16:creationId xmlns:a16="http://schemas.microsoft.com/office/drawing/2014/main" id="{3D83FA43-B8DC-0042-A1FD-3A5034468E54}"/>
              </a:ext>
            </a:extLst>
          </p:cNvPr>
          <p:cNvSpPr txBox="1"/>
          <p:nvPr/>
        </p:nvSpPr>
        <p:spPr>
          <a:xfrm>
            <a:off x="9159952" y="5066168"/>
            <a:ext cx="1759080" cy="338554"/>
          </a:xfrm>
          <a:prstGeom prst="rect">
            <a:avLst/>
          </a:prstGeom>
          <a:noFill/>
        </p:spPr>
        <p:txBody>
          <a:bodyPr wrap="square" rtlCol="0">
            <a:spAutoFit/>
          </a:bodyPr>
          <a:lstStyle/>
          <a:p>
            <a:r>
              <a:rPr lang="ja-JP" altLang="en-US" sz="1600" b="1" dirty="0">
                <a:latin typeface="メイリオ" panose="020B0604030504040204" pitchFamily="50" charset="-128"/>
                <a:ea typeface="メイリオ" panose="020B0604030504040204" pitchFamily="50" charset="-128"/>
              </a:rPr>
              <a:t>この分布は？</a:t>
            </a:r>
          </a:p>
        </p:txBody>
      </p:sp>
    </p:spTree>
    <p:extLst>
      <p:ext uri="{BB962C8B-B14F-4D97-AF65-F5344CB8AC3E}">
        <p14:creationId xmlns:p14="http://schemas.microsoft.com/office/powerpoint/2010/main" val="41370033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4A39F727-02E8-460A-8E02-811D896EDC18}"/>
              </a:ext>
            </a:extLst>
          </p:cNvPr>
          <p:cNvPicPr>
            <a:picLocks noChangeAspect="1"/>
          </p:cNvPicPr>
          <p:nvPr/>
        </p:nvPicPr>
        <p:blipFill>
          <a:blip r:embed="rId3"/>
          <a:stretch>
            <a:fillRect/>
          </a:stretch>
        </p:blipFill>
        <p:spPr>
          <a:xfrm>
            <a:off x="2512609" y="3550826"/>
            <a:ext cx="2857244" cy="1738992"/>
          </a:xfrm>
          <a:prstGeom prst="rect">
            <a:avLst/>
          </a:prstGeom>
        </p:spPr>
      </p:pic>
      <p:sp>
        <p:nvSpPr>
          <p:cNvPr id="2" name="タイトル 1"/>
          <p:cNvSpPr>
            <a:spLocks noGrp="1"/>
          </p:cNvSpPr>
          <p:nvPr>
            <p:ph type="title"/>
          </p:nvPr>
        </p:nvSpPr>
        <p:spPr/>
        <p:txBody>
          <a:bodyPr/>
          <a:lstStyle/>
          <a:p>
            <a:r>
              <a:rPr lang="ja-JP" altLang="en-US" b="1" dirty="0"/>
              <a:t>中心極限定理</a:t>
            </a:r>
            <a:endParaRPr kumimoji="1" lang="ja-JP" altLang="en-US" dirty="0"/>
          </a:p>
        </p:txBody>
      </p:sp>
      <p:sp>
        <p:nvSpPr>
          <p:cNvPr id="7" name="正方形/長方形 6"/>
          <p:cNvSpPr/>
          <p:nvPr/>
        </p:nvSpPr>
        <p:spPr>
          <a:xfrm>
            <a:off x="2883371" y="2867858"/>
            <a:ext cx="2086166"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2082210" y="3349583"/>
            <a:ext cx="3670437" cy="252924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0" name="正方形/長方形 79">
            <a:extLst>
              <a:ext uri="{FF2B5EF4-FFF2-40B4-BE49-F238E27FC236}">
                <a16:creationId xmlns:a16="http://schemas.microsoft.com/office/drawing/2014/main" id="{E2980FB0-166A-4BC7-8F1C-02D4815A554B}"/>
              </a:ext>
            </a:extLst>
          </p:cNvPr>
          <p:cNvSpPr/>
          <p:nvPr/>
        </p:nvSpPr>
        <p:spPr bwMode="auto">
          <a:xfrm>
            <a:off x="1946101" y="1328231"/>
            <a:ext cx="4871705" cy="1365074"/>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55" name="正方形/長方形 54">
                <a:extLst>
                  <a:ext uri="{FF2B5EF4-FFF2-40B4-BE49-F238E27FC236}">
                    <a16:creationId xmlns:a16="http://schemas.microsoft.com/office/drawing/2014/main" id="{98A8E796-2CB5-4F22-BCC1-49D76798359D}"/>
                  </a:ext>
                </a:extLst>
              </p:cNvPr>
              <p:cNvSpPr/>
              <p:nvPr/>
            </p:nvSpPr>
            <p:spPr>
              <a:xfrm>
                <a:off x="3266304" y="5353040"/>
                <a:ext cx="13498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a:latin typeface="Cambria Math" charset="0"/>
                          <a:ea typeface="Cambria Math" charset="0"/>
                          <a:cs typeface="Cambria Math" charset="0"/>
                        </a:rPr>
                        <m:t>𝜇</m:t>
                      </m:r>
                      <m:r>
                        <a:rPr lang="en-US" altLang="ja-JP" sz="1800">
                          <a:latin typeface="Cambria Math" charset="0"/>
                          <a:ea typeface="Cambria Math" charset="0"/>
                          <a:cs typeface="Cambria Math" charset="0"/>
                        </a:rPr>
                        <m:t>=172</m:t>
                      </m:r>
                      <m:r>
                        <m:rPr>
                          <m:sty m:val="p"/>
                        </m:rPr>
                        <a:rPr lang="en-US" altLang="ja-JP" sz="1800">
                          <a:latin typeface="Cambria Math" charset="0"/>
                          <a:ea typeface="Cambria Math" charset="0"/>
                          <a:cs typeface="Cambria Math" charset="0"/>
                        </a:rPr>
                        <m:t>cm</m:t>
                      </m:r>
                    </m:oMath>
                  </m:oMathPara>
                </a14:m>
                <a:endParaRPr lang="ja-JP" altLang="en-US" sz="1800" dirty="0"/>
              </a:p>
            </p:txBody>
          </p:sp>
        </mc:Choice>
        <mc:Fallback xmlns="">
          <p:sp>
            <p:nvSpPr>
              <p:cNvPr id="55" name="正方形/長方形 54">
                <a:extLst>
                  <a:ext uri="{FF2B5EF4-FFF2-40B4-BE49-F238E27FC236}">
                    <a16:creationId xmlns:a16="http://schemas.microsoft.com/office/drawing/2014/main" id="{98A8E796-2CB5-4F22-BCC1-49D76798359D}"/>
                  </a:ext>
                </a:extLst>
              </p:cNvPr>
              <p:cNvSpPr>
                <a:spLocks noRot="1" noChangeAspect="1" noMove="1" noResize="1" noEditPoints="1" noAdjustHandles="1" noChangeArrowheads="1" noChangeShapeType="1" noTextEdit="1"/>
              </p:cNvSpPr>
              <p:nvPr/>
            </p:nvSpPr>
            <p:spPr>
              <a:xfrm>
                <a:off x="3266304" y="5353040"/>
                <a:ext cx="1349857" cy="369332"/>
              </a:xfrm>
              <a:prstGeom prst="rect">
                <a:avLst/>
              </a:prstGeom>
              <a:blipFill>
                <a:blip r:embed="rId4"/>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3C2873C1-0475-4443-A4B8-D9C92FFEF922}"/>
                  </a:ext>
                </a:extLst>
              </p:cNvPr>
              <p:cNvSpPr/>
              <p:nvPr/>
            </p:nvSpPr>
            <p:spPr>
              <a:xfrm>
                <a:off x="4325750" y="4043128"/>
                <a:ext cx="13027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dirty="0">
                          <a:latin typeface="Cambria Math" panose="02040503050406030204" pitchFamily="18" charset="0"/>
                          <a:ea typeface="Cambria Math" charset="0"/>
                          <a:cs typeface="Cambria Math" charset="0"/>
                        </a:rPr>
                        <m:t>𝜎</m:t>
                      </m:r>
                      <m:r>
                        <a:rPr lang="en-US" altLang="ja-JP" sz="1800">
                          <a:latin typeface="Cambria Math" charset="0"/>
                          <a:ea typeface="Cambria Math" charset="0"/>
                          <a:cs typeface="Cambria Math" charset="0"/>
                        </a:rPr>
                        <m:t>=4.5</m:t>
                      </m:r>
                      <m:r>
                        <m:rPr>
                          <m:sty m:val="p"/>
                        </m:rPr>
                        <a:rPr lang="en-US" altLang="ja-JP" sz="1800">
                          <a:latin typeface="Cambria Math" charset="0"/>
                          <a:ea typeface="Cambria Math" charset="0"/>
                          <a:cs typeface="Cambria Math" charset="0"/>
                        </a:rPr>
                        <m:t>cm</m:t>
                      </m:r>
                    </m:oMath>
                  </m:oMathPara>
                </a14:m>
                <a:endParaRPr lang="ja-JP" altLang="en-US" sz="1800" dirty="0">
                  <a:latin typeface="メイリオ" panose="020B0604030504040204" pitchFamily="50" charset="-128"/>
                  <a:ea typeface="メイリオ" panose="020B0604030504040204" pitchFamily="50" charset="-128"/>
                </a:endParaRPr>
              </a:p>
            </p:txBody>
          </p:sp>
        </mc:Choice>
        <mc:Fallback xmlns="">
          <p:sp>
            <p:nvSpPr>
              <p:cNvPr id="56" name="正方形/長方形 55">
                <a:extLst>
                  <a:ext uri="{FF2B5EF4-FFF2-40B4-BE49-F238E27FC236}">
                    <a16:creationId xmlns:a16="http://schemas.microsoft.com/office/drawing/2014/main" id="{3C2873C1-0475-4443-A4B8-D9C92FFEF922}"/>
                  </a:ext>
                </a:extLst>
              </p:cNvPr>
              <p:cNvSpPr>
                <a:spLocks noRot="1" noChangeAspect="1" noMove="1" noResize="1" noEditPoints="1" noAdjustHandles="1" noChangeArrowheads="1" noChangeShapeType="1" noTextEdit="1"/>
              </p:cNvSpPr>
              <p:nvPr/>
            </p:nvSpPr>
            <p:spPr>
              <a:xfrm>
                <a:off x="4325750" y="4043128"/>
                <a:ext cx="1302793" cy="369332"/>
              </a:xfrm>
              <a:prstGeom prst="rect">
                <a:avLst/>
              </a:prstGeom>
              <a:blipFill>
                <a:blip r:embed="rId7"/>
                <a:stretch>
                  <a:fillRect/>
                </a:stretch>
              </a:blipFill>
            </p:spPr>
            <p:txBody>
              <a:bodyPr/>
              <a:lstStyle/>
              <a:p>
                <a:r>
                  <a:rPr lang="ja-JP" altLang="en-US">
                    <a:noFill/>
                  </a:rPr>
                  <a:t> </a:t>
                </a:r>
              </a:p>
            </p:txBody>
          </p:sp>
        </mc:Fallback>
      </mc:AlternateContent>
      <p:sp>
        <p:nvSpPr>
          <p:cNvPr id="14" name="角丸四角形 35">
            <a:extLst>
              <a:ext uri="{FF2B5EF4-FFF2-40B4-BE49-F238E27FC236}">
                <a16:creationId xmlns:a16="http://schemas.microsoft.com/office/drawing/2014/main" id="{75C1D9ED-39A3-44C7-978B-1B17419CE77D}"/>
              </a:ext>
            </a:extLst>
          </p:cNvPr>
          <p:cNvSpPr/>
          <p:nvPr/>
        </p:nvSpPr>
        <p:spPr>
          <a:xfrm>
            <a:off x="7002842" y="1964614"/>
            <a:ext cx="2354684" cy="17218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正方形/長方形 14">
            <a:extLst>
              <a:ext uri="{FF2B5EF4-FFF2-40B4-BE49-F238E27FC236}">
                <a16:creationId xmlns:a16="http://schemas.microsoft.com/office/drawing/2014/main" id="{3522DFE3-5007-4AD6-B483-F8DB9872C6E6}"/>
              </a:ext>
            </a:extLst>
          </p:cNvPr>
          <p:cNvSpPr/>
          <p:nvPr/>
        </p:nvSpPr>
        <p:spPr>
          <a:xfrm>
            <a:off x="7810049" y="1495766"/>
            <a:ext cx="835619"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標本</a:t>
            </a:r>
          </a:p>
        </p:txBody>
      </p:sp>
      <p:graphicFrame>
        <p:nvGraphicFramePr>
          <p:cNvPr id="26" name="表 76">
            <a:extLst>
              <a:ext uri="{FF2B5EF4-FFF2-40B4-BE49-F238E27FC236}">
                <a16:creationId xmlns:a16="http://schemas.microsoft.com/office/drawing/2014/main" id="{56C1E794-79D6-4FC0-B438-A91C66894A9E}"/>
              </a:ext>
            </a:extLst>
          </p:cNvPr>
          <p:cNvGraphicFramePr>
            <a:graphicFrameLocks noGrp="1"/>
          </p:cNvGraphicFramePr>
          <p:nvPr/>
        </p:nvGraphicFramePr>
        <p:xfrm>
          <a:off x="7003921" y="4033148"/>
          <a:ext cx="2305050" cy="1917687"/>
        </p:xfrm>
        <a:graphic>
          <a:graphicData uri="http://schemas.openxmlformats.org/drawingml/2006/table">
            <a:tbl>
              <a:tblPr firstRow="1" bandRow="1">
                <a:tableStyleId>{7E9639D4-E3E2-4D34-9284-5A2195B3D0D7}</a:tableStyleId>
              </a:tblPr>
              <a:tblGrid>
                <a:gridCol w="1300145">
                  <a:extLst>
                    <a:ext uri="{9D8B030D-6E8A-4147-A177-3AD203B41FA5}">
                      <a16:colId xmlns:a16="http://schemas.microsoft.com/office/drawing/2014/main" val="4146794472"/>
                    </a:ext>
                  </a:extLst>
                </a:gridCol>
                <a:gridCol w="1004905">
                  <a:extLst>
                    <a:ext uri="{9D8B030D-6E8A-4147-A177-3AD203B41FA5}">
                      <a16:colId xmlns:a16="http://schemas.microsoft.com/office/drawing/2014/main" val="713102938"/>
                    </a:ext>
                  </a:extLst>
                </a:gridCol>
              </a:tblGrid>
              <a:tr h="314109">
                <a:tc>
                  <a:txBody>
                    <a:bodyPr/>
                    <a:lstStyle/>
                    <a:p>
                      <a:pPr algn="ctr"/>
                      <a:r>
                        <a:rPr kumimoji="1" lang="ja-JP" altLang="en-US" sz="1600" dirty="0"/>
                        <a:t>サンプリング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dirty="0"/>
                        <a:t>標本平均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4753786"/>
                  </a:ext>
                </a:extLst>
              </a:tr>
              <a:tr h="314109">
                <a:tc>
                  <a:txBody>
                    <a:bodyPr/>
                    <a:lstStyle/>
                    <a:p>
                      <a:pPr algn="ctr"/>
                      <a:r>
                        <a:rPr kumimoji="1" lang="ja-JP" altLang="en-US" sz="1400" dirty="0">
                          <a:latin typeface="メイリオ" panose="020B0604030504040204" pitchFamily="50" charset="-128"/>
                          <a:ea typeface="メイリオ" panose="020B0604030504040204" pitchFamily="50" charset="-128"/>
                        </a:rPr>
                        <a:t>１回目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400" dirty="0">
                          <a:latin typeface="メイリオ" panose="020B0604030504040204" pitchFamily="50" charset="-128"/>
                          <a:ea typeface="メイリオ" panose="020B0604030504040204" pitchFamily="50" charset="-128"/>
                        </a:rPr>
                        <a:t>172.4cm</a:t>
                      </a: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7623653"/>
                  </a:ext>
                </a:extLst>
              </a:tr>
              <a:tr h="3141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メイリオ" panose="020B0604030504040204" pitchFamily="50" charset="-128"/>
                          <a:ea typeface="メイリオ" panose="020B0604030504040204" pitchFamily="50" charset="-128"/>
                        </a:rPr>
                        <a:t>２回目</a:t>
                      </a:r>
                      <a:endParaRPr kumimoji="1" lang="en-US" altLang="ja-JP"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メイリオ" panose="020B0604030504040204" pitchFamily="50" charset="-128"/>
                          <a:ea typeface="メイリオ" panose="020B0604030504040204" pitchFamily="50" charset="-128"/>
                        </a:rPr>
                        <a:t>166.3cm</a:t>
                      </a: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704652"/>
                  </a:ext>
                </a:extLst>
              </a:tr>
              <a:tr h="3141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メイリオ" panose="020B0604030504040204" pitchFamily="50" charset="-128"/>
                          <a:ea typeface="メイリオ" panose="020B0604030504040204" pitchFamily="50" charset="-128"/>
                        </a:rPr>
                        <a:t>３回目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メイリオ" panose="020B0604030504040204" pitchFamily="50" charset="-128"/>
                          <a:ea typeface="メイリオ" panose="020B0604030504040204" pitchFamily="50" charset="-128"/>
                        </a:rPr>
                        <a:t>171.2cm</a:t>
                      </a: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156162"/>
                  </a:ext>
                </a:extLst>
              </a:tr>
              <a:tr h="314109">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2348654"/>
                  </a:ext>
                </a:extLst>
              </a:tr>
            </a:tbl>
          </a:graphicData>
        </a:graphic>
      </p:graphicFrame>
      <p:sp>
        <p:nvSpPr>
          <p:cNvPr id="16" name="右矢印 34">
            <a:extLst>
              <a:ext uri="{FF2B5EF4-FFF2-40B4-BE49-F238E27FC236}">
                <a16:creationId xmlns:a16="http://schemas.microsoft.com/office/drawing/2014/main" id="{1C959BB5-08F2-49F8-A18F-9192E253E551}"/>
              </a:ext>
            </a:extLst>
          </p:cNvPr>
          <p:cNvSpPr/>
          <p:nvPr/>
        </p:nvSpPr>
        <p:spPr>
          <a:xfrm rot="19740993">
            <a:off x="5787998" y="3596248"/>
            <a:ext cx="1168322" cy="551426"/>
          </a:xfrm>
          <a:prstGeom prst="rightArrow">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9EDAF5A-B64D-43F0-A36E-DE09C5755287}"/>
                  </a:ext>
                </a:extLst>
              </p:cNvPr>
              <p:cNvSpPr txBox="1"/>
              <p:nvPr/>
            </p:nvSpPr>
            <p:spPr>
              <a:xfrm>
                <a:off x="4467741" y="3069006"/>
                <a:ext cx="2701504" cy="523220"/>
              </a:xfrm>
              <a:prstGeom prst="rect">
                <a:avLst/>
              </a:prstGeom>
              <a:noFill/>
            </p:spPr>
            <p:txBody>
              <a:bodyPr wrap="square" rtlCol="0">
                <a:spAutoFit/>
              </a:bodyPr>
              <a:lstStyle/>
              <a:p>
                <a:r>
                  <a:rPr lang="ja-JP" altLang="en-US" sz="1400" b="1" dirty="0">
                    <a:latin typeface="メイリオ" panose="020B0604030504040204" pitchFamily="50" charset="-128"/>
                    <a:ea typeface="メイリオ" panose="020B0604030504040204" pitchFamily="50" charset="-128"/>
                  </a:rPr>
                  <a:t>（大きいサンプル数</a:t>
                </a:r>
                <a:r>
                  <a:rPr lang="en-US" altLang="ja-JP" sz="1400" b="1"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b="1" i="1" dirty="0">
                        <a:latin typeface="Cambria Math" panose="02040503050406030204" pitchFamily="18" charset="0"/>
                        <a:ea typeface="メイリオ" panose="020B0604030504040204" pitchFamily="50" charset="-128"/>
                      </a:rPr>
                      <m:t>𝒏</m:t>
                    </m:r>
                  </m:oMath>
                </a14:m>
                <a:r>
                  <a:rPr lang="ja-JP" altLang="en-US" sz="1400" b="1" dirty="0">
                    <a:latin typeface="メイリオ" panose="020B0604030504040204" pitchFamily="50" charset="-128"/>
                    <a:ea typeface="メイリオ" panose="020B0604030504040204" pitchFamily="50" charset="-128"/>
                  </a:rPr>
                  <a:t>）</a:t>
                </a:r>
              </a:p>
              <a:p>
                <a:r>
                  <a:rPr lang="ja-JP" altLang="en-US" sz="140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i="1" dirty="0">
                        <a:latin typeface="Cambria Math" panose="02040503050406030204" pitchFamily="18" charset="0"/>
                        <a:ea typeface="メイリオ" panose="020B0604030504040204" pitchFamily="50" charset="-128"/>
                      </a:rPr>
                      <m:t>𝑛</m:t>
                    </m:r>
                    <m:r>
                      <a:rPr lang="en-US" altLang="ja-JP" sz="1400" i="1" dirty="0">
                        <a:latin typeface="Cambria Math" panose="02040503050406030204" pitchFamily="18" charset="0"/>
                        <a:ea typeface="メイリオ" panose="020B0604030504040204" pitchFamily="50" charset="-128"/>
                      </a:rPr>
                      <m:t>=100</m:t>
                    </m:r>
                  </m:oMath>
                </a14:m>
                <a:endParaRPr lang="ja-JP" altLang="en-US" sz="1400" dirty="0">
                  <a:latin typeface="メイリオ" panose="020B0604030504040204" pitchFamily="50" charset="-128"/>
                  <a:ea typeface="メイリオ" panose="020B0604030504040204" pitchFamily="50" charset="-128"/>
                </a:endParaRPr>
              </a:p>
            </p:txBody>
          </p:sp>
        </mc:Choice>
        <mc:Fallback xmlns="">
          <p:sp>
            <p:nvSpPr>
              <p:cNvPr id="17" name="テキスト ボックス 16">
                <a:extLst>
                  <a:ext uri="{FF2B5EF4-FFF2-40B4-BE49-F238E27FC236}">
                    <a16:creationId xmlns:a16="http://schemas.microsoft.com/office/drawing/2014/main" id="{19EDAF5A-B64D-43F0-A36E-DE09C5755287}"/>
                  </a:ext>
                </a:extLst>
              </p:cNvPr>
              <p:cNvSpPr txBox="1">
                <a:spLocks noRot="1" noChangeAspect="1" noMove="1" noResize="1" noEditPoints="1" noAdjustHandles="1" noChangeArrowheads="1" noChangeShapeType="1" noTextEdit="1"/>
              </p:cNvSpPr>
              <p:nvPr/>
            </p:nvSpPr>
            <p:spPr>
              <a:xfrm>
                <a:off x="4467741" y="3069006"/>
                <a:ext cx="2701504" cy="523220"/>
              </a:xfrm>
              <a:prstGeom prst="rect">
                <a:avLst/>
              </a:prstGeom>
              <a:blipFill>
                <a:blip r:embed="rId8"/>
                <a:stretch>
                  <a:fillRect/>
                </a:stretch>
              </a:blipFill>
            </p:spPr>
            <p:txBody>
              <a:bodyPr/>
              <a:lstStyle/>
              <a:p>
                <a:r>
                  <a:rPr lang="ja-JP" altLang="en-US">
                    <a:noFill/>
                  </a:rPr>
                  <a:t> </a:t>
                </a:r>
              </a:p>
            </p:txBody>
          </p:sp>
        </mc:Fallback>
      </mc:AlternateContent>
      <p:grpSp>
        <p:nvGrpSpPr>
          <p:cNvPr id="18" name="図形グループ 37">
            <a:extLst>
              <a:ext uri="{FF2B5EF4-FFF2-40B4-BE49-F238E27FC236}">
                <a16:creationId xmlns:a16="http://schemas.microsoft.com/office/drawing/2014/main" id="{21ACFB95-F023-4F77-ACE1-0BD99470CD0D}"/>
              </a:ext>
            </a:extLst>
          </p:cNvPr>
          <p:cNvGrpSpPr/>
          <p:nvPr/>
        </p:nvGrpSpPr>
        <p:grpSpPr>
          <a:xfrm>
            <a:off x="7352173" y="2217186"/>
            <a:ext cx="1718903" cy="1237676"/>
            <a:chOff x="8394687" y="3297069"/>
            <a:chExt cx="2657847" cy="1951399"/>
          </a:xfrm>
        </p:grpSpPr>
        <p:pic>
          <p:nvPicPr>
            <p:cNvPr id="19" name="図 18">
              <a:extLst>
                <a:ext uri="{FF2B5EF4-FFF2-40B4-BE49-F238E27FC236}">
                  <a16:creationId xmlns:a16="http://schemas.microsoft.com/office/drawing/2014/main" id="{50101557-0D66-484B-8CF2-79B0491F76A3}"/>
                </a:ext>
              </a:extLst>
            </p:cNvPr>
            <p:cNvPicPr>
              <a:picLocks noChangeAspect="1"/>
            </p:cNvPicPr>
            <p:nvPr/>
          </p:nvPicPr>
          <p:blipFill>
            <a:blip r:embed="rId9"/>
            <a:stretch>
              <a:fillRect/>
            </a:stretch>
          </p:blipFill>
          <p:spPr>
            <a:xfrm>
              <a:off x="8394687" y="3298679"/>
              <a:ext cx="657785" cy="823843"/>
            </a:xfrm>
            <a:prstGeom prst="rect">
              <a:avLst/>
            </a:prstGeom>
          </p:spPr>
        </p:pic>
        <p:pic>
          <p:nvPicPr>
            <p:cNvPr id="20" name="図 19">
              <a:extLst>
                <a:ext uri="{FF2B5EF4-FFF2-40B4-BE49-F238E27FC236}">
                  <a16:creationId xmlns:a16="http://schemas.microsoft.com/office/drawing/2014/main" id="{96420A34-E9BE-426D-9636-27874DD02F35}"/>
                </a:ext>
              </a:extLst>
            </p:cNvPr>
            <p:cNvPicPr>
              <a:picLocks noChangeAspect="1"/>
            </p:cNvPicPr>
            <p:nvPr/>
          </p:nvPicPr>
          <p:blipFill>
            <a:blip r:embed="rId10"/>
            <a:stretch>
              <a:fillRect/>
            </a:stretch>
          </p:blipFill>
          <p:spPr>
            <a:xfrm>
              <a:off x="9052472" y="3297874"/>
              <a:ext cx="657785" cy="823843"/>
            </a:xfrm>
            <a:prstGeom prst="rect">
              <a:avLst/>
            </a:prstGeom>
          </p:spPr>
        </p:pic>
        <p:pic>
          <p:nvPicPr>
            <p:cNvPr id="21" name="図 20">
              <a:extLst>
                <a:ext uri="{FF2B5EF4-FFF2-40B4-BE49-F238E27FC236}">
                  <a16:creationId xmlns:a16="http://schemas.microsoft.com/office/drawing/2014/main" id="{A4C70AD9-9EDD-4C00-A7EF-D925EF512DC3}"/>
                </a:ext>
              </a:extLst>
            </p:cNvPr>
            <p:cNvPicPr>
              <a:picLocks noChangeAspect="1"/>
            </p:cNvPicPr>
            <p:nvPr/>
          </p:nvPicPr>
          <p:blipFill>
            <a:blip r:embed="rId9"/>
            <a:stretch>
              <a:fillRect/>
            </a:stretch>
          </p:blipFill>
          <p:spPr>
            <a:xfrm>
              <a:off x="9736964" y="3297874"/>
              <a:ext cx="657785" cy="823843"/>
            </a:xfrm>
            <a:prstGeom prst="rect">
              <a:avLst/>
            </a:prstGeom>
          </p:spPr>
        </p:pic>
        <p:pic>
          <p:nvPicPr>
            <p:cNvPr id="22" name="図 21">
              <a:extLst>
                <a:ext uri="{FF2B5EF4-FFF2-40B4-BE49-F238E27FC236}">
                  <a16:creationId xmlns:a16="http://schemas.microsoft.com/office/drawing/2014/main" id="{3D8C54C2-450F-4788-8DC7-53D459B62ACC}"/>
                </a:ext>
              </a:extLst>
            </p:cNvPr>
            <p:cNvPicPr>
              <a:picLocks noChangeAspect="1"/>
            </p:cNvPicPr>
            <p:nvPr/>
          </p:nvPicPr>
          <p:blipFill>
            <a:blip r:embed="rId10"/>
            <a:stretch>
              <a:fillRect/>
            </a:stretch>
          </p:blipFill>
          <p:spPr>
            <a:xfrm>
              <a:off x="10394749" y="3297069"/>
              <a:ext cx="657785" cy="823843"/>
            </a:xfrm>
            <a:prstGeom prst="rect">
              <a:avLst/>
            </a:prstGeom>
          </p:spPr>
        </p:pic>
        <p:pic>
          <p:nvPicPr>
            <p:cNvPr id="23" name="図 22">
              <a:extLst>
                <a:ext uri="{FF2B5EF4-FFF2-40B4-BE49-F238E27FC236}">
                  <a16:creationId xmlns:a16="http://schemas.microsoft.com/office/drawing/2014/main" id="{02599C10-559E-4561-A02C-B574F0DD3131}"/>
                </a:ext>
              </a:extLst>
            </p:cNvPr>
            <p:cNvPicPr>
              <a:picLocks noChangeAspect="1"/>
            </p:cNvPicPr>
            <p:nvPr/>
          </p:nvPicPr>
          <p:blipFill>
            <a:blip r:embed="rId10"/>
            <a:stretch>
              <a:fillRect/>
            </a:stretch>
          </p:blipFill>
          <p:spPr>
            <a:xfrm>
              <a:off x="8394687" y="4424625"/>
              <a:ext cx="657785" cy="823843"/>
            </a:xfrm>
            <a:prstGeom prst="rect">
              <a:avLst/>
            </a:prstGeom>
          </p:spPr>
        </p:pic>
        <p:pic>
          <p:nvPicPr>
            <p:cNvPr id="24" name="図 23">
              <a:extLst>
                <a:ext uri="{FF2B5EF4-FFF2-40B4-BE49-F238E27FC236}">
                  <a16:creationId xmlns:a16="http://schemas.microsoft.com/office/drawing/2014/main" id="{468DFD0F-5A19-4CBF-8FC6-A3CAE305016E}"/>
                </a:ext>
              </a:extLst>
            </p:cNvPr>
            <p:cNvPicPr>
              <a:picLocks noChangeAspect="1"/>
            </p:cNvPicPr>
            <p:nvPr/>
          </p:nvPicPr>
          <p:blipFill>
            <a:blip r:embed="rId9"/>
            <a:stretch>
              <a:fillRect/>
            </a:stretch>
          </p:blipFill>
          <p:spPr>
            <a:xfrm>
              <a:off x="9079179" y="4424625"/>
              <a:ext cx="657785" cy="823843"/>
            </a:xfrm>
            <a:prstGeom prst="rect">
              <a:avLst/>
            </a:prstGeom>
          </p:spPr>
        </p:pic>
        <p:pic>
          <p:nvPicPr>
            <p:cNvPr id="25" name="図 24">
              <a:extLst>
                <a:ext uri="{FF2B5EF4-FFF2-40B4-BE49-F238E27FC236}">
                  <a16:creationId xmlns:a16="http://schemas.microsoft.com/office/drawing/2014/main" id="{18360485-426E-4B8C-B012-882BCCFD4B47}"/>
                </a:ext>
              </a:extLst>
            </p:cNvPr>
            <p:cNvPicPr>
              <a:picLocks noChangeAspect="1"/>
            </p:cNvPicPr>
            <p:nvPr/>
          </p:nvPicPr>
          <p:blipFill>
            <a:blip r:embed="rId10"/>
            <a:stretch>
              <a:fillRect/>
            </a:stretch>
          </p:blipFill>
          <p:spPr>
            <a:xfrm>
              <a:off x="9736964" y="4423820"/>
              <a:ext cx="657785" cy="823843"/>
            </a:xfrm>
            <a:prstGeom prst="rect">
              <a:avLst/>
            </a:prstGeom>
          </p:spPr>
        </p:pic>
        <p:pic>
          <p:nvPicPr>
            <p:cNvPr id="27" name="図 26">
              <a:extLst>
                <a:ext uri="{FF2B5EF4-FFF2-40B4-BE49-F238E27FC236}">
                  <a16:creationId xmlns:a16="http://schemas.microsoft.com/office/drawing/2014/main" id="{2CE0B19A-536C-4802-8D39-DF816CD71149}"/>
                </a:ext>
              </a:extLst>
            </p:cNvPr>
            <p:cNvPicPr>
              <a:picLocks noChangeAspect="1"/>
            </p:cNvPicPr>
            <p:nvPr/>
          </p:nvPicPr>
          <p:blipFill>
            <a:blip r:embed="rId9"/>
            <a:stretch>
              <a:fillRect/>
            </a:stretch>
          </p:blipFill>
          <p:spPr>
            <a:xfrm>
              <a:off x="10394749" y="4423015"/>
              <a:ext cx="657785" cy="823843"/>
            </a:xfrm>
            <a:prstGeom prst="rect">
              <a:avLst/>
            </a:prstGeom>
          </p:spPr>
        </p:pic>
      </p:grpSp>
      <p:sp>
        <p:nvSpPr>
          <p:cNvPr id="30" name="テキスト ボックス 29">
            <a:extLst>
              <a:ext uri="{FF2B5EF4-FFF2-40B4-BE49-F238E27FC236}">
                <a16:creationId xmlns:a16="http://schemas.microsoft.com/office/drawing/2014/main" id="{627C2AAA-1060-403E-BCD1-59D91713BD69}"/>
              </a:ext>
            </a:extLst>
          </p:cNvPr>
          <p:cNvSpPr txBox="1"/>
          <p:nvPr/>
        </p:nvSpPr>
        <p:spPr>
          <a:xfrm rot="5400000">
            <a:off x="7204289" y="5475333"/>
            <a:ext cx="777649" cy="369332"/>
          </a:xfrm>
          <a:prstGeom prst="rect">
            <a:avLst/>
          </a:prstGeom>
          <a:noFill/>
        </p:spPr>
        <p:txBody>
          <a:bodyPr wrap="square" rtlCol="0">
            <a:spAutoFit/>
          </a:bodyPr>
          <a:lstStyle/>
          <a:p>
            <a:r>
              <a:rPr lang="ja-JP" altLang="en-US" sz="1800" dirty="0"/>
              <a:t>・・・</a:t>
            </a:r>
          </a:p>
        </p:txBody>
      </p:sp>
      <p:sp>
        <p:nvSpPr>
          <p:cNvPr id="31" name="テキスト ボックス 30">
            <a:extLst>
              <a:ext uri="{FF2B5EF4-FFF2-40B4-BE49-F238E27FC236}">
                <a16:creationId xmlns:a16="http://schemas.microsoft.com/office/drawing/2014/main" id="{DEF9DE78-F1BE-4A15-A1BF-2AAE61558D24}"/>
              </a:ext>
            </a:extLst>
          </p:cNvPr>
          <p:cNvSpPr txBox="1"/>
          <p:nvPr/>
        </p:nvSpPr>
        <p:spPr>
          <a:xfrm rot="5400000">
            <a:off x="8424235" y="5458776"/>
            <a:ext cx="777649" cy="369332"/>
          </a:xfrm>
          <a:prstGeom prst="rect">
            <a:avLst/>
          </a:prstGeom>
          <a:noFill/>
        </p:spPr>
        <p:txBody>
          <a:bodyPr wrap="square" rtlCol="0">
            <a:spAutoFit/>
          </a:bodyPr>
          <a:lstStyle/>
          <a:p>
            <a:r>
              <a:rPr lang="ja-JP" altLang="en-US" sz="1800" dirty="0"/>
              <a:t>・・・</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790675D-84D6-4D4B-A8D1-6E7C4891FDFD}"/>
                  </a:ext>
                </a:extLst>
              </p:cNvPr>
              <p:cNvSpPr txBox="1"/>
              <p:nvPr/>
            </p:nvSpPr>
            <p:spPr>
              <a:xfrm>
                <a:off x="1994707" y="1418499"/>
                <a:ext cx="4710893" cy="1538883"/>
              </a:xfrm>
              <a:prstGeom prst="rect">
                <a:avLst/>
              </a:prstGeom>
              <a:noFill/>
            </p:spPr>
            <p:txBody>
              <a:bodyPr wrap="square" rtlCol="0">
                <a:spAutoFit/>
              </a:bodyPr>
              <a:lstStyle/>
              <a:p>
                <a:pPr algn="just"/>
                <a:r>
                  <a:rPr lang="ja-JP" altLang="en-US" sz="1850">
                    <a:latin typeface="メイリオ" panose="020B0604030504040204" pitchFamily="50" charset="-128"/>
                    <a:ea typeface="メイリオ" panose="020B0604030504040204" pitchFamily="50" charset="-128"/>
                  </a:rPr>
                  <a:t>身長の分布が</a:t>
                </a:r>
                <a:r>
                  <a:rPr lang="ja-JP" altLang="ja-JP" sz="1850">
                    <a:latin typeface="メイリオ" panose="020B0604030504040204" pitchFamily="50" charset="-128"/>
                    <a:ea typeface="メイリオ" panose="020B0604030504040204" pitchFamily="50" charset="-128"/>
                  </a:rPr>
                  <a:t>平均</a:t>
                </a:r>
                <a:r>
                  <a:rPr lang="en-US" altLang="ja-JP" sz="185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850" i="1" dirty="0">
                        <a:latin typeface="Cambria Math" panose="02040503050406030204" pitchFamily="18" charset="0"/>
                      </a:rPr>
                      <m:t>𝜇</m:t>
                    </m:r>
                    <m:r>
                      <a:rPr lang="en-US" altLang="ja-JP" sz="1850" i="1" dirty="0">
                        <a:latin typeface="Cambria Math" panose="02040503050406030204" pitchFamily="18" charset="0"/>
                      </a:rPr>
                      <m:t>=172</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、標準偏差が</a:t>
                </a:r>
                <a14:m>
                  <m:oMath xmlns:m="http://schemas.openxmlformats.org/officeDocument/2006/math">
                    <m:r>
                      <a:rPr lang="en-US" altLang="ja-JP" sz="1850" i="1" dirty="0">
                        <a:latin typeface="Cambria Math" panose="02040503050406030204" pitchFamily="18" charset="0"/>
                      </a:rPr>
                      <m:t>𝜎</m:t>
                    </m:r>
                    <m:r>
                      <a:rPr lang="en-US" altLang="ja-JP" sz="1850" i="1" dirty="0">
                        <a:latin typeface="Cambria Math" panose="02040503050406030204" pitchFamily="18" charset="0"/>
                      </a:rPr>
                      <m:t>=4.5</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の母集団</a:t>
                </a:r>
                <a:r>
                  <a:rPr lang="ja-JP" altLang="ja-JP" sz="1850">
                    <a:latin typeface="メイリオ" panose="020B0604030504040204" pitchFamily="50" charset="-128"/>
                    <a:ea typeface="メイリオ" panose="020B0604030504040204" pitchFamily="50" charset="-128"/>
                  </a:rPr>
                  <a:t>か</a:t>
                </a:r>
                <a:r>
                  <a:rPr lang="ja-JP" altLang="en-US" sz="1850">
                    <a:latin typeface="メイリオ" panose="020B0604030504040204" pitchFamily="50" charset="-128"/>
                    <a:ea typeface="メイリオ" panose="020B0604030504040204" pitchFamily="50" charset="-128"/>
                  </a:rPr>
                  <a:t>ら</a:t>
                </a:r>
                <a:r>
                  <a:rPr lang="en-US" altLang="ja-JP" sz="1850" dirty="0">
                    <a:latin typeface="メイリオ" panose="020B0604030504040204" pitchFamily="50" charset="-128"/>
                    <a:ea typeface="メイリオ" panose="020B0604030504040204" pitchFamily="50" charset="-128"/>
                  </a:rPr>
                  <a:t>100</a:t>
                </a:r>
                <a:r>
                  <a:rPr lang="ja-JP" altLang="en-US" sz="1850">
                    <a:latin typeface="メイリオ" panose="020B0604030504040204" pitchFamily="50" charset="-128"/>
                    <a:ea typeface="メイリオ" panose="020B0604030504040204" pitchFamily="50" charset="-128"/>
                  </a:rPr>
                  <a:t>人</a:t>
                </a:r>
                <a:r>
                  <a:rPr lang="ja-JP" altLang="ja-JP" sz="1850">
                    <a:latin typeface="メイリオ" panose="020B0604030504040204" pitchFamily="50" charset="-128"/>
                    <a:ea typeface="メイリオ" panose="020B0604030504040204" pitchFamily="50" charset="-128"/>
                  </a:rPr>
                  <a:t>の</a:t>
                </a:r>
                <a:r>
                  <a:rPr lang="ja-JP" altLang="ja-JP" sz="1850" dirty="0">
                    <a:latin typeface="メイリオ" panose="020B0604030504040204" pitchFamily="50" charset="-128"/>
                    <a:ea typeface="メイリオ" panose="020B0604030504040204" pitchFamily="50" charset="-128"/>
                  </a:rPr>
                  <a:t>サンプ</a:t>
                </a:r>
                <a:r>
                  <a:rPr lang="ja-JP" altLang="en-US" sz="1850" dirty="0">
                    <a:latin typeface="メイリオ" panose="020B0604030504040204" pitchFamily="50" charset="-128"/>
                    <a:ea typeface="メイリオ" panose="020B0604030504040204" pitchFamily="50" charset="-128"/>
                  </a:rPr>
                  <a:t>リング</a:t>
                </a:r>
                <a:r>
                  <a:rPr lang="ja-JP" altLang="en-US" sz="1850">
                    <a:latin typeface="メイリオ" panose="020B0604030504040204" pitchFamily="50" charset="-128"/>
                    <a:ea typeface="メイリオ" panose="020B0604030504040204" pitchFamily="50" charset="-128"/>
                  </a:rPr>
                  <a:t>が行われた。このとき</a:t>
                </a:r>
                <a:r>
                  <a:rPr lang="ja-JP" altLang="ja-JP" sz="1850">
                    <a:latin typeface="メイリオ" panose="020B0604030504040204" pitchFamily="50" charset="-128"/>
                    <a:ea typeface="メイリオ" panose="020B0604030504040204" pitchFamily="50" charset="-128"/>
                  </a:rPr>
                  <a:t>標本平均が</a:t>
                </a:r>
                <a:r>
                  <a:rPr lang="en-US" altLang="ja-JP" sz="1850" dirty="0">
                    <a:latin typeface="メイリオ" panose="020B0604030504040204" pitchFamily="50" charset="-128"/>
                    <a:ea typeface="メイリオ" panose="020B0604030504040204" pitchFamily="50" charset="-128"/>
                  </a:rPr>
                  <a:t>173cm</a:t>
                </a:r>
                <a:r>
                  <a:rPr lang="ja-JP" altLang="en-US" sz="1850">
                    <a:latin typeface="メイリオ" panose="020B0604030504040204" pitchFamily="50" charset="-128"/>
                    <a:ea typeface="メイリオ" panose="020B0604030504040204" pitchFamily="50" charset="-128"/>
                  </a:rPr>
                  <a:t>を超える確率は？</a:t>
                </a:r>
                <a:endParaRPr lang="en-US" altLang="ja-JP" sz="1850" dirty="0">
                  <a:latin typeface="メイリオ" panose="020B0604030504040204" pitchFamily="50" charset="-128"/>
                  <a:ea typeface="メイリオ" panose="020B0604030504040204" pitchFamily="50" charset="-128"/>
                </a:endParaRPr>
              </a:p>
              <a:p>
                <a:endParaRPr kumimoji="1" lang="ja-JP" altLang="en-US"/>
              </a:p>
            </p:txBody>
          </p:sp>
        </mc:Choice>
        <mc:Fallback xmlns="">
          <p:sp>
            <p:nvSpPr>
              <p:cNvPr id="33" name="テキスト ボックス 32">
                <a:extLst>
                  <a:ext uri="{FF2B5EF4-FFF2-40B4-BE49-F238E27FC236}">
                    <a16:creationId xmlns:a16="http://schemas.microsoft.com/office/drawing/2014/main" id="{4790675D-84D6-4D4B-A8D1-6E7C4891FDFD}"/>
                  </a:ext>
                </a:extLst>
              </p:cNvPr>
              <p:cNvSpPr txBox="1">
                <a:spLocks noRot="1" noChangeAspect="1" noMove="1" noResize="1" noEditPoints="1" noAdjustHandles="1" noChangeArrowheads="1" noChangeShapeType="1" noTextEdit="1"/>
              </p:cNvSpPr>
              <p:nvPr/>
            </p:nvSpPr>
            <p:spPr>
              <a:xfrm>
                <a:off x="1994707" y="1418499"/>
                <a:ext cx="4710893" cy="1538883"/>
              </a:xfrm>
              <a:prstGeom prst="rect">
                <a:avLst/>
              </a:prstGeom>
              <a:blipFill>
                <a:blip r:embed="rId11"/>
                <a:stretch>
                  <a:fillRect l="-806" t="-1639" r="-806"/>
                </a:stretch>
              </a:blipFill>
            </p:spPr>
            <p:txBody>
              <a:bodyPr/>
              <a:lstStyle/>
              <a:p>
                <a:r>
                  <a:rPr lang="ja-JP" altLang="en-US">
                    <a:noFill/>
                  </a:rPr>
                  <a:t> </a:t>
                </a:r>
              </a:p>
            </p:txBody>
          </p:sp>
        </mc:Fallback>
      </mc:AlternateContent>
      <p:sp>
        <p:nvSpPr>
          <p:cNvPr id="28" name="角丸四角形 65">
            <a:extLst>
              <a:ext uri="{FF2B5EF4-FFF2-40B4-BE49-F238E27FC236}">
                <a16:creationId xmlns:a16="http://schemas.microsoft.com/office/drawing/2014/main" id="{BEF8EEE0-61C0-4442-B83F-4DB0B81E3795}"/>
              </a:ext>
            </a:extLst>
          </p:cNvPr>
          <p:cNvSpPr/>
          <p:nvPr/>
        </p:nvSpPr>
        <p:spPr>
          <a:xfrm>
            <a:off x="8409105" y="4386518"/>
            <a:ext cx="821147" cy="213873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2" name="テキスト ボックス 31">
            <a:extLst>
              <a:ext uri="{FF2B5EF4-FFF2-40B4-BE49-F238E27FC236}">
                <a16:creationId xmlns:a16="http://schemas.microsoft.com/office/drawing/2014/main" id="{3D83FA43-B8DC-0042-A1FD-3A5034468E54}"/>
              </a:ext>
            </a:extLst>
          </p:cNvPr>
          <p:cNvSpPr txBox="1"/>
          <p:nvPr/>
        </p:nvSpPr>
        <p:spPr>
          <a:xfrm>
            <a:off x="9159952" y="5066168"/>
            <a:ext cx="1759080" cy="338554"/>
          </a:xfrm>
          <a:prstGeom prst="rect">
            <a:avLst/>
          </a:prstGeom>
          <a:noFill/>
        </p:spPr>
        <p:txBody>
          <a:bodyPr wrap="square" rtlCol="0">
            <a:spAutoFit/>
          </a:bodyPr>
          <a:lstStyle/>
          <a:p>
            <a:r>
              <a:rPr lang="ja-JP" altLang="en-US" sz="1600" b="1" dirty="0">
                <a:latin typeface="メイリオ" panose="020B0604030504040204" pitchFamily="50" charset="-128"/>
                <a:ea typeface="メイリオ" panose="020B0604030504040204" pitchFamily="50" charset="-128"/>
              </a:rPr>
              <a:t>この分布は？</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AE898B9D-45D5-D248-BBA6-16129BBF3CEE}"/>
                  </a:ext>
                </a:extLst>
              </p:cNvPr>
              <p:cNvSpPr txBox="1"/>
              <p:nvPr/>
            </p:nvSpPr>
            <p:spPr>
              <a:xfrm>
                <a:off x="9445199" y="5474165"/>
                <a:ext cx="1901096" cy="338554"/>
              </a:xfrm>
              <a:prstGeom prst="rect">
                <a:avLst/>
              </a:prstGeom>
              <a:solidFill>
                <a:schemeClr val="bg1"/>
              </a:solidFill>
            </p:spPr>
            <p:txBody>
              <a:bodyPr wrap="square" rtlCol="0">
                <a:spAutoFit/>
              </a:bodyPr>
              <a:lstStyle/>
              <a:p>
                <a:r>
                  <a:rPr lang="ja-JP" altLang="en-US" sz="1600" b="1" dirty="0">
                    <a:solidFill>
                      <a:srgbClr val="0070C0"/>
                    </a:solidFill>
                    <a:ea typeface="メイリオ" panose="020B0604030504040204" pitchFamily="50" charset="-128"/>
                  </a:rPr>
                  <a:t>標本平均</a:t>
                </a:r>
                <a14:m>
                  <m:oMath xmlns:m="http://schemas.openxmlformats.org/officeDocument/2006/math">
                    <m:acc>
                      <m:accPr>
                        <m:chr m:val="̅"/>
                        <m:ctrlPr>
                          <a:rPr lang="ja-JP" altLang="en-US" sz="1600" b="1" i="1">
                            <a:solidFill>
                              <a:srgbClr val="0070C0"/>
                            </a:solidFill>
                            <a:latin typeface="Cambria Math" panose="02040503050406030204" pitchFamily="18" charset="0"/>
                            <a:ea typeface="メイリオ" panose="020B0604030504040204" pitchFamily="50" charset="-128"/>
                          </a:rPr>
                        </m:ctrlPr>
                      </m:accPr>
                      <m:e>
                        <m:r>
                          <a:rPr lang="en-US" altLang="ja-JP" sz="1600" b="1" i="1">
                            <a:solidFill>
                              <a:srgbClr val="0070C0"/>
                            </a:solidFill>
                            <a:latin typeface="Cambria Math" panose="02040503050406030204" pitchFamily="18" charset="0"/>
                            <a:ea typeface="メイリオ" panose="020B0604030504040204" pitchFamily="50" charset="-128"/>
                          </a:rPr>
                          <m:t> </m:t>
                        </m:r>
                        <m:r>
                          <a:rPr lang="en-US" altLang="ja-JP" sz="1600" b="1" i="1">
                            <a:solidFill>
                              <a:srgbClr val="0070C0"/>
                            </a:solidFill>
                            <a:latin typeface="Cambria Math" panose="02040503050406030204" pitchFamily="18" charset="0"/>
                            <a:ea typeface="メイリオ" panose="020B0604030504040204" pitchFamily="50" charset="-128"/>
                          </a:rPr>
                          <m:t>𝑿</m:t>
                        </m:r>
                      </m:e>
                    </m:acc>
                    <m:r>
                      <a:rPr lang="en-US" altLang="ja-JP" sz="1600" b="1">
                        <a:solidFill>
                          <a:srgbClr val="0070C0"/>
                        </a:solidFill>
                        <a:latin typeface="Cambria Math" panose="02040503050406030204" pitchFamily="18" charset="0"/>
                        <a:ea typeface="メイリオ" panose="020B0604030504040204" pitchFamily="50" charset="-128"/>
                      </a:rPr>
                      <m:t> </m:t>
                    </m:r>
                  </m:oMath>
                </a14:m>
                <a:r>
                  <a:rPr lang="ja-JP" altLang="en-US" sz="1600" b="1" dirty="0">
                    <a:solidFill>
                      <a:srgbClr val="0070C0"/>
                    </a:solidFill>
                    <a:latin typeface="メイリオ" panose="020B0604030504040204" pitchFamily="50" charset="-128"/>
                    <a:ea typeface="メイリオ" panose="020B0604030504040204" pitchFamily="50" charset="-128"/>
                  </a:rPr>
                  <a:t>の分布</a:t>
                </a:r>
              </a:p>
            </p:txBody>
          </p:sp>
        </mc:Choice>
        <mc:Fallback xmlns="">
          <p:sp>
            <p:nvSpPr>
              <p:cNvPr id="29" name="テキスト ボックス 28">
                <a:extLst>
                  <a:ext uri="{FF2B5EF4-FFF2-40B4-BE49-F238E27FC236}">
                    <a16:creationId xmlns:a16="http://schemas.microsoft.com/office/drawing/2014/main" id="{AE898B9D-45D5-D248-BBA6-16129BBF3CEE}"/>
                  </a:ext>
                </a:extLst>
              </p:cNvPr>
              <p:cNvSpPr txBox="1">
                <a:spLocks noRot="1" noChangeAspect="1" noMove="1" noResize="1" noEditPoints="1" noAdjustHandles="1" noChangeArrowheads="1" noChangeShapeType="1" noTextEdit="1"/>
              </p:cNvSpPr>
              <p:nvPr/>
            </p:nvSpPr>
            <p:spPr>
              <a:xfrm>
                <a:off x="9445199" y="5474165"/>
                <a:ext cx="1901096" cy="338554"/>
              </a:xfrm>
              <a:prstGeom prst="rect">
                <a:avLst/>
              </a:prstGeom>
              <a:blipFill>
                <a:blip r:embed="rId12"/>
                <a:stretch>
                  <a:fillRect t="-3571" b="-2142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993065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4A39F727-02E8-460A-8E02-811D896EDC18}"/>
              </a:ext>
            </a:extLst>
          </p:cNvPr>
          <p:cNvPicPr>
            <a:picLocks noChangeAspect="1"/>
          </p:cNvPicPr>
          <p:nvPr/>
        </p:nvPicPr>
        <p:blipFill>
          <a:blip r:embed="rId3"/>
          <a:stretch>
            <a:fillRect/>
          </a:stretch>
        </p:blipFill>
        <p:spPr>
          <a:xfrm>
            <a:off x="2512609" y="3550826"/>
            <a:ext cx="2857244" cy="1738992"/>
          </a:xfrm>
          <a:prstGeom prst="rect">
            <a:avLst/>
          </a:prstGeom>
        </p:spPr>
      </p:pic>
      <p:sp>
        <p:nvSpPr>
          <p:cNvPr id="2" name="タイトル 1"/>
          <p:cNvSpPr>
            <a:spLocks noGrp="1"/>
          </p:cNvSpPr>
          <p:nvPr>
            <p:ph type="title"/>
          </p:nvPr>
        </p:nvSpPr>
        <p:spPr/>
        <p:txBody>
          <a:bodyPr/>
          <a:lstStyle/>
          <a:p>
            <a:r>
              <a:rPr lang="ja-JP" altLang="en-US" b="1" dirty="0"/>
              <a:t>中心極限定理</a:t>
            </a:r>
            <a:endParaRPr kumimoji="1" lang="ja-JP" altLang="en-US" dirty="0"/>
          </a:p>
        </p:txBody>
      </p:sp>
      <p:sp>
        <p:nvSpPr>
          <p:cNvPr id="7" name="正方形/長方形 6"/>
          <p:cNvSpPr/>
          <p:nvPr/>
        </p:nvSpPr>
        <p:spPr>
          <a:xfrm>
            <a:off x="2883371" y="2867858"/>
            <a:ext cx="2086166"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2082210" y="3349583"/>
            <a:ext cx="3670437" cy="252924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0" name="正方形/長方形 79">
            <a:extLst>
              <a:ext uri="{FF2B5EF4-FFF2-40B4-BE49-F238E27FC236}">
                <a16:creationId xmlns:a16="http://schemas.microsoft.com/office/drawing/2014/main" id="{E2980FB0-166A-4BC7-8F1C-02D4815A554B}"/>
              </a:ext>
            </a:extLst>
          </p:cNvPr>
          <p:cNvSpPr/>
          <p:nvPr/>
        </p:nvSpPr>
        <p:spPr bwMode="auto">
          <a:xfrm>
            <a:off x="1946101" y="1328231"/>
            <a:ext cx="4871705" cy="1365074"/>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55" name="正方形/長方形 54">
                <a:extLst>
                  <a:ext uri="{FF2B5EF4-FFF2-40B4-BE49-F238E27FC236}">
                    <a16:creationId xmlns:a16="http://schemas.microsoft.com/office/drawing/2014/main" id="{98A8E796-2CB5-4F22-BCC1-49D76798359D}"/>
                  </a:ext>
                </a:extLst>
              </p:cNvPr>
              <p:cNvSpPr/>
              <p:nvPr/>
            </p:nvSpPr>
            <p:spPr>
              <a:xfrm>
                <a:off x="3266304" y="5353040"/>
                <a:ext cx="13498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a:latin typeface="Cambria Math" charset="0"/>
                          <a:ea typeface="Cambria Math" charset="0"/>
                          <a:cs typeface="Cambria Math" charset="0"/>
                        </a:rPr>
                        <m:t>𝜇</m:t>
                      </m:r>
                      <m:r>
                        <a:rPr lang="en-US" altLang="ja-JP" sz="1800">
                          <a:latin typeface="Cambria Math" charset="0"/>
                          <a:ea typeface="Cambria Math" charset="0"/>
                          <a:cs typeface="Cambria Math" charset="0"/>
                        </a:rPr>
                        <m:t>=172</m:t>
                      </m:r>
                      <m:r>
                        <m:rPr>
                          <m:sty m:val="p"/>
                        </m:rPr>
                        <a:rPr lang="en-US" altLang="ja-JP" sz="1800">
                          <a:latin typeface="Cambria Math" charset="0"/>
                          <a:ea typeface="Cambria Math" charset="0"/>
                          <a:cs typeface="Cambria Math" charset="0"/>
                        </a:rPr>
                        <m:t>cm</m:t>
                      </m:r>
                    </m:oMath>
                  </m:oMathPara>
                </a14:m>
                <a:endParaRPr lang="ja-JP" altLang="en-US" sz="1800" dirty="0"/>
              </a:p>
            </p:txBody>
          </p:sp>
        </mc:Choice>
        <mc:Fallback xmlns="">
          <p:sp>
            <p:nvSpPr>
              <p:cNvPr id="55" name="正方形/長方形 54">
                <a:extLst>
                  <a:ext uri="{FF2B5EF4-FFF2-40B4-BE49-F238E27FC236}">
                    <a16:creationId xmlns:a16="http://schemas.microsoft.com/office/drawing/2014/main" id="{98A8E796-2CB5-4F22-BCC1-49D76798359D}"/>
                  </a:ext>
                </a:extLst>
              </p:cNvPr>
              <p:cNvSpPr>
                <a:spLocks noRot="1" noChangeAspect="1" noMove="1" noResize="1" noEditPoints="1" noAdjustHandles="1" noChangeArrowheads="1" noChangeShapeType="1" noTextEdit="1"/>
              </p:cNvSpPr>
              <p:nvPr/>
            </p:nvSpPr>
            <p:spPr>
              <a:xfrm>
                <a:off x="3266304" y="5353040"/>
                <a:ext cx="1349857" cy="369332"/>
              </a:xfrm>
              <a:prstGeom prst="rect">
                <a:avLst/>
              </a:prstGeom>
              <a:blipFill>
                <a:blip r:embed="rId4"/>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3C2873C1-0475-4443-A4B8-D9C92FFEF922}"/>
                  </a:ext>
                </a:extLst>
              </p:cNvPr>
              <p:cNvSpPr/>
              <p:nvPr/>
            </p:nvSpPr>
            <p:spPr>
              <a:xfrm>
                <a:off x="4325750" y="4043128"/>
                <a:ext cx="13027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dirty="0">
                          <a:latin typeface="Cambria Math" panose="02040503050406030204" pitchFamily="18" charset="0"/>
                          <a:ea typeface="Cambria Math" charset="0"/>
                          <a:cs typeface="Cambria Math" charset="0"/>
                        </a:rPr>
                        <m:t>𝜎</m:t>
                      </m:r>
                      <m:r>
                        <a:rPr lang="en-US" altLang="ja-JP" sz="1800">
                          <a:latin typeface="Cambria Math" charset="0"/>
                          <a:ea typeface="Cambria Math" charset="0"/>
                          <a:cs typeface="Cambria Math" charset="0"/>
                        </a:rPr>
                        <m:t>=4.5</m:t>
                      </m:r>
                      <m:r>
                        <m:rPr>
                          <m:sty m:val="p"/>
                        </m:rPr>
                        <a:rPr lang="en-US" altLang="ja-JP" sz="1800">
                          <a:latin typeface="Cambria Math" charset="0"/>
                          <a:ea typeface="Cambria Math" charset="0"/>
                          <a:cs typeface="Cambria Math" charset="0"/>
                        </a:rPr>
                        <m:t>cm</m:t>
                      </m:r>
                    </m:oMath>
                  </m:oMathPara>
                </a14:m>
                <a:endParaRPr lang="ja-JP" altLang="en-US" sz="1800" dirty="0">
                  <a:latin typeface="メイリオ" panose="020B0604030504040204" pitchFamily="50" charset="-128"/>
                  <a:ea typeface="メイリオ" panose="020B0604030504040204" pitchFamily="50" charset="-128"/>
                </a:endParaRPr>
              </a:p>
            </p:txBody>
          </p:sp>
        </mc:Choice>
        <mc:Fallback xmlns="">
          <p:sp>
            <p:nvSpPr>
              <p:cNvPr id="56" name="正方形/長方形 55">
                <a:extLst>
                  <a:ext uri="{FF2B5EF4-FFF2-40B4-BE49-F238E27FC236}">
                    <a16:creationId xmlns:a16="http://schemas.microsoft.com/office/drawing/2014/main" id="{3C2873C1-0475-4443-A4B8-D9C92FFEF922}"/>
                  </a:ext>
                </a:extLst>
              </p:cNvPr>
              <p:cNvSpPr>
                <a:spLocks noRot="1" noChangeAspect="1" noMove="1" noResize="1" noEditPoints="1" noAdjustHandles="1" noChangeArrowheads="1" noChangeShapeType="1" noTextEdit="1"/>
              </p:cNvSpPr>
              <p:nvPr/>
            </p:nvSpPr>
            <p:spPr>
              <a:xfrm>
                <a:off x="4325750" y="4043128"/>
                <a:ext cx="1302793" cy="369332"/>
              </a:xfrm>
              <a:prstGeom prst="rect">
                <a:avLst/>
              </a:prstGeom>
              <a:blipFill>
                <a:blip r:embed="rId7"/>
                <a:stretch>
                  <a:fillRect/>
                </a:stretch>
              </a:blipFill>
            </p:spPr>
            <p:txBody>
              <a:bodyPr/>
              <a:lstStyle/>
              <a:p>
                <a:r>
                  <a:rPr lang="ja-JP" altLang="en-US">
                    <a:noFill/>
                  </a:rPr>
                  <a:t> </a:t>
                </a:r>
              </a:p>
            </p:txBody>
          </p:sp>
        </mc:Fallback>
      </mc:AlternateContent>
      <p:sp>
        <p:nvSpPr>
          <p:cNvPr id="14" name="角丸四角形 35">
            <a:extLst>
              <a:ext uri="{FF2B5EF4-FFF2-40B4-BE49-F238E27FC236}">
                <a16:creationId xmlns:a16="http://schemas.microsoft.com/office/drawing/2014/main" id="{75C1D9ED-39A3-44C7-978B-1B17419CE77D}"/>
              </a:ext>
            </a:extLst>
          </p:cNvPr>
          <p:cNvSpPr/>
          <p:nvPr/>
        </p:nvSpPr>
        <p:spPr>
          <a:xfrm>
            <a:off x="7002842" y="1964614"/>
            <a:ext cx="2354684" cy="17218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正方形/長方形 14">
            <a:extLst>
              <a:ext uri="{FF2B5EF4-FFF2-40B4-BE49-F238E27FC236}">
                <a16:creationId xmlns:a16="http://schemas.microsoft.com/office/drawing/2014/main" id="{3522DFE3-5007-4AD6-B483-F8DB9872C6E6}"/>
              </a:ext>
            </a:extLst>
          </p:cNvPr>
          <p:cNvSpPr/>
          <p:nvPr/>
        </p:nvSpPr>
        <p:spPr>
          <a:xfrm>
            <a:off x="7810049" y="1495766"/>
            <a:ext cx="835619"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標本</a:t>
            </a:r>
          </a:p>
        </p:txBody>
      </p:sp>
      <p:graphicFrame>
        <p:nvGraphicFramePr>
          <p:cNvPr id="26" name="表 76">
            <a:extLst>
              <a:ext uri="{FF2B5EF4-FFF2-40B4-BE49-F238E27FC236}">
                <a16:creationId xmlns:a16="http://schemas.microsoft.com/office/drawing/2014/main" id="{56C1E794-79D6-4FC0-B438-A91C66894A9E}"/>
              </a:ext>
            </a:extLst>
          </p:cNvPr>
          <p:cNvGraphicFramePr>
            <a:graphicFrameLocks noGrp="1"/>
          </p:cNvGraphicFramePr>
          <p:nvPr/>
        </p:nvGraphicFramePr>
        <p:xfrm>
          <a:off x="7003921" y="4033148"/>
          <a:ext cx="2305050" cy="1917687"/>
        </p:xfrm>
        <a:graphic>
          <a:graphicData uri="http://schemas.openxmlformats.org/drawingml/2006/table">
            <a:tbl>
              <a:tblPr firstRow="1" bandRow="1">
                <a:tableStyleId>{7E9639D4-E3E2-4D34-9284-5A2195B3D0D7}</a:tableStyleId>
              </a:tblPr>
              <a:tblGrid>
                <a:gridCol w="1300145">
                  <a:extLst>
                    <a:ext uri="{9D8B030D-6E8A-4147-A177-3AD203B41FA5}">
                      <a16:colId xmlns:a16="http://schemas.microsoft.com/office/drawing/2014/main" val="4146794472"/>
                    </a:ext>
                  </a:extLst>
                </a:gridCol>
                <a:gridCol w="1004905">
                  <a:extLst>
                    <a:ext uri="{9D8B030D-6E8A-4147-A177-3AD203B41FA5}">
                      <a16:colId xmlns:a16="http://schemas.microsoft.com/office/drawing/2014/main" val="713102938"/>
                    </a:ext>
                  </a:extLst>
                </a:gridCol>
              </a:tblGrid>
              <a:tr h="314109">
                <a:tc>
                  <a:txBody>
                    <a:bodyPr/>
                    <a:lstStyle/>
                    <a:p>
                      <a:pPr algn="ctr"/>
                      <a:r>
                        <a:rPr kumimoji="1" lang="ja-JP" altLang="en-US" sz="1600" dirty="0"/>
                        <a:t>サンプリング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dirty="0"/>
                        <a:t>標本平均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4753786"/>
                  </a:ext>
                </a:extLst>
              </a:tr>
              <a:tr h="314109">
                <a:tc>
                  <a:txBody>
                    <a:bodyPr/>
                    <a:lstStyle/>
                    <a:p>
                      <a:pPr algn="ctr"/>
                      <a:r>
                        <a:rPr kumimoji="1" lang="ja-JP" altLang="en-US" sz="1400" dirty="0">
                          <a:latin typeface="メイリオ" panose="020B0604030504040204" pitchFamily="50" charset="-128"/>
                          <a:ea typeface="メイリオ" panose="020B0604030504040204" pitchFamily="50" charset="-128"/>
                        </a:rPr>
                        <a:t>１回目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400" dirty="0">
                          <a:latin typeface="メイリオ" panose="020B0604030504040204" pitchFamily="50" charset="-128"/>
                          <a:ea typeface="メイリオ" panose="020B0604030504040204" pitchFamily="50" charset="-128"/>
                        </a:rPr>
                        <a:t>172.4cm</a:t>
                      </a: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7623653"/>
                  </a:ext>
                </a:extLst>
              </a:tr>
              <a:tr h="3141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メイリオ" panose="020B0604030504040204" pitchFamily="50" charset="-128"/>
                          <a:ea typeface="メイリオ" panose="020B0604030504040204" pitchFamily="50" charset="-128"/>
                        </a:rPr>
                        <a:t>２回目</a:t>
                      </a:r>
                      <a:endParaRPr kumimoji="1" lang="en-US" altLang="ja-JP"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メイリオ" panose="020B0604030504040204" pitchFamily="50" charset="-128"/>
                          <a:ea typeface="メイリオ" panose="020B0604030504040204" pitchFamily="50" charset="-128"/>
                        </a:rPr>
                        <a:t>166.3cm</a:t>
                      </a: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704652"/>
                  </a:ext>
                </a:extLst>
              </a:tr>
              <a:tr h="3141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メイリオ" panose="020B0604030504040204" pitchFamily="50" charset="-128"/>
                          <a:ea typeface="メイリオ" panose="020B0604030504040204" pitchFamily="50" charset="-128"/>
                        </a:rPr>
                        <a:t>３回目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メイリオ" panose="020B0604030504040204" pitchFamily="50" charset="-128"/>
                          <a:ea typeface="メイリオ" panose="020B0604030504040204" pitchFamily="50" charset="-128"/>
                        </a:rPr>
                        <a:t>171.2cm</a:t>
                      </a:r>
                      <a:endParaRPr kumimoji="1" lang="ja-JP" altLang="en-US" sz="1400" dirty="0">
                        <a:latin typeface="メイリオ" panose="020B0604030504040204" pitchFamily="50" charset="-128"/>
                        <a:ea typeface="メイリオ"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156162"/>
                  </a:ext>
                </a:extLst>
              </a:tr>
              <a:tr h="314109">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2348654"/>
                  </a:ext>
                </a:extLst>
              </a:tr>
            </a:tbl>
          </a:graphicData>
        </a:graphic>
      </p:graphicFrame>
      <p:sp>
        <p:nvSpPr>
          <p:cNvPr id="16" name="右矢印 34">
            <a:extLst>
              <a:ext uri="{FF2B5EF4-FFF2-40B4-BE49-F238E27FC236}">
                <a16:creationId xmlns:a16="http://schemas.microsoft.com/office/drawing/2014/main" id="{1C959BB5-08F2-49F8-A18F-9192E253E551}"/>
              </a:ext>
            </a:extLst>
          </p:cNvPr>
          <p:cNvSpPr/>
          <p:nvPr/>
        </p:nvSpPr>
        <p:spPr>
          <a:xfrm rot="19740993">
            <a:off x="5787998" y="3596248"/>
            <a:ext cx="1168322" cy="551426"/>
          </a:xfrm>
          <a:prstGeom prst="rightArrow">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9EDAF5A-B64D-43F0-A36E-DE09C5755287}"/>
                  </a:ext>
                </a:extLst>
              </p:cNvPr>
              <p:cNvSpPr txBox="1"/>
              <p:nvPr/>
            </p:nvSpPr>
            <p:spPr>
              <a:xfrm>
                <a:off x="4467741" y="3069006"/>
                <a:ext cx="2701504" cy="523220"/>
              </a:xfrm>
              <a:prstGeom prst="rect">
                <a:avLst/>
              </a:prstGeom>
              <a:noFill/>
            </p:spPr>
            <p:txBody>
              <a:bodyPr wrap="square" rtlCol="0">
                <a:spAutoFit/>
              </a:bodyPr>
              <a:lstStyle/>
              <a:p>
                <a:r>
                  <a:rPr lang="ja-JP" altLang="en-US" sz="1400" b="1" dirty="0">
                    <a:latin typeface="メイリオ" panose="020B0604030504040204" pitchFamily="50" charset="-128"/>
                    <a:ea typeface="メイリオ" panose="020B0604030504040204" pitchFamily="50" charset="-128"/>
                  </a:rPr>
                  <a:t>（大きいサンプル数</a:t>
                </a:r>
                <a:r>
                  <a:rPr lang="en-US" altLang="ja-JP" sz="1400" b="1"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b="1" i="1" dirty="0">
                        <a:latin typeface="Cambria Math" panose="02040503050406030204" pitchFamily="18" charset="0"/>
                        <a:ea typeface="メイリオ" panose="020B0604030504040204" pitchFamily="50" charset="-128"/>
                      </a:rPr>
                      <m:t>𝒏</m:t>
                    </m:r>
                  </m:oMath>
                </a14:m>
                <a:r>
                  <a:rPr lang="ja-JP" altLang="en-US" sz="1400" b="1" dirty="0">
                    <a:latin typeface="メイリオ" panose="020B0604030504040204" pitchFamily="50" charset="-128"/>
                    <a:ea typeface="メイリオ" panose="020B0604030504040204" pitchFamily="50" charset="-128"/>
                  </a:rPr>
                  <a:t>）</a:t>
                </a:r>
              </a:p>
              <a:p>
                <a:r>
                  <a:rPr lang="ja-JP" altLang="en-US" sz="140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400" i="1" dirty="0">
                        <a:latin typeface="Cambria Math" panose="02040503050406030204" pitchFamily="18" charset="0"/>
                        <a:ea typeface="メイリオ" panose="020B0604030504040204" pitchFamily="50" charset="-128"/>
                      </a:rPr>
                      <m:t>𝑛</m:t>
                    </m:r>
                    <m:r>
                      <a:rPr lang="en-US" altLang="ja-JP" sz="1400" i="1" dirty="0">
                        <a:latin typeface="Cambria Math" panose="02040503050406030204" pitchFamily="18" charset="0"/>
                        <a:ea typeface="メイリオ" panose="020B0604030504040204" pitchFamily="50" charset="-128"/>
                      </a:rPr>
                      <m:t>=100</m:t>
                    </m:r>
                  </m:oMath>
                </a14:m>
                <a:endParaRPr lang="ja-JP" altLang="en-US" sz="1400" dirty="0">
                  <a:latin typeface="メイリオ" panose="020B0604030504040204" pitchFamily="50" charset="-128"/>
                  <a:ea typeface="メイリオ" panose="020B0604030504040204" pitchFamily="50" charset="-128"/>
                </a:endParaRPr>
              </a:p>
            </p:txBody>
          </p:sp>
        </mc:Choice>
        <mc:Fallback xmlns="">
          <p:sp>
            <p:nvSpPr>
              <p:cNvPr id="17" name="テキスト ボックス 16">
                <a:extLst>
                  <a:ext uri="{FF2B5EF4-FFF2-40B4-BE49-F238E27FC236}">
                    <a16:creationId xmlns:a16="http://schemas.microsoft.com/office/drawing/2014/main" id="{19EDAF5A-B64D-43F0-A36E-DE09C5755287}"/>
                  </a:ext>
                </a:extLst>
              </p:cNvPr>
              <p:cNvSpPr txBox="1">
                <a:spLocks noRot="1" noChangeAspect="1" noMove="1" noResize="1" noEditPoints="1" noAdjustHandles="1" noChangeArrowheads="1" noChangeShapeType="1" noTextEdit="1"/>
              </p:cNvSpPr>
              <p:nvPr/>
            </p:nvSpPr>
            <p:spPr>
              <a:xfrm>
                <a:off x="4467741" y="3069006"/>
                <a:ext cx="2701504" cy="523220"/>
              </a:xfrm>
              <a:prstGeom prst="rect">
                <a:avLst/>
              </a:prstGeom>
              <a:blipFill>
                <a:blip r:embed="rId8"/>
                <a:stretch>
                  <a:fillRect/>
                </a:stretch>
              </a:blipFill>
            </p:spPr>
            <p:txBody>
              <a:bodyPr/>
              <a:lstStyle/>
              <a:p>
                <a:r>
                  <a:rPr lang="ja-JP" altLang="en-US">
                    <a:noFill/>
                  </a:rPr>
                  <a:t> </a:t>
                </a:r>
              </a:p>
            </p:txBody>
          </p:sp>
        </mc:Fallback>
      </mc:AlternateContent>
      <p:grpSp>
        <p:nvGrpSpPr>
          <p:cNvPr id="18" name="図形グループ 37">
            <a:extLst>
              <a:ext uri="{FF2B5EF4-FFF2-40B4-BE49-F238E27FC236}">
                <a16:creationId xmlns:a16="http://schemas.microsoft.com/office/drawing/2014/main" id="{21ACFB95-F023-4F77-ACE1-0BD99470CD0D}"/>
              </a:ext>
            </a:extLst>
          </p:cNvPr>
          <p:cNvGrpSpPr/>
          <p:nvPr/>
        </p:nvGrpSpPr>
        <p:grpSpPr>
          <a:xfrm>
            <a:off x="7352173" y="2217186"/>
            <a:ext cx="1718903" cy="1237676"/>
            <a:chOff x="8394687" y="3297069"/>
            <a:chExt cx="2657847" cy="1951399"/>
          </a:xfrm>
        </p:grpSpPr>
        <p:pic>
          <p:nvPicPr>
            <p:cNvPr id="19" name="図 18">
              <a:extLst>
                <a:ext uri="{FF2B5EF4-FFF2-40B4-BE49-F238E27FC236}">
                  <a16:creationId xmlns:a16="http://schemas.microsoft.com/office/drawing/2014/main" id="{50101557-0D66-484B-8CF2-79B0491F76A3}"/>
                </a:ext>
              </a:extLst>
            </p:cNvPr>
            <p:cNvPicPr>
              <a:picLocks noChangeAspect="1"/>
            </p:cNvPicPr>
            <p:nvPr/>
          </p:nvPicPr>
          <p:blipFill>
            <a:blip r:embed="rId9"/>
            <a:stretch>
              <a:fillRect/>
            </a:stretch>
          </p:blipFill>
          <p:spPr>
            <a:xfrm>
              <a:off x="8394687" y="3298679"/>
              <a:ext cx="657785" cy="823843"/>
            </a:xfrm>
            <a:prstGeom prst="rect">
              <a:avLst/>
            </a:prstGeom>
          </p:spPr>
        </p:pic>
        <p:pic>
          <p:nvPicPr>
            <p:cNvPr id="20" name="図 19">
              <a:extLst>
                <a:ext uri="{FF2B5EF4-FFF2-40B4-BE49-F238E27FC236}">
                  <a16:creationId xmlns:a16="http://schemas.microsoft.com/office/drawing/2014/main" id="{96420A34-E9BE-426D-9636-27874DD02F35}"/>
                </a:ext>
              </a:extLst>
            </p:cNvPr>
            <p:cNvPicPr>
              <a:picLocks noChangeAspect="1"/>
            </p:cNvPicPr>
            <p:nvPr/>
          </p:nvPicPr>
          <p:blipFill>
            <a:blip r:embed="rId10"/>
            <a:stretch>
              <a:fillRect/>
            </a:stretch>
          </p:blipFill>
          <p:spPr>
            <a:xfrm>
              <a:off x="9052472" y="3297874"/>
              <a:ext cx="657785" cy="823843"/>
            </a:xfrm>
            <a:prstGeom prst="rect">
              <a:avLst/>
            </a:prstGeom>
          </p:spPr>
        </p:pic>
        <p:pic>
          <p:nvPicPr>
            <p:cNvPr id="21" name="図 20">
              <a:extLst>
                <a:ext uri="{FF2B5EF4-FFF2-40B4-BE49-F238E27FC236}">
                  <a16:creationId xmlns:a16="http://schemas.microsoft.com/office/drawing/2014/main" id="{A4C70AD9-9EDD-4C00-A7EF-D925EF512DC3}"/>
                </a:ext>
              </a:extLst>
            </p:cNvPr>
            <p:cNvPicPr>
              <a:picLocks noChangeAspect="1"/>
            </p:cNvPicPr>
            <p:nvPr/>
          </p:nvPicPr>
          <p:blipFill>
            <a:blip r:embed="rId9"/>
            <a:stretch>
              <a:fillRect/>
            </a:stretch>
          </p:blipFill>
          <p:spPr>
            <a:xfrm>
              <a:off x="9736964" y="3297874"/>
              <a:ext cx="657785" cy="823843"/>
            </a:xfrm>
            <a:prstGeom prst="rect">
              <a:avLst/>
            </a:prstGeom>
          </p:spPr>
        </p:pic>
        <p:pic>
          <p:nvPicPr>
            <p:cNvPr id="22" name="図 21">
              <a:extLst>
                <a:ext uri="{FF2B5EF4-FFF2-40B4-BE49-F238E27FC236}">
                  <a16:creationId xmlns:a16="http://schemas.microsoft.com/office/drawing/2014/main" id="{3D8C54C2-450F-4788-8DC7-53D459B62ACC}"/>
                </a:ext>
              </a:extLst>
            </p:cNvPr>
            <p:cNvPicPr>
              <a:picLocks noChangeAspect="1"/>
            </p:cNvPicPr>
            <p:nvPr/>
          </p:nvPicPr>
          <p:blipFill>
            <a:blip r:embed="rId10"/>
            <a:stretch>
              <a:fillRect/>
            </a:stretch>
          </p:blipFill>
          <p:spPr>
            <a:xfrm>
              <a:off x="10394749" y="3297069"/>
              <a:ext cx="657785" cy="823843"/>
            </a:xfrm>
            <a:prstGeom prst="rect">
              <a:avLst/>
            </a:prstGeom>
          </p:spPr>
        </p:pic>
        <p:pic>
          <p:nvPicPr>
            <p:cNvPr id="23" name="図 22">
              <a:extLst>
                <a:ext uri="{FF2B5EF4-FFF2-40B4-BE49-F238E27FC236}">
                  <a16:creationId xmlns:a16="http://schemas.microsoft.com/office/drawing/2014/main" id="{02599C10-559E-4561-A02C-B574F0DD3131}"/>
                </a:ext>
              </a:extLst>
            </p:cNvPr>
            <p:cNvPicPr>
              <a:picLocks noChangeAspect="1"/>
            </p:cNvPicPr>
            <p:nvPr/>
          </p:nvPicPr>
          <p:blipFill>
            <a:blip r:embed="rId10"/>
            <a:stretch>
              <a:fillRect/>
            </a:stretch>
          </p:blipFill>
          <p:spPr>
            <a:xfrm>
              <a:off x="8394687" y="4424625"/>
              <a:ext cx="657785" cy="823843"/>
            </a:xfrm>
            <a:prstGeom prst="rect">
              <a:avLst/>
            </a:prstGeom>
          </p:spPr>
        </p:pic>
        <p:pic>
          <p:nvPicPr>
            <p:cNvPr id="24" name="図 23">
              <a:extLst>
                <a:ext uri="{FF2B5EF4-FFF2-40B4-BE49-F238E27FC236}">
                  <a16:creationId xmlns:a16="http://schemas.microsoft.com/office/drawing/2014/main" id="{468DFD0F-5A19-4CBF-8FC6-A3CAE305016E}"/>
                </a:ext>
              </a:extLst>
            </p:cNvPr>
            <p:cNvPicPr>
              <a:picLocks noChangeAspect="1"/>
            </p:cNvPicPr>
            <p:nvPr/>
          </p:nvPicPr>
          <p:blipFill>
            <a:blip r:embed="rId9"/>
            <a:stretch>
              <a:fillRect/>
            </a:stretch>
          </p:blipFill>
          <p:spPr>
            <a:xfrm>
              <a:off x="9079179" y="4424625"/>
              <a:ext cx="657785" cy="823843"/>
            </a:xfrm>
            <a:prstGeom prst="rect">
              <a:avLst/>
            </a:prstGeom>
          </p:spPr>
        </p:pic>
        <p:pic>
          <p:nvPicPr>
            <p:cNvPr id="25" name="図 24">
              <a:extLst>
                <a:ext uri="{FF2B5EF4-FFF2-40B4-BE49-F238E27FC236}">
                  <a16:creationId xmlns:a16="http://schemas.microsoft.com/office/drawing/2014/main" id="{18360485-426E-4B8C-B012-882BCCFD4B47}"/>
                </a:ext>
              </a:extLst>
            </p:cNvPr>
            <p:cNvPicPr>
              <a:picLocks noChangeAspect="1"/>
            </p:cNvPicPr>
            <p:nvPr/>
          </p:nvPicPr>
          <p:blipFill>
            <a:blip r:embed="rId10"/>
            <a:stretch>
              <a:fillRect/>
            </a:stretch>
          </p:blipFill>
          <p:spPr>
            <a:xfrm>
              <a:off x="9736964" y="4423820"/>
              <a:ext cx="657785" cy="823843"/>
            </a:xfrm>
            <a:prstGeom prst="rect">
              <a:avLst/>
            </a:prstGeom>
          </p:spPr>
        </p:pic>
        <p:pic>
          <p:nvPicPr>
            <p:cNvPr id="27" name="図 26">
              <a:extLst>
                <a:ext uri="{FF2B5EF4-FFF2-40B4-BE49-F238E27FC236}">
                  <a16:creationId xmlns:a16="http://schemas.microsoft.com/office/drawing/2014/main" id="{2CE0B19A-536C-4802-8D39-DF816CD71149}"/>
                </a:ext>
              </a:extLst>
            </p:cNvPr>
            <p:cNvPicPr>
              <a:picLocks noChangeAspect="1"/>
            </p:cNvPicPr>
            <p:nvPr/>
          </p:nvPicPr>
          <p:blipFill>
            <a:blip r:embed="rId9"/>
            <a:stretch>
              <a:fillRect/>
            </a:stretch>
          </p:blipFill>
          <p:spPr>
            <a:xfrm>
              <a:off x="10394749" y="4423015"/>
              <a:ext cx="657785" cy="823843"/>
            </a:xfrm>
            <a:prstGeom prst="rect">
              <a:avLst/>
            </a:prstGeom>
          </p:spPr>
        </p:pic>
      </p:grpSp>
      <p:sp>
        <p:nvSpPr>
          <p:cNvPr id="30" name="テキスト ボックス 29">
            <a:extLst>
              <a:ext uri="{FF2B5EF4-FFF2-40B4-BE49-F238E27FC236}">
                <a16:creationId xmlns:a16="http://schemas.microsoft.com/office/drawing/2014/main" id="{627C2AAA-1060-403E-BCD1-59D91713BD69}"/>
              </a:ext>
            </a:extLst>
          </p:cNvPr>
          <p:cNvSpPr txBox="1"/>
          <p:nvPr/>
        </p:nvSpPr>
        <p:spPr>
          <a:xfrm rot="5400000">
            <a:off x="7204289" y="5475333"/>
            <a:ext cx="777649" cy="369332"/>
          </a:xfrm>
          <a:prstGeom prst="rect">
            <a:avLst/>
          </a:prstGeom>
          <a:noFill/>
        </p:spPr>
        <p:txBody>
          <a:bodyPr wrap="square" rtlCol="0">
            <a:spAutoFit/>
          </a:bodyPr>
          <a:lstStyle/>
          <a:p>
            <a:r>
              <a:rPr lang="ja-JP" altLang="en-US" sz="1800" dirty="0"/>
              <a:t>・・・</a:t>
            </a:r>
          </a:p>
        </p:txBody>
      </p:sp>
      <p:sp>
        <p:nvSpPr>
          <p:cNvPr id="31" name="テキスト ボックス 30">
            <a:extLst>
              <a:ext uri="{FF2B5EF4-FFF2-40B4-BE49-F238E27FC236}">
                <a16:creationId xmlns:a16="http://schemas.microsoft.com/office/drawing/2014/main" id="{DEF9DE78-F1BE-4A15-A1BF-2AAE61558D24}"/>
              </a:ext>
            </a:extLst>
          </p:cNvPr>
          <p:cNvSpPr txBox="1"/>
          <p:nvPr/>
        </p:nvSpPr>
        <p:spPr>
          <a:xfrm rot="5400000">
            <a:off x="8424235" y="5458776"/>
            <a:ext cx="777649" cy="369332"/>
          </a:xfrm>
          <a:prstGeom prst="rect">
            <a:avLst/>
          </a:prstGeom>
          <a:noFill/>
        </p:spPr>
        <p:txBody>
          <a:bodyPr wrap="square" rtlCol="0">
            <a:spAutoFit/>
          </a:bodyPr>
          <a:lstStyle/>
          <a:p>
            <a:r>
              <a:rPr lang="ja-JP" altLang="en-US" sz="1800" dirty="0"/>
              <a:t>・・・</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790675D-84D6-4D4B-A8D1-6E7C4891FDFD}"/>
                  </a:ext>
                </a:extLst>
              </p:cNvPr>
              <p:cNvSpPr txBox="1"/>
              <p:nvPr/>
            </p:nvSpPr>
            <p:spPr>
              <a:xfrm>
                <a:off x="1994707" y="1418499"/>
                <a:ext cx="4710893" cy="1538883"/>
              </a:xfrm>
              <a:prstGeom prst="rect">
                <a:avLst/>
              </a:prstGeom>
              <a:noFill/>
            </p:spPr>
            <p:txBody>
              <a:bodyPr wrap="square" rtlCol="0">
                <a:spAutoFit/>
              </a:bodyPr>
              <a:lstStyle/>
              <a:p>
                <a:pPr algn="just"/>
                <a:r>
                  <a:rPr lang="ja-JP" altLang="en-US" sz="1850">
                    <a:latin typeface="メイリオ" panose="020B0604030504040204" pitchFamily="50" charset="-128"/>
                    <a:ea typeface="メイリオ" panose="020B0604030504040204" pitchFamily="50" charset="-128"/>
                  </a:rPr>
                  <a:t>身長の分布が</a:t>
                </a:r>
                <a:r>
                  <a:rPr lang="ja-JP" altLang="ja-JP" sz="1850">
                    <a:latin typeface="メイリオ" panose="020B0604030504040204" pitchFamily="50" charset="-128"/>
                    <a:ea typeface="メイリオ" panose="020B0604030504040204" pitchFamily="50" charset="-128"/>
                  </a:rPr>
                  <a:t>平均</a:t>
                </a:r>
                <a:r>
                  <a:rPr lang="en-US" altLang="ja-JP" sz="185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850" i="1" dirty="0">
                        <a:latin typeface="Cambria Math" panose="02040503050406030204" pitchFamily="18" charset="0"/>
                      </a:rPr>
                      <m:t>𝜇</m:t>
                    </m:r>
                    <m:r>
                      <a:rPr lang="en-US" altLang="ja-JP" sz="1850" i="1" dirty="0">
                        <a:latin typeface="Cambria Math" panose="02040503050406030204" pitchFamily="18" charset="0"/>
                      </a:rPr>
                      <m:t>=172</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、標準偏差が</a:t>
                </a:r>
                <a14:m>
                  <m:oMath xmlns:m="http://schemas.openxmlformats.org/officeDocument/2006/math">
                    <m:r>
                      <a:rPr lang="en-US" altLang="ja-JP" sz="1850" i="1" dirty="0">
                        <a:latin typeface="Cambria Math" panose="02040503050406030204" pitchFamily="18" charset="0"/>
                      </a:rPr>
                      <m:t>𝜎</m:t>
                    </m:r>
                    <m:r>
                      <a:rPr lang="en-US" altLang="ja-JP" sz="1850" i="1" dirty="0">
                        <a:latin typeface="Cambria Math" panose="02040503050406030204" pitchFamily="18" charset="0"/>
                      </a:rPr>
                      <m:t>=4.5</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の母集団</a:t>
                </a:r>
                <a:r>
                  <a:rPr lang="ja-JP" altLang="ja-JP" sz="1850">
                    <a:latin typeface="メイリオ" panose="020B0604030504040204" pitchFamily="50" charset="-128"/>
                    <a:ea typeface="メイリオ" panose="020B0604030504040204" pitchFamily="50" charset="-128"/>
                  </a:rPr>
                  <a:t>か</a:t>
                </a:r>
                <a:r>
                  <a:rPr lang="ja-JP" altLang="en-US" sz="1850">
                    <a:latin typeface="メイリオ" panose="020B0604030504040204" pitchFamily="50" charset="-128"/>
                    <a:ea typeface="メイリオ" panose="020B0604030504040204" pitchFamily="50" charset="-128"/>
                  </a:rPr>
                  <a:t>ら</a:t>
                </a:r>
                <a:r>
                  <a:rPr lang="en-US" altLang="ja-JP" sz="1850" dirty="0">
                    <a:latin typeface="メイリオ" panose="020B0604030504040204" pitchFamily="50" charset="-128"/>
                    <a:ea typeface="メイリオ" panose="020B0604030504040204" pitchFamily="50" charset="-128"/>
                  </a:rPr>
                  <a:t>100</a:t>
                </a:r>
                <a:r>
                  <a:rPr lang="ja-JP" altLang="en-US" sz="1850">
                    <a:latin typeface="メイリオ" panose="020B0604030504040204" pitchFamily="50" charset="-128"/>
                    <a:ea typeface="メイリオ" panose="020B0604030504040204" pitchFamily="50" charset="-128"/>
                  </a:rPr>
                  <a:t>人</a:t>
                </a:r>
                <a:r>
                  <a:rPr lang="ja-JP" altLang="ja-JP" sz="1850">
                    <a:latin typeface="メイリオ" panose="020B0604030504040204" pitchFamily="50" charset="-128"/>
                    <a:ea typeface="メイリオ" panose="020B0604030504040204" pitchFamily="50" charset="-128"/>
                  </a:rPr>
                  <a:t>の</a:t>
                </a:r>
                <a:r>
                  <a:rPr lang="ja-JP" altLang="ja-JP" sz="1850" dirty="0">
                    <a:latin typeface="メイリオ" panose="020B0604030504040204" pitchFamily="50" charset="-128"/>
                    <a:ea typeface="メイリオ" panose="020B0604030504040204" pitchFamily="50" charset="-128"/>
                  </a:rPr>
                  <a:t>サンプ</a:t>
                </a:r>
                <a:r>
                  <a:rPr lang="ja-JP" altLang="en-US" sz="1850" dirty="0">
                    <a:latin typeface="メイリオ" panose="020B0604030504040204" pitchFamily="50" charset="-128"/>
                    <a:ea typeface="メイリオ" panose="020B0604030504040204" pitchFamily="50" charset="-128"/>
                  </a:rPr>
                  <a:t>リング</a:t>
                </a:r>
                <a:r>
                  <a:rPr lang="ja-JP" altLang="en-US" sz="1850">
                    <a:latin typeface="メイリオ" panose="020B0604030504040204" pitchFamily="50" charset="-128"/>
                    <a:ea typeface="メイリオ" panose="020B0604030504040204" pitchFamily="50" charset="-128"/>
                  </a:rPr>
                  <a:t>が行われた。このとき</a:t>
                </a:r>
                <a:r>
                  <a:rPr lang="ja-JP" altLang="ja-JP" sz="1850">
                    <a:latin typeface="メイリオ" panose="020B0604030504040204" pitchFamily="50" charset="-128"/>
                    <a:ea typeface="メイリオ" panose="020B0604030504040204" pitchFamily="50" charset="-128"/>
                  </a:rPr>
                  <a:t>標本平均が</a:t>
                </a:r>
                <a:r>
                  <a:rPr lang="en-US" altLang="ja-JP" sz="1850" dirty="0">
                    <a:latin typeface="メイリオ" panose="020B0604030504040204" pitchFamily="50" charset="-128"/>
                    <a:ea typeface="メイリオ" panose="020B0604030504040204" pitchFamily="50" charset="-128"/>
                  </a:rPr>
                  <a:t>173cm</a:t>
                </a:r>
                <a:r>
                  <a:rPr lang="ja-JP" altLang="en-US" sz="1850">
                    <a:latin typeface="メイリオ" panose="020B0604030504040204" pitchFamily="50" charset="-128"/>
                    <a:ea typeface="メイリオ" panose="020B0604030504040204" pitchFamily="50" charset="-128"/>
                  </a:rPr>
                  <a:t>を超える確率は？</a:t>
                </a:r>
                <a:endParaRPr lang="en-US" altLang="ja-JP" sz="1850" dirty="0">
                  <a:latin typeface="メイリオ" panose="020B0604030504040204" pitchFamily="50" charset="-128"/>
                  <a:ea typeface="メイリオ" panose="020B0604030504040204" pitchFamily="50" charset="-128"/>
                </a:endParaRPr>
              </a:p>
              <a:p>
                <a:endParaRPr kumimoji="1" lang="ja-JP" altLang="en-US"/>
              </a:p>
            </p:txBody>
          </p:sp>
        </mc:Choice>
        <mc:Fallback xmlns="">
          <p:sp>
            <p:nvSpPr>
              <p:cNvPr id="33" name="テキスト ボックス 32">
                <a:extLst>
                  <a:ext uri="{FF2B5EF4-FFF2-40B4-BE49-F238E27FC236}">
                    <a16:creationId xmlns:a16="http://schemas.microsoft.com/office/drawing/2014/main" id="{4790675D-84D6-4D4B-A8D1-6E7C4891FDFD}"/>
                  </a:ext>
                </a:extLst>
              </p:cNvPr>
              <p:cNvSpPr txBox="1">
                <a:spLocks noRot="1" noChangeAspect="1" noMove="1" noResize="1" noEditPoints="1" noAdjustHandles="1" noChangeArrowheads="1" noChangeShapeType="1" noTextEdit="1"/>
              </p:cNvSpPr>
              <p:nvPr/>
            </p:nvSpPr>
            <p:spPr>
              <a:xfrm>
                <a:off x="1994707" y="1418499"/>
                <a:ext cx="4710893" cy="1538883"/>
              </a:xfrm>
              <a:prstGeom prst="rect">
                <a:avLst/>
              </a:prstGeom>
              <a:blipFill>
                <a:blip r:embed="rId11"/>
                <a:stretch>
                  <a:fillRect l="-806" t="-1639" r="-806"/>
                </a:stretch>
              </a:blipFill>
            </p:spPr>
            <p:txBody>
              <a:bodyPr/>
              <a:lstStyle/>
              <a:p>
                <a:r>
                  <a:rPr lang="ja-JP" altLang="en-US">
                    <a:noFill/>
                  </a:rPr>
                  <a:t> </a:t>
                </a:r>
              </a:p>
            </p:txBody>
          </p:sp>
        </mc:Fallback>
      </mc:AlternateContent>
      <p:sp>
        <p:nvSpPr>
          <p:cNvPr id="28" name="角丸四角形 65">
            <a:extLst>
              <a:ext uri="{FF2B5EF4-FFF2-40B4-BE49-F238E27FC236}">
                <a16:creationId xmlns:a16="http://schemas.microsoft.com/office/drawing/2014/main" id="{BEF8EEE0-61C0-4442-B83F-4DB0B81E3795}"/>
              </a:ext>
            </a:extLst>
          </p:cNvPr>
          <p:cNvSpPr/>
          <p:nvPr/>
        </p:nvSpPr>
        <p:spPr>
          <a:xfrm>
            <a:off x="8409105" y="4386518"/>
            <a:ext cx="821147" cy="213873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2" name="テキスト ボックス 31">
            <a:extLst>
              <a:ext uri="{FF2B5EF4-FFF2-40B4-BE49-F238E27FC236}">
                <a16:creationId xmlns:a16="http://schemas.microsoft.com/office/drawing/2014/main" id="{3D83FA43-B8DC-0042-A1FD-3A5034468E54}"/>
              </a:ext>
            </a:extLst>
          </p:cNvPr>
          <p:cNvSpPr txBox="1"/>
          <p:nvPr/>
        </p:nvSpPr>
        <p:spPr>
          <a:xfrm>
            <a:off x="9159952" y="5066168"/>
            <a:ext cx="1759080" cy="338554"/>
          </a:xfrm>
          <a:prstGeom prst="rect">
            <a:avLst/>
          </a:prstGeom>
          <a:noFill/>
        </p:spPr>
        <p:txBody>
          <a:bodyPr wrap="square" rtlCol="0">
            <a:spAutoFit/>
          </a:bodyPr>
          <a:lstStyle/>
          <a:p>
            <a:r>
              <a:rPr lang="ja-JP" altLang="en-US" sz="1600" b="1" dirty="0">
                <a:latin typeface="メイリオ" panose="020B0604030504040204" pitchFamily="50" charset="-128"/>
                <a:ea typeface="メイリオ" panose="020B0604030504040204" pitchFamily="50" charset="-128"/>
              </a:rPr>
              <a:t>この分布は？</a:t>
            </a: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AE898B9D-45D5-D248-BBA6-16129BBF3CEE}"/>
                  </a:ext>
                </a:extLst>
              </p:cNvPr>
              <p:cNvSpPr txBox="1"/>
              <p:nvPr/>
            </p:nvSpPr>
            <p:spPr>
              <a:xfrm>
                <a:off x="9445199" y="5474165"/>
                <a:ext cx="1901096" cy="338554"/>
              </a:xfrm>
              <a:prstGeom prst="rect">
                <a:avLst/>
              </a:prstGeom>
              <a:solidFill>
                <a:schemeClr val="bg1"/>
              </a:solidFill>
            </p:spPr>
            <p:txBody>
              <a:bodyPr wrap="square" rtlCol="0">
                <a:spAutoFit/>
              </a:bodyPr>
              <a:lstStyle/>
              <a:p>
                <a:r>
                  <a:rPr lang="ja-JP" altLang="en-US" sz="1600" b="1" dirty="0">
                    <a:solidFill>
                      <a:srgbClr val="0070C0"/>
                    </a:solidFill>
                    <a:ea typeface="メイリオ" panose="020B0604030504040204" pitchFamily="50" charset="-128"/>
                  </a:rPr>
                  <a:t>標本平均</a:t>
                </a:r>
                <a14:m>
                  <m:oMath xmlns:m="http://schemas.openxmlformats.org/officeDocument/2006/math">
                    <m:acc>
                      <m:accPr>
                        <m:chr m:val="̅"/>
                        <m:ctrlPr>
                          <a:rPr lang="ja-JP" altLang="en-US" sz="1600" b="1" i="1">
                            <a:solidFill>
                              <a:srgbClr val="0070C0"/>
                            </a:solidFill>
                            <a:latin typeface="Cambria Math" panose="02040503050406030204" pitchFamily="18" charset="0"/>
                            <a:ea typeface="メイリオ" panose="020B0604030504040204" pitchFamily="50" charset="-128"/>
                          </a:rPr>
                        </m:ctrlPr>
                      </m:accPr>
                      <m:e>
                        <m:r>
                          <a:rPr lang="en-US" altLang="ja-JP" sz="1600" b="1" i="1">
                            <a:solidFill>
                              <a:srgbClr val="0070C0"/>
                            </a:solidFill>
                            <a:latin typeface="Cambria Math" panose="02040503050406030204" pitchFamily="18" charset="0"/>
                            <a:ea typeface="メイリオ" panose="020B0604030504040204" pitchFamily="50" charset="-128"/>
                          </a:rPr>
                          <m:t> </m:t>
                        </m:r>
                        <m:r>
                          <a:rPr lang="en-US" altLang="ja-JP" sz="1600" b="1" i="1">
                            <a:solidFill>
                              <a:srgbClr val="0070C0"/>
                            </a:solidFill>
                            <a:latin typeface="Cambria Math" panose="02040503050406030204" pitchFamily="18" charset="0"/>
                            <a:ea typeface="メイリオ" panose="020B0604030504040204" pitchFamily="50" charset="-128"/>
                          </a:rPr>
                          <m:t>𝑿</m:t>
                        </m:r>
                      </m:e>
                    </m:acc>
                    <m:r>
                      <a:rPr lang="en-US" altLang="ja-JP" sz="1600" b="1">
                        <a:solidFill>
                          <a:srgbClr val="0070C0"/>
                        </a:solidFill>
                        <a:latin typeface="Cambria Math" panose="02040503050406030204" pitchFamily="18" charset="0"/>
                        <a:ea typeface="メイリオ" panose="020B0604030504040204" pitchFamily="50" charset="-128"/>
                      </a:rPr>
                      <m:t> </m:t>
                    </m:r>
                  </m:oMath>
                </a14:m>
                <a:r>
                  <a:rPr lang="ja-JP" altLang="en-US" sz="1600" b="1" dirty="0">
                    <a:solidFill>
                      <a:srgbClr val="0070C0"/>
                    </a:solidFill>
                    <a:latin typeface="メイリオ" panose="020B0604030504040204" pitchFamily="50" charset="-128"/>
                    <a:ea typeface="メイリオ" panose="020B0604030504040204" pitchFamily="50" charset="-128"/>
                  </a:rPr>
                  <a:t>の分布</a:t>
                </a:r>
              </a:p>
            </p:txBody>
          </p:sp>
        </mc:Choice>
        <mc:Fallback xmlns="">
          <p:sp>
            <p:nvSpPr>
              <p:cNvPr id="29" name="テキスト ボックス 28">
                <a:extLst>
                  <a:ext uri="{FF2B5EF4-FFF2-40B4-BE49-F238E27FC236}">
                    <a16:creationId xmlns:a16="http://schemas.microsoft.com/office/drawing/2014/main" id="{AE898B9D-45D5-D248-BBA6-16129BBF3CEE}"/>
                  </a:ext>
                </a:extLst>
              </p:cNvPr>
              <p:cNvSpPr txBox="1">
                <a:spLocks noRot="1" noChangeAspect="1" noMove="1" noResize="1" noEditPoints="1" noAdjustHandles="1" noChangeArrowheads="1" noChangeShapeType="1" noTextEdit="1"/>
              </p:cNvSpPr>
              <p:nvPr/>
            </p:nvSpPr>
            <p:spPr>
              <a:xfrm>
                <a:off x="9445199" y="5474165"/>
                <a:ext cx="1901096" cy="338554"/>
              </a:xfrm>
              <a:prstGeom prst="rect">
                <a:avLst/>
              </a:prstGeom>
              <a:blipFill>
                <a:blip r:embed="rId12"/>
                <a:stretch>
                  <a:fillRect t="-3571" b="-21429"/>
                </a:stretch>
              </a:blipFill>
            </p:spPr>
            <p:txBody>
              <a:bodyPr/>
              <a:lstStyle/>
              <a:p>
                <a:r>
                  <a:rPr lang="ja-JP" altLang="en-US">
                    <a:noFill/>
                  </a:rPr>
                  <a:t> </a:t>
                </a:r>
              </a:p>
            </p:txBody>
          </p:sp>
        </mc:Fallback>
      </mc:AlternateContent>
      <p:sp>
        <p:nvSpPr>
          <p:cNvPr id="34" name="正方形/長方形 33">
            <a:extLst>
              <a:ext uri="{FF2B5EF4-FFF2-40B4-BE49-F238E27FC236}">
                <a16:creationId xmlns:a16="http://schemas.microsoft.com/office/drawing/2014/main" id="{4445340E-AABC-ED48-8830-B83909583A4B}"/>
              </a:ext>
            </a:extLst>
          </p:cNvPr>
          <p:cNvSpPr/>
          <p:nvPr/>
        </p:nvSpPr>
        <p:spPr bwMode="auto">
          <a:xfrm>
            <a:off x="2132182" y="5254618"/>
            <a:ext cx="4447827" cy="1397701"/>
          </a:xfrm>
          <a:prstGeom prst="rect">
            <a:avLst/>
          </a:prstGeom>
          <a:solidFill>
            <a:schemeClr val="bg1"/>
          </a:solid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04C4707F-14E2-D54B-BE97-63777F4517A0}"/>
                  </a:ext>
                </a:extLst>
              </p:cNvPr>
              <p:cNvSpPr/>
              <p:nvPr/>
            </p:nvSpPr>
            <p:spPr>
              <a:xfrm>
                <a:off x="2091913" y="5552459"/>
                <a:ext cx="4564465" cy="765531"/>
              </a:xfrm>
              <a:prstGeom prst="rect">
                <a:avLst/>
              </a:prstGeom>
              <a:noFill/>
            </p:spPr>
            <p:txBody>
              <a:bodyPr wrap="square">
                <a:spAutoFit/>
              </a:bodyPr>
              <a:lstStyle/>
              <a:p>
                <a:r>
                  <a:rPr lang="ja-JP" altLang="en-US" sz="1800" b="1" dirty="0">
                    <a:solidFill>
                      <a:srgbClr val="FF0000"/>
                    </a:solidFill>
                    <a:latin typeface="メイリオ" panose="020B0604030504040204" pitchFamily="50" charset="-128"/>
                    <a:ea typeface="メイリオ" panose="020B0604030504040204" pitchFamily="50" charset="-128"/>
                  </a:rPr>
                  <a:t>標本平均 </a:t>
                </a:r>
                <a14:m>
                  <m:oMath xmlns:m="http://schemas.openxmlformats.org/officeDocument/2006/math">
                    <m:acc>
                      <m:accPr>
                        <m:chr m:val="̅"/>
                        <m:ctrlPr>
                          <a:rPr lang="ja-JP" altLang="en-US" sz="1800" b="1" i="1">
                            <a:solidFill>
                              <a:srgbClr val="FF0000"/>
                            </a:solidFill>
                            <a:latin typeface="Cambria Math" panose="02040503050406030204" pitchFamily="18" charset="0"/>
                            <a:ea typeface="メイリオ" panose="020B0604030504040204" pitchFamily="50" charset="-128"/>
                          </a:rPr>
                        </m:ctrlPr>
                      </m:accPr>
                      <m:e>
                        <m:r>
                          <a:rPr lang="en-US" altLang="ja-JP" sz="1800" b="1" i="1">
                            <a:solidFill>
                              <a:srgbClr val="FF0000"/>
                            </a:solidFill>
                            <a:latin typeface="Cambria Math" panose="02040503050406030204" pitchFamily="18" charset="0"/>
                            <a:ea typeface="メイリオ" panose="020B0604030504040204" pitchFamily="50" charset="-128"/>
                          </a:rPr>
                          <m:t>𝑿</m:t>
                        </m:r>
                      </m:e>
                    </m:acc>
                  </m:oMath>
                </a14:m>
                <a:r>
                  <a:rPr lang="ja-JP" altLang="en-US" sz="1800" b="1" dirty="0">
                    <a:solidFill>
                      <a:srgbClr val="FF0000"/>
                    </a:solidFill>
                    <a:latin typeface="メイリオ" panose="020B0604030504040204" pitchFamily="50" charset="-128"/>
                    <a:ea typeface="メイリオ" panose="020B0604030504040204" pitchFamily="50" charset="-128"/>
                  </a:rPr>
                  <a:t> は</a:t>
                </a:r>
                <a:endParaRPr lang="en-US" altLang="ja-JP" sz="1800" b="1" dirty="0">
                  <a:solidFill>
                    <a:srgbClr val="FF0000"/>
                  </a:solidFill>
                  <a:latin typeface="メイリオ" panose="020B0604030504040204" pitchFamily="50" charset="-128"/>
                  <a:ea typeface="メイリオ" panose="020B0604030504040204" pitchFamily="50" charset="-128"/>
                </a:endParaRPr>
              </a:p>
              <a:p>
                <a:r>
                  <a:rPr lang="ja-JP" altLang="en-US" sz="1800" b="1" dirty="0">
                    <a:solidFill>
                      <a:srgbClr val="FF0000"/>
                    </a:solidFill>
                    <a:latin typeface="メイリオ" panose="020B0604030504040204" pitchFamily="50" charset="-128"/>
                    <a:ea typeface="メイリオ" panose="020B0604030504040204" pitchFamily="50" charset="-128"/>
                  </a:rPr>
                  <a:t>平均が</a:t>
                </a:r>
                <a14:m>
                  <m:oMath xmlns:m="http://schemas.openxmlformats.org/officeDocument/2006/math">
                    <m:r>
                      <a:rPr lang="en-US" altLang="ja-JP" sz="1800" b="1" i="1" dirty="0">
                        <a:solidFill>
                          <a:srgbClr val="FF0000"/>
                        </a:solidFill>
                        <a:latin typeface="Cambria Math" charset="0"/>
                      </a:rPr>
                      <m:t>𝝁</m:t>
                    </m:r>
                  </m:oMath>
                </a14:m>
                <a:r>
                  <a:rPr lang="ja-JP" altLang="en-US" sz="1800" b="1" dirty="0">
                    <a:solidFill>
                      <a:srgbClr val="FF0000"/>
                    </a:solidFill>
                    <a:latin typeface="メイリオ" panose="020B0604030504040204" pitchFamily="50" charset="-128"/>
                    <a:ea typeface="メイリオ" panose="020B0604030504040204" pitchFamily="50" charset="-128"/>
                  </a:rPr>
                  <a:t>、標準偏差 </a:t>
                </a:r>
                <a14:m>
                  <m:oMath xmlns:m="http://schemas.openxmlformats.org/officeDocument/2006/math">
                    <m:f>
                      <m:fPr>
                        <m:ctrlPr>
                          <a:rPr lang="mr-IN" altLang="ja-JP" sz="1800" b="1" i="1">
                            <a:solidFill>
                              <a:srgbClr val="FF0000"/>
                            </a:solidFill>
                            <a:latin typeface="Cambria Math" panose="02040503050406030204" pitchFamily="18" charset="0"/>
                          </a:rPr>
                        </m:ctrlPr>
                      </m:fPr>
                      <m:num>
                        <m:r>
                          <a:rPr lang="mr-IN" altLang="ja-JP" sz="1800" b="1" i="1">
                            <a:solidFill>
                              <a:srgbClr val="FF0000"/>
                            </a:solidFill>
                            <a:latin typeface="Cambria Math" charset="0"/>
                            <a:ea typeface="Cambria Math" charset="0"/>
                            <a:cs typeface="Cambria Math" charset="0"/>
                          </a:rPr>
                          <m:t>𝝈</m:t>
                        </m:r>
                      </m:num>
                      <m:den>
                        <m:rad>
                          <m:radPr>
                            <m:degHide m:val="on"/>
                            <m:ctrlPr>
                              <a:rPr lang="mr-IN" altLang="ja-JP" sz="1800" b="1" i="1">
                                <a:solidFill>
                                  <a:srgbClr val="FF0000"/>
                                </a:solidFill>
                                <a:latin typeface="Cambria Math" panose="02040503050406030204" pitchFamily="18" charset="0"/>
                              </a:rPr>
                            </m:ctrlPr>
                          </m:radPr>
                          <m:deg/>
                          <m:e>
                            <m:r>
                              <a:rPr lang="en-US" altLang="ja-JP" sz="1800" b="1" i="1">
                                <a:solidFill>
                                  <a:srgbClr val="FF0000"/>
                                </a:solidFill>
                                <a:latin typeface="Cambria Math" charset="0"/>
                              </a:rPr>
                              <m:t>𝒏</m:t>
                            </m:r>
                          </m:e>
                        </m:rad>
                      </m:den>
                    </m:f>
                    <m:r>
                      <a:rPr lang="en-US" altLang="ja-JP" sz="1800" b="1" i="1">
                        <a:solidFill>
                          <a:srgbClr val="FF0000"/>
                        </a:solidFill>
                        <a:latin typeface="Cambria Math" panose="02040503050406030204" pitchFamily="18" charset="0"/>
                      </a:rPr>
                      <m:t> </m:t>
                    </m:r>
                  </m:oMath>
                </a14:m>
                <a:r>
                  <a:rPr lang="ja-JP" altLang="en-US" sz="1800" b="1" dirty="0">
                    <a:solidFill>
                      <a:srgbClr val="FF0000"/>
                    </a:solidFill>
                    <a:latin typeface="メイリオ" panose="020B0604030504040204" pitchFamily="50" charset="-128"/>
                    <a:ea typeface="メイリオ" panose="020B0604030504040204" pitchFamily="50" charset="-128"/>
                  </a:rPr>
                  <a:t>の正規分布に従う</a:t>
                </a:r>
                <a:endParaRPr lang="en-US" altLang="ja-JP" sz="1800" b="1" dirty="0">
                  <a:solidFill>
                    <a:srgbClr val="FF0000"/>
                  </a:solidFill>
                  <a:latin typeface="メイリオ" panose="020B0604030504040204" pitchFamily="50" charset="-128"/>
                  <a:ea typeface="メイリオ" panose="020B0604030504040204" pitchFamily="50" charset="-128"/>
                </a:endParaRPr>
              </a:p>
            </p:txBody>
          </p:sp>
        </mc:Choice>
        <mc:Fallback xmlns="">
          <p:sp>
            <p:nvSpPr>
              <p:cNvPr id="35" name="正方形/長方形 34">
                <a:extLst>
                  <a:ext uri="{FF2B5EF4-FFF2-40B4-BE49-F238E27FC236}">
                    <a16:creationId xmlns:a16="http://schemas.microsoft.com/office/drawing/2014/main" id="{04C4707F-14E2-D54B-BE97-63777F4517A0}"/>
                  </a:ext>
                </a:extLst>
              </p:cNvPr>
              <p:cNvSpPr>
                <a:spLocks noRot="1" noChangeAspect="1" noMove="1" noResize="1" noEditPoints="1" noAdjustHandles="1" noChangeArrowheads="1" noChangeShapeType="1" noTextEdit="1"/>
              </p:cNvSpPr>
              <p:nvPr/>
            </p:nvSpPr>
            <p:spPr>
              <a:xfrm>
                <a:off x="2091913" y="5552459"/>
                <a:ext cx="4564465" cy="765531"/>
              </a:xfrm>
              <a:prstGeom prst="rect">
                <a:avLst/>
              </a:prstGeom>
              <a:blipFill>
                <a:blip r:embed="rId13"/>
                <a:stretch>
                  <a:fillRect t="-1639" b="-32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109953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4A39F727-02E8-460A-8E02-811D896EDC18}"/>
              </a:ext>
            </a:extLst>
          </p:cNvPr>
          <p:cNvPicPr>
            <a:picLocks noChangeAspect="1"/>
          </p:cNvPicPr>
          <p:nvPr/>
        </p:nvPicPr>
        <p:blipFill>
          <a:blip r:embed="rId3"/>
          <a:stretch>
            <a:fillRect/>
          </a:stretch>
        </p:blipFill>
        <p:spPr>
          <a:xfrm>
            <a:off x="2512609" y="3550826"/>
            <a:ext cx="2857244" cy="1738992"/>
          </a:xfrm>
          <a:prstGeom prst="rect">
            <a:avLst/>
          </a:prstGeom>
        </p:spPr>
      </p:pic>
      <p:sp>
        <p:nvSpPr>
          <p:cNvPr id="2" name="タイトル 1"/>
          <p:cNvSpPr>
            <a:spLocks noGrp="1"/>
          </p:cNvSpPr>
          <p:nvPr>
            <p:ph type="title"/>
          </p:nvPr>
        </p:nvSpPr>
        <p:spPr/>
        <p:txBody>
          <a:bodyPr/>
          <a:lstStyle/>
          <a:p>
            <a:r>
              <a:rPr lang="ja-JP" altLang="en-US" b="1" dirty="0"/>
              <a:t>中心極限定理</a:t>
            </a:r>
            <a:endParaRPr kumimoji="1" lang="ja-JP" altLang="en-US" dirty="0"/>
          </a:p>
        </p:txBody>
      </p:sp>
      <p:sp>
        <p:nvSpPr>
          <p:cNvPr id="7" name="正方形/長方形 6"/>
          <p:cNvSpPr/>
          <p:nvPr/>
        </p:nvSpPr>
        <p:spPr>
          <a:xfrm>
            <a:off x="2883371" y="2867858"/>
            <a:ext cx="2086166"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2082210" y="3349583"/>
            <a:ext cx="3670437" cy="252924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0" name="正方形/長方形 79">
            <a:extLst>
              <a:ext uri="{FF2B5EF4-FFF2-40B4-BE49-F238E27FC236}">
                <a16:creationId xmlns:a16="http://schemas.microsoft.com/office/drawing/2014/main" id="{E2980FB0-166A-4BC7-8F1C-02D4815A554B}"/>
              </a:ext>
            </a:extLst>
          </p:cNvPr>
          <p:cNvSpPr/>
          <p:nvPr/>
        </p:nvSpPr>
        <p:spPr bwMode="auto">
          <a:xfrm>
            <a:off x="1946101" y="1328231"/>
            <a:ext cx="4871705" cy="1365074"/>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55" name="正方形/長方形 54">
                <a:extLst>
                  <a:ext uri="{FF2B5EF4-FFF2-40B4-BE49-F238E27FC236}">
                    <a16:creationId xmlns:a16="http://schemas.microsoft.com/office/drawing/2014/main" id="{98A8E796-2CB5-4F22-BCC1-49D76798359D}"/>
                  </a:ext>
                </a:extLst>
              </p:cNvPr>
              <p:cNvSpPr/>
              <p:nvPr/>
            </p:nvSpPr>
            <p:spPr>
              <a:xfrm>
                <a:off x="3266304" y="5353040"/>
                <a:ext cx="13498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a:latin typeface="Cambria Math" charset="0"/>
                          <a:ea typeface="Cambria Math" charset="0"/>
                          <a:cs typeface="Cambria Math" charset="0"/>
                        </a:rPr>
                        <m:t>𝜇</m:t>
                      </m:r>
                      <m:r>
                        <a:rPr lang="en-US" altLang="ja-JP" sz="1800">
                          <a:latin typeface="Cambria Math" charset="0"/>
                          <a:ea typeface="Cambria Math" charset="0"/>
                          <a:cs typeface="Cambria Math" charset="0"/>
                        </a:rPr>
                        <m:t>=172</m:t>
                      </m:r>
                      <m:r>
                        <m:rPr>
                          <m:sty m:val="p"/>
                        </m:rPr>
                        <a:rPr lang="en-US" altLang="ja-JP" sz="1800">
                          <a:latin typeface="Cambria Math" charset="0"/>
                          <a:ea typeface="Cambria Math" charset="0"/>
                          <a:cs typeface="Cambria Math" charset="0"/>
                        </a:rPr>
                        <m:t>cm</m:t>
                      </m:r>
                    </m:oMath>
                  </m:oMathPara>
                </a14:m>
                <a:endParaRPr lang="ja-JP" altLang="en-US" sz="1800" dirty="0"/>
              </a:p>
            </p:txBody>
          </p:sp>
        </mc:Choice>
        <mc:Fallback xmlns="">
          <p:sp>
            <p:nvSpPr>
              <p:cNvPr id="55" name="正方形/長方形 54">
                <a:extLst>
                  <a:ext uri="{FF2B5EF4-FFF2-40B4-BE49-F238E27FC236}">
                    <a16:creationId xmlns:a16="http://schemas.microsoft.com/office/drawing/2014/main" id="{98A8E796-2CB5-4F22-BCC1-49D76798359D}"/>
                  </a:ext>
                </a:extLst>
              </p:cNvPr>
              <p:cNvSpPr>
                <a:spLocks noRot="1" noChangeAspect="1" noMove="1" noResize="1" noEditPoints="1" noAdjustHandles="1" noChangeArrowheads="1" noChangeShapeType="1" noTextEdit="1"/>
              </p:cNvSpPr>
              <p:nvPr/>
            </p:nvSpPr>
            <p:spPr>
              <a:xfrm>
                <a:off x="3266304" y="5353040"/>
                <a:ext cx="1349857" cy="369332"/>
              </a:xfrm>
              <a:prstGeom prst="rect">
                <a:avLst/>
              </a:prstGeom>
              <a:blipFill>
                <a:blip r:embed="rId4"/>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3C2873C1-0475-4443-A4B8-D9C92FFEF922}"/>
                  </a:ext>
                </a:extLst>
              </p:cNvPr>
              <p:cNvSpPr/>
              <p:nvPr/>
            </p:nvSpPr>
            <p:spPr>
              <a:xfrm>
                <a:off x="4325750" y="4043128"/>
                <a:ext cx="13027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dirty="0">
                          <a:latin typeface="Cambria Math" panose="02040503050406030204" pitchFamily="18" charset="0"/>
                          <a:ea typeface="Cambria Math" charset="0"/>
                          <a:cs typeface="Cambria Math" charset="0"/>
                        </a:rPr>
                        <m:t>𝜎</m:t>
                      </m:r>
                      <m:r>
                        <a:rPr lang="en-US" altLang="ja-JP" sz="1800">
                          <a:latin typeface="Cambria Math" charset="0"/>
                          <a:ea typeface="Cambria Math" charset="0"/>
                          <a:cs typeface="Cambria Math" charset="0"/>
                        </a:rPr>
                        <m:t>=4.5</m:t>
                      </m:r>
                      <m:r>
                        <m:rPr>
                          <m:sty m:val="p"/>
                        </m:rPr>
                        <a:rPr lang="en-US" altLang="ja-JP" sz="1800">
                          <a:latin typeface="Cambria Math" charset="0"/>
                          <a:ea typeface="Cambria Math" charset="0"/>
                          <a:cs typeface="Cambria Math" charset="0"/>
                        </a:rPr>
                        <m:t>cm</m:t>
                      </m:r>
                    </m:oMath>
                  </m:oMathPara>
                </a14:m>
                <a:endParaRPr lang="ja-JP" altLang="en-US" sz="1800" dirty="0">
                  <a:latin typeface="メイリオ" panose="020B0604030504040204" pitchFamily="50" charset="-128"/>
                  <a:ea typeface="メイリオ" panose="020B0604030504040204" pitchFamily="50" charset="-128"/>
                </a:endParaRPr>
              </a:p>
            </p:txBody>
          </p:sp>
        </mc:Choice>
        <mc:Fallback xmlns="">
          <p:sp>
            <p:nvSpPr>
              <p:cNvPr id="56" name="正方形/長方形 55">
                <a:extLst>
                  <a:ext uri="{FF2B5EF4-FFF2-40B4-BE49-F238E27FC236}">
                    <a16:creationId xmlns:a16="http://schemas.microsoft.com/office/drawing/2014/main" id="{3C2873C1-0475-4443-A4B8-D9C92FFEF922}"/>
                  </a:ext>
                </a:extLst>
              </p:cNvPr>
              <p:cNvSpPr>
                <a:spLocks noRot="1" noChangeAspect="1" noMove="1" noResize="1" noEditPoints="1" noAdjustHandles="1" noChangeArrowheads="1" noChangeShapeType="1" noTextEdit="1"/>
              </p:cNvSpPr>
              <p:nvPr/>
            </p:nvSpPr>
            <p:spPr>
              <a:xfrm>
                <a:off x="4325750" y="4043128"/>
                <a:ext cx="1302793"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790675D-84D6-4D4B-A8D1-6E7C4891FDFD}"/>
                  </a:ext>
                </a:extLst>
              </p:cNvPr>
              <p:cNvSpPr txBox="1"/>
              <p:nvPr/>
            </p:nvSpPr>
            <p:spPr>
              <a:xfrm>
                <a:off x="1994707" y="1418499"/>
                <a:ext cx="4710893" cy="1538883"/>
              </a:xfrm>
              <a:prstGeom prst="rect">
                <a:avLst/>
              </a:prstGeom>
              <a:noFill/>
            </p:spPr>
            <p:txBody>
              <a:bodyPr wrap="square" rtlCol="0">
                <a:spAutoFit/>
              </a:bodyPr>
              <a:lstStyle/>
              <a:p>
                <a:pPr algn="just"/>
                <a:r>
                  <a:rPr lang="ja-JP" altLang="en-US" sz="1850">
                    <a:latin typeface="メイリオ" panose="020B0604030504040204" pitchFamily="50" charset="-128"/>
                    <a:ea typeface="メイリオ" panose="020B0604030504040204" pitchFamily="50" charset="-128"/>
                  </a:rPr>
                  <a:t>身長の分布が</a:t>
                </a:r>
                <a:r>
                  <a:rPr lang="ja-JP" altLang="ja-JP" sz="1850">
                    <a:latin typeface="メイリオ" panose="020B0604030504040204" pitchFamily="50" charset="-128"/>
                    <a:ea typeface="メイリオ" panose="020B0604030504040204" pitchFamily="50" charset="-128"/>
                  </a:rPr>
                  <a:t>平均</a:t>
                </a:r>
                <a:r>
                  <a:rPr lang="en-US" altLang="ja-JP" sz="185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850" i="1" dirty="0">
                        <a:latin typeface="Cambria Math" panose="02040503050406030204" pitchFamily="18" charset="0"/>
                      </a:rPr>
                      <m:t>𝜇</m:t>
                    </m:r>
                    <m:r>
                      <a:rPr lang="en-US" altLang="ja-JP" sz="1850" i="1" dirty="0">
                        <a:latin typeface="Cambria Math" panose="02040503050406030204" pitchFamily="18" charset="0"/>
                      </a:rPr>
                      <m:t>=172</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、標準偏差が</a:t>
                </a:r>
                <a14:m>
                  <m:oMath xmlns:m="http://schemas.openxmlformats.org/officeDocument/2006/math">
                    <m:r>
                      <a:rPr lang="en-US" altLang="ja-JP" sz="1850" i="1" dirty="0">
                        <a:latin typeface="Cambria Math" panose="02040503050406030204" pitchFamily="18" charset="0"/>
                      </a:rPr>
                      <m:t>𝜎</m:t>
                    </m:r>
                    <m:r>
                      <a:rPr lang="en-US" altLang="ja-JP" sz="1850" i="1" dirty="0">
                        <a:latin typeface="Cambria Math" panose="02040503050406030204" pitchFamily="18" charset="0"/>
                      </a:rPr>
                      <m:t>=4.5</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の母集団</a:t>
                </a:r>
                <a:r>
                  <a:rPr lang="ja-JP" altLang="ja-JP" sz="1850">
                    <a:latin typeface="メイリオ" panose="020B0604030504040204" pitchFamily="50" charset="-128"/>
                    <a:ea typeface="メイリオ" panose="020B0604030504040204" pitchFamily="50" charset="-128"/>
                  </a:rPr>
                  <a:t>か</a:t>
                </a:r>
                <a:r>
                  <a:rPr lang="ja-JP" altLang="en-US" sz="1850">
                    <a:latin typeface="メイリオ" panose="020B0604030504040204" pitchFamily="50" charset="-128"/>
                    <a:ea typeface="メイリオ" panose="020B0604030504040204" pitchFamily="50" charset="-128"/>
                  </a:rPr>
                  <a:t>ら</a:t>
                </a:r>
                <a:r>
                  <a:rPr lang="en-US" altLang="ja-JP" sz="1850" dirty="0">
                    <a:latin typeface="メイリオ" panose="020B0604030504040204" pitchFamily="50" charset="-128"/>
                    <a:ea typeface="メイリオ" panose="020B0604030504040204" pitchFamily="50" charset="-128"/>
                  </a:rPr>
                  <a:t>100</a:t>
                </a:r>
                <a:r>
                  <a:rPr lang="ja-JP" altLang="en-US" sz="1850">
                    <a:latin typeface="メイリオ" panose="020B0604030504040204" pitchFamily="50" charset="-128"/>
                    <a:ea typeface="メイリオ" panose="020B0604030504040204" pitchFamily="50" charset="-128"/>
                  </a:rPr>
                  <a:t>人</a:t>
                </a:r>
                <a:r>
                  <a:rPr lang="ja-JP" altLang="ja-JP" sz="1850">
                    <a:latin typeface="メイリオ" panose="020B0604030504040204" pitchFamily="50" charset="-128"/>
                    <a:ea typeface="メイリオ" panose="020B0604030504040204" pitchFamily="50" charset="-128"/>
                  </a:rPr>
                  <a:t>の</a:t>
                </a:r>
                <a:r>
                  <a:rPr lang="ja-JP" altLang="ja-JP" sz="1850" dirty="0">
                    <a:latin typeface="メイリオ" panose="020B0604030504040204" pitchFamily="50" charset="-128"/>
                    <a:ea typeface="メイリオ" panose="020B0604030504040204" pitchFamily="50" charset="-128"/>
                  </a:rPr>
                  <a:t>サンプ</a:t>
                </a:r>
                <a:r>
                  <a:rPr lang="ja-JP" altLang="en-US" sz="1850" dirty="0">
                    <a:latin typeface="メイリオ" panose="020B0604030504040204" pitchFamily="50" charset="-128"/>
                    <a:ea typeface="メイリオ" panose="020B0604030504040204" pitchFamily="50" charset="-128"/>
                  </a:rPr>
                  <a:t>リング</a:t>
                </a:r>
                <a:r>
                  <a:rPr lang="ja-JP" altLang="en-US" sz="1850">
                    <a:latin typeface="メイリオ" panose="020B0604030504040204" pitchFamily="50" charset="-128"/>
                    <a:ea typeface="メイリオ" panose="020B0604030504040204" pitchFamily="50" charset="-128"/>
                  </a:rPr>
                  <a:t>が行われた。このとき</a:t>
                </a:r>
                <a:r>
                  <a:rPr lang="ja-JP" altLang="ja-JP" sz="1850">
                    <a:latin typeface="メイリオ" panose="020B0604030504040204" pitchFamily="50" charset="-128"/>
                    <a:ea typeface="メイリオ" panose="020B0604030504040204" pitchFamily="50" charset="-128"/>
                  </a:rPr>
                  <a:t>標本平均が</a:t>
                </a:r>
                <a:r>
                  <a:rPr lang="en-US" altLang="ja-JP" sz="1850" dirty="0">
                    <a:latin typeface="メイリオ" panose="020B0604030504040204" pitchFamily="50" charset="-128"/>
                    <a:ea typeface="メイリオ" panose="020B0604030504040204" pitchFamily="50" charset="-128"/>
                  </a:rPr>
                  <a:t>173cm</a:t>
                </a:r>
                <a:r>
                  <a:rPr lang="ja-JP" altLang="en-US" sz="1850">
                    <a:latin typeface="メイリオ" panose="020B0604030504040204" pitchFamily="50" charset="-128"/>
                    <a:ea typeface="メイリオ" panose="020B0604030504040204" pitchFamily="50" charset="-128"/>
                  </a:rPr>
                  <a:t>を超える確率は？</a:t>
                </a:r>
                <a:endParaRPr lang="en-US" altLang="ja-JP" sz="1850" dirty="0">
                  <a:latin typeface="メイリオ" panose="020B0604030504040204" pitchFamily="50" charset="-128"/>
                  <a:ea typeface="メイリオ" panose="020B0604030504040204" pitchFamily="50" charset="-128"/>
                </a:endParaRPr>
              </a:p>
              <a:p>
                <a:endParaRPr kumimoji="1" lang="ja-JP" altLang="en-US"/>
              </a:p>
            </p:txBody>
          </p:sp>
        </mc:Choice>
        <mc:Fallback xmlns="">
          <p:sp>
            <p:nvSpPr>
              <p:cNvPr id="33" name="テキスト ボックス 32">
                <a:extLst>
                  <a:ext uri="{FF2B5EF4-FFF2-40B4-BE49-F238E27FC236}">
                    <a16:creationId xmlns:a16="http://schemas.microsoft.com/office/drawing/2014/main" id="{4790675D-84D6-4D4B-A8D1-6E7C4891FDFD}"/>
                  </a:ext>
                </a:extLst>
              </p:cNvPr>
              <p:cNvSpPr txBox="1">
                <a:spLocks noRot="1" noChangeAspect="1" noMove="1" noResize="1" noEditPoints="1" noAdjustHandles="1" noChangeArrowheads="1" noChangeShapeType="1" noTextEdit="1"/>
              </p:cNvSpPr>
              <p:nvPr/>
            </p:nvSpPr>
            <p:spPr>
              <a:xfrm>
                <a:off x="1994707" y="1418499"/>
                <a:ext cx="4710893" cy="1538883"/>
              </a:xfrm>
              <a:prstGeom prst="rect">
                <a:avLst/>
              </a:prstGeom>
              <a:blipFill>
                <a:blip r:embed="rId8"/>
                <a:stretch>
                  <a:fillRect l="-806" t="-1639" r="-806"/>
                </a:stretch>
              </a:blipFill>
            </p:spPr>
            <p:txBody>
              <a:bodyPr/>
              <a:lstStyle/>
              <a:p>
                <a:r>
                  <a:rPr lang="ja-JP" altLang="en-US">
                    <a:noFill/>
                  </a:rPr>
                  <a:t> </a:t>
                </a:r>
              </a:p>
            </p:txBody>
          </p:sp>
        </mc:Fallback>
      </mc:AlternateContent>
      <p:pic>
        <p:nvPicPr>
          <p:cNvPr id="36" name="図 35">
            <a:extLst>
              <a:ext uri="{FF2B5EF4-FFF2-40B4-BE49-F238E27FC236}">
                <a16:creationId xmlns:a16="http://schemas.microsoft.com/office/drawing/2014/main" id="{2EA09EC2-C8A2-7E46-9E6A-17F9A49AE891}"/>
              </a:ext>
            </a:extLst>
          </p:cNvPr>
          <p:cNvPicPr>
            <a:picLocks noChangeAspect="1"/>
          </p:cNvPicPr>
          <p:nvPr/>
        </p:nvPicPr>
        <p:blipFill>
          <a:blip r:embed="rId3"/>
          <a:stretch>
            <a:fillRect/>
          </a:stretch>
        </p:blipFill>
        <p:spPr>
          <a:xfrm>
            <a:off x="8030629" y="4338701"/>
            <a:ext cx="2601690" cy="1799309"/>
          </a:xfrm>
          <a:prstGeom prst="rect">
            <a:avLst/>
          </a:prstGeom>
        </p:spPr>
      </p:pic>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4725DD3F-BE9E-EA44-ACDB-5956B4CA0FF8}"/>
                  </a:ext>
                </a:extLst>
              </p:cNvPr>
              <p:cNvSpPr/>
              <p:nvPr/>
            </p:nvSpPr>
            <p:spPr>
              <a:xfrm>
                <a:off x="10229583" y="5856310"/>
                <a:ext cx="148742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400" i="1">
                              <a:latin typeface="Cambria Math" charset="0"/>
                              <a:ea typeface="Hiragino Kaku Gothic ProN" charset="-128"/>
                            </a:rPr>
                          </m:ctrlPr>
                        </m:accPr>
                        <m:e>
                          <m:r>
                            <a:rPr lang="en-US" altLang="ja-JP" sz="2400" i="1">
                              <a:latin typeface="Cambria Math" charset="0"/>
                              <a:ea typeface="Hiragino Kaku Gothic ProN" charset="-128"/>
                            </a:rPr>
                            <m:t>𝑋</m:t>
                          </m:r>
                        </m:e>
                      </m:acc>
                    </m:oMath>
                  </m:oMathPara>
                </a14:m>
                <a:endParaRPr lang="ja-JP" altLang="en-US" sz="2585" dirty="0"/>
              </a:p>
            </p:txBody>
          </p:sp>
        </mc:Choice>
        <mc:Fallback xmlns="">
          <p:sp>
            <p:nvSpPr>
              <p:cNvPr id="37" name="正方形/長方形 36">
                <a:extLst>
                  <a:ext uri="{FF2B5EF4-FFF2-40B4-BE49-F238E27FC236}">
                    <a16:creationId xmlns:a16="http://schemas.microsoft.com/office/drawing/2014/main" id="{4725DD3F-BE9E-EA44-ACDB-5956B4CA0FF8}"/>
                  </a:ext>
                </a:extLst>
              </p:cNvPr>
              <p:cNvSpPr>
                <a:spLocks noRot="1" noChangeAspect="1" noMove="1" noResize="1" noEditPoints="1" noAdjustHandles="1" noChangeArrowheads="1" noChangeShapeType="1" noTextEdit="1"/>
              </p:cNvSpPr>
              <p:nvPr/>
            </p:nvSpPr>
            <p:spPr>
              <a:xfrm>
                <a:off x="10229583" y="5856310"/>
                <a:ext cx="1487422" cy="46166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a:extLst>
                  <a:ext uri="{FF2B5EF4-FFF2-40B4-BE49-F238E27FC236}">
                    <a16:creationId xmlns:a16="http://schemas.microsoft.com/office/drawing/2014/main" id="{FD83FD4E-D4E6-5741-9294-8183BA0B3DF3}"/>
                  </a:ext>
                </a:extLst>
              </p:cNvPr>
              <p:cNvSpPr/>
              <p:nvPr/>
            </p:nvSpPr>
            <p:spPr>
              <a:xfrm>
                <a:off x="9618995" y="4562046"/>
                <a:ext cx="2098010"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altLang="ja-JP" sz="1800" i="1" smtClean="0">
                              <a:latin typeface="Cambria Math" panose="02040503050406030204" pitchFamily="18" charset="0"/>
                              <a:ea typeface="Cambria Math" charset="0"/>
                              <a:cs typeface="Cambria Math" charset="0"/>
                            </a:rPr>
                          </m:ctrlPr>
                        </m:fPr>
                        <m:num>
                          <m:r>
                            <a:rPr lang="mr-IN" altLang="ja-JP" sz="1800" i="1">
                              <a:latin typeface="Cambria Math" charset="0"/>
                              <a:ea typeface="Cambria Math" charset="0"/>
                              <a:cs typeface="Cambria Math" charset="0"/>
                            </a:rPr>
                            <m:t>𝜎</m:t>
                          </m:r>
                        </m:num>
                        <m:den>
                          <m:rad>
                            <m:radPr>
                              <m:degHide m:val="on"/>
                              <m:ctrlPr>
                                <a:rPr lang="mr-IN" altLang="ja-JP" sz="1800" i="1">
                                  <a:latin typeface="Cambria Math" panose="02040503050406030204" pitchFamily="18" charset="0"/>
                                  <a:ea typeface="Cambria Math" charset="0"/>
                                  <a:cs typeface="Cambria Math" charset="0"/>
                                </a:rPr>
                              </m:ctrlPr>
                            </m:radPr>
                            <m:deg/>
                            <m:e>
                              <m:r>
                                <a:rPr lang="en-US" altLang="ja-JP" sz="1800" i="1">
                                  <a:latin typeface="Cambria Math" charset="0"/>
                                  <a:ea typeface="Cambria Math" charset="0"/>
                                  <a:cs typeface="Cambria Math" charset="0"/>
                                </a:rPr>
                                <m:t>𝑛</m:t>
                              </m:r>
                            </m:e>
                          </m:rad>
                        </m:den>
                      </m:f>
                      <m:r>
                        <a:rPr lang="en-US" altLang="ja-JP" sz="1800">
                          <a:latin typeface="Cambria Math" panose="02040503050406030204" pitchFamily="18" charset="0"/>
                          <a:ea typeface="Cambria Math" charset="0"/>
                          <a:cs typeface="Cambria Math" charset="0"/>
                        </a:rPr>
                        <m:t>=</m:t>
                      </m:r>
                      <m:f>
                        <m:fPr>
                          <m:ctrlPr>
                            <a:rPr lang="mr-IN" altLang="ja-JP" sz="1800" i="1">
                              <a:latin typeface="Cambria Math" panose="02040503050406030204" pitchFamily="18" charset="0"/>
                              <a:ea typeface="Cambria Math" charset="0"/>
                              <a:cs typeface="Cambria Math" charset="0"/>
                            </a:rPr>
                          </m:ctrlPr>
                        </m:fPr>
                        <m:num>
                          <m:r>
                            <a:rPr lang="en-US" altLang="ja-JP" sz="1800" i="1">
                              <a:latin typeface="Cambria Math" charset="0"/>
                              <a:ea typeface="Cambria Math" charset="0"/>
                              <a:cs typeface="Cambria Math" charset="0"/>
                            </a:rPr>
                            <m:t>4.5</m:t>
                          </m:r>
                        </m:num>
                        <m:den>
                          <m:rad>
                            <m:radPr>
                              <m:degHide m:val="on"/>
                              <m:ctrlPr>
                                <a:rPr lang="mr-IN" altLang="ja-JP" sz="1800" i="1">
                                  <a:latin typeface="Cambria Math" panose="02040503050406030204" pitchFamily="18" charset="0"/>
                                  <a:ea typeface="Cambria Math" charset="0"/>
                                  <a:cs typeface="Cambria Math" charset="0"/>
                                </a:rPr>
                              </m:ctrlPr>
                            </m:radPr>
                            <m:deg/>
                            <m:e>
                              <m:r>
                                <a:rPr lang="en-US" altLang="ja-JP" sz="1800" i="1">
                                  <a:latin typeface="Cambria Math" charset="0"/>
                                  <a:ea typeface="Cambria Math" charset="0"/>
                                  <a:cs typeface="Cambria Math" charset="0"/>
                                </a:rPr>
                                <m:t>100</m:t>
                              </m:r>
                            </m:e>
                          </m:rad>
                        </m:den>
                      </m:f>
                      <m:r>
                        <a:rPr lang="en-US" altLang="ja-JP" sz="1800" b="0" i="1" smtClean="0">
                          <a:latin typeface="Cambria Math" panose="02040503050406030204" pitchFamily="18" charset="0"/>
                          <a:ea typeface="Cambria Math" charset="0"/>
                          <a:cs typeface="Cambria Math" charset="0"/>
                        </a:rPr>
                        <m:t>=0.45</m:t>
                      </m:r>
                    </m:oMath>
                  </m:oMathPara>
                </a14:m>
                <a:endParaRPr lang="ja-JP" altLang="en-US" sz="1800" dirty="0"/>
              </a:p>
            </p:txBody>
          </p:sp>
        </mc:Choice>
        <mc:Fallback xmlns="">
          <p:sp>
            <p:nvSpPr>
              <p:cNvPr id="40" name="正方形/長方形 39">
                <a:extLst>
                  <a:ext uri="{FF2B5EF4-FFF2-40B4-BE49-F238E27FC236}">
                    <a16:creationId xmlns:a16="http://schemas.microsoft.com/office/drawing/2014/main" id="{FD83FD4E-D4E6-5741-9294-8183BA0B3DF3}"/>
                  </a:ext>
                </a:extLst>
              </p:cNvPr>
              <p:cNvSpPr>
                <a:spLocks noRot="1" noChangeAspect="1" noMove="1" noResize="1" noEditPoints="1" noAdjustHandles="1" noChangeArrowheads="1" noChangeShapeType="1" noTextEdit="1"/>
              </p:cNvSpPr>
              <p:nvPr/>
            </p:nvSpPr>
            <p:spPr>
              <a:xfrm>
                <a:off x="9618995" y="4562046"/>
                <a:ext cx="2098010" cy="670183"/>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3B31FD7A-D199-B74C-955E-39CE4E3C4940}"/>
                  </a:ext>
                </a:extLst>
              </p:cNvPr>
              <p:cNvSpPr/>
              <p:nvPr/>
            </p:nvSpPr>
            <p:spPr>
              <a:xfrm>
                <a:off x="8773444" y="6196811"/>
                <a:ext cx="10565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a:latin typeface="Cambria Math" charset="0"/>
                          <a:ea typeface="Cambria Math" charset="0"/>
                          <a:cs typeface="Cambria Math" charset="0"/>
                        </a:rPr>
                        <m:t>𝜇</m:t>
                      </m:r>
                      <m:r>
                        <a:rPr lang="en-US" altLang="ja-JP" sz="1800">
                          <a:latin typeface="Cambria Math" charset="0"/>
                          <a:ea typeface="Cambria Math" charset="0"/>
                          <a:cs typeface="Cambria Math" charset="0"/>
                        </a:rPr>
                        <m:t>=172</m:t>
                      </m:r>
                    </m:oMath>
                  </m:oMathPara>
                </a14:m>
                <a:endParaRPr lang="ja-JP" altLang="en-US" sz="1800" dirty="0"/>
              </a:p>
            </p:txBody>
          </p:sp>
        </mc:Choice>
        <mc:Fallback xmlns="">
          <p:sp>
            <p:nvSpPr>
              <p:cNvPr id="41" name="正方形/長方形 40">
                <a:extLst>
                  <a:ext uri="{FF2B5EF4-FFF2-40B4-BE49-F238E27FC236}">
                    <a16:creationId xmlns:a16="http://schemas.microsoft.com/office/drawing/2014/main" id="{3B31FD7A-D199-B74C-955E-39CE4E3C4940}"/>
                  </a:ext>
                </a:extLst>
              </p:cNvPr>
              <p:cNvSpPr>
                <a:spLocks noRot="1" noChangeAspect="1" noMove="1" noResize="1" noEditPoints="1" noAdjustHandles="1" noChangeArrowheads="1" noChangeShapeType="1" noTextEdit="1"/>
              </p:cNvSpPr>
              <p:nvPr/>
            </p:nvSpPr>
            <p:spPr>
              <a:xfrm>
                <a:off x="8773444" y="6196811"/>
                <a:ext cx="1056508" cy="369332"/>
              </a:xfrm>
              <a:prstGeom prst="rect">
                <a:avLst/>
              </a:prstGeom>
              <a:blipFill>
                <a:blip r:embed="rId11"/>
                <a:stretch>
                  <a:fillRect b="-3333"/>
                </a:stretch>
              </a:blipFill>
            </p:spPr>
            <p:txBody>
              <a:bodyPr/>
              <a:lstStyle/>
              <a:p>
                <a:r>
                  <a:rPr lang="ja-JP" altLang="en-US">
                    <a:noFill/>
                  </a:rPr>
                  <a:t> </a:t>
                </a:r>
              </a:p>
            </p:txBody>
          </p:sp>
        </mc:Fallback>
      </mc:AlternateContent>
      <p:cxnSp>
        <p:nvCxnSpPr>
          <p:cNvPr id="5" name="直線矢印コネクタ 4">
            <a:extLst>
              <a:ext uri="{FF2B5EF4-FFF2-40B4-BE49-F238E27FC236}">
                <a16:creationId xmlns:a16="http://schemas.microsoft.com/office/drawing/2014/main" id="{BA1927D0-139F-7445-B639-22FEDD598C65}"/>
              </a:ext>
            </a:extLst>
          </p:cNvPr>
          <p:cNvCxnSpPr/>
          <p:nvPr/>
        </p:nvCxnSpPr>
        <p:spPr bwMode="auto">
          <a:xfrm>
            <a:off x="9225498" y="5170447"/>
            <a:ext cx="435218" cy="0"/>
          </a:xfrm>
          <a:prstGeom prst="straightConnector1">
            <a:avLst/>
          </a:prstGeom>
          <a:solidFill>
            <a:schemeClr val="accent1"/>
          </a:solidFill>
          <a:ln w="9525"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198A1895-875C-D244-BEDD-6D1E75AC62E2}"/>
                  </a:ext>
                </a:extLst>
              </p:cNvPr>
              <p:cNvSpPr txBox="1"/>
              <p:nvPr/>
            </p:nvSpPr>
            <p:spPr>
              <a:xfrm>
                <a:off x="8016719" y="3962400"/>
                <a:ext cx="2378063" cy="369332"/>
              </a:xfrm>
              <a:prstGeom prst="rect">
                <a:avLst/>
              </a:prstGeom>
              <a:solidFill>
                <a:schemeClr val="bg1"/>
              </a:solidFill>
            </p:spPr>
            <p:txBody>
              <a:bodyPr wrap="square" rtlCol="0">
                <a:spAutoFit/>
              </a:bodyPr>
              <a:lstStyle/>
              <a:p>
                <a:r>
                  <a:rPr lang="ja-JP" altLang="en-US" sz="1800" b="1" dirty="0">
                    <a:solidFill>
                      <a:srgbClr val="0070C0"/>
                    </a:solidFill>
                    <a:ea typeface="メイリオ" panose="020B0604030504040204" pitchFamily="50" charset="-128"/>
                  </a:rPr>
                  <a:t>標本平均</a:t>
                </a:r>
                <a14:m>
                  <m:oMath xmlns:m="http://schemas.openxmlformats.org/officeDocument/2006/math">
                    <m:acc>
                      <m:accPr>
                        <m:chr m:val="̅"/>
                        <m:ctrlPr>
                          <a:rPr lang="ja-JP" altLang="en-US" sz="1800" b="1" i="1">
                            <a:solidFill>
                              <a:srgbClr val="0070C0"/>
                            </a:solidFill>
                            <a:latin typeface="Cambria Math" panose="02040503050406030204" pitchFamily="18" charset="0"/>
                            <a:ea typeface="メイリオ" panose="020B0604030504040204" pitchFamily="50" charset="-128"/>
                          </a:rPr>
                        </m:ctrlPr>
                      </m:accPr>
                      <m:e>
                        <m:r>
                          <a:rPr lang="en-US" altLang="ja-JP" sz="1800" b="1" i="1">
                            <a:solidFill>
                              <a:srgbClr val="0070C0"/>
                            </a:solidFill>
                            <a:latin typeface="Cambria Math" panose="02040503050406030204" pitchFamily="18" charset="0"/>
                            <a:ea typeface="メイリオ" panose="020B0604030504040204" pitchFamily="50" charset="-128"/>
                          </a:rPr>
                          <m:t> </m:t>
                        </m:r>
                        <m:r>
                          <a:rPr lang="en-US" altLang="ja-JP" sz="1800" b="1" i="1">
                            <a:solidFill>
                              <a:srgbClr val="0070C0"/>
                            </a:solidFill>
                            <a:latin typeface="Cambria Math" panose="02040503050406030204" pitchFamily="18" charset="0"/>
                            <a:ea typeface="メイリオ" panose="020B0604030504040204" pitchFamily="50" charset="-128"/>
                          </a:rPr>
                          <m:t>𝑿</m:t>
                        </m:r>
                      </m:e>
                    </m:acc>
                    <m:r>
                      <a:rPr lang="en-US" altLang="ja-JP" sz="1800" b="1">
                        <a:solidFill>
                          <a:srgbClr val="0070C0"/>
                        </a:solidFill>
                        <a:latin typeface="Cambria Math" panose="02040503050406030204" pitchFamily="18" charset="0"/>
                        <a:ea typeface="メイリオ" panose="020B0604030504040204" pitchFamily="50" charset="-128"/>
                      </a:rPr>
                      <m:t> </m:t>
                    </m:r>
                  </m:oMath>
                </a14:m>
                <a:r>
                  <a:rPr lang="ja-JP" altLang="en-US" sz="1800" b="1" dirty="0">
                    <a:solidFill>
                      <a:srgbClr val="0070C0"/>
                    </a:solidFill>
                    <a:latin typeface="メイリオ" panose="020B0604030504040204" pitchFamily="50" charset="-128"/>
                    <a:ea typeface="メイリオ" panose="020B0604030504040204" pitchFamily="50" charset="-128"/>
                  </a:rPr>
                  <a:t>の分布</a:t>
                </a:r>
              </a:p>
            </p:txBody>
          </p:sp>
        </mc:Choice>
        <mc:Fallback xmlns="">
          <p:sp>
            <p:nvSpPr>
              <p:cNvPr id="28" name="テキスト ボックス 27">
                <a:extLst>
                  <a:ext uri="{FF2B5EF4-FFF2-40B4-BE49-F238E27FC236}">
                    <a16:creationId xmlns:a16="http://schemas.microsoft.com/office/drawing/2014/main" id="{198A1895-875C-D244-BEDD-6D1E75AC62E2}"/>
                  </a:ext>
                </a:extLst>
              </p:cNvPr>
              <p:cNvSpPr txBox="1">
                <a:spLocks noRot="1" noChangeAspect="1" noMove="1" noResize="1" noEditPoints="1" noAdjustHandles="1" noChangeArrowheads="1" noChangeShapeType="1" noTextEdit="1"/>
              </p:cNvSpPr>
              <p:nvPr/>
            </p:nvSpPr>
            <p:spPr>
              <a:xfrm>
                <a:off x="8016719" y="3962400"/>
                <a:ext cx="2378063" cy="369332"/>
              </a:xfrm>
              <a:prstGeom prst="rect">
                <a:avLst/>
              </a:prstGeom>
              <a:blipFill>
                <a:blip r:embed="rId12"/>
                <a:stretch>
                  <a:fillRect t="-3448" b="-24138"/>
                </a:stretch>
              </a:blipFill>
            </p:spPr>
            <p:txBody>
              <a:bodyPr/>
              <a:lstStyle/>
              <a:p>
                <a:r>
                  <a:rPr lang="ja-JP" altLang="en-US">
                    <a:noFill/>
                  </a:rPr>
                  <a:t> </a:t>
                </a:r>
              </a:p>
            </p:txBody>
          </p:sp>
        </mc:Fallback>
      </mc:AlternateContent>
      <p:cxnSp>
        <p:nvCxnSpPr>
          <p:cNvPr id="29" name="直線コネクタ 28">
            <a:extLst>
              <a:ext uri="{FF2B5EF4-FFF2-40B4-BE49-F238E27FC236}">
                <a16:creationId xmlns:a16="http://schemas.microsoft.com/office/drawing/2014/main" id="{675282C1-AB9C-4445-8FB0-24E6115B947B}"/>
              </a:ext>
            </a:extLst>
          </p:cNvPr>
          <p:cNvCxnSpPr/>
          <p:nvPr/>
        </p:nvCxnSpPr>
        <p:spPr bwMode="auto">
          <a:xfrm>
            <a:off x="9296400" y="6064200"/>
            <a:ext cx="0" cy="108000"/>
          </a:xfrm>
          <a:prstGeom prst="line">
            <a:avLst/>
          </a:prstGeom>
          <a:solidFill>
            <a:schemeClr val="accent1"/>
          </a:solidFill>
          <a:ln w="1905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8AE1D51D-8C9E-4B44-9451-CDD00A1CEA89}"/>
                  </a:ext>
                </a:extLst>
              </p:cNvPr>
              <p:cNvSpPr/>
              <p:nvPr/>
            </p:nvSpPr>
            <p:spPr>
              <a:xfrm>
                <a:off x="7000972" y="4838197"/>
                <a:ext cx="17724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1800" b="0" i="1" smtClean="0">
                              <a:latin typeface="Cambria Math" panose="02040503050406030204" pitchFamily="18" charset="0"/>
                              <a:ea typeface="Cambria Math" charset="0"/>
                            </a:rPr>
                          </m:ctrlPr>
                        </m:accPr>
                        <m:e>
                          <m:r>
                            <a:rPr lang="en-US" altLang="ja-JP" sz="1800" b="0" i="1" smtClean="0">
                              <a:latin typeface="Cambria Math" panose="02040503050406030204" pitchFamily="18" charset="0"/>
                              <a:ea typeface="Cambria Math" charset="0"/>
                            </a:rPr>
                            <m:t>𝑋</m:t>
                          </m:r>
                        </m:e>
                      </m:acc>
                      <m:r>
                        <a:rPr lang="en-US" altLang="ja-JP" sz="1800" b="0" i="1" smtClean="0">
                          <a:latin typeface="Cambria Math" panose="02040503050406030204" pitchFamily="18" charset="0"/>
                          <a:ea typeface="Cambria Math" panose="02040503050406030204" pitchFamily="18" charset="0"/>
                        </a:rPr>
                        <m:t>~</m:t>
                      </m:r>
                      <m:r>
                        <m:rPr>
                          <m:sty m:val="p"/>
                        </m:rPr>
                        <a:rPr lang="en-US" altLang="ja-JP" sz="1800" b="0" i="0" smtClean="0">
                          <a:latin typeface="Cambria Math" panose="02040503050406030204" pitchFamily="18" charset="0"/>
                          <a:ea typeface="Cambria Math" charset="0"/>
                          <a:cs typeface="Cambria Math" charset="0"/>
                        </a:rPr>
                        <m:t>N</m:t>
                      </m:r>
                      <m:r>
                        <a:rPr lang="en-US" altLang="ja-JP" sz="1800" b="0" i="0" smtClean="0">
                          <a:latin typeface="Cambria Math" panose="02040503050406030204" pitchFamily="18" charset="0"/>
                          <a:ea typeface="Cambria Math" charset="0"/>
                          <a:cs typeface="Cambria Math" charset="0"/>
                        </a:rPr>
                        <m:t>(172,0.45)</m:t>
                      </m:r>
                    </m:oMath>
                  </m:oMathPara>
                </a14:m>
                <a:endParaRPr lang="ja-JP" altLang="en-US" sz="1800" dirty="0"/>
              </a:p>
            </p:txBody>
          </p:sp>
        </mc:Choice>
        <mc:Fallback xmlns="">
          <p:sp>
            <p:nvSpPr>
              <p:cNvPr id="31" name="正方形/長方形 30">
                <a:extLst>
                  <a:ext uri="{FF2B5EF4-FFF2-40B4-BE49-F238E27FC236}">
                    <a16:creationId xmlns:a16="http://schemas.microsoft.com/office/drawing/2014/main" id="{8AE1D51D-8C9E-4B44-9451-CDD00A1CEA89}"/>
                  </a:ext>
                </a:extLst>
              </p:cNvPr>
              <p:cNvSpPr>
                <a:spLocks noRot="1" noChangeAspect="1" noMove="1" noResize="1" noEditPoints="1" noAdjustHandles="1" noChangeArrowheads="1" noChangeShapeType="1" noTextEdit="1"/>
              </p:cNvSpPr>
              <p:nvPr/>
            </p:nvSpPr>
            <p:spPr>
              <a:xfrm>
                <a:off x="7000972" y="4838197"/>
                <a:ext cx="1772472" cy="369332"/>
              </a:xfrm>
              <a:prstGeom prst="rect">
                <a:avLst/>
              </a:prstGeom>
              <a:blipFill>
                <a:blip r:embed="rId13"/>
                <a:stretch>
                  <a:fillRect b="-13333"/>
                </a:stretch>
              </a:blipFill>
            </p:spPr>
            <p:txBody>
              <a:bodyPr/>
              <a:lstStyle/>
              <a:p>
                <a:r>
                  <a:rPr lang="ja-JP" altLang="en-US">
                    <a:noFill/>
                  </a:rPr>
                  <a:t> </a:t>
                </a:r>
              </a:p>
            </p:txBody>
          </p:sp>
        </mc:Fallback>
      </mc:AlternateContent>
      <p:sp>
        <p:nvSpPr>
          <p:cNvPr id="38" name="正方形/長方形 37">
            <a:extLst>
              <a:ext uri="{FF2B5EF4-FFF2-40B4-BE49-F238E27FC236}">
                <a16:creationId xmlns:a16="http://schemas.microsoft.com/office/drawing/2014/main" id="{F1E0DF17-B9FF-C04D-A217-235AD9E8445F}"/>
              </a:ext>
            </a:extLst>
          </p:cNvPr>
          <p:cNvSpPr/>
          <p:nvPr/>
        </p:nvSpPr>
        <p:spPr bwMode="auto">
          <a:xfrm>
            <a:off x="6705600" y="3810000"/>
            <a:ext cx="5067302" cy="2743200"/>
          </a:xfrm>
          <a:prstGeom prst="rect">
            <a:avLst/>
          </a:prstGeom>
          <a:solidFill>
            <a:schemeClr val="accent6">
              <a:lumMod val="20000"/>
              <a:lumOff val="80000"/>
              <a:alpha val="2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679934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太平洋に生息するマグロの平均体重は？</a:t>
            </a:r>
            <a:endParaRPr kumimoji="1" lang="ja-JP" altLang="en-US" dirty="0"/>
          </a:p>
        </p:txBody>
      </p:sp>
      <p:sp>
        <p:nvSpPr>
          <p:cNvPr id="4" name="コンテンツ プレースホルダー 3">
            <a:extLst>
              <a:ext uri="{FF2B5EF4-FFF2-40B4-BE49-F238E27FC236}">
                <a16:creationId xmlns:a16="http://schemas.microsoft.com/office/drawing/2014/main" id="{2C94343B-87C9-4E2C-B941-32FEA872C77D}"/>
              </a:ext>
            </a:extLst>
          </p:cNvPr>
          <p:cNvSpPr>
            <a:spLocks noGrp="1"/>
          </p:cNvSpPr>
          <p:nvPr>
            <p:ph idx="1"/>
          </p:nvPr>
        </p:nvSpPr>
        <p:spPr/>
        <p:txBody>
          <a:bodyPr/>
          <a:lstStyle/>
          <a:p>
            <a:endParaRPr lang="ja-JP" altLang="en-US"/>
          </a:p>
        </p:txBody>
      </p:sp>
      <p:sp>
        <p:nvSpPr>
          <p:cNvPr id="30" name="正方形/長方形 29">
            <a:extLst>
              <a:ext uri="{FF2B5EF4-FFF2-40B4-BE49-F238E27FC236}">
                <a16:creationId xmlns:a16="http://schemas.microsoft.com/office/drawing/2014/main" id="{91F1D874-7807-4620-91A3-B96E625F2E4A}"/>
              </a:ext>
            </a:extLst>
          </p:cNvPr>
          <p:cNvSpPr/>
          <p:nvPr/>
        </p:nvSpPr>
        <p:spPr>
          <a:xfrm>
            <a:off x="2717751" y="1521913"/>
            <a:ext cx="3322679" cy="338554"/>
          </a:xfrm>
          <a:prstGeom prst="rect">
            <a:avLst/>
          </a:prstGeom>
        </p:spPr>
        <p:txBody>
          <a:bodyPr wrap="square">
            <a:spAutoFit/>
          </a:bodyPr>
          <a:lstStyle/>
          <a:p>
            <a:pPr algn="l"/>
            <a:r>
              <a:rPr kumimoji="1" lang="ja-JP" altLang="en-US" sz="1600" dirty="0">
                <a:latin typeface="メイリオ" panose="020B0604030504040204" pitchFamily="50" charset="-128"/>
                <a:ea typeface="メイリオ" panose="020B0604030504040204" pitchFamily="50" charset="-128"/>
              </a:rPr>
              <a:t>太平洋に生息する全マグロ</a:t>
            </a:r>
          </a:p>
        </p:txBody>
      </p:sp>
      <p:sp>
        <p:nvSpPr>
          <p:cNvPr id="32" name="円/楕円 21">
            <a:extLst>
              <a:ext uri="{FF2B5EF4-FFF2-40B4-BE49-F238E27FC236}">
                <a16:creationId xmlns:a16="http://schemas.microsoft.com/office/drawing/2014/main" id="{F0CF484D-C574-49BE-B318-B17C6C62F4E6}"/>
              </a:ext>
            </a:extLst>
          </p:cNvPr>
          <p:cNvSpPr/>
          <p:nvPr/>
        </p:nvSpPr>
        <p:spPr>
          <a:xfrm>
            <a:off x="2427289" y="1944222"/>
            <a:ext cx="3073292" cy="278017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3" name="正方形/長方形 32">
            <a:extLst>
              <a:ext uri="{FF2B5EF4-FFF2-40B4-BE49-F238E27FC236}">
                <a16:creationId xmlns:a16="http://schemas.microsoft.com/office/drawing/2014/main" id="{653550A9-C4EE-4E02-9273-7E9E0231427C}"/>
              </a:ext>
            </a:extLst>
          </p:cNvPr>
          <p:cNvSpPr/>
          <p:nvPr/>
        </p:nvSpPr>
        <p:spPr>
          <a:xfrm>
            <a:off x="3516311" y="4251866"/>
            <a:ext cx="896400" cy="376385"/>
          </a:xfrm>
          <a:prstGeom prst="rect">
            <a:avLst/>
          </a:prstGeom>
        </p:spPr>
        <p:txBody>
          <a:bodyPr wrap="none">
            <a:spAutoFit/>
          </a:bodyPr>
          <a:lstStyle/>
          <a:p>
            <a:pPr algn="ctr"/>
            <a:r>
              <a:rPr lang="ja-JP" altLang="en-US" sz="1846" b="1" dirty="0">
                <a:latin typeface="メイリオ" panose="020B0604030504040204" pitchFamily="50" charset="-128"/>
                <a:ea typeface="メイリオ" panose="020B0604030504040204" pitchFamily="50" charset="-128"/>
              </a:rPr>
              <a:t>母集団</a:t>
            </a:r>
            <a:endParaRPr lang="en-US" altLang="ja-JP" sz="1846" b="1" dirty="0">
              <a:latin typeface="メイリオ" panose="020B0604030504040204" pitchFamily="50" charset="-128"/>
              <a:ea typeface="メイリオ" panose="020B0604030504040204" pitchFamily="50" charset="-128"/>
            </a:endParaRPr>
          </a:p>
        </p:txBody>
      </p:sp>
      <p:sp>
        <p:nvSpPr>
          <p:cNvPr id="34" name="右矢印 14">
            <a:extLst>
              <a:ext uri="{FF2B5EF4-FFF2-40B4-BE49-F238E27FC236}">
                <a16:creationId xmlns:a16="http://schemas.microsoft.com/office/drawing/2014/main" id="{E40148D1-1EC4-4865-9A2D-560B6CC147B6}"/>
              </a:ext>
            </a:extLst>
          </p:cNvPr>
          <p:cNvSpPr/>
          <p:nvPr/>
        </p:nvSpPr>
        <p:spPr>
          <a:xfrm>
            <a:off x="5689279" y="2757585"/>
            <a:ext cx="1204407" cy="793117"/>
          </a:xfrm>
          <a:prstGeom prst="rightArrow">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5" name="テキスト ボックス 34">
            <a:extLst>
              <a:ext uri="{FF2B5EF4-FFF2-40B4-BE49-F238E27FC236}">
                <a16:creationId xmlns:a16="http://schemas.microsoft.com/office/drawing/2014/main" id="{E5BB0970-6889-43E8-8A8C-32500B1BE6ED}"/>
              </a:ext>
            </a:extLst>
          </p:cNvPr>
          <p:cNvSpPr txBox="1"/>
          <p:nvPr/>
        </p:nvSpPr>
        <p:spPr>
          <a:xfrm>
            <a:off x="5522795" y="2355703"/>
            <a:ext cx="1370888" cy="376385"/>
          </a:xfrm>
          <a:prstGeom prst="rect">
            <a:avLst/>
          </a:prstGeom>
          <a:noFill/>
        </p:spPr>
        <p:txBody>
          <a:bodyPr wrap="none" rtlCol="0">
            <a:spAutoFit/>
          </a:bodyPr>
          <a:lstStyle/>
          <a:p>
            <a:r>
              <a:rPr lang="ja-JP" altLang="en-US" sz="1846" b="1" dirty="0">
                <a:latin typeface="メイリオ" panose="020B0604030504040204" pitchFamily="50" charset="-128"/>
                <a:ea typeface="メイリオ" panose="020B0604030504040204" pitchFamily="50" charset="-128"/>
              </a:rPr>
              <a:t>無作為</a:t>
            </a:r>
            <a:r>
              <a:rPr kumimoji="1" lang="ja-JP" altLang="en-US" sz="1846" b="1" dirty="0">
                <a:latin typeface="メイリオ" panose="020B0604030504040204" pitchFamily="50" charset="-128"/>
                <a:ea typeface="メイリオ" panose="020B0604030504040204" pitchFamily="50" charset="-128"/>
              </a:rPr>
              <a:t>抽出</a:t>
            </a:r>
          </a:p>
        </p:txBody>
      </p:sp>
      <p:sp>
        <p:nvSpPr>
          <p:cNvPr id="36" name="円/楕円 21">
            <a:extLst>
              <a:ext uri="{FF2B5EF4-FFF2-40B4-BE49-F238E27FC236}">
                <a16:creationId xmlns:a16="http://schemas.microsoft.com/office/drawing/2014/main" id="{5100D16D-518A-45ED-96DF-BE4D74DF2037}"/>
              </a:ext>
            </a:extLst>
          </p:cNvPr>
          <p:cNvSpPr/>
          <p:nvPr/>
        </p:nvSpPr>
        <p:spPr>
          <a:xfrm>
            <a:off x="7363353" y="2010483"/>
            <a:ext cx="2408742" cy="2151986"/>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7" name="正方形/長方形 36">
            <a:extLst>
              <a:ext uri="{FF2B5EF4-FFF2-40B4-BE49-F238E27FC236}">
                <a16:creationId xmlns:a16="http://schemas.microsoft.com/office/drawing/2014/main" id="{CDFF5D63-0946-4B49-A8E3-7590A5549CCE}"/>
              </a:ext>
            </a:extLst>
          </p:cNvPr>
          <p:cNvSpPr/>
          <p:nvPr/>
        </p:nvSpPr>
        <p:spPr>
          <a:xfrm>
            <a:off x="8238146" y="3711114"/>
            <a:ext cx="659155" cy="376385"/>
          </a:xfrm>
          <a:prstGeom prst="rect">
            <a:avLst/>
          </a:prstGeom>
        </p:spPr>
        <p:txBody>
          <a:bodyPr wrap="none">
            <a:spAutoFit/>
          </a:bodyPr>
          <a:lstStyle/>
          <a:p>
            <a:pPr algn="ctr"/>
            <a:r>
              <a:rPr lang="ja-JP" altLang="en-US" sz="1846" b="1" dirty="0">
                <a:latin typeface="メイリオ" panose="020B0604030504040204" pitchFamily="50" charset="-128"/>
                <a:ea typeface="メイリオ" panose="020B0604030504040204" pitchFamily="50" charset="-128"/>
              </a:rPr>
              <a:t>標本</a:t>
            </a:r>
            <a:endParaRPr lang="en-US" altLang="ja-JP" sz="1846" b="1" dirty="0">
              <a:latin typeface="メイリオ" panose="020B0604030504040204" pitchFamily="50" charset="-128"/>
              <a:ea typeface="メイリオ" panose="020B0604030504040204" pitchFamily="50" charset="-128"/>
            </a:endParaRPr>
          </a:p>
        </p:txBody>
      </p:sp>
      <p:sp>
        <p:nvSpPr>
          <p:cNvPr id="38" name="下矢印 25">
            <a:extLst>
              <a:ext uri="{FF2B5EF4-FFF2-40B4-BE49-F238E27FC236}">
                <a16:creationId xmlns:a16="http://schemas.microsoft.com/office/drawing/2014/main" id="{34751F73-16FB-46AA-8EFD-9D1F091F969E}"/>
              </a:ext>
            </a:extLst>
          </p:cNvPr>
          <p:cNvSpPr/>
          <p:nvPr/>
        </p:nvSpPr>
        <p:spPr>
          <a:xfrm>
            <a:off x="8216678" y="4340170"/>
            <a:ext cx="795336" cy="718915"/>
          </a:xfrm>
          <a:prstGeom prst="downArrow">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40" name="テキスト ボックス 39">
            <a:extLst>
              <a:ext uri="{FF2B5EF4-FFF2-40B4-BE49-F238E27FC236}">
                <a16:creationId xmlns:a16="http://schemas.microsoft.com/office/drawing/2014/main" id="{208EF149-239C-4779-9875-04859622E858}"/>
              </a:ext>
            </a:extLst>
          </p:cNvPr>
          <p:cNvSpPr txBox="1"/>
          <p:nvPr/>
        </p:nvSpPr>
        <p:spPr>
          <a:xfrm>
            <a:off x="8510372" y="4483935"/>
            <a:ext cx="2418862" cy="376385"/>
          </a:xfrm>
          <a:prstGeom prst="rect">
            <a:avLst/>
          </a:prstGeom>
          <a:noFill/>
        </p:spPr>
        <p:txBody>
          <a:bodyPr wrap="square" rtlCol="0">
            <a:spAutoFit/>
          </a:bodyPr>
          <a:lstStyle/>
          <a:p>
            <a:r>
              <a:rPr lang="ja-JP" altLang="en-US" sz="1800" dirty="0">
                <a:latin typeface="メイリオ" panose="020B0604030504040204" pitchFamily="50" charset="-128"/>
                <a:ea typeface="メイリオ" panose="020B0604030504040204" pitchFamily="50" charset="-128"/>
              </a:rPr>
              <a:t>標本統計量</a:t>
            </a:r>
            <a:endParaRPr lang="en-US" altLang="ja-JP" sz="1800" dirty="0">
              <a:latin typeface="メイリオ" panose="020B0604030504040204" pitchFamily="50" charset="-128"/>
              <a:ea typeface="メイリオ" panose="020B0604030504040204" pitchFamily="50" charset="-128"/>
            </a:endParaRPr>
          </a:p>
        </p:txBody>
      </p:sp>
      <p:grpSp>
        <p:nvGrpSpPr>
          <p:cNvPr id="21" name="図形グループ 7">
            <a:extLst>
              <a:ext uri="{FF2B5EF4-FFF2-40B4-BE49-F238E27FC236}">
                <a16:creationId xmlns:a16="http://schemas.microsoft.com/office/drawing/2014/main" id="{73B93D11-64DE-4AF9-8616-3CEDDC4F48D1}"/>
              </a:ext>
            </a:extLst>
          </p:cNvPr>
          <p:cNvGrpSpPr/>
          <p:nvPr/>
        </p:nvGrpSpPr>
        <p:grpSpPr>
          <a:xfrm>
            <a:off x="2598940" y="2233509"/>
            <a:ext cx="2590518" cy="1977073"/>
            <a:chOff x="676462" y="2474912"/>
            <a:chExt cx="4345351" cy="3288060"/>
          </a:xfrm>
        </p:grpSpPr>
        <p:pic>
          <p:nvPicPr>
            <p:cNvPr id="22" name="図 21">
              <a:extLst>
                <a:ext uri="{FF2B5EF4-FFF2-40B4-BE49-F238E27FC236}">
                  <a16:creationId xmlns:a16="http://schemas.microsoft.com/office/drawing/2014/main" id="{85712A41-D922-4073-AF4A-A057BCA5B5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2885" y="2474912"/>
              <a:ext cx="1036515" cy="649689"/>
            </a:xfrm>
            <a:prstGeom prst="rect">
              <a:avLst/>
            </a:prstGeom>
          </p:spPr>
        </p:pic>
        <p:pic>
          <p:nvPicPr>
            <p:cNvPr id="23" name="図 22">
              <a:extLst>
                <a:ext uri="{FF2B5EF4-FFF2-40B4-BE49-F238E27FC236}">
                  <a16:creationId xmlns:a16="http://schemas.microsoft.com/office/drawing/2014/main" id="{761680B4-F628-4EA1-9244-90A3856862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9400" y="2474912"/>
              <a:ext cx="1036515" cy="649689"/>
            </a:xfrm>
            <a:prstGeom prst="rect">
              <a:avLst/>
            </a:prstGeom>
          </p:spPr>
        </p:pic>
        <p:pic>
          <p:nvPicPr>
            <p:cNvPr id="24" name="図 23">
              <a:extLst>
                <a:ext uri="{FF2B5EF4-FFF2-40B4-BE49-F238E27FC236}">
                  <a16:creationId xmlns:a16="http://schemas.microsoft.com/office/drawing/2014/main" id="{A3D03473-56C1-4ACE-8E2C-A115EF505B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5754" y="3124601"/>
              <a:ext cx="1036515" cy="649689"/>
            </a:xfrm>
            <a:prstGeom prst="rect">
              <a:avLst/>
            </a:prstGeom>
          </p:spPr>
        </p:pic>
        <p:pic>
          <p:nvPicPr>
            <p:cNvPr id="25" name="図 24">
              <a:extLst>
                <a:ext uri="{FF2B5EF4-FFF2-40B4-BE49-F238E27FC236}">
                  <a16:creationId xmlns:a16="http://schemas.microsoft.com/office/drawing/2014/main" id="{400E7CD9-7CE0-4CD4-B2C7-92A498AFA3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2269" y="3124601"/>
              <a:ext cx="1036515" cy="649689"/>
            </a:xfrm>
            <a:prstGeom prst="rect">
              <a:avLst/>
            </a:prstGeom>
          </p:spPr>
        </p:pic>
        <p:pic>
          <p:nvPicPr>
            <p:cNvPr id="26" name="図 25">
              <a:extLst>
                <a:ext uri="{FF2B5EF4-FFF2-40B4-BE49-F238E27FC236}">
                  <a16:creationId xmlns:a16="http://schemas.microsoft.com/office/drawing/2014/main" id="{E486F5DB-A0A6-4D84-99F5-4F68017BC6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8784" y="3124600"/>
              <a:ext cx="1036515" cy="649689"/>
            </a:xfrm>
            <a:prstGeom prst="rect">
              <a:avLst/>
            </a:prstGeom>
          </p:spPr>
        </p:pic>
        <p:pic>
          <p:nvPicPr>
            <p:cNvPr id="27" name="図 26">
              <a:extLst>
                <a:ext uri="{FF2B5EF4-FFF2-40B4-BE49-F238E27FC236}">
                  <a16:creationId xmlns:a16="http://schemas.microsoft.com/office/drawing/2014/main" id="{17BAB6A9-4B36-417E-8237-DFA1276ADF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425" y="3124599"/>
              <a:ext cx="1036515" cy="649689"/>
            </a:xfrm>
            <a:prstGeom prst="rect">
              <a:avLst/>
            </a:prstGeom>
          </p:spPr>
        </p:pic>
        <p:pic>
          <p:nvPicPr>
            <p:cNvPr id="28" name="図 27">
              <a:extLst>
                <a:ext uri="{FF2B5EF4-FFF2-40B4-BE49-F238E27FC236}">
                  <a16:creationId xmlns:a16="http://schemas.microsoft.com/office/drawing/2014/main" id="{C31CA2E4-2CFF-499E-A9B7-E408941218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462" y="3790136"/>
              <a:ext cx="1036515" cy="649689"/>
            </a:xfrm>
            <a:prstGeom prst="rect">
              <a:avLst/>
            </a:prstGeom>
          </p:spPr>
        </p:pic>
        <p:pic>
          <p:nvPicPr>
            <p:cNvPr id="43" name="図 42">
              <a:extLst>
                <a:ext uri="{FF2B5EF4-FFF2-40B4-BE49-F238E27FC236}">
                  <a16:creationId xmlns:a16="http://schemas.microsoft.com/office/drawing/2014/main" id="{12FBBABC-785D-4BF9-934F-79D853AF85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2977" y="3790136"/>
              <a:ext cx="1036515" cy="649689"/>
            </a:xfrm>
            <a:prstGeom prst="rect">
              <a:avLst/>
            </a:prstGeom>
          </p:spPr>
        </p:pic>
        <p:pic>
          <p:nvPicPr>
            <p:cNvPr id="45" name="図 44">
              <a:extLst>
                <a:ext uri="{FF2B5EF4-FFF2-40B4-BE49-F238E27FC236}">
                  <a16:creationId xmlns:a16="http://schemas.microsoft.com/office/drawing/2014/main" id="{8A5F821A-7B8D-45DB-BC67-10C890C6A7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9492" y="3790135"/>
              <a:ext cx="1036515" cy="649689"/>
            </a:xfrm>
            <a:prstGeom prst="rect">
              <a:avLst/>
            </a:prstGeom>
          </p:spPr>
        </p:pic>
        <p:pic>
          <p:nvPicPr>
            <p:cNvPr id="46" name="図 45">
              <a:extLst>
                <a:ext uri="{FF2B5EF4-FFF2-40B4-BE49-F238E27FC236}">
                  <a16:creationId xmlns:a16="http://schemas.microsoft.com/office/drawing/2014/main" id="{1347E12E-3AA7-42CF-937C-3150C6258D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7133" y="3790135"/>
              <a:ext cx="1036515" cy="649689"/>
            </a:xfrm>
            <a:prstGeom prst="rect">
              <a:avLst/>
            </a:prstGeom>
          </p:spPr>
        </p:pic>
        <p:pic>
          <p:nvPicPr>
            <p:cNvPr id="47" name="図 46">
              <a:extLst>
                <a:ext uri="{FF2B5EF4-FFF2-40B4-BE49-F238E27FC236}">
                  <a16:creationId xmlns:a16="http://schemas.microsoft.com/office/drawing/2014/main" id="{4A797816-F5AC-4DF2-A2F3-0C1EC7309B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627" y="4447748"/>
              <a:ext cx="1036515" cy="649689"/>
            </a:xfrm>
            <a:prstGeom prst="rect">
              <a:avLst/>
            </a:prstGeom>
          </p:spPr>
        </p:pic>
        <p:pic>
          <p:nvPicPr>
            <p:cNvPr id="48" name="図 47">
              <a:extLst>
                <a:ext uri="{FF2B5EF4-FFF2-40B4-BE49-F238E27FC236}">
                  <a16:creationId xmlns:a16="http://schemas.microsoft.com/office/drawing/2014/main" id="{6DD69086-9AEB-4776-A961-FFC1733C1B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42" y="4447748"/>
              <a:ext cx="1036515" cy="649689"/>
            </a:xfrm>
            <a:prstGeom prst="rect">
              <a:avLst/>
            </a:prstGeom>
          </p:spPr>
        </p:pic>
        <p:pic>
          <p:nvPicPr>
            <p:cNvPr id="49" name="図 48">
              <a:extLst>
                <a:ext uri="{FF2B5EF4-FFF2-40B4-BE49-F238E27FC236}">
                  <a16:creationId xmlns:a16="http://schemas.microsoft.com/office/drawing/2014/main" id="{8DFDEB48-F742-47F9-9140-B881D43B25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7657" y="4447747"/>
              <a:ext cx="1036515" cy="649689"/>
            </a:xfrm>
            <a:prstGeom prst="rect">
              <a:avLst/>
            </a:prstGeom>
          </p:spPr>
        </p:pic>
        <p:pic>
          <p:nvPicPr>
            <p:cNvPr id="50" name="図 49">
              <a:extLst>
                <a:ext uri="{FF2B5EF4-FFF2-40B4-BE49-F238E27FC236}">
                  <a16:creationId xmlns:a16="http://schemas.microsoft.com/office/drawing/2014/main" id="{ABF74F57-35D0-4781-9CC7-EADC53F283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5298" y="4447746"/>
              <a:ext cx="1036515" cy="649689"/>
            </a:xfrm>
            <a:prstGeom prst="rect">
              <a:avLst/>
            </a:prstGeom>
          </p:spPr>
        </p:pic>
        <p:pic>
          <p:nvPicPr>
            <p:cNvPr id="51" name="図 50">
              <a:extLst>
                <a:ext uri="{FF2B5EF4-FFF2-40B4-BE49-F238E27FC236}">
                  <a16:creationId xmlns:a16="http://schemas.microsoft.com/office/drawing/2014/main" id="{63C672E6-E40C-4B89-8E6D-E1676A7F2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9492" y="5113283"/>
              <a:ext cx="1036515" cy="649689"/>
            </a:xfrm>
            <a:prstGeom prst="rect">
              <a:avLst/>
            </a:prstGeom>
          </p:spPr>
        </p:pic>
        <p:pic>
          <p:nvPicPr>
            <p:cNvPr id="52" name="図 51">
              <a:extLst>
                <a:ext uri="{FF2B5EF4-FFF2-40B4-BE49-F238E27FC236}">
                  <a16:creationId xmlns:a16="http://schemas.microsoft.com/office/drawing/2014/main" id="{19F8DE8A-604F-44EB-B0FE-A3EAD78219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6007" y="5113283"/>
              <a:ext cx="1036515" cy="649689"/>
            </a:xfrm>
            <a:prstGeom prst="rect">
              <a:avLst/>
            </a:prstGeom>
          </p:spPr>
        </p:pic>
        <p:pic>
          <p:nvPicPr>
            <p:cNvPr id="53" name="図 52">
              <a:extLst>
                <a:ext uri="{FF2B5EF4-FFF2-40B4-BE49-F238E27FC236}">
                  <a16:creationId xmlns:a16="http://schemas.microsoft.com/office/drawing/2014/main" id="{D166F3D5-15D9-464D-BE43-107A959875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2522" y="5113282"/>
              <a:ext cx="1036515" cy="649689"/>
            </a:xfrm>
            <a:prstGeom prst="rect">
              <a:avLst/>
            </a:prstGeom>
          </p:spPr>
        </p:pic>
        <p:pic>
          <p:nvPicPr>
            <p:cNvPr id="54" name="図 53">
              <a:extLst>
                <a:ext uri="{FF2B5EF4-FFF2-40B4-BE49-F238E27FC236}">
                  <a16:creationId xmlns:a16="http://schemas.microsoft.com/office/drawing/2014/main" id="{4DC04FAE-6F26-4A8A-80F3-AE2AAF077D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862" y="2474912"/>
              <a:ext cx="1036515" cy="649689"/>
            </a:xfrm>
            <a:prstGeom prst="rect">
              <a:avLst/>
            </a:prstGeom>
          </p:spPr>
        </p:pic>
      </p:grpSp>
      <p:grpSp>
        <p:nvGrpSpPr>
          <p:cNvPr id="55" name="図形グループ 28">
            <a:extLst>
              <a:ext uri="{FF2B5EF4-FFF2-40B4-BE49-F238E27FC236}">
                <a16:creationId xmlns:a16="http://schemas.microsoft.com/office/drawing/2014/main" id="{D840B6F3-015C-4E75-B4EB-1F59974A6E63}"/>
              </a:ext>
            </a:extLst>
          </p:cNvPr>
          <p:cNvGrpSpPr/>
          <p:nvPr/>
        </p:nvGrpSpPr>
        <p:grpSpPr>
          <a:xfrm>
            <a:off x="7691829" y="2427546"/>
            <a:ext cx="1778057" cy="1197742"/>
            <a:chOff x="8454481" y="2085051"/>
            <a:chExt cx="3443283" cy="2186298"/>
          </a:xfrm>
        </p:grpSpPr>
        <p:pic>
          <p:nvPicPr>
            <p:cNvPr id="56" name="図 55">
              <a:extLst>
                <a:ext uri="{FF2B5EF4-FFF2-40B4-BE49-F238E27FC236}">
                  <a16:creationId xmlns:a16="http://schemas.microsoft.com/office/drawing/2014/main" id="{303E8F21-80B4-424A-95BA-D548B82E2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4481" y="2085051"/>
              <a:ext cx="1036515" cy="720969"/>
            </a:xfrm>
            <a:prstGeom prst="rect">
              <a:avLst/>
            </a:prstGeom>
          </p:spPr>
        </p:pic>
        <p:pic>
          <p:nvPicPr>
            <p:cNvPr id="57" name="図 56">
              <a:extLst>
                <a:ext uri="{FF2B5EF4-FFF2-40B4-BE49-F238E27FC236}">
                  <a16:creationId xmlns:a16="http://schemas.microsoft.com/office/drawing/2014/main" id="{30909B99-8664-4CE7-86AE-BC82615A6F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5673" y="2085051"/>
              <a:ext cx="1036515" cy="720969"/>
            </a:xfrm>
            <a:prstGeom prst="rect">
              <a:avLst/>
            </a:prstGeom>
          </p:spPr>
        </p:pic>
        <p:pic>
          <p:nvPicPr>
            <p:cNvPr id="58" name="図 57">
              <a:extLst>
                <a:ext uri="{FF2B5EF4-FFF2-40B4-BE49-F238E27FC236}">
                  <a16:creationId xmlns:a16="http://schemas.microsoft.com/office/drawing/2014/main" id="{51D3FC82-4F0D-444A-9CEC-194AD3BBB8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85206" y="2111395"/>
              <a:ext cx="1036515" cy="720969"/>
            </a:xfrm>
            <a:prstGeom prst="rect">
              <a:avLst/>
            </a:prstGeom>
          </p:spPr>
        </p:pic>
        <p:pic>
          <p:nvPicPr>
            <p:cNvPr id="59" name="図 58">
              <a:extLst>
                <a:ext uri="{FF2B5EF4-FFF2-40B4-BE49-F238E27FC236}">
                  <a16:creationId xmlns:a16="http://schemas.microsoft.com/office/drawing/2014/main" id="{156674C8-0619-4793-AADF-ED0E4419B5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5014" y="2791261"/>
              <a:ext cx="1036515" cy="720969"/>
            </a:xfrm>
            <a:prstGeom prst="rect">
              <a:avLst/>
            </a:prstGeom>
          </p:spPr>
        </p:pic>
        <p:pic>
          <p:nvPicPr>
            <p:cNvPr id="60" name="図 59">
              <a:extLst>
                <a:ext uri="{FF2B5EF4-FFF2-40B4-BE49-F238E27FC236}">
                  <a16:creationId xmlns:a16="http://schemas.microsoft.com/office/drawing/2014/main" id="{799D7BAB-F168-4537-B732-3C11172C8D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1249" y="2867562"/>
              <a:ext cx="1036515" cy="720969"/>
            </a:xfrm>
            <a:prstGeom prst="rect">
              <a:avLst/>
            </a:prstGeom>
          </p:spPr>
        </p:pic>
        <p:pic>
          <p:nvPicPr>
            <p:cNvPr id="61" name="図 60">
              <a:extLst>
                <a:ext uri="{FF2B5EF4-FFF2-40B4-BE49-F238E27FC236}">
                  <a16:creationId xmlns:a16="http://schemas.microsoft.com/office/drawing/2014/main" id="{BE65977E-F04C-459E-BC13-010DAD2433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25669" y="3545903"/>
              <a:ext cx="1036515" cy="720969"/>
            </a:xfrm>
            <a:prstGeom prst="rect">
              <a:avLst/>
            </a:prstGeom>
          </p:spPr>
        </p:pic>
        <p:pic>
          <p:nvPicPr>
            <p:cNvPr id="62" name="図 61">
              <a:extLst>
                <a:ext uri="{FF2B5EF4-FFF2-40B4-BE49-F238E27FC236}">
                  <a16:creationId xmlns:a16="http://schemas.microsoft.com/office/drawing/2014/main" id="{E82A472B-56EC-471E-AE72-779AE49E5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90403" y="3545903"/>
              <a:ext cx="1036515" cy="720969"/>
            </a:xfrm>
            <a:prstGeom prst="rect">
              <a:avLst/>
            </a:prstGeom>
          </p:spPr>
        </p:pic>
        <p:pic>
          <p:nvPicPr>
            <p:cNvPr id="63" name="図 62">
              <a:extLst>
                <a:ext uri="{FF2B5EF4-FFF2-40B4-BE49-F238E27FC236}">
                  <a16:creationId xmlns:a16="http://schemas.microsoft.com/office/drawing/2014/main" id="{737788C0-938D-4A31-8676-EBBA0BAF88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1248" y="3550380"/>
              <a:ext cx="1036515" cy="720969"/>
            </a:xfrm>
            <a:prstGeom prst="rect">
              <a:avLst/>
            </a:prstGeom>
          </p:spPr>
        </p:pic>
        <p:cxnSp>
          <p:nvCxnSpPr>
            <p:cNvPr id="64" name="直線コネクタ 63">
              <a:extLst>
                <a:ext uri="{FF2B5EF4-FFF2-40B4-BE49-F238E27FC236}">
                  <a16:creationId xmlns:a16="http://schemas.microsoft.com/office/drawing/2014/main" id="{CB680ACD-C9C5-4CF6-9C8A-5E76F8DD858E}"/>
                </a:ext>
              </a:extLst>
            </p:cNvPr>
            <p:cNvCxnSpPr/>
            <p:nvPr/>
          </p:nvCxnSpPr>
          <p:spPr>
            <a:xfrm>
              <a:off x="9567683" y="3189896"/>
              <a:ext cx="1104408" cy="0"/>
            </a:xfrm>
            <a:prstGeom prst="line">
              <a:avLst/>
            </a:prstGeom>
            <a:ln w="3175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grpSp>
      <p:sp>
        <p:nvSpPr>
          <p:cNvPr id="65" name="正方形/長方形 64">
            <a:extLst>
              <a:ext uri="{FF2B5EF4-FFF2-40B4-BE49-F238E27FC236}">
                <a16:creationId xmlns:a16="http://schemas.microsoft.com/office/drawing/2014/main" id="{8A6E84D7-C766-4827-810A-661FDA324475}"/>
              </a:ext>
            </a:extLst>
          </p:cNvPr>
          <p:cNvSpPr/>
          <p:nvPr/>
        </p:nvSpPr>
        <p:spPr>
          <a:xfrm>
            <a:off x="7480268" y="1689906"/>
            <a:ext cx="2339102" cy="307777"/>
          </a:xfrm>
          <a:prstGeom prst="rect">
            <a:avLst/>
          </a:prstGeom>
        </p:spPr>
        <p:txBody>
          <a:bodyPr wrap="none">
            <a:spAutoFit/>
          </a:bodyPr>
          <a:lstStyle/>
          <a:p>
            <a:r>
              <a:rPr lang="ja-JP" altLang="en-US" sz="1400" dirty="0">
                <a:latin typeface="Meiryo" charset="-128"/>
                <a:ea typeface="Meiryo" charset="-128"/>
                <a:cs typeface="Meiryo" charset="-128"/>
              </a:rPr>
              <a:t>サンプリングされたマグロ</a:t>
            </a:r>
            <a:endParaRPr lang="ja-JP" altLang="en-US" sz="1400" dirty="0"/>
          </a:p>
        </p:txBody>
      </p:sp>
    </p:spTree>
    <p:extLst>
      <p:ext uri="{BB962C8B-B14F-4D97-AF65-F5344CB8AC3E}">
        <p14:creationId xmlns:p14="http://schemas.microsoft.com/office/powerpoint/2010/main" val="260301204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4A39F727-02E8-460A-8E02-811D896EDC18}"/>
              </a:ext>
            </a:extLst>
          </p:cNvPr>
          <p:cNvPicPr>
            <a:picLocks noChangeAspect="1"/>
          </p:cNvPicPr>
          <p:nvPr/>
        </p:nvPicPr>
        <p:blipFill>
          <a:blip r:embed="rId3"/>
          <a:stretch>
            <a:fillRect/>
          </a:stretch>
        </p:blipFill>
        <p:spPr>
          <a:xfrm>
            <a:off x="2512609" y="3550826"/>
            <a:ext cx="2857244" cy="1738992"/>
          </a:xfrm>
          <a:prstGeom prst="rect">
            <a:avLst/>
          </a:prstGeom>
        </p:spPr>
      </p:pic>
      <p:sp>
        <p:nvSpPr>
          <p:cNvPr id="2" name="タイトル 1"/>
          <p:cNvSpPr>
            <a:spLocks noGrp="1"/>
          </p:cNvSpPr>
          <p:nvPr>
            <p:ph type="title"/>
          </p:nvPr>
        </p:nvSpPr>
        <p:spPr/>
        <p:txBody>
          <a:bodyPr/>
          <a:lstStyle/>
          <a:p>
            <a:r>
              <a:rPr lang="ja-JP" altLang="en-US" b="1" dirty="0"/>
              <a:t>中心極限定理</a:t>
            </a:r>
            <a:endParaRPr kumimoji="1" lang="ja-JP" altLang="en-US" dirty="0"/>
          </a:p>
        </p:txBody>
      </p:sp>
      <p:sp>
        <p:nvSpPr>
          <p:cNvPr id="7" name="正方形/長方形 6"/>
          <p:cNvSpPr/>
          <p:nvPr/>
        </p:nvSpPr>
        <p:spPr>
          <a:xfrm>
            <a:off x="2883371" y="2867858"/>
            <a:ext cx="2086166"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2082210" y="3349583"/>
            <a:ext cx="3670437" cy="252924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0" name="正方形/長方形 79">
            <a:extLst>
              <a:ext uri="{FF2B5EF4-FFF2-40B4-BE49-F238E27FC236}">
                <a16:creationId xmlns:a16="http://schemas.microsoft.com/office/drawing/2014/main" id="{E2980FB0-166A-4BC7-8F1C-02D4815A554B}"/>
              </a:ext>
            </a:extLst>
          </p:cNvPr>
          <p:cNvSpPr/>
          <p:nvPr/>
        </p:nvSpPr>
        <p:spPr bwMode="auto">
          <a:xfrm>
            <a:off x="1946101" y="1328231"/>
            <a:ext cx="4871705" cy="1365074"/>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55" name="正方形/長方形 54">
                <a:extLst>
                  <a:ext uri="{FF2B5EF4-FFF2-40B4-BE49-F238E27FC236}">
                    <a16:creationId xmlns:a16="http://schemas.microsoft.com/office/drawing/2014/main" id="{98A8E796-2CB5-4F22-BCC1-49D76798359D}"/>
                  </a:ext>
                </a:extLst>
              </p:cNvPr>
              <p:cNvSpPr/>
              <p:nvPr/>
            </p:nvSpPr>
            <p:spPr>
              <a:xfrm>
                <a:off x="3266304" y="5353040"/>
                <a:ext cx="13498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a:latin typeface="Cambria Math" charset="0"/>
                          <a:ea typeface="Cambria Math" charset="0"/>
                          <a:cs typeface="Cambria Math" charset="0"/>
                        </a:rPr>
                        <m:t>𝜇</m:t>
                      </m:r>
                      <m:r>
                        <a:rPr lang="en-US" altLang="ja-JP" sz="1800">
                          <a:latin typeface="Cambria Math" charset="0"/>
                          <a:ea typeface="Cambria Math" charset="0"/>
                          <a:cs typeface="Cambria Math" charset="0"/>
                        </a:rPr>
                        <m:t>=172</m:t>
                      </m:r>
                      <m:r>
                        <m:rPr>
                          <m:sty m:val="p"/>
                        </m:rPr>
                        <a:rPr lang="en-US" altLang="ja-JP" sz="1800">
                          <a:latin typeface="Cambria Math" charset="0"/>
                          <a:ea typeface="Cambria Math" charset="0"/>
                          <a:cs typeface="Cambria Math" charset="0"/>
                        </a:rPr>
                        <m:t>cm</m:t>
                      </m:r>
                    </m:oMath>
                  </m:oMathPara>
                </a14:m>
                <a:endParaRPr lang="ja-JP" altLang="en-US" sz="1800" dirty="0"/>
              </a:p>
            </p:txBody>
          </p:sp>
        </mc:Choice>
        <mc:Fallback xmlns="">
          <p:sp>
            <p:nvSpPr>
              <p:cNvPr id="55" name="正方形/長方形 54">
                <a:extLst>
                  <a:ext uri="{FF2B5EF4-FFF2-40B4-BE49-F238E27FC236}">
                    <a16:creationId xmlns:a16="http://schemas.microsoft.com/office/drawing/2014/main" id="{98A8E796-2CB5-4F22-BCC1-49D76798359D}"/>
                  </a:ext>
                </a:extLst>
              </p:cNvPr>
              <p:cNvSpPr>
                <a:spLocks noRot="1" noChangeAspect="1" noMove="1" noResize="1" noEditPoints="1" noAdjustHandles="1" noChangeArrowheads="1" noChangeShapeType="1" noTextEdit="1"/>
              </p:cNvSpPr>
              <p:nvPr/>
            </p:nvSpPr>
            <p:spPr>
              <a:xfrm>
                <a:off x="3266304" y="5353040"/>
                <a:ext cx="1349857" cy="369332"/>
              </a:xfrm>
              <a:prstGeom prst="rect">
                <a:avLst/>
              </a:prstGeom>
              <a:blipFill>
                <a:blip r:embed="rId4"/>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3C2873C1-0475-4443-A4B8-D9C92FFEF922}"/>
                  </a:ext>
                </a:extLst>
              </p:cNvPr>
              <p:cNvSpPr/>
              <p:nvPr/>
            </p:nvSpPr>
            <p:spPr>
              <a:xfrm>
                <a:off x="4325750" y="4043128"/>
                <a:ext cx="13027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dirty="0">
                          <a:latin typeface="Cambria Math" panose="02040503050406030204" pitchFamily="18" charset="0"/>
                          <a:ea typeface="Cambria Math" charset="0"/>
                          <a:cs typeface="Cambria Math" charset="0"/>
                        </a:rPr>
                        <m:t>𝜎</m:t>
                      </m:r>
                      <m:r>
                        <a:rPr lang="en-US" altLang="ja-JP" sz="1800">
                          <a:latin typeface="Cambria Math" charset="0"/>
                          <a:ea typeface="Cambria Math" charset="0"/>
                          <a:cs typeface="Cambria Math" charset="0"/>
                        </a:rPr>
                        <m:t>=4.5</m:t>
                      </m:r>
                      <m:r>
                        <m:rPr>
                          <m:sty m:val="p"/>
                        </m:rPr>
                        <a:rPr lang="en-US" altLang="ja-JP" sz="1800">
                          <a:latin typeface="Cambria Math" charset="0"/>
                          <a:ea typeface="Cambria Math" charset="0"/>
                          <a:cs typeface="Cambria Math" charset="0"/>
                        </a:rPr>
                        <m:t>cm</m:t>
                      </m:r>
                    </m:oMath>
                  </m:oMathPara>
                </a14:m>
                <a:endParaRPr lang="ja-JP" altLang="en-US" sz="1800" dirty="0">
                  <a:latin typeface="メイリオ" panose="020B0604030504040204" pitchFamily="50" charset="-128"/>
                  <a:ea typeface="メイリオ" panose="020B0604030504040204" pitchFamily="50" charset="-128"/>
                </a:endParaRPr>
              </a:p>
            </p:txBody>
          </p:sp>
        </mc:Choice>
        <mc:Fallback xmlns="">
          <p:sp>
            <p:nvSpPr>
              <p:cNvPr id="56" name="正方形/長方形 55">
                <a:extLst>
                  <a:ext uri="{FF2B5EF4-FFF2-40B4-BE49-F238E27FC236}">
                    <a16:creationId xmlns:a16="http://schemas.microsoft.com/office/drawing/2014/main" id="{3C2873C1-0475-4443-A4B8-D9C92FFEF922}"/>
                  </a:ext>
                </a:extLst>
              </p:cNvPr>
              <p:cNvSpPr>
                <a:spLocks noRot="1" noChangeAspect="1" noMove="1" noResize="1" noEditPoints="1" noAdjustHandles="1" noChangeArrowheads="1" noChangeShapeType="1" noTextEdit="1"/>
              </p:cNvSpPr>
              <p:nvPr/>
            </p:nvSpPr>
            <p:spPr>
              <a:xfrm>
                <a:off x="4325750" y="4043128"/>
                <a:ext cx="1302793"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790675D-84D6-4D4B-A8D1-6E7C4891FDFD}"/>
                  </a:ext>
                </a:extLst>
              </p:cNvPr>
              <p:cNvSpPr txBox="1"/>
              <p:nvPr/>
            </p:nvSpPr>
            <p:spPr>
              <a:xfrm>
                <a:off x="1994707" y="1418499"/>
                <a:ext cx="4710893" cy="1538883"/>
              </a:xfrm>
              <a:prstGeom prst="rect">
                <a:avLst/>
              </a:prstGeom>
              <a:noFill/>
            </p:spPr>
            <p:txBody>
              <a:bodyPr wrap="square" rtlCol="0">
                <a:spAutoFit/>
              </a:bodyPr>
              <a:lstStyle/>
              <a:p>
                <a:pPr algn="just"/>
                <a:r>
                  <a:rPr lang="ja-JP" altLang="en-US" sz="1850">
                    <a:latin typeface="メイリオ" panose="020B0604030504040204" pitchFamily="50" charset="-128"/>
                    <a:ea typeface="メイリオ" panose="020B0604030504040204" pitchFamily="50" charset="-128"/>
                  </a:rPr>
                  <a:t>身長の分布が</a:t>
                </a:r>
                <a:r>
                  <a:rPr lang="ja-JP" altLang="ja-JP" sz="1850">
                    <a:latin typeface="メイリオ" panose="020B0604030504040204" pitchFamily="50" charset="-128"/>
                    <a:ea typeface="メイリオ" panose="020B0604030504040204" pitchFamily="50" charset="-128"/>
                  </a:rPr>
                  <a:t>平均</a:t>
                </a:r>
                <a:r>
                  <a:rPr lang="en-US" altLang="ja-JP" sz="185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850" i="1" dirty="0">
                        <a:latin typeface="Cambria Math" panose="02040503050406030204" pitchFamily="18" charset="0"/>
                      </a:rPr>
                      <m:t>𝜇</m:t>
                    </m:r>
                    <m:r>
                      <a:rPr lang="en-US" altLang="ja-JP" sz="1850" i="1" dirty="0">
                        <a:latin typeface="Cambria Math" panose="02040503050406030204" pitchFamily="18" charset="0"/>
                      </a:rPr>
                      <m:t>=172</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、標準偏差が</a:t>
                </a:r>
                <a14:m>
                  <m:oMath xmlns:m="http://schemas.openxmlformats.org/officeDocument/2006/math">
                    <m:r>
                      <a:rPr lang="en-US" altLang="ja-JP" sz="1850" i="1" dirty="0">
                        <a:latin typeface="Cambria Math" panose="02040503050406030204" pitchFamily="18" charset="0"/>
                      </a:rPr>
                      <m:t>𝜎</m:t>
                    </m:r>
                    <m:r>
                      <a:rPr lang="en-US" altLang="ja-JP" sz="1850" i="1" dirty="0">
                        <a:latin typeface="Cambria Math" panose="02040503050406030204" pitchFamily="18" charset="0"/>
                      </a:rPr>
                      <m:t>=4.5</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の母集団</a:t>
                </a:r>
                <a:r>
                  <a:rPr lang="ja-JP" altLang="ja-JP" sz="1850">
                    <a:latin typeface="メイリオ" panose="020B0604030504040204" pitchFamily="50" charset="-128"/>
                    <a:ea typeface="メイリオ" panose="020B0604030504040204" pitchFamily="50" charset="-128"/>
                  </a:rPr>
                  <a:t>か</a:t>
                </a:r>
                <a:r>
                  <a:rPr lang="ja-JP" altLang="en-US" sz="1850">
                    <a:latin typeface="メイリオ" panose="020B0604030504040204" pitchFamily="50" charset="-128"/>
                    <a:ea typeface="メイリオ" panose="020B0604030504040204" pitchFamily="50" charset="-128"/>
                  </a:rPr>
                  <a:t>ら</a:t>
                </a:r>
                <a:r>
                  <a:rPr lang="en-US" altLang="ja-JP" sz="1850" b="1" dirty="0">
                    <a:solidFill>
                      <a:srgbClr val="FF0000"/>
                    </a:solidFill>
                    <a:latin typeface="メイリオ" panose="020B0604030504040204" pitchFamily="50" charset="-128"/>
                    <a:ea typeface="メイリオ" panose="020B0604030504040204" pitchFamily="50" charset="-128"/>
                  </a:rPr>
                  <a:t>100</a:t>
                </a:r>
                <a:r>
                  <a:rPr lang="ja-JP" altLang="en-US" sz="1850" b="1">
                    <a:solidFill>
                      <a:srgbClr val="FF0000"/>
                    </a:solidFill>
                    <a:latin typeface="メイリオ" panose="020B0604030504040204" pitchFamily="50" charset="-128"/>
                    <a:ea typeface="メイリオ" panose="020B0604030504040204" pitchFamily="50" charset="-128"/>
                  </a:rPr>
                  <a:t>人</a:t>
                </a:r>
                <a:r>
                  <a:rPr lang="ja-JP" altLang="ja-JP" sz="1850" b="1">
                    <a:solidFill>
                      <a:srgbClr val="FF0000"/>
                    </a:solidFill>
                    <a:latin typeface="メイリオ" panose="020B0604030504040204" pitchFamily="50" charset="-128"/>
                    <a:ea typeface="メイリオ" panose="020B0604030504040204" pitchFamily="50" charset="-128"/>
                  </a:rPr>
                  <a:t>の</a:t>
                </a:r>
                <a:r>
                  <a:rPr lang="ja-JP" altLang="ja-JP" sz="1850" b="1" dirty="0">
                    <a:solidFill>
                      <a:srgbClr val="FF0000"/>
                    </a:solidFill>
                    <a:latin typeface="メイリオ" panose="020B0604030504040204" pitchFamily="50" charset="-128"/>
                    <a:ea typeface="メイリオ" panose="020B0604030504040204" pitchFamily="50" charset="-128"/>
                  </a:rPr>
                  <a:t>サンプ</a:t>
                </a:r>
                <a:r>
                  <a:rPr lang="ja-JP" altLang="en-US" sz="1850" b="1" dirty="0">
                    <a:solidFill>
                      <a:srgbClr val="FF0000"/>
                    </a:solidFill>
                    <a:latin typeface="メイリオ" panose="020B0604030504040204" pitchFamily="50" charset="-128"/>
                    <a:ea typeface="メイリオ" panose="020B0604030504040204" pitchFamily="50" charset="-128"/>
                  </a:rPr>
                  <a:t>リング</a:t>
                </a:r>
                <a:r>
                  <a:rPr lang="ja-JP" altLang="en-US" sz="1850" b="1">
                    <a:solidFill>
                      <a:srgbClr val="FF0000"/>
                    </a:solidFill>
                    <a:latin typeface="メイリオ" panose="020B0604030504040204" pitchFamily="50" charset="-128"/>
                    <a:ea typeface="メイリオ" panose="020B0604030504040204" pitchFamily="50" charset="-128"/>
                  </a:rPr>
                  <a:t>が行われた。このとき</a:t>
                </a:r>
                <a:r>
                  <a:rPr lang="ja-JP" altLang="ja-JP" sz="1850" b="1">
                    <a:solidFill>
                      <a:srgbClr val="FF0000"/>
                    </a:solidFill>
                    <a:latin typeface="メイリオ" panose="020B0604030504040204" pitchFamily="50" charset="-128"/>
                    <a:ea typeface="メイリオ" panose="020B0604030504040204" pitchFamily="50" charset="-128"/>
                  </a:rPr>
                  <a:t>標本平均が</a:t>
                </a:r>
                <a:r>
                  <a:rPr lang="en-US" altLang="ja-JP" sz="1850" b="1" dirty="0">
                    <a:solidFill>
                      <a:srgbClr val="FF0000"/>
                    </a:solidFill>
                    <a:latin typeface="メイリオ" panose="020B0604030504040204" pitchFamily="50" charset="-128"/>
                    <a:ea typeface="メイリオ" panose="020B0604030504040204" pitchFamily="50" charset="-128"/>
                  </a:rPr>
                  <a:t>173cm</a:t>
                </a:r>
                <a:r>
                  <a:rPr lang="ja-JP" altLang="en-US" sz="1850" b="1">
                    <a:solidFill>
                      <a:srgbClr val="FF0000"/>
                    </a:solidFill>
                    <a:latin typeface="メイリオ" panose="020B0604030504040204" pitchFamily="50" charset="-128"/>
                    <a:ea typeface="メイリオ" panose="020B0604030504040204" pitchFamily="50" charset="-128"/>
                  </a:rPr>
                  <a:t>を超える確率は？</a:t>
                </a:r>
                <a:endParaRPr lang="en-US" altLang="ja-JP" sz="1850" b="1" dirty="0">
                  <a:solidFill>
                    <a:srgbClr val="FF0000"/>
                  </a:solidFill>
                  <a:latin typeface="メイリオ" panose="020B0604030504040204" pitchFamily="50" charset="-128"/>
                  <a:ea typeface="メイリオ" panose="020B0604030504040204" pitchFamily="50" charset="-128"/>
                </a:endParaRPr>
              </a:p>
              <a:p>
                <a:endParaRPr kumimoji="1" lang="ja-JP" altLang="en-US"/>
              </a:p>
            </p:txBody>
          </p:sp>
        </mc:Choice>
        <mc:Fallback xmlns="">
          <p:sp>
            <p:nvSpPr>
              <p:cNvPr id="33" name="テキスト ボックス 32">
                <a:extLst>
                  <a:ext uri="{FF2B5EF4-FFF2-40B4-BE49-F238E27FC236}">
                    <a16:creationId xmlns:a16="http://schemas.microsoft.com/office/drawing/2014/main" id="{4790675D-84D6-4D4B-A8D1-6E7C4891FDFD}"/>
                  </a:ext>
                </a:extLst>
              </p:cNvPr>
              <p:cNvSpPr txBox="1">
                <a:spLocks noRot="1" noChangeAspect="1" noMove="1" noResize="1" noEditPoints="1" noAdjustHandles="1" noChangeArrowheads="1" noChangeShapeType="1" noTextEdit="1"/>
              </p:cNvSpPr>
              <p:nvPr/>
            </p:nvSpPr>
            <p:spPr>
              <a:xfrm>
                <a:off x="1994707" y="1418499"/>
                <a:ext cx="4710893" cy="1538883"/>
              </a:xfrm>
              <a:prstGeom prst="rect">
                <a:avLst/>
              </a:prstGeom>
              <a:blipFill>
                <a:blip r:embed="rId8"/>
                <a:stretch>
                  <a:fillRect l="-806" t="-1639" r="-806"/>
                </a:stretch>
              </a:blipFill>
            </p:spPr>
            <p:txBody>
              <a:bodyPr/>
              <a:lstStyle/>
              <a:p>
                <a:r>
                  <a:rPr lang="ja-JP" altLang="en-US">
                    <a:noFill/>
                  </a:rPr>
                  <a:t> </a:t>
                </a:r>
              </a:p>
            </p:txBody>
          </p:sp>
        </mc:Fallback>
      </mc:AlternateContent>
      <p:pic>
        <p:nvPicPr>
          <p:cNvPr id="36" name="図 35">
            <a:extLst>
              <a:ext uri="{FF2B5EF4-FFF2-40B4-BE49-F238E27FC236}">
                <a16:creationId xmlns:a16="http://schemas.microsoft.com/office/drawing/2014/main" id="{2EA09EC2-C8A2-7E46-9E6A-17F9A49AE891}"/>
              </a:ext>
            </a:extLst>
          </p:cNvPr>
          <p:cNvPicPr>
            <a:picLocks noChangeAspect="1"/>
          </p:cNvPicPr>
          <p:nvPr/>
        </p:nvPicPr>
        <p:blipFill>
          <a:blip r:embed="rId3"/>
          <a:stretch>
            <a:fillRect/>
          </a:stretch>
        </p:blipFill>
        <p:spPr>
          <a:xfrm>
            <a:off x="8030629" y="4338701"/>
            <a:ext cx="2601690" cy="1799309"/>
          </a:xfrm>
          <a:prstGeom prst="rect">
            <a:avLst/>
          </a:prstGeom>
        </p:spPr>
      </p:pic>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4725DD3F-BE9E-EA44-ACDB-5956B4CA0FF8}"/>
                  </a:ext>
                </a:extLst>
              </p:cNvPr>
              <p:cNvSpPr/>
              <p:nvPr/>
            </p:nvSpPr>
            <p:spPr>
              <a:xfrm>
                <a:off x="10229583" y="5856310"/>
                <a:ext cx="148742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400" i="1">
                              <a:latin typeface="Cambria Math" charset="0"/>
                              <a:ea typeface="Hiragino Kaku Gothic ProN" charset="-128"/>
                            </a:rPr>
                          </m:ctrlPr>
                        </m:accPr>
                        <m:e>
                          <m:r>
                            <a:rPr lang="en-US" altLang="ja-JP" sz="2400" i="1">
                              <a:latin typeface="Cambria Math" charset="0"/>
                              <a:ea typeface="Hiragino Kaku Gothic ProN" charset="-128"/>
                            </a:rPr>
                            <m:t>𝑋</m:t>
                          </m:r>
                        </m:e>
                      </m:acc>
                    </m:oMath>
                  </m:oMathPara>
                </a14:m>
                <a:endParaRPr lang="ja-JP" altLang="en-US" sz="2585" dirty="0"/>
              </a:p>
            </p:txBody>
          </p:sp>
        </mc:Choice>
        <mc:Fallback xmlns="">
          <p:sp>
            <p:nvSpPr>
              <p:cNvPr id="37" name="正方形/長方形 36">
                <a:extLst>
                  <a:ext uri="{FF2B5EF4-FFF2-40B4-BE49-F238E27FC236}">
                    <a16:creationId xmlns:a16="http://schemas.microsoft.com/office/drawing/2014/main" id="{4725DD3F-BE9E-EA44-ACDB-5956B4CA0FF8}"/>
                  </a:ext>
                </a:extLst>
              </p:cNvPr>
              <p:cNvSpPr>
                <a:spLocks noRot="1" noChangeAspect="1" noMove="1" noResize="1" noEditPoints="1" noAdjustHandles="1" noChangeArrowheads="1" noChangeShapeType="1" noTextEdit="1"/>
              </p:cNvSpPr>
              <p:nvPr/>
            </p:nvSpPr>
            <p:spPr>
              <a:xfrm>
                <a:off x="10229583" y="5856310"/>
                <a:ext cx="1487422" cy="46166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D11EF338-2CB1-D44C-9875-475263702273}"/>
                  </a:ext>
                </a:extLst>
              </p:cNvPr>
              <p:cNvSpPr txBox="1"/>
              <p:nvPr/>
            </p:nvSpPr>
            <p:spPr>
              <a:xfrm>
                <a:off x="8016719" y="3962400"/>
                <a:ext cx="2378063" cy="369332"/>
              </a:xfrm>
              <a:prstGeom prst="rect">
                <a:avLst/>
              </a:prstGeom>
              <a:solidFill>
                <a:schemeClr val="bg1"/>
              </a:solidFill>
            </p:spPr>
            <p:txBody>
              <a:bodyPr wrap="square" rtlCol="0">
                <a:spAutoFit/>
              </a:bodyPr>
              <a:lstStyle/>
              <a:p>
                <a:r>
                  <a:rPr lang="ja-JP" altLang="en-US" sz="1800" b="1" dirty="0">
                    <a:solidFill>
                      <a:srgbClr val="0070C0"/>
                    </a:solidFill>
                    <a:ea typeface="メイリオ" panose="020B0604030504040204" pitchFamily="50" charset="-128"/>
                  </a:rPr>
                  <a:t>標本平均</a:t>
                </a:r>
                <a14:m>
                  <m:oMath xmlns:m="http://schemas.openxmlformats.org/officeDocument/2006/math">
                    <m:acc>
                      <m:accPr>
                        <m:chr m:val="̅"/>
                        <m:ctrlPr>
                          <a:rPr lang="ja-JP" altLang="en-US" sz="1800" b="1" i="1">
                            <a:solidFill>
                              <a:srgbClr val="0070C0"/>
                            </a:solidFill>
                            <a:latin typeface="Cambria Math" panose="02040503050406030204" pitchFamily="18" charset="0"/>
                            <a:ea typeface="メイリオ" panose="020B0604030504040204" pitchFamily="50" charset="-128"/>
                          </a:rPr>
                        </m:ctrlPr>
                      </m:accPr>
                      <m:e>
                        <m:r>
                          <a:rPr lang="en-US" altLang="ja-JP" sz="1800" b="1" i="1">
                            <a:solidFill>
                              <a:srgbClr val="0070C0"/>
                            </a:solidFill>
                            <a:latin typeface="Cambria Math" panose="02040503050406030204" pitchFamily="18" charset="0"/>
                            <a:ea typeface="メイリオ" panose="020B0604030504040204" pitchFamily="50" charset="-128"/>
                          </a:rPr>
                          <m:t> </m:t>
                        </m:r>
                        <m:r>
                          <a:rPr lang="en-US" altLang="ja-JP" sz="1800" b="1" i="1">
                            <a:solidFill>
                              <a:srgbClr val="0070C0"/>
                            </a:solidFill>
                            <a:latin typeface="Cambria Math" panose="02040503050406030204" pitchFamily="18" charset="0"/>
                            <a:ea typeface="メイリオ" panose="020B0604030504040204" pitchFamily="50" charset="-128"/>
                          </a:rPr>
                          <m:t>𝑿</m:t>
                        </m:r>
                      </m:e>
                    </m:acc>
                    <m:r>
                      <a:rPr lang="en-US" altLang="ja-JP" sz="1800" b="1">
                        <a:solidFill>
                          <a:srgbClr val="0070C0"/>
                        </a:solidFill>
                        <a:latin typeface="Cambria Math" panose="02040503050406030204" pitchFamily="18" charset="0"/>
                        <a:ea typeface="メイリオ" panose="020B0604030504040204" pitchFamily="50" charset="-128"/>
                      </a:rPr>
                      <m:t> </m:t>
                    </m:r>
                  </m:oMath>
                </a14:m>
                <a:r>
                  <a:rPr lang="ja-JP" altLang="en-US" sz="1800" b="1" dirty="0">
                    <a:solidFill>
                      <a:srgbClr val="0070C0"/>
                    </a:solidFill>
                    <a:latin typeface="メイリオ" panose="020B0604030504040204" pitchFamily="50" charset="-128"/>
                    <a:ea typeface="メイリオ" panose="020B0604030504040204" pitchFamily="50" charset="-128"/>
                  </a:rPr>
                  <a:t>の分布</a:t>
                </a:r>
              </a:p>
            </p:txBody>
          </p:sp>
        </mc:Choice>
        <mc:Fallback xmlns="">
          <p:sp>
            <p:nvSpPr>
              <p:cNvPr id="39" name="テキスト ボックス 38">
                <a:extLst>
                  <a:ext uri="{FF2B5EF4-FFF2-40B4-BE49-F238E27FC236}">
                    <a16:creationId xmlns:a16="http://schemas.microsoft.com/office/drawing/2014/main" id="{D11EF338-2CB1-D44C-9875-475263702273}"/>
                  </a:ext>
                </a:extLst>
              </p:cNvPr>
              <p:cNvSpPr txBox="1">
                <a:spLocks noRot="1" noChangeAspect="1" noMove="1" noResize="1" noEditPoints="1" noAdjustHandles="1" noChangeArrowheads="1" noChangeShapeType="1" noTextEdit="1"/>
              </p:cNvSpPr>
              <p:nvPr/>
            </p:nvSpPr>
            <p:spPr>
              <a:xfrm>
                <a:off x="8016719" y="3962400"/>
                <a:ext cx="2378063" cy="369332"/>
              </a:xfrm>
              <a:prstGeom prst="rect">
                <a:avLst/>
              </a:prstGeom>
              <a:blipFill>
                <a:blip r:embed="rId10"/>
                <a:stretch>
                  <a:fillRect t="-3448" b="-241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a:extLst>
                  <a:ext uri="{FF2B5EF4-FFF2-40B4-BE49-F238E27FC236}">
                    <a16:creationId xmlns:a16="http://schemas.microsoft.com/office/drawing/2014/main" id="{FD83FD4E-D4E6-5741-9294-8183BA0B3DF3}"/>
                  </a:ext>
                </a:extLst>
              </p:cNvPr>
              <p:cNvSpPr/>
              <p:nvPr/>
            </p:nvSpPr>
            <p:spPr>
              <a:xfrm>
                <a:off x="9618995" y="4562046"/>
                <a:ext cx="2098010"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altLang="ja-JP" sz="1800" i="1" smtClean="0">
                              <a:latin typeface="Cambria Math" panose="02040503050406030204" pitchFamily="18" charset="0"/>
                              <a:ea typeface="Cambria Math" charset="0"/>
                              <a:cs typeface="Cambria Math" charset="0"/>
                            </a:rPr>
                          </m:ctrlPr>
                        </m:fPr>
                        <m:num>
                          <m:r>
                            <a:rPr lang="mr-IN" altLang="ja-JP" sz="1800" i="1">
                              <a:latin typeface="Cambria Math" charset="0"/>
                              <a:ea typeface="Cambria Math" charset="0"/>
                              <a:cs typeface="Cambria Math" charset="0"/>
                            </a:rPr>
                            <m:t>𝜎</m:t>
                          </m:r>
                        </m:num>
                        <m:den>
                          <m:rad>
                            <m:radPr>
                              <m:degHide m:val="on"/>
                              <m:ctrlPr>
                                <a:rPr lang="mr-IN" altLang="ja-JP" sz="1800" i="1">
                                  <a:latin typeface="Cambria Math" panose="02040503050406030204" pitchFamily="18" charset="0"/>
                                  <a:ea typeface="Cambria Math" charset="0"/>
                                  <a:cs typeface="Cambria Math" charset="0"/>
                                </a:rPr>
                              </m:ctrlPr>
                            </m:radPr>
                            <m:deg/>
                            <m:e>
                              <m:r>
                                <a:rPr lang="en-US" altLang="ja-JP" sz="1800" i="1">
                                  <a:latin typeface="Cambria Math" charset="0"/>
                                  <a:ea typeface="Cambria Math" charset="0"/>
                                  <a:cs typeface="Cambria Math" charset="0"/>
                                </a:rPr>
                                <m:t>𝑛</m:t>
                              </m:r>
                            </m:e>
                          </m:rad>
                        </m:den>
                      </m:f>
                      <m:r>
                        <a:rPr lang="en-US" altLang="ja-JP" sz="1800">
                          <a:latin typeface="Cambria Math" panose="02040503050406030204" pitchFamily="18" charset="0"/>
                          <a:ea typeface="Cambria Math" charset="0"/>
                          <a:cs typeface="Cambria Math" charset="0"/>
                        </a:rPr>
                        <m:t>=</m:t>
                      </m:r>
                      <m:f>
                        <m:fPr>
                          <m:ctrlPr>
                            <a:rPr lang="mr-IN" altLang="ja-JP" sz="1800" i="1">
                              <a:latin typeface="Cambria Math" panose="02040503050406030204" pitchFamily="18" charset="0"/>
                              <a:ea typeface="Cambria Math" charset="0"/>
                              <a:cs typeface="Cambria Math" charset="0"/>
                            </a:rPr>
                          </m:ctrlPr>
                        </m:fPr>
                        <m:num>
                          <m:r>
                            <a:rPr lang="en-US" altLang="ja-JP" sz="1800" i="1">
                              <a:latin typeface="Cambria Math" charset="0"/>
                              <a:ea typeface="Cambria Math" charset="0"/>
                              <a:cs typeface="Cambria Math" charset="0"/>
                            </a:rPr>
                            <m:t>4.5</m:t>
                          </m:r>
                        </m:num>
                        <m:den>
                          <m:rad>
                            <m:radPr>
                              <m:degHide m:val="on"/>
                              <m:ctrlPr>
                                <a:rPr lang="mr-IN" altLang="ja-JP" sz="1800" i="1">
                                  <a:latin typeface="Cambria Math" panose="02040503050406030204" pitchFamily="18" charset="0"/>
                                  <a:ea typeface="Cambria Math" charset="0"/>
                                  <a:cs typeface="Cambria Math" charset="0"/>
                                </a:rPr>
                              </m:ctrlPr>
                            </m:radPr>
                            <m:deg/>
                            <m:e>
                              <m:r>
                                <a:rPr lang="en-US" altLang="ja-JP" sz="1800" i="1">
                                  <a:latin typeface="Cambria Math" charset="0"/>
                                  <a:ea typeface="Cambria Math" charset="0"/>
                                  <a:cs typeface="Cambria Math" charset="0"/>
                                </a:rPr>
                                <m:t>100</m:t>
                              </m:r>
                            </m:e>
                          </m:rad>
                        </m:den>
                      </m:f>
                      <m:r>
                        <a:rPr lang="en-US" altLang="ja-JP" sz="1800" b="0" i="1" smtClean="0">
                          <a:latin typeface="Cambria Math" panose="02040503050406030204" pitchFamily="18" charset="0"/>
                          <a:ea typeface="Cambria Math" charset="0"/>
                          <a:cs typeface="Cambria Math" charset="0"/>
                        </a:rPr>
                        <m:t>=0.45</m:t>
                      </m:r>
                    </m:oMath>
                  </m:oMathPara>
                </a14:m>
                <a:endParaRPr lang="ja-JP" altLang="en-US" sz="1800" dirty="0"/>
              </a:p>
            </p:txBody>
          </p:sp>
        </mc:Choice>
        <mc:Fallback xmlns="">
          <p:sp>
            <p:nvSpPr>
              <p:cNvPr id="40" name="正方形/長方形 39">
                <a:extLst>
                  <a:ext uri="{FF2B5EF4-FFF2-40B4-BE49-F238E27FC236}">
                    <a16:creationId xmlns:a16="http://schemas.microsoft.com/office/drawing/2014/main" id="{FD83FD4E-D4E6-5741-9294-8183BA0B3DF3}"/>
                  </a:ext>
                </a:extLst>
              </p:cNvPr>
              <p:cNvSpPr>
                <a:spLocks noRot="1" noChangeAspect="1" noMove="1" noResize="1" noEditPoints="1" noAdjustHandles="1" noChangeArrowheads="1" noChangeShapeType="1" noTextEdit="1"/>
              </p:cNvSpPr>
              <p:nvPr/>
            </p:nvSpPr>
            <p:spPr>
              <a:xfrm>
                <a:off x="9618995" y="4562046"/>
                <a:ext cx="2098010" cy="67018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3B31FD7A-D199-B74C-955E-39CE4E3C4940}"/>
                  </a:ext>
                </a:extLst>
              </p:cNvPr>
              <p:cNvSpPr/>
              <p:nvPr/>
            </p:nvSpPr>
            <p:spPr>
              <a:xfrm>
                <a:off x="8773444" y="6196811"/>
                <a:ext cx="10565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a:latin typeface="Cambria Math" charset="0"/>
                          <a:ea typeface="Cambria Math" charset="0"/>
                          <a:cs typeface="Cambria Math" charset="0"/>
                        </a:rPr>
                        <m:t>𝜇</m:t>
                      </m:r>
                      <m:r>
                        <a:rPr lang="en-US" altLang="ja-JP" sz="1800">
                          <a:latin typeface="Cambria Math" charset="0"/>
                          <a:ea typeface="Cambria Math" charset="0"/>
                          <a:cs typeface="Cambria Math" charset="0"/>
                        </a:rPr>
                        <m:t>=172</m:t>
                      </m:r>
                    </m:oMath>
                  </m:oMathPara>
                </a14:m>
                <a:endParaRPr lang="ja-JP" altLang="en-US" sz="1800" dirty="0"/>
              </a:p>
            </p:txBody>
          </p:sp>
        </mc:Choice>
        <mc:Fallback xmlns="">
          <p:sp>
            <p:nvSpPr>
              <p:cNvPr id="41" name="正方形/長方形 40">
                <a:extLst>
                  <a:ext uri="{FF2B5EF4-FFF2-40B4-BE49-F238E27FC236}">
                    <a16:creationId xmlns:a16="http://schemas.microsoft.com/office/drawing/2014/main" id="{3B31FD7A-D199-B74C-955E-39CE4E3C4940}"/>
                  </a:ext>
                </a:extLst>
              </p:cNvPr>
              <p:cNvSpPr>
                <a:spLocks noRot="1" noChangeAspect="1" noMove="1" noResize="1" noEditPoints="1" noAdjustHandles="1" noChangeArrowheads="1" noChangeShapeType="1" noTextEdit="1"/>
              </p:cNvSpPr>
              <p:nvPr/>
            </p:nvSpPr>
            <p:spPr>
              <a:xfrm>
                <a:off x="8773444" y="6196811"/>
                <a:ext cx="1056508" cy="369332"/>
              </a:xfrm>
              <a:prstGeom prst="rect">
                <a:avLst/>
              </a:prstGeom>
              <a:blipFill>
                <a:blip r:embed="rId12"/>
                <a:stretch>
                  <a:fillRect b="-3333"/>
                </a:stretch>
              </a:blipFill>
            </p:spPr>
            <p:txBody>
              <a:bodyPr/>
              <a:lstStyle/>
              <a:p>
                <a:r>
                  <a:rPr lang="ja-JP" altLang="en-US">
                    <a:noFill/>
                  </a:rPr>
                  <a:t> </a:t>
                </a:r>
              </a:p>
            </p:txBody>
          </p:sp>
        </mc:Fallback>
      </mc:AlternateContent>
      <p:cxnSp>
        <p:nvCxnSpPr>
          <p:cNvPr id="5" name="直線矢印コネクタ 4">
            <a:extLst>
              <a:ext uri="{FF2B5EF4-FFF2-40B4-BE49-F238E27FC236}">
                <a16:creationId xmlns:a16="http://schemas.microsoft.com/office/drawing/2014/main" id="{BA1927D0-139F-7445-B639-22FEDD598C65}"/>
              </a:ext>
            </a:extLst>
          </p:cNvPr>
          <p:cNvCxnSpPr/>
          <p:nvPr/>
        </p:nvCxnSpPr>
        <p:spPr bwMode="auto">
          <a:xfrm>
            <a:off x="9225498" y="5170447"/>
            <a:ext cx="435218" cy="0"/>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19" name="直線コネクタ 18">
            <a:extLst>
              <a:ext uri="{FF2B5EF4-FFF2-40B4-BE49-F238E27FC236}">
                <a16:creationId xmlns:a16="http://schemas.microsoft.com/office/drawing/2014/main" id="{B84B067C-8AF8-B74A-88A1-C6A5DD4FED41}"/>
              </a:ext>
            </a:extLst>
          </p:cNvPr>
          <p:cNvCxnSpPr/>
          <p:nvPr/>
        </p:nvCxnSpPr>
        <p:spPr bwMode="auto">
          <a:xfrm>
            <a:off x="9296400" y="6064200"/>
            <a:ext cx="0" cy="108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0" name="正方形/長方形 19">
            <a:extLst>
              <a:ext uri="{FF2B5EF4-FFF2-40B4-BE49-F238E27FC236}">
                <a16:creationId xmlns:a16="http://schemas.microsoft.com/office/drawing/2014/main" id="{5FC4A729-CBBF-E24C-9A2B-3BF0A002D533}"/>
              </a:ext>
            </a:extLst>
          </p:cNvPr>
          <p:cNvSpPr/>
          <p:nvPr/>
        </p:nvSpPr>
        <p:spPr bwMode="auto">
          <a:xfrm>
            <a:off x="6705600" y="3810000"/>
            <a:ext cx="5067302" cy="2743200"/>
          </a:xfrm>
          <a:prstGeom prst="rect">
            <a:avLst/>
          </a:prstGeom>
          <a:solidFill>
            <a:schemeClr val="accent6">
              <a:lumMod val="20000"/>
              <a:lumOff val="80000"/>
              <a:alpha val="2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1A745D26-4151-6547-9B70-2C55E5665B43}"/>
                  </a:ext>
                </a:extLst>
              </p:cNvPr>
              <p:cNvSpPr/>
              <p:nvPr/>
            </p:nvSpPr>
            <p:spPr>
              <a:xfrm>
                <a:off x="7000972" y="4838197"/>
                <a:ext cx="17724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1800" b="0" i="1" smtClean="0">
                              <a:latin typeface="Cambria Math" panose="02040503050406030204" pitchFamily="18" charset="0"/>
                              <a:ea typeface="Cambria Math" charset="0"/>
                            </a:rPr>
                          </m:ctrlPr>
                        </m:accPr>
                        <m:e>
                          <m:r>
                            <a:rPr lang="en-US" altLang="ja-JP" sz="1800" b="0" i="1" smtClean="0">
                              <a:latin typeface="Cambria Math" panose="02040503050406030204" pitchFamily="18" charset="0"/>
                              <a:ea typeface="Cambria Math" charset="0"/>
                            </a:rPr>
                            <m:t>𝑋</m:t>
                          </m:r>
                        </m:e>
                      </m:acc>
                      <m:r>
                        <a:rPr lang="en-US" altLang="ja-JP" sz="1800" b="0" i="1" smtClean="0">
                          <a:latin typeface="Cambria Math" panose="02040503050406030204" pitchFamily="18" charset="0"/>
                          <a:ea typeface="Cambria Math" panose="02040503050406030204" pitchFamily="18" charset="0"/>
                        </a:rPr>
                        <m:t>~</m:t>
                      </m:r>
                      <m:r>
                        <m:rPr>
                          <m:sty m:val="p"/>
                        </m:rPr>
                        <a:rPr lang="en-US" altLang="ja-JP" sz="1800" b="0" i="0" smtClean="0">
                          <a:latin typeface="Cambria Math" panose="02040503050406030204" pitchFamily="18" charset="0"/>
                          <a:ea typeface="Cambria Math" charset="0"/>
                          <a:cs typeface="Cambria Math" charset="0"/>
                        </a:rPr>
                        <m:t>N</m:t>
                      </m:r>
                      <m:r>
                        <a:rPr lang="en-US" altLang="ja-JP" sz="1800" b="0" i="0" smtClean="0">
                          <a:latin typeface="Cambria Math" panose="02040503050406030204" pitchFamily="18" charset="0"/>
                          <a:ea typeface="Cambria Math" charset="0"/>
                          <a:cs typeface="Cambria Math" charset="0"/>
                        </a:rPr>
                        <m:t>(172,0.45)</m:t>
                      </m:r>
                    </m:oMath>
                  </m:oMathPara>
                </a14:m>
                <a:endParaRPr lang="ja-JP" altLang="en-US" sz="1800" dirty="0"/>
              </a:p>
            </p:txBody>
          </p:sp>
        </mc:Choice>
        <mc:Fallback xmlns="">
          <p:sp>
            <p:nvSpPr>
              <p:cNvPr id="21" name="正方形/長方形 20">
                <a:extLst>
                  <a:ext uri="{FF2B5EF4-FFF2-40B4-BE49-F238E27FC236}">
                    <a16:creationId xmlns:a16="http://schemas.microsoft.com/office/drawing/2014/main" id="{1A745D26-4151-6547-9B70-2C55E5665B43}"/>
                  </a:ext>
                </a:extLst>
              </p:cNvPr>
              <p:cNvSpPr>
                <a:spLocks noRot="1" noChangeAspect="1" noMove="1" noResize="1" noEditPoints="1" noAdjustHandles="1" noChangeArrowheads="1" noChangeShapeType="1" noTextEdit="1"/>
              </p:cNvSpPr>
              <p:nvPr/>
            </p:nvSpPr>
            <p:spPr>
              <a:xfrm>
                <a:off x="7000972" y="4838197"/>
                <a:ext cx="1772472" cy="369332"/>
              </a:xfrm>
              <a:prstGeom prst="rect">
                <a:avLst/>
              </a:prstGeom>
              <a:blipFill>
                <a:blip r:embed="rId13"/>
                <a:stretch>
                  <a:fillRect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747178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4A39F727-02E8-460A-8E02-811D896EDC18}"/>
              </a:ext>
            </a:extLst>
          </p:cNvPr>
          <p:cNvPicPr>
            <a:picLocks noChangeAspect="1"/>
          </p:cNvPicPr>
          <p:nvPr/>
        </p:nvPicPr>
        <p:blipFill>
          <a:blip r:embed="rId3"/>
          <a:stretch>
            <a:fillRect/>
          </a:stretch>
        </p:blipFill>
        <p:spPr>
          <a:xfrm>
            <a:off x="2512609" y="3550826"/>
            <a:ext cx="2857244" cy="1738992"/>
          </a:xfrm>
          <a:prstGeom prst="rect">
            <a:avLst/>
          </a:prstGeom>
        </p:spPr>
      </p:pic>
      <p:sp>
        <p:nvSpPr>
          <p:cNvPr id="2" name="タイトル 1"/>
          <p:cNvSpPr>
            <a:spLocks noGrp="1"/>
          </p:cNvSpPr>
          <p:nvPr>
            <p:ph type="title"/>
          </p:nvPr>
        </p:nvSpPr>
        <p:spPr/>
        <p:txBody>
          <a:bodyPr/>
          <a:lstStyle/>
          <a:p>
            <a:r>
              <a:rPr lang="ja-JP" altLang="en-US" b="1" dirty="0"/>
              <a:t>中心極限定理</a:t>
            </a:r>
            <a:endParaRPr kumimoji="1" lang="ja-JP" altLang="en-US" dirty="0"/>
          </a:p>
        </p:txBody>
      </p:sp>
      <p:sp>
        <p:nvSpPr>
          <p:cNvPr id="7" name="正方形/長方形 6"/>
          <p:cNvSpPr/>
          <p:nvPr/>
        </p:nvSpPr>
        <p:spPr>
          <a:xfrm>
            <a:off x="2883371" y="2867858"/>
            <a:ext cx="2086166"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2082210" y="3349583"/>
            <a:ext cx="3670437" cy="252924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0" name="正方形/長方形 79">
            <a:extLst>
              <a:ext uri="{FF2B5EF4-FFF2-40B4-BE49-F238E27FC236}">
                <a16:creationId xmlns:a16="http://schemas.microsoft.com/office/drawing/2014/main" id="{E2980FB0-166A-4BC7-8F1C-02D4815A554B}"/>
              </a:ext>
            </a:extLst>
          </p:cNvPr>
          <p:cNvSpPr/>
          <p:nvPr/>
        </p:nvSpPr>
        <p:spPr bwMode="auto">
          <a:xfrm>
            <a:off x="1946101" y="1328231"/>
            <a:ext cx="4871705" cy="1365074"/>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55" name="正方形/長方形 54">
                <a:extLst>
                  <a:ext uri="{FF2B5EF4-FFF2-40B4-BE49-F238E27FC236}">
                    <a16:creationId xmlns:a16="http://schemas.microsoft.com/office/drawing/2014/main" id="{98A8E796-2CB5-4F22-BCC1-49D76798359D}"/>
                  </a:ext>
                </a:extLst>
              </p:cNvPr>
              <p:cNvSpPr/>
              <p:nvPr/>
            </p:nvSpPr>
            <p:spPr>
              <a:xfrm>
                <a:off x="3266304" y="5353040"/>
                <a:ext cx="13498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a:latin typeface="Cambria Math" charset="0"/>
                          <a:ea typeface="Cambria Math" charset="0"/>
                          <a:cs typeface="Cambria Math" charset="0"/>
                        </a:rPr>
                        <m:t>𝜇</m:t>
                      </m:r>
                      <m:r>
                        <a:rPr lang="en-US" altLang="ja-JP" sz="1800">
                          <a:latin typeface="Cambria Math" charset="0"/>
                          <a:ea typeface="Cambria Math" charset="0"/>
                          <a:cs typeface="Cambria Math" charset="0"/>
                        </a:rPr>
                        <m:t>=172</m:t>
                      </m:r>
                      <m:r>
                        <m:rPr>
                          <m:sty m:val="p"/>
                        </m:rPr>
                        <a:rPr lang="en-US" altLang="ja-JP" sz="1800">
                          <a:latin typeface="Cambria Math" charset="0"/>
                          <a:ea typeface="Cambria Math" charset="0"/>
                          <a:cs typeface="Cambria Math" charset="0"/>
                        </a:rPr>
                        <m:t>cm</m:t>
                      </m:r>
                    </m:oMath>
                  </m:oMathPara>
                </a14:m>
                <a:endParaRPr lang="ja-JP" altLang="en-US" sz="1800" dirty="0"/>
              </a:p>
            </p:txBody>
          </p:sp>
        </mc:Choice>
        <mc:Fallback xmlns="">
          <p:sp>
            <p:nvSpPr>
              <p:cNvPr id="55" name="正方形/長方形 54">
                <a:extLst>
                  <a:ext uri="{FF2B5EF4-FFF2-40B4-BE49-F238E27FC236}">
                    <a16:creationId xmlns:a16="http://schemas.microsoft.com/office/drawing/2014/main" id="{98A8E796-2CB5-4F22-BCC1-49D76798359D}"/>
                  </a:ext>
                </a:extLst>
              </p:cNvPr>
              <p:cNvSpPr>
                <a:spLocks noRot="1" noChangeAspect="1" noMove="1" noResize="1" noEditPoints="1" noAdjustHandles="1" noChangeArrowheads="1" noChangeShapeType="1" noTextEdit="1"/>
              </p:cNvSpPr>
              <p:nvPr/>
            </p:nvSpPr>
            <p:spPr>
              <a:xfrm>
                <a:off x="3266304" y="5353040"/>
                <a:ext cx="1349857" cy="369332"/>
              </a:xfrm>
              <a:prstGeom prst="rect">
                <a:avLst/>
              </a:prstGeom>
              <a:blipFill>
                <a:blip r:embed="rId4"/>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3C2873C1-0475-4443-A4B8-D9C92FFEF922}"/>
                  </a:ext>
                </a:extLst>
              </p:cNvPr>
              <p:cNvSpPr/>
              <p:nvPr/>
            </p:nvSpPr>
            <p:spPr>
              <a:xfrm>
                <a:off x="4325750" y="4043128"/>
                <a:ext cx="13027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dirty="0">
                          <a:latin typeface="Cambria Math" panose="02040503050406030204" pitchFamily="18" charset="0"/>
                          <a:ea typeface="Cambria Math" charset="0"/>
                          <a:cs typeface="Cambria Math" charset="0"/>
                        </a:rPr>
                        <m:t>𝜎</m:t>
                      </m:r>
                      <m:r>
                        <a:rPr lang="en-US" altLang="ja-JP" sz="1800">
                          <a:latin typeface="Cambria Math" charset="0"/>
                          <a:ea typeface="Cambria Math" charset="0"/>
                          <a:cs typeface="Cambria Math" charset="0"/>
                        </a:rPr>
                        <m:t>=4.5</m:t>
                      </m:r>
                      <m:r>
                        <m:rPr>
                          <m:sty m:val="p"/>
                        </m:rPr>
                        <a:rPr lang="en-US" altLang="ja-JP" sz="1800">
                          <a:latin typeface="Cambria Math" charset="0"/>
                          <a:ea typeface="Cambria Math" charset="0"/>
                          <a:cs typeface="Cambria Math" charset="0"/>
                        </a:rPr>
                        <m:t>cm</m:t>
                      </m:r>
                    </m:oMath>
                  </m:oMathPara>
                </a14:m>
                <a:endParaRPr lang="ja-JP" altLang="en-US" sz="1800" dirty="0">
                  <a:latin typeface="メイリオ" panose="020B0604030504040204" pitchFamily="50" charset="-128"/>
                  <a:ea typeface="メイリオ" panose="020B0604030504040204" pitchFamily="50" charset="-128"/>
                </a:endParaRPr>
              </a:p>
            </p:txBody>
          </p:sp>
        </mc:Choice>
        <mc:Fallback xmlns="">
          <p:sp>
            <p:nvSpPr>
              <p:cNvPr id="56" name="正方形/長方形 55">
                <a:extLst>
                  <a:ext uri="{FF2B5EF4-FFF2-40B4-BE49-F238E27FC236}">
                    <a16:creationId xmlns:a16="http://schemas.microsoft.com/office/drawing/2014/main" id="{3C2873C1-0475-4443-A4B8-D9C92FFEF922}"/>
                  </a:ext>
                </a:extLst>
              </p:cNvPr>
              <p:cNvSpPr>
                <a:spLocks noRot="1" noChangeAspect="1" noMove="1" noResize="1" noEditPoints="1" noAdjustHandles="1" noChangeArrowheads="1" noChangeShapeType="1" noTextEdit="1"/>
              </p:cNvSpPr>
              <p:nvPr/>
            </p:nvSpPr>
            <p:spPr>
              <a:xfrm>
                <a:off x="4325750" y="4043128"/>
                <a:ext cx="1302793"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790675D-84D6-4D4B-A8D1-6E7C4891FDFD}"/>
                  </a:ext>
                </a:extLst>
              </p:cNvPr>
              <p:cNvSpPr txBox="1"/>
              <p:nvPr/>
            </p:nvSpPr>
            <p:spPr>
              <a:xfrm>
                <a:off x="1994707" y="1418499"/>
                <a:ext cx="4710893" cy="1538883"/>
              </a:xfrm>
              <a:prstGeom prst="rect">
                <a:avLst/>
              </a:prstGeom>
              <a:noFill/>
            </p:spPr>
            <p:txBody>
              <a:bodyPr wrap="square" rtlCol="0">
                <a:spAutoFit/>
              </a:bodyPr>
              <a:lstStyle/>
              <a:p>
                <a:pPr algn="just"/>
                <a:r>
                  <a:rPr lang="ja-JP" altLang="en-US" sz="1850">
                    <a:latin typeface="メイリオ" panose="020B0604030504040204" pitchFamily="50" charset="-128"/>
                    <a:ea typeface="メイリオ" panose="020B0604030504040204" pitchFamily="50" charset="-128"/>
                  </a:rPr>
                  <a:t>身長の分布が</a:t>
                </a:r>
                <a:r>
                  <a:rPr lang="ja-JP" altLang="ja-JP" sz="1850">
                    <a:latin typeface="メイリオ" panose="020B0604030504040204" pitchFamily="50" charset="-128"/>
                    <a:ea typeface="メイリオ" panose="020B0604030504040204" pitchFamily="50" charset="-128"/>
                  </a:rPr>
                  <a:t>平均</a:t>
                </a:r>
                <a:r>
                  <a:rPr lang="en-US" altLang="ja-JP" sz="185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850" i="1" dirty="0">
                        <a:latin typeface="Cambria Math" panose="02040503050406030204" pitchFamily="18" charset="0"/>
                      </a:rPr>
                      <m:t>𝜇</m:t>
                    </m:r>
                    <m:r>
                      <a:rPr lang="en-US" altLang="ja-JP" sz="1850" i="1" dirty="0">
                        <a:latin typeface="Cambria Math" panose="02040503050406030204" pitchFamily="18" charset="0"/>
                      </a:rPr>
                      <m:t>=172</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、標準偏差が</a:t>
                </a:r>
                <a14:m>
                  <m:oMath xmlns:m="http://schemas.openxmlformats.org/officeDocument/2006/math">
                    <m:r>
                      <a:rPr lang="en-US" altLang="ja-JP" sz="1850" i="1" dirty="0">
                        <a:latin typeface="Cambria Math" panose="02040503050406030204" pitchFamily="18" charset="0"/>
                      </a:rPr>
                      <m:t>𝜎</m:t>
                    </m:r>
                    <m:r>
                      <a:rPr lang="en-US" altLang="ja-JP" sz="1850" i="1" dirty="0">
                        <a:latin typeface="Cambria Math" panose="02040503050406030204" pitchFamily="18" charset="0"/>
                      </a:rPr>
                      <m:t>=4.5</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の母集団</a:t>
                </a:r>
                <a:r>
                  <a:rPr lang="ja-JP" altLang="ja-JP" sz="1850">
                    <a:latin typeface="メイリオ" panose="020B0604030504040204" pitchFamily="50" charset="-128"/>
                    <a:ea typeface="メイリオ" panose="020B0604030504040204" pitchFamily="50" charset="-128"/>
                  </a:rPr>
                  <a:t>か</a:t>
                </a:r>
                <a:r>
                  <a:rPr lang="ja-JP" altLang="en-US" sz="1850">
                    <a:latin typeface="メイリオ" panose="020B0604030504040204" pitchFamily="50" charset="-128"/>
                    <a:ea typeface="メイリオ" panose="020B0604030504040204" pitchFamily="50" charset="-128"/>
                  </a:rPr>
                  <a:t>ら</a:t>
                </a:r>
                <a:r>
                  <a:rPr lang="en-US" altLang="ja-JP" sz="1850" b="1" dirty="0">
                    <a:solidFill>
                      <a:srgbClr val="FF0000"/>
                    </a:solidFill>
                    <a:latin typeface="メイリオ" panose="020B0604030504040204" pitchFamily="50" charset="-128"/>
                    <a:ea typeface="メイリオ" panose="020B0604030504040204" pitchFamily="50" charset="-128"/>
                  </a:rPr>
                  <a:t>100</a:t>
                </a:r>
                <a:r>
                  <a:rPr lang="ja-JP" altLang="en-US" sz="1850" b="1">
                    <a:solidFill>
                      <a:srgbClr val="FF0000"/>
                    </a:solidFill>
                    <a:latin typeface="メイリオ" panose="020B0604030504040204" pitchFamily="50" charset="-128"/>
                    <a:ea typeface="メイリオ" panose="020B0604030504040204" pitchFamily="50" charset="-128"/>
                  </a:rPr>
                  <a:t>人</a:t>
                </a:r>
                <a:r>
                  <a:rPr lang="ja-JP" altLang="ja-JP" sz="1850" b="1">
                    <a:solidFill>
                      <a:srgbClr val="FF0000"/>
                    </a:solidFill>
                    <a:latin typeface="メイリオ" panose="020B0604030504040204" pitchFamily="50" charset="-128"/>
                    <a:ea typeface="メイリオ" panose="020B0604030504040204" pitchFamily="50" charset="-128"/>
                  </a:rPr>
                  <a:t>の</a:t>
                </a:r>
                <a:r>
                  <a:rPr lang="ja-JP" altLang="ja-JP" sz="1850" b="1" dirty="0">
                    <a:solidFill>
                      <a:srgbClr val="FF0000"/>
                    </a:solidFill>
                    <a:latin typeface="メイリオ" panose="020B0604030504040204" pitchFamily="50" charset="-128"/>
                    <a:ea typeface="メイリオ" panose="020B0604030504040204" pitchFamily="50" charset="-128"/>
                  </a:rPr>
                  <a:t>サンプ</a:t>
                </a:r>
                <a:r>
                  <a:rPr lang="ja-JP" altLang="en-US" sz="1850" b="1" dirty="0">
                    <a:solidFill>
                      <a:srgbClr val="FF0000"/>
                    </a:solidFill>
                    <a:latin typeface="メイリオ" panose="020B0604030504040204" pitchFamily="50" charset="-128"/>
                    <a:ea typeface="メイリオ" panose="020B0604030504040204" pitchFamily="50" charset="-128"/>
                  </a:rPr>
                  <a:t>リング</a:t>
                </a:r>
                <a:r>
                  <a:rPr lang="ja-JP" altLang="en-US" sz="1850" b="1">
                    <a:solidFill>
                      <a:srgbClr val="FF0000"/>
                    </a:solidFill>
                    <a:latin typeface="メイリオ" panose="020B0604030504040204" pitchFamily="50" charset="-128"/>
                    <a:ea typeface="メイリオ" panose="020B0604030504040204" pitchFamily="50" charset="-128"/>
                  </a:rPr>
                  <a:t>が行われた。このとき</a:t>
                </a:r>
                <a:r>
                  <a:rPr lang="ja-JP" altLang="ja-JP" sz="1850" b="1">
                    <a:solidFill>
                      <a:srgbClr val="FF0000"/>
                    </a:solidFill>
                    <a:latin typeface="メイリオ" panose="020B0604030504040204" pitchFamily="50" charset="-128"/>
                    <a:ea typeface="メイリオ" panose="020B0604030504040204" pitchFamily="50" charset="-128"/>
                  </a:rPr>
                  <a:t>標本平均が</a:t>
                </a:r>
                <a:r>
                  <a:rPr lang="en-US" altLang="ja-JP" sz="1850" b="1" dirty="0">
                    <a:solidFill>
                      <a:srgbClr val="FF0000"/>
                    </a:solidFill>
                    <a:latin typeface="メイリオ" panose="020B0604030504040204" pitchFamily="50" charset="-128"/>
                    <a:ea typeface="メイリオ" panose="020B0604030504040204" pitchFamily="50" charset="-128"/>
                  </a:rPr>
                  <a:t>173cm</a:t>
                </a:r>
                <a:r>
                  <a:rPr lang="ja-JP" altLang="en-US" sz="1850" b="1">
                    <a:solidFill>
                      <a:srgbClr val="FF0000"/>
                    </a:solidFill>
                    <a:latin typeface="メイリオ" panose="020B0604030504040204" pitchFamily="50" charset="-128"/>
                    <a:ea typeface="メイリオ" panose="020B0604030504040204" pitchFamily="50" charset="-128"/>
                  </a:rPr>
                  <a:t>を超える確率は？</a:t>
                </a:r>
                <a:endParaRPr lang="en-US" altLang="ja-JP" sz="1850" b="1" dirty="0">
                  <a:solidFill>
                    <a:srgbClr val="FF0000"/>
                  </a:solidFill>
                  <a:latin typeface="メイリオ" panose="020B0604030504040204" pitchFamily="50" charset="-128"/>
                  <a:ea typeface="メイリオ" panose="020B0604030504040204" pitchFamily="50" charset="-128"/>
                </a:endParaRPr>
              </a:p>
              <a:p>
                <a:endParaRPr kumimoji="1" lang="ja-JP" altLang="en-US"/>
              </a:p>
            </p:txBody>
          </p:sp>
        </mc:Choice>
        <mc:Fallback xmlns="">
          <p:sp>
            <p:nvSpPr>
              <p:cNvPr id="33" name="テキスト ボックス 32">
                <a:extLst>
                  <a:ext uri="{FF2B5EF4-FFF2-40B4-BE49-F238E27FC236}">
                    <a16:creationId xmlns:a16="http://schemas.microsoft.com/office/drawing/2014/main" id="{4790675D-84D6-4D4B-A8D1-6E7C4891FDFD}"/>
                  </a:ext>
                </a:extLst>
              </p:cNvPr>
              <p:cNvSpPr txBox="1">
                <a:spLocks noRot="1" noChangeAspect="1" noMove="1" noResize="1" noEditPoints="1" noAdjustHandles="1" noChangeArrowheads="1" noChangeShapeType="1" noTextEdit="1"/>
              </p:cNvSpPr>
              <p:nvPr/>
            </p:nvSpPr>
            <p:spPr>
              <a:xfrm>
                <a:off x="1994707" y="1418499"/>
                <a:ext cx="4710893" cy="1538883"/>
              </a:xfrm>
              <a:prstGeom prst="rect">
                <a:avLst/>
              </a:prstGeom>
              <a:blipFill>
                <a:blip r:embed="rId8"/>
                <a:stretch>
                  <a:fillRect l="-806" t="-1639" r="-806"/>
                </a:stretch>
              </a:blipFill>
            </p:spPr>
            <p:txBody>
              <a:bodyPr/>
              <a:lstStyle/>
              <a:p>
                <a:r>
                  <a:rPr lang="ja-JP" altLang="en-US">
                    <a:noFill/>
                  </a:rPr>
                  <a:t> </a:t>
                </a:r>
              </a:p>
            </p:txBody>
          </p:sp>
        </mc:Fallback>
      </mc:AlternateContent>
      <p:pic>
        <p:nvPicPr>
          <p:cNvPr id="36" name="図 35">
            <a:extLst>
              <a:ext uri="{FF2B5EF4-FFF2-40B4-BE49-F238E27FC236}">
                <a16:creationId xmlns:a16="http://schemas.microsoft.com/office/drawing/2014/main" id="{2EA09EC2-C8A2-7E46-9E6A-17F9A49AE891}"/>
              </a:ext>
            </a:extLst>
          </p:cNvPr>
          <p:cNvPicPr>
            <a:picLocks noChangeAspect="1"/>
          </p:cNvPicPr>
          <p:nvPr/>
        </p:nvPicPr>
        <p:blipFill>
          <a:blip r:embed="rId3"/>
          <a:stretch>
            <a:fillRect/>
          </a:stretch>
        </p:blipFill>
        <p:spPr>
          <a:xfrm>
            <a:off x="8030629" y="4338701"/>
            <a:ext cx="2601690" cy="1799309"/>
          </a:xfrm>
          <a:prstGeom prst="rect">
            <a:avLst/>
          </a:prstGeom>
        </p:spPr>
      </p:pic>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4725DD3F-BE9E-EA44-ACDB-5956B4CA0FF8}"/>
                  </a:ext>
                </a:extLst>
              </p:cNvPr>
              <p:cNvSpPr/>
              <p:nvPr/>
            </p:nvSpPr>
            <p:spPr>
              <a:xfrm>
                <a:off x="10229583" y="5856310"/>
                <a:ext cx="148742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400" i="1">
                              <a:latin typeface="Cambria Math" charset="0"/>
                              <a:ea typeface="Hiragino Kaku Gothic ProN" charset="-128"/>
                            </a:rPr>
                          </m:ctrlPr>
                        </m:accPr>
                        <m:e>
                          <m:r>
                            <a:rPr lang="en-US" altLang="ja-JP" sz="2400" i="1">
                              <a:latin typeface="Cambria Math" charset="0"/>
                              <a:ea typeface="Hiragino Kaku Gothic ProN" charset="-128"/>
                            </a:rPr>
                            <m:t>𝑋</m:t>
                          </m:r>
                        </m:e>
                      </m:acc>
                    </m:oMath>
                  </m:oMathPara>
                </a14:m>
                <a:endParaRPr lang="ja-JP" altLang="en-US" sz="2585" dirty="0"/>
              </a:p>
            </p:txBody>
          </p:sp>
        </mc:Choice>
        <mc:Fallback xmlns="">
          <p:sp>
            <p:nvSpPr>
              <p:cNvPr id="37" name="正方形/長方形 36">
                <a:extLst>
                  <a:ext uri="{FF2B5EF4-FFF2-40B4-BE49-F238E27FC236}">
                    <a16:creationId xmlns:a16="http://schemas.microsoft.com/office/drawing/2014/main" id="{4725DD3F-BE9E-EA44-ACDB-5956B4CA0FF8}"/>
                  </a:ext>
                </a:extLst>
              </p:cNvPr>
              <p:cNvSpPr>
                <a:spLocks noRot="1" noChangeAspect="1" noMove="1" noResize="1" noEditPoints="1" noAdjustHandles="1" noChangeArrowheads="1" noChangeShapeType="1" noTextEdit="1"/>
              </p:cNvSpPr>
              <p:nvPr/>
            </p:nvSpPr>
            <p:spPr>
              <a:xfrm>
                <a:off x="10229583" y="5856310"/>
                <a:ext cx="1487422" cy="46166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a:extLst>
                  <a:ext uri="{FF2B5EF4-FFF2-40B4-BE49-F238E27FC236}">
                    <a16:creationId xmlns:a16="http://schemas.microsoft.com/office/drawing/2014/main" id="{FD83FD4E-D4E6-5741-9294-8183BA0B3DF3}"/>
                  </a:ext>
                </a:extLst>
              </p:cNvPr>
              <p:cNvSpPr/>
              <p:nvPr/>
            </p:nvSpPr>
            <p:spPr>
              <a:xfrm>
                <a:off x="9618995" y="4562046"/>
                <a:ext cx="2098010"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altLang="ja-JP" sz="1800" i="1" smtClean="0">
                              <a:latin typeface="Cambria Math" panose="02040503050406030204" pitchFamily="18" charset="0"/>
                              <a:ea typeface="Cambria Math" charset="0"/>
                              <a:cs typeface="Cambria Math" charset="0"/>
                            </a:rPr>
                          </m:ctrlPr>
                        </m:fPr>
                        <m:num>
                          <m:r>
                            <a:rPr lang="mr-IN" altLang="ja-JP" sz="1800" i="1">
                              <a:latin typeface="Cambria Math" charset="0"/>
                              <a:ea typeface="Cambria Math" charset="0"/>
                              <a:cs typeface="Cambria Math" charset="0"/>
                            </a:rPr>
                            <m:t>𝜎</m:t>
                          </m:r>
                        </m:num>
                        <m:den>
                          <m:rad>
                            <m:radPr>
                              <m:degHide m:val="on"/>
                              <m:ctrlPr>
                                <a:rPr lang="mr-IN" altLang="ja-JP" sz="1800" i="1">
                                  <a:latin typeface="Cambria Math" panose="02040503050406030204" pitchFamily="18" charset="0"/>
                                  <a:ea typeface="Cambria Math" charset="0"/>
                                  <a:cs typeface="Cambria Math" charset="0"/>
                                </a:rPr>
                              </m:ctrlPr>
                            </m:radPr>
                            <m:deg/>
                            <m:e>
                              <m:r>
                                <a:rPr lang="en-US" altLang="ja-JP" sz="1800" i="1">
                                  <a:latin typeface="Cambria Math" charset="0"/>
                                  <a:ea typeface="Cambria Math" charset="0"/>
                                  <a:cs typeface="Cambria Math" charset="0"/>
                                </a:rPr>
                                <m:t>𝑛</m:t>
                              </m:r>
                            </m:e>
                          </m:rad>
                        </m:den>
                      </m:f>
                      <m:r>
                        <a:rPr lang="en-US" altLang="ja-JP" sz="1800">
                          <a:latin typeface="Cambria Math" panose="02040503050406030204" pitchFamily="18" charset="0"/>
                          <a:ea typeface="Cambria Math" charset="0"/>
                          <a:cs typeface="Cambria Math" charset="0"/>
                        </a:rPr>
                        <m:t>=</m:t>
                      </m:r>
                      <m:f>
                        <m:fPr>
                          <m:ctrlPr>
                            <a:rPr lang="mr-IN" altLang="ja-JP" sz="1800" i="1">
                              <a:latin typeface="Cambria Math" panose="02040503050406030204" pitchFamily="18" charset="0"/>
                              <a:ea typeface="Cambria Math" charset="0"/>
                              <a:cs typeface="Cambria Math" charset="0"/>
                            </a:rPr>
                          </m:ctrlPr>
                        </m:fPr>
                        <m:num>
                          <m:r>
                            <a:rPr lang="en-US" altLang="ja-JP" sz="1800" i="1">
                              <a:latin typeface="Cambria Math" charset="0"/>
                              <a:ea typeface="Cambria Math" charset="0"/>
                              <a:cs typeface="Cambria Math" charset="0"/>
                            </a:rPr>
                            <m:t>4.5</m:t>
                          </m:r>
                        </m:num>
                        <m:den>
                          <m:rad>
                            <m:radPr>
                              <m:degHide m:val="on"/>
                              <m:ctrlPr>
                                <a:rPr lang="mr-IN" altLang="ja-JP" sz="1800" i="1">
                                  <a:latin typeface="Cambria Math" panose="02040503050406030204" pitchFamily="18" charset="0"/>
                                  <a:ea typeface="Cambria Math" charset="0"/>
                                  <a:cs typeface="Cambria Math" charset="0"/>
                                </a:rPr>
                              </m:ctrlPr>
                            </m:radPr>
                            <m:deg/>
                            <m:e>
                              <m:r>
                                <a:rPr lang="en-US" altLang="ja-JP" sz="1800" i="1">
                                  <a:latin typeface="Cambria Math" charset="0"/>
                                  <a:ea typeface="Cambria Math" charset="0"/>
                                  <a:cs typeface="Cambria Math" charset="0"/>
                                </a:rPr>
                                <m:t>100</m:t>
                              </m:r>
                            </m:e>
                          </m:rad>
                        </m:den>
                      </m:f>
                      <m:r>
                        <a:rPr lang="en-US" altLang="ja-JP" sz="1800" b="0" i="1" smtClean="0">
                          <a:latin typeface="Cambria Math" panose="02040503050406030204" pitchFamily="18" charset="0"/>
                          <a:ea typeface="Cambria Math" charset="0"/>
                          <a:cs typeface="Cambria Math" charset="0"/>
                        </a:rPr>
                        <m:t>=0.45</m:t>
                      </m:r>
                    </m:oMath>
                  </m:oMathPara>
                </a14:m>
                <a:endParaRPr lang="ja-JP" altLang="en-US" sz="1800" dirty="0"/>
              </a:p>
            </p:txBody>
          </p:sp>
        </mc:Choice>
        <mc:Fallback xmlns="">
          <p:sp>
            <p:nvSpPr>
              <p:cNvPr id="40" name="正方形/長方形 39">
                <a:extLst>
                  <a:ext uri="{FF2B5EF4-FFF2-40B4-BE49-F238E27FC236}">
                    <a16:creationId xmlns:a16="http://schemas.microsoft.com/office/drawing/2014/main" id="{FD83FD4E-D4E6-5741-9294-8183BA0B3DF3}"/>
                  </a:ext>
                </a:extLst>
              </p:cNvPr>
              <p:cNvSpPr>
                <a:spLocks noRot="1" noChangeAspect="1" noMove="1" noResize="1" noEditPoints="1" noAdjustHandles="1" noChangeArrowheads="1" noChangeShapeType="1" noTextEdit="1"/>
              </p:cNvSpPr>
              <p:nvPr/>
            </p:nvSpPr>
            <p:spPr>
              <a:xfrm>
                <a:off x="9618995" y="4562046"/>
                <a:ext cx="2098010" cy="670183"/>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3B31FD7A-D199-B74C-955E-39CE4E3C4940}"/>
                  </a:ext>
                </a:extLst>
              </p:cNvPr>
              <p:cNvSpPr/>
              <p:nvPr/>
            </p:nvSpPr>
            <p:spPr>
              <a:xfrm>
                <a:off x="8773444" y="6196811"/>
                <a:ext cx="10565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a:latin typeface="Cambria Math" charset="0"/>
                          <a:ea typeface="Cambria Math" charset="0"/>
                          <a:cs typeface="Cambria Math" charset="0"/>
                        </a:rPr>
                        <m:t>𝜇</m:t>
                      </m:r>
                      <m:r>
                        <a:rPr lang="en-US" altLang="ja-JP" sz="1800">
                          <a:latin typeface="Cambria Math" charset="0"/>
                          <a:ea typeface="Cambria Math" charset="0"/>
                          <a:cs typeface="Cambria Math" charset="0"/>
                        </a:rPr>
                        <m:t>=172</m:t>
                      </m:r>
                    </m:oMath>
                  </m:oMathPara>
                </a14:m>
                <a:endParaRPr lang="ja-JP" altLang="en-US" sz="1800" dirty="0"/>
              </a:p>
            </p:txBody>
          </p:sp>
        </mc:Choice>
        <mc:Fallback xmlns="">
          <p:sp>
            <p:nvSpPr>
              <p:cNvPr id="41" name="正方形/長方形 40">
                <a:extLst>
                  <a:ext uri="{FF2B5EF4-FFF2-40B4-BE49-F238E27FC236}">
                    <a16:creationId xmlns:a16="http://schemas.microsoft.com/office/drawing/2014/main" id="{3B31FD7A-D199-B74C-955E-39CE4E3C4940}"/>
                  </a:ext>
                </a:extLst>
              </p:cNvPr>
              <p:cNvSpPr>
                <a:spLocks noRot="1" noChangeAspect="1" noMove="1" noResize="1" noEditPoints="1" noAdjustHandles="1" noChangeArrowheads="1" noChangeShapeType="1" noTextEdit="1"/>
              </p:cNvSpPr>
              <p:nvPr/>
            </p:nvSpPr>
            <p:spPr>
              <a:xfrm>
                <a:off x="8773444" y="6196811"/>
                <a:ext cx="1056508" cy="369332"/>
              </a:xfrm>
              <a:prstGeom prst="rect">
                <a:avLst/>
              </a:prstGeom>
              <a:blipFill>
                <a:blip r:embed="rId11"/>
                <a:stretch>
                  <a:fillRect b="-3333"/>
                </a:stretch>
              </a:blipFill>
            </p:spPr>
            <p:txBody>
              <a:bodyPr/>
              <a:lstStyle/>
              <a:p>
                <a:r>
                  <a:rPr lang="ja-JP" altLang="en-US">
                    <a:noFill/>
                  </a:rPr>
                  <a:t> </a:t>
                </a:r>
              </a:p>
            </p:txBody>
          </p:sp>
        </mc:Fallback>
      </mc:AlternateContent>
      <p:cxnSp>
        <p:nvCxnSpPr>
          <p:cNvPr id="5" name="直線矢印コネクタ 4">
            <a:extLst>
              <a:ext uri="{FF2B5EF4-FFF2-40B4-BE49-F238E27FC236}">
                <a16:creationId xmlns:a16="http://schemas.microsoft.com/office/drawing/2014/main" id="{BA1927D0-139F-7445-B639-22FEDD598C65}"/>
              </a:ext>
            </a:extLst>
          </p:cNvPr>
          <p:cNvCxnSpPr/>
          <p:nvPr/>
        </p:nvCxnSpPr>
        <p:spPr bwMode="auto">
          <a:xfrm>
            <a:off x="9225498" y="5170447"/>
            <a:ext cx="435218"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42" name="右矢印 41">
            <a:extLst>
              <a:ext uri="{FF2B5EF4-FFF2-40B4-BE49-F238E27FC236}">
                <a16:creationId xmlns:a16="http://schemas.microsoft.com/office/drawing/2014/main" id="{AE7FE52E-0227-D143-A1F8-67BDD23489F5}"/>
              </a:ext>
            </a:extLst>
          </p:cNvPr>
          <p:cNvSpPr/>
          <p:nvPr/>
        </p:nvSpPr>
        <p:spPr>
          <a:xfrm rot="20261763">
            <a:off x="4886876" y="3340634"/>
            <a:ext cx="2282365"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テキスト ボックス 42">
            <a:extLst>
              <a:ext uri="{FF2B5EF4-FFF2-40B4-BE49-F238E27FC236}">
                <a16:creationId xmlns:a16="http://schemas.microsoft.com/office/drawing/2014/main" id="{0D38EAE9-44D1-5A45-9CC8-F93895E75AFD}"/>
              </a:ext>
            </a:extLst>
          </p:cNvPr>
          <p:cNvSpPr txBox="1"/>
          <p:nvPr/>
        </p:nvSpPr>
        <p:spPr>
          <a:xfrm rot="20179343">
            <a:off x="4805922" y="3490681"/>
            <a:ext cx="2386173" cy="66941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a:t>
            </a:r>
            <a:r>
              <a:rPr lang="en-US" altLang="ja-JP" sz="2400" b="1" dirty="0">
                <a:solidFill>
                  <a:srgbClr val="FF0000"/>
                </a:solidFill>
              </a:rPr>
              <a:t>n=100</a:t>
            </a:r>
            <a:endParaRPr lang="ja-JP" altLang="en-US" sz="2400" b="1">
              <a:solidFill>
                <a:srgbClr val="FF0000"/>
              </a:solidFill>
            </a:endParaRPr>
          </a:p>
          <a:p>
            <a:r>
              <a:rPr lang="ja-JP" altLang="en-US" sz="1350"/>
              <a:t>　</a:t>
            </a:r>
            <a:endParaRPr lang="ja-JP" altLang="en-US" sz="1350" dirty="0"/>
          </a:p>
        </p:txBody>
      </p:sp>
      <mc:AlternateContent xmlns:mc="http://schemas.openxmlformats.org/markup-compatibility/2006" xmlns:a14="http://schemas.microsoft.com/office/drawing/2010/main">
        <mc:Choice Requires="a14">
          <p:sp>
            <p:nvSpPr>
              <p:cNvPr id="44" name="正方形/長方形 43">
                <a:extLst>
                  <a:ext uri="{FF2B5EF4-FFF2-40B4-BE49-F238E27FC236}">
                    <a16:creationId xmlns:a16="http://schemas.microsoft.com/office/drawing/2014/main" id="{E8BD864B-FA3F-A54F-A066-C7A8AD787052}"/>
                  </a:ext>
                </a:extLst>
              </p:cNvPr>
              <p:cNvSpPr/>
              <p:nvPr/>
            </p:nvSpPr>
            <p:spPr>
              <a:xfrm>
                <a:off x="7314369" y="2955763"/>
                <a:ext cx="182332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smtClean="0">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b="0" i="1" smtClean="0">
                              <a:latin typeface="Cambria Math" panose="02040503050406030204" pitchFamily="18" charset="0"/>
                            </a:rPr>
                            <m:t>100</m:t>
                          </m:r>
                        </m:sub>
                      </m:sSub>
                    </m:oMath>
                  </m:oMathPara>
                </a14:m>
                <a:endParaRPr lang="ja-JP" altLang="en-US" sz="1846"/>
              </a:p>
            </p:txBody>
          </p:sp>
        </mc:Choice>
        <mc:Fallback xmlns="">
          <p:sp>
            <p:nvSpPr>
              <p:cNvPr id="44" name="正方形/長方形 43">
                <a:extLst>
                  <a:ext uri="{FF2B5EF4-FFF2-40B4-BE49-F238E27FC236}">
                    <a16:creationId xmlns:a16="http://schemas.microsoft.com/office/drawing/2014/main" id="{E8BD864B-FA3F-A54F-A066-C7A8AD787052}"/>
                  </a:ext>
                </a:extLst>
              </p:cNvPr>
              <p:cNvSpPr>
                <a:spLocks noRot="1" noChangeAspect="1" noMove="1" noResize="1" noEditPoints="1" noAdjustHandles="1" noChangeArrowheads="1" noChangeShapeType="1" noTextEdit="1"/>
              </p:cNvSpPr>
              <p:nvPr/>
            </p:nvSpPr>
            <p:spPr>
              <a:xfrm>
                <a:off x="7314369" y="2955763"/>
                <a:ext cx="1823320" cy="376385"/>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D215D9E-8030-5244-AFBA-5986CE1A9415}"/>
                  </a:ext>
                </a:extLst>
              </p:cNvPr>
              <p:cNvSpPr txBox="1"/>
              <p:nvPr/>
            </p:nvSpPr>
            <p:spPr>
              <a:xfrm>
                <a:off x="7348488" y="2190910"/>
                <a:ext cx="1765227" cy="376385"/>
              </a:xfrm>
              <a:prstGeom prst="rect">
                <a:avLst/>
              </a:prstGeom>
              <a:noFill/>
            </p:spPr>
            <p:txBody>
              <a:bodyPr wrap="none" rtlCol="0">
                <a:spAutoFit/>
              </a:bodyPr>
              <a:lstStyle/>
              <a:p>
                <a14:m>
                  <m:oMath xmlns:m="http://schemas.openxmlformats.org/officeDocument/2006/math">
                    <m:r>
                      <a:rPr kumimoji="1" lang="en-US" altLang="ja-JP" sz="1846" b="0" i="1" smtClean="0">
                        <a:latin typeface="Cambria Math" panose="02040503050406030204" pitchFamily="18" charset="0"/>
                        <a:ea typeface="メイリオ" panose="020B0604030504040204" pitchFamily="50" charset="-128"/>
                      </a:rPr>
                      <m:t>100</m:t>
                    </m:r>
                  </m:oMath>
                </a14:m>
                <a:r>
                  <a:rPr kumimoji="1" lang="ja-JP" altLang="en-US" sz="1846">
                    <a:latin typeface="メイリオ" panose="020B0604030504040204" pitchFamily="50" charset="-128"/>
                    <a:ea typeface="メイリオ" panose="020B0604030504040204" pitchFamily="50" charset="-128"/>
                  </a:rPr>
                  <a:t>個のデータ</a:t>
                </a:r>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45" name="テキスト ボックス 44">
                <a:extLst>
                  <a:ext uri="{FF2B5EF4-FFF2-40B4-BE49-F238E27FC236}">
                    <a16:creationId xmlns:a16="http://schemas.microsoft.com/office/drawing/2014/main" id="{7D215D9E-8030-5244-AFBA-5986CE1A9415}"/>
                  </a:ext>
                </a:extLst>
              </p:cNvPr>
              <p:cNvSpPr txBox="1">
                <a:spLocks noRot="1" noChangeAspect="1" noMove="1" noResize="1" noEditPoints="1" noAdjustHandles="1" noChangeArrowheads="1" noChangeShapeType="1" noTextEdit="1"/>
              </p:cNvSpPr>
              <p:nvPr/>
            </p:nvSpPr>
            <p:spPr>
              <a:xfrm>
                <a:off x="7348488" y="2190910"/>
                <a:ext cx="1765227" cy="376385"/>
              </a:xfrm>
              <a:prstGeom prst="rect">
                <a:avLst/>
              </a:prstGeom>
              <a:blipFill>
                <a:blip r:embed="rId13"/>
                <a:stretch>
                  <a:fillRect t="-6667" r="-1429" b="-23333"/>
                </a:stretch>
              </a:blipFill>
            </p:spPr>
            <p:txBody>
              <a:bodyPr/>
              <a:lstStyle/>
              <a:p>
                <a:r>
                  <a:rPr lang="ja-JP" altLang="en-US">
                    <a:noFill/>
                  </a:rPr>
                  <a:t> </a:t>
                </a:r>
              </a:p>
            </p:txBody>
          </p:sp>
        </mc:Fallback>
      </mc:AlternateContent>
      <p:sp>
        <p:nvSpPr>
          <p:cNvPr id="26" name="左中かっこ 25">
            <a:extLst>
              <a:ext uri="{FF2B5EF4-FFF2-40B4-BE49-F238E27FC236}">
                <a16:creationId xmlns:a16="http://schemas.microsoft.com/office/drawing/2014/main" id="{6C28F629-BBC5-BD48-B000-93805CE1C240}"/>
              </a:ext>
            </a:extLst>
          </p:cNvPr>
          <p:cNvSpPr/>
          <p:nvPr/>
        </p:nvSpPr>
        <p:spPr>
          <a:xfrm rot="5400000">
            <a:off x="7972621" y="1956672"/>
            <a:ext cx="398584" cy="15787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1AB5ED1B-B19F-154C-AD4B-FA8D03BB34BA}"/>
                  </a:ext>
                </a:extLst>
              </p:cNvPr>
              <p:cNvSpPr txBox="1"/>
              <p:nvPr/>
            </p:nvSpPr>
            <p:spPr>
              <a:xfrm>
                <a:off x="8016719" y="3962400"/>
                <a:ext cx="2378063" cy="369332"/>
              </a:xfrm>
              <a:prstGeom prst="rect">
                <a:avLst/>
              </a:prstGeom>
              <a:solidFill>
                <a:schemeClr val="bg1"/>
              </a:solidFill>
            </p:spPr>
            <p:txBody>
              <a:bodyPr wrap="square" rtlCol="0">
                <a:spAutoFit/>
              </a:bodyPr>
              <a:lstStyle/>
              <a:p>
                <a:r>
                  <a:rPr lang="ja-JP" altLang="en-US" sz="1800" b="1" dirty="0">
                    <a:solidFill>
                      <a:srgbClr val="0070C0"/>
                    </a:solidFill>
                    <a:ea typeface="メイリオ" panose="020B0604030504040204" pitchFamily="50" charset="-128"/>
                  </a:rPr>
                  <a:t>標本平均</a:t>
                </a:r>
                <a14:m>
                  <m:oMath xmlns:m="http://schemas.openxmlformats.org/officeDocument/2006/math">
                    <m:acc>
                      <m:accPr>
                        <m:chr m:val="̅"/>
                        <m:ctrlPr>
                          <a:rPr lang="ja-JP" altLang="en-US" sz="1800" b="1" i="1">
                            <a:solidFill>
                              <a:srgbClr val="0070C0"/>
                            </a:solidFill>
                            <a:latin typeface="Cambria Math" panose="02040503050406030204" pitchFamily="18" charset="0"/>
                            <a:ea typeface="メイリオ" panose="020B0604030504040204" pitchFamily="50" charset="-128"/>
                          </a:rPr>
                        </m:ctrlPr>
                      </m:accPr>
                      <m:e>
                        <m:r>
                          <a:rPr lang="en-US" altLang="ja-JP" sz="1800" b="1" i="1">
                            <a:solidFill>
                              <a:srgbClr val="0070C0"/>
                            </a:solidFill>
                            <a:latin typeface="Cambria Math" panose="02040503050406030204" pitchFamily="18" charset="0"/>
                            <a:ea typeface="メイリオ" panose="020B0604030504040204" pitchFamily="50" charset="-128"/>
                          </a:rPr>
                          <m:t> </m:t>
                        </m:r>
                        <m:r>
                          <a:rPr lang="en-US" altLang="ja-JP" sz="1800" b="1" i="1">
                            <a:solidFill>
                              <a:srgbClr val="0070C0"/>
                            </a:solidFill>
                            <a:latin typeface="Cambria Math" panose="02040503050406030204" pitchFamily="18" charset="0"/>
                            <a:ea typeface="メイリオ" panose="020B0604030504040204" pitchFamily="50" charset="-128"/>
                          </a:rPr>
                          <m:t>𝑿</m:t>
                        </m:r>
                      </m:e>
                    </m:acc>
                    <m:r>
                      <a:rPr lang="en-US" altLang="ja-JP" sz="1800" b="1">
                        <a:solidFill>
                          <a:srgbClr val="0070C0"/>
                        </a:solidFill>
                        <a:latin typeface="Cambria Math" panose="02040503050406030204" pitchFamily="18" charset="0"/>
                        <a:ea typeface="メイリオ" panose="020B0604030504040204" pitchFamily="50" charset="-128"/>
                      </a:rPr>
                      <m:t> </m:t>
                    </m:r>
                  </m:oMath>
                </a14:m>
                <a:r>
                  <a:rPr lang="ja-JP" altLang="en-US" sz="1800" b="1" dirty="0">
                    <a:solidFill>
                      <a:srgbClr val="0070C0"/>
                    </a:solidFill>
                    <a:latin typeface="メイリオ" panose="020B0604030504040204" pitchFamily="50" charset="-128"/>
                    <a:ea typeface="メイリオ" panose="020B0604030504040204" pitchFamily="50" charset="-128"/>
                  </a:rPr>
                  <a:t>の分布</a:t>
                </a:r>
              </a:p>
            </p:txBody>
          </p:sp>
        </mc:Choice>
        <mc:Fallback xmlns="">
          <p:sp>
            <p:nvSpPr>
              <p:cNvPr id="31" name="テキスト ボックス 30">
                <a:extLst>
                  <a:ext uri="{FF2B5EF4-FFF2-40B4-BE49-F238E27FC236}">
                    <a16:creationId xmlns:a16="http://schemas.microsoft.com/office/drawing/2014/main" id="{1AB5ED1B-B19F-154C-AD4B-FA8D03BB34BA}"/>
                  </a:ext>
                </a:extLst>
              </p:cNvPr>
              <p:cNvSpPr txBox="1">
                <a:spLocks noRot="1" noChangeAspect="1" noMove="1" noResize="1" noEditPoints="1" noAdjustHandles="1" noChangeArrowheads="1" noChangeShapeType="1" noTextEdit="1"/>
              </p:cNvSpPr>
              <p:nvPr/>
            </p:nvSpPr>
            <p:spPr>
              <a:xfrm>
                <a:off x="8016719" y="3962400"/>
                <a:ext cx="2378063" cy="369332"/>
              </a:xfrm>
              <a:prstGeom prst="rect">
                <a:avLst/>
              </a:prstGeom>
              <a:blipFill>
                <a:blip r:embed="rId14"/>
                <a:stretch>
                  <a:fillRect t="-3448" b="-24138"/>
                </a:stretch>
              </a:blipFill>
            </p:spPr>
            <p:txBody>
              <a:bodyPr/>
              <a:lstStyle/>
              <a:p>
                <a:r>
                  <a:rPr lang="ja-JP" altLang="en-US">
                    <a:noFill/>
                  </a:rPr>
                  <a:t> </a:t>
                </a:r>
              </a:p>
            </p:txBody>
          </p:sp>
        </mc:Fallback>
      </mc:AlternateContent>
      <p:cxnSp>
        <p:nvCxnSpPr>
          <p:cNvPr id="32" name="直線コネクタ 31">
            <a:extLst>
              <a:ext uri="{FF2B5EF4-FFF2-40B4-BE49-F238E27FC236}">
                <a16:creationId xmlns:a16="http://schemas.microsoft.com/office/drawing/2014/main" id="{17DD9D17-E876-D049-972B-93043EF4CBD6}"/>
              </a:ext>
            </a:extLst>
          </p:cNvPr>
          <p:cNvCxnSpPr/>
          <p:nvPr/>
        </p:nvCxnSpPr>
        <p:spPr bwMode="auto">
          <a:xfrm>
            <a:off x="9296400" y="6064200"/>
            <a:ext cx="0" cy="108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38" name="正方形/長方形 37">
            <a:extLst>
              <a:ext uri="{FF2B5EF4-FFF2-40B4-BE49-F238E27FC236}">
                <a16:creationId xmlns:a16="http://schemas.microsoft.com/office/drawing/2014/main" id="{9B7A2B7D-B0A8-C147-90E0-5707733892D5}"/>
              </a:ext>
            </a:extLst>
          </p:cNvPr>
          <p:cNvSpPr/>
          <p:nvPr/>
        </p:nvSpPr>
        <p:spPr bwMode="auto">
          <a:xfrm>
            <a:off x="6705600" y="3810000"/>
            <a:ext cx="5067302" cy="2743200"/>
          </a:xfrm>
          <a:prstGeom prst="rect">
            <a:avLst/>
          </a:prstGeom>
          <a:solidFill>
            <a:schemeClr val="accent6">
              <a:lumMod val="20000"/>
              <a:lumOff val="80000"/>
              <a:alpha val="2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mc:AlternateContent xmlns:mc="http://schemas.openxmlformats.org/markup-compatibility/2006" xmlns:a14="http://schemas.microsoft.com/office/drawing/2010/main">
        <mc:Choice Requires="a14">
          <p:sp>
            <p:nvSpPr>
              <p:cNvPr id="48" name="正方形/長方形 47">
                <a:extLst>
                  <a:ext uri="{FF2B5EF4-FFF2-40B4-BE49-F238E27FC236}">
                    <a16:creationId xmlns:a16="http://schemas.microsoft.com/office/drawing/2014/main" id="{1B72B040-1BDF-7F41-94A6-8391F10AC674}"/>
                  </a:ext>
                </a:extLst>
              </p:cNvPr>
              <p:cNvSpPr/>
              <p:nvPr/>
            </p:nvSpPr>
            <p:spPr>
              <a:xfrm>
                <a:off x="7000972" y="4838197"/>
                <a:ext cx="17724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1800" b="0" i="1" smtClean="0">
                              <a:latin typeface="Cambria Math" panose="02040503050406030204" pitchFamily="18" charset="0"/>
                              <a:ea typeface="Cambria Math" charset="0"/>
                            </a:rPr>
                          </m:ctrlPr>
                        </m:accPr>
                        <m:e>
                          <m:r>
                            <a:rPr lang="en-US" altLang="ja-JP" sz="1800" b="0" i="1" smtClean="0">
                              <a:latin typeface="Cambria Math" panose="02040503050406030204" pitchFamily="18" charset="0"/>
                              <a:ea typeface="Cambria Math" charset="0"/>
                            </a:rPr>
                            <m:t>𝑋</m:t>
                          </m:r>
                        </m:e>
                      </m:acc>
                      <m:r>
                        <a:rPr lang="en-US" altLang="ja-JP" sz="1800" b="0" i="1" smtClean="0">
                          <a:latin typeface="Cambria Math" panose="02040503050406030204" pitchFamily="18" charset="0"/>
                          <a:ea typeface="Cambria Math" panose="02040503050406030204" pitchFamily="18" charset="0"/>
                        </a:rPr>
                        <m:t>~</m:t>
                      </m:r>
                      <m:r>
                        <m:rPr>
                          <m:sty m:val="p"/>
                        </m:rPr>
                        <a:rPr lang="en-US" altLang="ja-JP" sz="1800" b="0" i="0" smtClean="0">
                          <a:latin typeface="Cambria Math" panose="02040503050406030204" pitchFamily="18" charset="0"/>
                          <a:ea typeface="Cambria Math" charset="0"/>
                          <a:cs typeface="Cambria Math" charset="0"/>
                        </a:rPr>
                        <m:t>N</m:t>
                      </m:r>
                      <m:r>
                        <a:rPr lang="en-US" altLang="ja-JP" sz="1800" b="0" i="0" smtClean="0">
                          <a:latin typeface="Cambria Math" panose="02040503050406030204" pitchFamily="18" charset="0"/>
                          <a:ea typeface="Cambria Math" charset="0"/>
                          <a:cs typeface="Cambria Math" charset="0"/>
                        </a:rPr>
                        <m:t>(172,0.45)</m:t>
                      </m:r>
                    </m:oMath>
                  </m:oMathPara>
                </a14:m>
                <a:endParaRPr lang="ja-JP" altLang="en-US" sz="1800" dirty="0"/>
              </a:p>
            </p:txBody>
          </p:sp>
        </mc:Choice>
        <mc:Fallback xmlns="">
          <p:sp>
            <p:nvSpPr>
              <p:cNvPr id="48" name="正方形/長方形 47">
                <a:extLst>
                  <a:ext uri="{FF2B5EF4-FFF2-40B4-BE49-F238E27FC236}">
                    <a16:creationId xmlns:a16="http://schemas.microsoft.com/office/drawing/2014/main" id="{1B72B040-1BDF-7F41-94A6-8391F10AC674}"/>
                  </a:ext>
                </a:extLst>
              </p:cNvPr>
              <p:cNvSpPr>
                <a:spLocks noRot="1" noChangeAspect="1" noMove="1" noResize="1" noEditPoints="1" noAdjustHandles="1" noChangeArrowheads="1" noChangeShapeType="1" noTextEdit="1"/>
              </p:cNvSpPr>
              <p:nvPr/>
            </p:nvSpPr>
            <p:spPr>
              <a:xfrm>
                <a:off x="7000972" y="4838197"/>
                <a:ext cx="1772472" cy="369332"/>
              </a:xfrm>
              <a:prstGeom prst="rect">
                <a:avLst/>
              </a:prstGeom>
              <a:blipFill>
                <a:blip r:embed="rId15"/>
                <a:stretch>
                  <a:fillRect b="-1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381564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4A39F727-02E8-460A-8E02-811D896EDC18}"/>
              </a:ext>
            </a:extLst>
          </p:cNvPr>
          <p:cNvPicPr>
            <a:picLocks noChangeAspect="1"/>
          </p:cNvPicPr>
          <p:nvPr/>
        </p:nvPicPr>
        <p:blipFill>
          <a:blip r:embed="rId3"/>
          <a:stretch>
            <a:fillRect/>
          </a:stretch>
        </p:blipFill>
        <p:spPr>
          <a:xfrm>
            <a:off x="2512609" y="3550826"/>
            <a:ext cx="2857244" cy="1738992"/>
          </a:xfrm>
          <a:prstGeom prst="rect">
            <a:avLst/>
          </a:prstGeom>
        </p:spPr>
      </p:pic>
      <p:sp>
        <p:nvSpPr>
          <p:cNvPr id="2" name="タイトル 1"/>
          <p:cNvSpPr>
            <a:spLocks noGrp="1"/>
          </p:cNvSpPr>
          <p:nvPr>
            <p:ph type="title"/>
          </p:nvPr>
        </p:nvSpPr>
        <p:spPr/>
        <p:txBody>
          <a:bodyPr/>
          <a:lstStyle/>
          <a:p>
            <a:r>
              <a:rPr lang="ja-JP" altLang="en-US" b="1" dirty="0"/>
              <a:t>中心極限定理</a:t>
            </a:r>
            <a:endParaRPr kumimoji="1" lang="ja-JP" altLang="en-US" dirty="0"/>
          </a:p>
        </p:txBody>
      </p:sp>
      <p:sp>
        <p:nvSpPr>
          <p:cNvPr id="7" name="正方形/長方形 6"/>
          <p:cNvSpPr/>
          <p:nvPr/>
        </p:nvSpPr>
        <p:spPr>
          <a:xfrm>
            <a:off x="2883371" y="2867858"/>
            <a:ext cx="2086166"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2082210" y="3349583"/>
            <a:ext cx="3670437" cy="252924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0" name="正方形/長方形 79">
            <a:extLst>
              <a:ext uri="{FF2B5EF4-FFF2-40B4-BE49-F238E27FC236}">
                <a16:creationId xmlns:a16="http://schemas.microsoft.com/office/drawing/2014/main" id="{E2980FB0-166A-4BC7-8F1C-02D4815A554B}"/>
              </a:ext>
            </a:extLst>
          </p:cNvPr>
          <p:cNvSpPr/>
          <p:nvPr/>
        </p:nvSpPr>
        <p:spPr bwMode="auto">
          <a:xfrm>
            <a:off x="1946101" y="1328231"/>
            <a:ext cx="4871705" cy="1365074"/>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55" name="正方形/長方形 54">
                <a:extLst>
                  <a:ext uri="{FF2B5EF4-FFF2-40B4-BE49-F238E27FC236}">
                    <a16:creationId xmlns:a16="http://schemas.microsoft.com/office/drawing/2014/main" id="{98A8E796-2CB5-4F22-BCC1-49D76798359D}"/>
                  </a:ext>
                </a:extLst>
              </p:cNvPr>
              <p:cNvSpPr/>
              <p:nvPr/>
            </p:nvSpPr>
            <p:spPr>
              <a:xfrm>
                <a:off x="3266304" y="5353040"/>
                <a:ext cx="13498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a:latin typeface="Cambria Math" charset="0"/>
                          <a:ea typeface="Cambria Math" charset="0"/>
                          <a:cs typeface="Cambria Math" charset="0"/>
                        </a:rPr>
                        <m:t>𝜇</m:t>
                      </m:r>
                      <m:r>
                        <a:rPr lang="en-US" altLang="ja-JP" sz="1800">
                          <a:latin typeface="Cambria Math" charset="0"/>
                          <a:ea typeface="Cambria Math" charset="0"/>
                          <a:cs typeface="Cambria Math" charset="0"/>
                        </a:rPr>
                        <m:t>=172</m:t>
                      </m:r>
                      <m:r>
                        <m:rPr>
                          <m:sty m:val="p"/>
                        </m:rPr>
                        <a:rPr lang="en-US" altLang="ja-JP" sz="1800">
                          <a:latin typeface="Cambria Math" charset="0"/>
                          <a:ea typeface="Cambria Math" charset="0"/>
                          <a:cs typeface="Cambria Math" charset="0"/>
                        </a:rPr>
                        <m:t>cm</m:t>
                      </m:r>
                    </m:oMath>
                  </m:oMathPara>
                </a14:m>
                <a:endParaRPr lang="ja-JP" altLang="en-US" sz="1800" dirty="0"/>
              </a:p>
            </p:txBody>
          </p:sp>
        </mc:Choice>
        <mc:Fallback xmlns="">
          <p:sp>
            <p:nvSpPr>
              <p:cNvPr id="55" name="正方形/長方形 54">
                <a:extLst>
                  <a:ext uri="{FF2B5EF4-FFF2-40B4-BE49-F238E27FC236}">
                    <a16:creationId xmlns:a16="http://schemas.microsoft.com/office/drawing/2014/main" id="{98A8E796-2CB5-4F22-BCC1-49D76798359D}"/>
                  </a:ext>
                </a:extLst>
              </p:cNvPr>
              <p:cNvSpPr>
                <a:spLocks noRot="1" noChangeAspect="1" noMove="1" noResize="1" noEditPoints="1" noAdjustHandles="1" noChangeArrowheads="1" noChangeShapeType="1" noTextEdit="1"/>
              </p:cNvSpPr>
              <p:nvPr/>
            </p:nvSpPr>
            <p:spPr>
              <a:xfrm>
                <a:off x="3266304" y="5353040"/>
                <a:ext cx="1349857" cy="369332"/>
              </a:xfrm>
              <a:prstGeom prst="rect">
                <a:avLst/>
              </a:prstGeom>
              <a:blipFill>
                <a:blip r:embed="rId4"/>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3C2873C1-0475-4443-A4B8-D9C92FFEF922}"/>
                  </a:ext>
                </a:extLst>
              </p:cNvPr>
              <p:cNvSpPr/>
              <p:nvPr/>
            </p:nvSpPr>
            <p:spPr>
              <a:xfrm>
                <a:off x="4325750" y="4043128"/>
                <a:ext cx="13027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dirty="0">
                          <a:latin typeface="Cambria Math" panose="02040503050406030204" pitchFamily="18" charset="0"/>
                          <a:ea typeface="Cambria Math" charset="0"/>
                          <a:cs typeface="Cambria Math" charset="0"/>
                        </a:rPr>
                        <m:t>𝜎</m:t>
                      </m:r>
                      <m:r>
                        <a:rPr lang="en-US" altLang="ja-JP" sz="1800">
                          <a:latin typeface="Cambria Math" charset="0"/>
                          <a:ea typeface="Cambria Math" charset="0"/>
                          <a:cs typeface="Cambria Math" charset="0"/>
                        </a:rPr>
                        <m:t>=4.5</m:t>
                      </m:r>
                      <m:r>
                        <m:rPr>
                          <m:sty m:val="p"/>
                        </m:rPr>
                        <a:rPr lang="en-US" altLang="ja-JP" sz="1800">
                          <a:latin typeface="Cambria Math" charset="0"/>
                          <a:ea typeface="Cambria Math" charset="0"/>
                          <a:cs typeface="Cambria Math" charset="0"/>
                        </a:rPr>
                        <m:t>cm</m:t>
                      </m:r>
                    </m:oMath>
                  </m:oMathPara>
                </a14:m>
                <a:endParaRPr lang="ja-JP" altLang="en-US" sz="1800" dirty="0">
                  <a:latin typeface="メイリオ" panose="020B0604030504040204" pitchFamily="50" charset="-128"/>
                  <a:ea typeface="メイリオ" panose="020B0604030504040204" pitchFamily="50" charset="-128"/>
                </a:endParaRPr>
              </a:p>
            </p:txBody>
          </p:sp>
        </mc:Choice>
        <mc:Fallback xmlns="">
          <p:sp>
            <p:nvSpPr>
              <p:cNvPr id="56" name="正方形/長方形 55">
                <a:extLst>
                  <a:ext uri="{FF2B5EF4-FFF2-40B4-BE49-F238E27FC236}">
                    <a16:creationId xmlns:a16="http://schemas.microsoft.com/office/drawing/2014/main" id="{3C2873C1-0475-4443-A4B8-D9C92FFEF922}"/>
                  </a:ext>
                </a:extLst>
              </p:cNvPr>
              <p:cNvSpPr>
                <a:spLocks noRot="1" noChangeAspect="1" noMove="1" noResize="1" noEditPoints="1" noAdjustHandles="1" noChangeArrowheads="1" noChangeShapeType="1" noTextEdit="1"/>
              </p:cNvSpPr>
              <p:nvPr/>
            </p:nvSpPr>
            <p:spPr>
              <a:xfrm>
                <a:off x="4325750" y="4043128"/>
                <a:ext cx="1302793"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790675D-84D6-4D4B-A8D1-6E7C4891FDFD}"/>
                  </a:ext>
                </a:extLst>
              </p:cNvPr>
              <p:cNvSpPr txBox="1"/>
              <p:nvPr/>
            </p:nvSpPr>
            <p:spPr>
              <a:xfrm>
                <a:off x="1994707" y="1418499"/>
                <a:ext cx="4710893" cy="1538883"/>
              </a:xfrm>
              <a:prstGeom prst="rect">
                <a:avLst/>
              </a:prstGeom>
              <a:noFill/>
            </p:spPr>
            <p:txBody>
              <a:bodyPr wrap="square" rtlCol="0">
                <a:spAutoFit/>
              </a:bodyPr>
              <a:lstStyle/>
              <a:p>
                <a:pPr algn="just"/>
                <a:r>
                  <a:rPr lang="ja-JP" altLang="en-US" sz="1850">
                    <a:latin typeface="メイリオ" panose="020B0604030504040204" pitchFamily="50" charset="-128"/>
                    <a:ea typeface="メイリオ" panose="020B0604030504040204" pitchFamily="50" charset="-128"/>
                  </a:rPr>
                  <a:t>身長の分布が</a:t>
                </a:r>
                <a:r>
                  <a:rPr lang="ja-JP" altLang="ja-JP" sz="1850">
                    <a:latin typeface="メイリオ" panose="020B0604030504040204" pitchFamily="50" charset="-128"/>
                    <a:ea typeface="メイリオ" panose="020B0604030504040204" pitchFamily="50" charset="-128"/>
                  </a:rPr>
                  <a:t>平均</a:t>
                </a:r>
                <a:r>
                  <a:rPr lang="en-US" altLang="ja-JP" sz="185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850" i="1" dirty="0">
                        <a:latin typeface="Cambria Math" panose="02040503050406030204" pitchFamily="18" charset="0"/>
                      </a:rPr>
                      <m:t>𝜇</m:t>
                    </m:r>
                    <m:r>
                      <a:rPr lang="en-US" altLang="ja-JP" sz="1850" i="1" dirty="0">
                        <a:latin typeface="Cambria Math" panose="02040503050406030204" pitchFamily="18" charset="0"/>
                      </a:rPr>
                      <m:t>=172</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、標準偏差が</a:t>
                </a:r>
                <a14:m>
                  <m:oMath xmlns:m="http://schemas.openxmlformats.org/officeDocument/2006/math">
                    <m:r>
                      <a:rPr lang="en-US" altLang="ja-JP" sz="1850" i="1" dirty="0">
                        <a:latin typeface="Cambria Math" panose="02040503050406030204" pitchFamily="18" charset="0"/>
                      </a:rPr>
                      <m:t>𝜎</m:t>
                    </m:r>
                    <m:r>
                      <a:rPr lang="en-US" altLang="ja-JP" sz="1850" i="1" dirty="0">
                        <a:latin typeface="Cambria Math" panose="02040503050406030204" pitchFamily="18" charset="0"/>
                      </a:rPr>
                      <m:t>=4.5</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の母集団</a:t>
                </a:r>
                <a:r>
                  <a:rPr lang="ja-JP" altLang="ja-JP" sz="1850">
                    <a:latin typeface="メイリオ" panose="020B0604030504040204" pitchFamily="50" charset="-128"/>
                    <a:ea typeface="メイリオ" panose="020B0604030504040204" pitchFamily="50" charset="-128"/>
                  </a:rPr>
                  <a:t>か</a:t>
                </a:r>
                <a:r>
                  <a:rPr lang="ja-JP" altLang="en-US" sz="1850">
                    <a:latin typeface="メイリオ" panose="020B0604030504040204" pitchFamily="50" charset="-128"/>
                    <a:ea typeface="メイリオ" panose="020B0604030504040204" pitchFamily="50" charset="-128"/>
                  </a:rPr>
                  <a:t>ら</a:t>
                </a:r>
                <a:r>
                  <a:rPr lang="en-US" altLang="ja-JP" sz="1850" b="1" dirty="0">
                    <a:solidFill>
                      <a:srgbClr val="FF0000"/>
                    </a:solidFill>
                    <a:latin typeface="メイリオ" panose="020B0604030504040204" pitchFamily="50" charset="-128"/>
                    <a:ea typeface="メイリオ" panose="020B0604030504040204" pitchFamily="50" charset="-128"/>
                  </a:rPr>
                  <a:t>100</a:t>
                </a:r>
                <a:r>
                  <a:rPr lang="ja-JP" altLang="en-US" sz="1850" b="1">
                    <a:solidFill>
                      <a:srgbClr val="FF0000"/>
                    </a:solidFill>
                    <a:latin typeface="メイリオ" panose="020B0604030504040204" pitchFamily="50" charset="-128"/>
                    <a:ea typeface="メイリオ" panose="020B0604030504040204" pitchFamily="50" charset="-128"/>
                  </a:rPr>
                  <a:t>人</a:t>
                </a:r>
                <a:r>
                  <a:rPr lang="ja-JP" altLang="ja-JP" sz="1850" b="1">
                    <a:solidFill>
                      <a:srgbClr val="FF0000"/>
                    </a:solidFill>
                    <a:latin typeface="メイリオ" panose="020B0604030504040204" pitchFamily="50" charset="-128"/>
                    <a:ea typeface="メイリオ" panose="020B0604030504040204" pitchFamily="50" charset="-128"/>
                  </a:rPr>
                  <a:t>の</a:t>
                </a:r>
                <a:r>
                  <a:rPr lang="ja-JP" altLang="ja-JP" sz="1850" b="1" dirty="0">
                    <a:solidFill>
                      <a:srgbClr val="FF0000"/>
                    </a:solidFill>
                    <a:latin typeface="メイリオ" panose="020B0604030504040204" pitchFamily="50" charset="-128"/>
                    <a:ea typeface="メイリオ" panose="020B0604030504040204" pitchFamily="50" charset="-128"/>
                  </a:rPr>
                  <a:t>サンプ</a:t>
                </a:r>
                <a:r>
                  <a:rPr lang="ja-JP" altLang="en-US" sz="1850" b="1" dirty="0">
                    <a:solidFill>
                      <a:srgbClr val="FF0000"/>
                    </a:solidFill>
                    <a:latin typeface="メイリオ" panose="020B0604030504040204" pitchFamily="50" charset="-128"/>
                    <a:ea typeface="メイリオ" panose="020B0604030504040204" pitchFamily="50" charset="-128"/>
                  </a:rPr>
                  <a:t>リング</a:t>
                </a:r>
                <a:r>
                  <a:rPr lang="ja-JP" altLang="en-US" sz="1850" b="1">
                    <a:solidFill>
                      <a:srgbClr val="FF0000"/>
                    </a:solidFill>
                    <a:latin typeface="メイリオ" panose="020B0604030504040204" pitchFamily="50" charset="-128"/>
                    <a:ea typeface="メイリオ" panose="020B0604030504040204" pitchFamily="50" charset="-128"/>
                  </a:rPr>
                  <a:t>が行われた。このとき</a:t>
                </a:r>
                <a:r>
                  <a:rPr lang="ja-JP" altLang="ja-JP" sz="1850" b="1">
                    <a:solidFill>
                      <a:srgbClr val="FF0000"/>
                    </a:solidFill>
                    <a:latin typeface="メイリオ" panose="020B0604030504040204" pitchFamily="50" charset="-128"/>
                    <a:ea typeface="メイリオ" panose="020B0604030504040204" pitchFamily="50" charset="-128"/>
                  </a:rPr>
                  <a:t>標本平均が</a:t>
                </a:r>
                <a:r>
                  <a:rPr lang="en-US" altLang="ja-JP" sz="1850" b="1" dirty="0">
                    <a:solidFill>
                      <a:srgbClr val="FF0000"/>
                    </a:solidFill>
                    <a:latin typeface="メイリオ" panose="020B0604030504040204" pitchFamily="50" charset="-128"/>
                    <a:ea typeface="メイリオ" panose="020B0604030504040204" pitchFamily="50" charset="-128"/>
                  </a:rPr>
                  <a:t>173cm</a:t>
                </a:r>
                <a:r>
                  <a:rPr lang="ja-JP" altLang="en-US" sz="1850" b="1">
                    <a:solidFill>
                      <a:srgbClr val="FF0000"/>
                    </a:solidFill>
                    <a:latin typeface="メイリオ" panose="020B0604030504040204" pitchFamily="50" charset="-128"/>
                    <a:ea typeface="メイリオ" panose="020B0604030504040204" pitchFamily="50" charset="-128"/>
                  </a:rPr>
                  <a:t>を超える確率は？</a:t>
                </a:r>
                <a:endParaRPr lang="en-US" altLang="ja-JP" sz="1850" b="1" dirty="0">
                  <a:solidFill>
                    <a:srgbClr val="FF0000"/>
                  </a:solidFill>
                  <a:latin typeface="メイリオ" panose="020B0604030504040204" pitchFamily="50" charset="-128"/>
                  <a:ea typeface="メイリオ" panose="020B0604030504040204" pitchFamily="50" charset="-128"/>
                </a:endParaRPr>
              </a:p>
              <a:p>
                <a:endParaRPr kumimoji="1" lang="ja-JP" altLang="en-US"/>
              </a:p>
            </p:txBody>
          </p:sp>
        </mc:Choice>
        <mc:Fallback xmlns="">
          <p:sp>
            <p:nvSpPr>
              <p:cNvPr id="33" name="テキスト ボックス 32">
                <a:extLst>
                  <a:ext uri="{FF2B5EF4-FFF2-40B4-BE49-F238E27FC236}">
                    <a16:creationId xmlns:a16="http://schemas.microsoft.com/office/drawing/2014/main" id="{4790675D-84D6-4D4B-A8D1-6E7C4891FDFD}"/>
                  </a:ext>
                </a:extLst>
              </p:cNvPr>
              <p:cNvSpPr txBox="1">
                <a:spLocks noRot="1" noChangeAspect="1" noMove="1" noResize="1" noEditPoints="1" noAdjustHandles="1" noChangeArrowheads="1" noChangeShapeType="1" noTextEdit="1"/>
              </p:cNvSpPr>
              <p:nvPr/>
            </p:nvSpPr>
            <p:spPr>
              <a:xfrm>
                <a:off x="1994707" y="1418499"/>
                <a:ext cx="4710893" cy="1538883"/>
              </a:xfrm>
              <a:prstGeom prst="rect">
                <a:avLst/>
              </a:prstGeom>
              <a:blipFill>
                <a:blip r:embed="rId8"/>
                <a:stretch>
                  <a:fillRect l="-806" t="-1639" r="-806"/>
                </a:stretch>
              </a:blipFill>
            </p:spPr>
            <p:txBody>
              <a:bodyPr/>
              <a:lstStyle/>
              <a:p>
                <a:r>
                  <a:rPr lang="ja-JP" altLang="en-US">
                    <a:noFill/>
                  </a:rPr>
                  <a:t> </a:t>
                </a:r>
              </a:p>
            </p:txBody>
          </p:sp>
        </mc:Fallback>
      </mc:AlternateContent>
      <p:pic>
        <p:nvPicPr>
          <p:cNvPr id="36" name="図 35">
            <a:extLst>
              <a:ext uri="{FF2B5EF4-FFF2-40B4-BE49-F238E27FC236}">
                <a16:creationId xmlns:a16="http://schemas.microsoft.com/office/drawing/2014/main" id="{2EA09EC2-C8A2-7E46-9E6A-17F9A49AE891}"/>
              </a:ext>
            </a:extLst>
          </p:cNvPr>
          <p:cNvPicPr>
            <a:picLocks noChangeAspect="1"/>
          </p:cNvPicPr>
          <p:nvPr/>
        </p:nvPicPr>
        <p:blipFill>
          <a:blip r:embed="rId3"/>
          <a:stretch>
            <a:fillRect/>
          </a:stretch>
        </p:blipFill>
        <p:spPr>
          <a:xfrm>
            <a:off x="8030629" y="4338701"/>
            <a:ext cx="2601690" cy="1799309"/>
          </a:xfrm>
          <a:prstGeom prst="rect">
            <a:avLst/>
          </a:prstGeom>
        </p:spPr>
      </p:pic>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4725DD3F-BE9E-EA44-ACDB-5956B4CA0FF8}"/>
                  </a:ext>
                </a:extLst>
              </p:cNvPr>
              <p:cNvSpPr/>
              <p:nvPr/>
            </p:nvSpPr>
            <p:spPr>
              <a:xfrm>
                <a:off x="10229583" y="5856310"/>
                <a:ext cx="148742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400" i="1">
                              <a:latin typeface="Cambria Math" charset="0"/>
                              <a:ea typeface="Hiragino Kaku Gothic ProN" charset="-128"/>
                            </a:rPr>
                          </m:ctrlPr>
                        </m:accPr>
                        <m:e>
                          <m:r>
                            <a:rPr lang="en-US" altLang="ja-JP" sz="2400" i="1">
                              <a:latin typeface="Cambria Math" charset="0"/>
                              <a:ea typeface="Hiragino Kaku Gothic ProN" charset="-128"/>
                            </a:rPr>
                            <m:t>𝑋</m:t>
                          </m:r>
                        </m:e>
                      </m:acc>
                    </m:oMath>
                  </m:oMathPara>
                </a14:m>
                <a:endParaRPr lang="ja-JP" altLang="en-US" sz="2585" dirty="0"/>
              </a:p>
            </p:txBody>
          </p:sp>
        </mc:Choice>
        <mc:Fallback xmlns="">
          <p:sp>
            <p:nvSpPr>
              <p:cNvPr id="37" name="正方形/長方形 36">
                <a:extLst>
                  <a:ext uri="{FF2B5EF4-FFF2-40B4-BE49-F238E27FC236}">
                    <a16:creationId xmlns:a16="http://schemas.microsoft.com/office/drawing/2014/main" id="{4725DD3F-BE9E-EA44-ACDB-5956B4CA0FF8}"/>
                  </a:ext>
                </a:extLst>
              </p:cNvPr>
              <p:cNvSpPr>
                <a:spLocks noRot="1" noChangeAspect="1" noMove="1" noResize="1" noEditPoints="1" noAdjustHandles="1" noChangeArrowheads="1" noChangeShapeType="1" noTextEdit="1"/>
              </p:cNvSpPr>
              <p:nvPr/>
            </p:nvSpPr>
            <p:spPr>
              <a:xfrm>
                <a:off x="10229583" y="5856310"/>
                <a:ext cx="1487422" cy="46166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a:extLst>
                  <a:ext uri="{FF2B5EF4-FFF2-40B4-BE49-F238E27FC236}">
                    <a16:creationId xmlns:a16="http://schemas.microsoft.com/office/drawing/2014/main" id="{FD83FD4E-D4E6-5741-9294-8183BA0B3DF3}"/>
                  </a:ext>
                </a:extLst>
              </p:cNvPr>
              <p:cNvSpPr/>
              <p:nvPr/>
            </p:nvSpPr>
            <p:spPr>
              <a:xfrm>
                <a:off x="9618995" y="4562046"/>
                <a:ext cx="2098010"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altLang="ja-JP" sz="1800" i="1" smtClean="0">
                              <a:latin typeface="Cambria Math" panose="02040503050406030204" pitchFamily="18" charset="0"/>
                              <a:ea typeface="Cambria Math" charset="0"/>
                              <a:cs typeface="Cambria Math" charset="0"/>
                            </a:rPr>
                          </m:ctrlPr>
                        </m:fPr>
                        <m:num>
                          <m:r>
                            <a:rPr lang="mr-IN" altLang="ja-JP" sz="1800" i="1">
                              <a:latin typeface="Cambria Math" charset="0"/>
                              <a:ea typeface="Cambria Math" charset="0"/>
                              <a:cs typeface="Cambria Math" charset="0"/>
                            </a:rPr>
                            <m:t>𝜎</m:t>
                          </m:r>
                        </m:num>
                        <m:den>
                          <m:rad>
                            <m:radPr>
                              <m:degHide m:val="on"/>
                              <m:ctrlPr>
                                <a:rPr lang="mr-IN" altLang="ja-JP" sz="1800" i="1">
                                  <a:latin typeface="Cambria Math" panose="02040503050406030204" pitchFamily="18" charset="0"/>
                                  <a:ea typeface="Cambria Math" charset="0"/>
                                  <a:cs typeface="Cambria Math" charset="0"/>
                                </a:rPr>
                              </m:ctrlPr>
                            </m:radPr>
                            <m:deg/>
                            <m:e>
                              <m:r>
                                <a:rPr lang="en-US" altLang="ja-JP" sz="1800" i="1">
                                  <a:latin typeface="Cambria Math" charset="0"/>
                                  <a:ea typeface="Cambria Math" charset="0"/>
                                  <a:cs typeface="Cambria Math" charset="0"/>
                                </a:rPr>
                                <m:t>𝑛</m:t>
                              </m:r>
                            </m:e>
                          </m:rad>
                        </m:den>
                      </m:f>
                      <m:r>
                        <a:rPr lang="en-US" altLang="ja-JP" sz="1800">
                          <a:latin typeface="Cambria Math" panose="02040503050406030204" pitchFamily="18" charset="0"/>
                          <a:ea typeface="Cambria Math" charset="0"/>
                          <a:cs typeface="Cambria Math" charset="0"/>
                        </a:rPr>
                        <m:t>=</m:t>
                      </m:r>
                      <m:f>
                        <m:fPr>
                          <m:ctrlPr>
                            <a:rPr lang="mr-IN" altLang="ja-JP" sz="1800" i="1">
                              <a:latin typeface="Cambria Math" panose="02040503050406030204" pitchFamily="18" charset="0"/>
                              <a:ea typeface="Cambria Math" charset="0"/>
                              <a:cs typeface="Cambria Math" charset="0"/>
                            </a:rPr>
                          </m:ctrlPr>
                        </m:fPr>
                        <m:num>
                          <m:r>
                            <a:rPr lang="en-US" altLang="ja-JP" sz="1800" i="1">
                              <a:latin typeface="Cambria Math" charset="0"/>
                              <a:ea typeface="Cambria Math" charset="0"/>
                              <a:cs typeface="Cambria Math" charset="0"/>
                            </a:rPr>
                            <m:t>4.5</m:t>
                          </m:r>
                        </m:num>
                        <m:den>
                          <m:rad>
                            <m:radPr>
                              <m:degHide m:val="on"/>
                              <m:ctrlPr>
                                <a:rPr lang="mr-IN" altLang="ja-JP" sz="1800" i="1">
                                  <a:latin typeface="Cambria Math" panose="02040503050406030204" pitchFamily="18" charset="0"/>
                                  <a:ea typeface="Cambria Math" charset="0"/>
                                  <a:cs typeface="Cambria Math" charset="0"/>
                                </a:rPr>
                              </m:ctrlPr>
                            </m:radPr>
                            <m:deg/>
                            <m:e>
                              <m:r>
                                <a:rPr lang="en-US" altLang="ja-JP" sz="1800" i="1">
                                  <a:latin typeface="Cambria Math" charset="0"/>
                                  <a:ea typeface="Cambria Math" charset="0"/>
                                  <a:cs typeface="Cambria Math" charset="0"/>
                                </a:rPr>
                                <m:t>100</m:t>
                              </m:r>
                            </m:e>
                          </m:rad>
                        </m:den>
                      </m:f>
                      <m:r>
                        <a:rPr lang="en-US" altLang="ja-JP" sz="1800" b="0" i="1" smtClean="0">
                          <a:latin typeface="Cambria Math" panose="02040503050406030204" pitchFamily="18" charset="0"/>
                          <a:ea typeface="Cambria Math" charset="0"/>
                          <a:cs typeface="Cambria Math" charset="0"/>
                        </a:rPr>
                        <m:t>=0.45</m:t>
                      </m:r>
                    </m:oMath>
                  </m:oMathPara>
                </a14:m>
                <a:endParaRPr lang="ja-JP" altLang="en-US" sz="1800" dirty="0"/>
              </a:p>
            </p:txBody>
          </p:sp>
        </mc:Choice>
        <mc:Fallback xmlns="">
          <p:sp>
            <p:nvSpPr>
              <p:cNvPr id="40" name="正方形/長方形 39">
                <a:extLst>
                  <a:ext uri="{FF2B5EF4-FFF2-40B4-BE49-F238E27FC236}">
                    <a16:creationId xmlns:a16="http://schemas.microsoft.com/office/drawing/2014/main" id="{FD83FD4E-D4E6-5741-9294-8183BA0B3DF3}"/>
                  </a:ext>
                </a:extLst>
              </p:cNvPr>
              <p:cNvSpPr>
                <a:spLocks noRot="1" noChangeAspect="1" noMove="1" noResize="1" noEditPoints="1" noAdjustHandles="1" noChangeArrowheads="1" noChangeShapeType="1" noTextEdit="1"/>
              </p:cNvSpPr>
              <p:nvPr/>
            </p:nvSpPr>
            <p:spPr>
              <a:xfrm>
                <a:off x="9618995" y="4562046"/>
                <a:ext cx="2098010" cy="670183"/>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3B31FD7A-D199-B74C-955E-39CE4E3C4940}"/>
                  </a:ext>
                </a:extLst>
              </p:cNvPr>
              <p:cNvSpPr/>
              <p:nvPr/>
            </p:nvSpPr>
            <p:spPr>
              <a:xfrm>
                <a:off x="8773444" y="6196811"/>
                <a:ext cx="10565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a:latin typeface="Cambria Math" charset="0"/>
                          <a:ea typeface="Cambria Math" charset="0"/>
                          <a:cs typeface="Cambria Math" charset="0"/>
                        </a:rPr>
                        <m:t>𝜇</m:t>
                      </m:r>
                      <m:r>
                        <a:rPr lang="en-US" altLang="ja-JP" sz="1800">
                          <a:latin typeface="Cambria Math" charset="0"/>
                          <a:ea typeface="Cambria Math" charset="0"/>
                          <a:cs typeface="Cambria Math" charset="0"/>
                        </a:rPr>
                        <m:t>=172</m:t>
                      </m:r>
                    </m:oMath>
                  </m:oMathPara>
                </a14:m>
                <a:endParaRPr lang="ja-JP" altLang="en-US" sz="1800" dirty="0"/>
              </a:p>
            </p:txBody>
          </p:sp>
        </mc:Choice>
        <mc:Fallback xmlns="">
          <p:sp>
            <p:nvSpPr>
              <p:cNvPr id="41" name="正方形/長方形 40">
                <a:extLst>
                  <a:ext uri="{FF2B5EF4-FFF2-40B4-BE49-F238E27FC236}">
                    <a16:creationId xmlns:a16="http://schemas.microsoft.com/office/drawing/2014/main" id="{3B31FD7A-D199-B74C-955E-39CE4E3C4940}"/>
                  </a:ext>
                </a:extLst>
              </p:cNvPr>
              <p:cNvSpPr>
                <a:spLocks noRot="1" noChangeAspect="1" noMove="1" noResize="1" noEditPoints="1" noAdjustHandles="1" noChangeArrowheads="1" noChangeShapeType="1" noTextEdit="1"/>
              </p:cNvSpPr>
              <p:nvPr/>
            </p:nvSpPr>
            <p:spPr>
              <a:xfrm>
                <a:off x="8773444" y="6196811"/>
                <a:ext cx="1056508" cy="369332"/>
              </a:xfrm>
              <a:prstGeom prst="rect">
                <a:avLst/>
              </a:prstGeom>
              <a:blipFill>
                <a:blip r:embed="rId11"/>
                <a:stretch>
                  <a:fillRect b="-3333"/>
                </a:stretch>
              </a:blipFill>
            </p:spPr>
            <p:txBody>
              <a:bodyPr/>
              <a:lstStyle/>
              <a:p>
                <a:r>
                  <a:rPr lang="ja-JP" altLang="en-US">
                    <a:noFill/>
                  </a:rPr>
                  <a:t> </a:t>
                </a:r>
              </a:p>
            </p:txBody>
          </p:sp>
        </mc:Fallback>
      </mc:AlternateContent>
      <p:cxnSp>
        <p:nvCxnSpPr>
          <p:cNvPr id="5" name="直線矢印コネクタ 4">
            <a:extLst>
              <a:ext uri="{FF2B5EF4-FFF2-40B4-BE49-F238E27FC236}">
                <a16:creationId xmlns:a16="http://schemas.microsoft.com/office/drawing/2014/main" id="{BA1927D0-139F-7445-B639-22FEDD598C65}"/>
              </a:ext>
            </a:extLst>
          </p:cNvPr>
          <p:cNvCxnSpPr/>
          <p:nvPr/>
        </p:nvCxnSpPr>
        <p:spPr bwMode="auto">
          <a:xfrm>
            <a:off x="9225498" y="5170447"/>
            <a:ext cx="435218"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42" name="右矢印 41">
            <a:extLst>
              <a:ext uri="{FF2B5EF4-FFF2-40B4-BE49-F238E27FC236}">
                <a16:creationId xmlns:a16="http://schemas.microsoft.com/office/drawing/2014/main" id="{AE7FE52E-0227-D143-A1F8-67BDD23489F5}"/>
              </a:ext>
            </a:extLst>
          </p:cNvPr>
          <p:cNvSpPr/>
          <p:nvPr/>
        </p:nvSpPr>
        <p:spPr>
          <a:xfrm rot="20261763">
            <a:off x="4886876" y="3340634"/>
            <a:ext cx="2282365"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テキスト ボックス 42">
            <a:extLst>
              <a:ext uri="{FF2B5EF4-FFF2-40B4-BE49-F238E27FC236}">
                <a16:creationId xmlns:a16="http://schemas.microsoft.com/office/drawing/2014/main" id="{0D38EAE9-44D1-5A45-9CC8-F93895E75AFD}"/>
              </a:ext>
            </a:extLst>
          </p:cNvPr>
          <p:cNvSpPr txBox="1"/>
          <p:nvPr/>
        </p:nvSpPr>
        <p:spPr>
          <a:xfrm rot="20179343">
            <a:off x="4805922" y="3490681"/>
            <a:ext cx="2386173" cy="66941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a:t>
            </a:r>
            <a:r>
              <a:rPr lang="en-US" altLang="ja-JP" sz="2400" b="1" dirty="0">
                <a:solidFill>
                  <a:srgbClr val="FF0000"/>
                </a:solidFill>
              </a:rPr>
              <a:t>n=100</a:t>
            </a:r>
            <a:endParaRPr lang="ja-JP" altLang="en-US" sz="2400" b="1">
              <a:solidFill>
                <a:srgbClr val="FF0000"/>
              </a:solidFill>
            </a:endParaRPr>
          </a:p>
          <a:p>
            <a:r>
              <a:rPr lang="ja-JP" altLang="en-US" sz="1350"/>
              <a:t>　</a:t>
            </a:r>
            <a:endParaRPr lang="ja-JP" altLang="en-US" sz="1350" dirty="0"/>
          </a:p>
        </p:txBody>
      </p:sp>
      <mc:AlternateContent xmlns:mc="http://schemas.openxmlformats.org/markup-compatibility/2006" xmlns:a14="http://schemas.microsoft.com/office/drawing/2010/main">
        <mc:Choice Requires="a14">
          <p:sp>
            <p:nvSpPr>
              <p:cNvPr id="44" name="正方形/長方形 43">
                <a:extLst>
                  <a:ext uri="{FF2B5EF4-FFF2-40B4-BE49-F238E27FC236}">
                    <a16:creationId xmlns:a16="http://schemas.microsoft.com/office/drawing/2014/main" id="{E8BD864B-FA3F-A54F-A066-C7A8AD787052}"/>
                  </a:ext>
                </a:extLst>
              </p:cNvPr>
              <p:cNvSpPr/>
              <p:nvPr/>
            </p:nvSpPr>
            <p:spPr>
              <a:xfrm>
                <a:off x="7314369" y="2955763"/>
                <a:ext cx="182332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smtClean="0">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b="0" i="1" smtClean="0">
                              <a:latin typeface="Cambria Math" panose="02040503050406030204" pitchFamily="18" charset="0"/>
                            </a:rPr>
                            <m:t>100</m:t>
                          </m:r>
                        </m:sub>
                      </m:sSub>
                    </m:oMath>
                  </m:oMathPara>
                </a14:m>
                <a:endParaRPr lang="ja-JP" altLang="en-US" sz="1846"/>
              </a:p>
            </p:txBody>
          </p:sp>
        </mc:Choice>
        <mc:Fallback xmlns="">
          <p:sp>
            <p:nvSpPr>
              <p:cNvPr id="44" name="正方形/長方形 43">
                <a:extLst>
                  <a:ext uri="{FF2B5EF4-FFF2-40B4-BE49-F238E27FC236}">
                    <a16:creationId xmlns:a16="http://schemas.microsoft.com/office/drawing/2014/main" id="{E8BD864B-FA3F-A54F-A066-C7A8AD787052}"/>
                  </a:ext>
                </a:extLst>
              </p:cNvPr>
              <p:cNvSpPr>
                <a:spLocks noRot="1" noChangeAspect="1" noMove="1" noResize="1" noEditPoints="1" noAdjustHandles="1" noChangeArrowheads="1" noChangeShapeType="1" noTextEdit="1"/>
              </p:cNvSpPr>
              <p:nvPr/>
            </p:nvSpPr>
            <p:spPr>
              <a:xfrm>
                <a:off x="7314369" y="2955763"/>
                <a:ext cx="1823320" cy="376385"/>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D215D9E-8030-5244-AFBA-5986CE1A9415}"/>
                  </a:ext>
                </a:extLst>
              </p:cNvPr>
              <p:cNvSpPr txBox="1"/>
              <p:nvPr/>
            </p:nvSpPr>
            <p:spPr>
              <a:xfrm>
                <a:off x="7348488" y="2190910"/>
                <a:ext cx="1765227" cy="376385"/>
              </a:xfrm>
              <a:prstGeom prst="rect">
                <a:avLst/>
              </a:prstGeom>
              <a:noFill/>
            </p:spPr>
            <p:txBody>
              <a:bodyPr wrap="none" rtlCol="0">
                <a:spAutoFit/>
              </a:bodyPr>
              <a:lstStyle/>
              <a:p>
                <a14:m>
                  <m:oMath xmlns:m="http://schemas.openxmlformats.org/officeDocument/2006/math">
                    <m:r>
                      <a:rPr kumimoji="1" lang="en-US" altLang="ja-JP" sz="1846" b="0" i="1" smtClean="0">
                        <a:latin typeface="Cambria Math" panose="02040503050406030204" pitchFamily="18" charset="0"/>
                        <a:ea typeface="メイリオ" panose="020B0604030504040204" pitchFamily="50" charset="-128"/>
                      </a:rPr>
                      <m:t>100</m:t>
                    </m:r>
                  </m:oMath>
                </a14:m>
                <a:r>
                  <a:rPr kumimoji="1" lang="ja-JP" altLang="en-US" sz="1846">
                    <a:latin typeface="メイリオ" panose="020B0604030504040204" pitchFamily="50" charset="-128"/>
                    <a:ea typeface="メイリオ" panose="020B0604030504040204" pitchFamily="50" charset="-128"/>
                  </a:rPr>
                  <a:t>個のデータ</a:t>
                </a:r>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45" name="テキスト ボックス 44">
                <a:extLst>
                  <a:ext uri="{FF2B5EF4-FFF2-40B4-BE49-F238E27FC236}">
                    <a16:creationId xmlns:a16="http://schemas.microsoft.com/office/drawing/2014/main" id="{7D215D9E-8030-5244-AFBA-5986CE1A9415}"/>
                  </a:ext>
                </a:extLst>
              </p:cNvPr>
              <p:cNvSpPr txBox="1">
                <a:spLocks noRot="1" noChangeAspect="1" noMove="1" noResize="1" noEditPoints="1" noAdjustHandles="1" noChangeArrowheads="1" noChangeShapeType="1" noTextEdit="1"/>
              </p:cNvSpPr>
              <p:nvPr/>
            </p:nvSpPr>
            <p:spPr>
              <a:xfrm>
                <a:off x="7348488" y="2190910"/>
                <a:ext cx="1765227" cy="376385"/>
              </a:xfrm>
              <a:prstGeom prst="rect">
                <a:avLst/>
              </a:prstGeom>
              <a:blipFill>
                <a:blip r:embed="rId13"/>
                <a:stretch>
                  <a:fillRect t="-6667" r="-1429"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BFA13AB8-2C34-C54C-9034-94AD122F810C}"/>
                  </a:ext>
                </a:extLst>
              </p:cNvPr>
              <p:cNvSpPr/>
              <p:nvPr/>
            </p:nvSpPr>
            <p:spPr>
              <a:xfrm>
                <a:off x="9692031" y="2906675"/>
                <a:ext cx="1075103"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smtClean="0">
                              <a:latin typeface="Cambria Math" panose="02040503050406030204" pitchFamily="18" charset="0"/>
                            </a:rPr>
                          </m:ctrlPr>
                        </m:accPr>
                        <m:e>
                          <m:r>
                            <a:rPr lang="en-US" altLang="ja-JP" sz="1846" b="0" i="1" smtClean="0">
                              <a:latin typeface="Cambria Math" panose="02040503050406030204" pitchFamily="18" charset="0"/>
                            </a:rPr>
                            <m:t>𝑥</m:t>
                          </m:r>
                        </m:e>
                      </m:acc>
                      <m:r>
                        <a:rPr lang="en-US" altLang="ja-JP" sz="1846" i="1">
                          <a:latin typeface="Cambria Math" panose="02040503050406030204" pitchFamily="18" charset="0"/>
                          <a:ea typeface="Cambria Math" panose="02040503050406030204" pitchFamily="18" charset="0"/>
                        </a:rPr>
                        <m:t>≥</m:t>
                      </m:r>
                      <m:r>
                        <a:rPr lang="en-US" altLang="ja-JP" sz="1846" b="0" i="1" smtClean="0">
                          <a:latin typeface="Cambria Math" panose="02040503050406030204" pitchFamily="18" charset="0"/>
                        </a:rPr>
                        <m:t>173</m:t>
                      </m:r>
                    </m:oMath>
                  </m:oMathPara>
                </a14:m>
                <a:endParaRPr lang="ja-JP" altLang="en-US" sz="1846"/>
              </a:p>
            </p:txBody>
          </p:sp>
        </mc:Choice>
        <mc:Fallback xmlns="">
          <p:sp>
            <p:nvSpPr>
              <p:cNvPr id="46" name="正方形/長方形 45">
                <a:extLst>
                  <a:ext uri="{FF2B5EF4-FFF2-40B4-BE49-F238E27FC236}">
                    <a16:creationId xmlns:a16="http://schemas.microsoft.com/office/drawing/2014/main" id="{BFA13AB8-2C34-C54C-9034-94AD122F810C}"/>
                  </a:ext>
                </a:extLst>
              </p:cNvPr>
              <p:cNvSpPr>
                <a:spLocks noRot="1" noChangeAspect="1" noMove="1" noResize="1" noEditPoints="1" noAdjustHandles="1" noChangeArrowheads="1" noChangeShapeType="1" noTextEdit="1"/>
              </p:cNvSpPr>
              <p:nvPr/>
            </p:nvSpPr>
            <p:spPr>
              <a:xfrm>
                <a:off x="9692031" y="2906675"/>
                <a:ext cx="1075103" cy="376385"/>
              </a:xfrm>
              <a:prstGeom prst="rect">
                <a:avLst/>
              </a:prstGeom>
              <a:blipFill>
                <a:blip r:embed="rId14"/>
                <a:stretch>
                  <a:fillRect/>
                </a:stretch>
              </a:blipFill>
            </p:spPr>
            <p:txBody>
              <a:bodyPr/>
              <a:lstStyle/>
              <a:p>
                <a:r>
                  <a:rPr lang="ja-JP" altLang="en-US">
                    <a:noFill/>
                  </a:rPr>
                  <a:t> </a:t>
                </a:r>
              </a:p>
            </p:txBody>
          </p:sp>
        </mc:Fallback>
      </mc:AlternateContent>
      <p:cxnSp>
        <p:nvCxnSpPr>
          <p:cNvPr id="47" name="直線矢印コネクタ 46">
            <a:extLst>
              <a:ext uri="{FF2B5EF4-FFF2-40B4-BE49-F238E27FC236}">
                <a16:creationId xmlns:a16="http://schemas.microsoft.com/office/drawing/2014/main" id="{2D1E6B3C-B8DA-7B46-8425-B6469B858464}"/>
              </a:ext>
            </a:extLst>
          </p:cNvPr>
          <p:cNvCxnSpPr>
            <a:cxnSpLocks/>
          </p:cNvCxnSpPr>
          <p:nvPr/>
        </p:nvCxnSpPr>
        <p:spPr>
          <a:xfrm flipV="1">
            <a:off x="9194948" y="3111532"/>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左中かっこ 25">
            <a:extLst>
              <a:ext uri="{FF2B5EF4-FFF2-40B4-BE49-F238E27FC236}">
                <a16:creationId xmlns:a16="http://schemas.microsoft.com/office/drawing/2014/main" id="{6C28F629-BBC5-BD48-B000-93805CE1C240}"/>
              </a:ext>
            </a:extLst>
          </p:cNvPr>
          <p:cNvSpPr/>
          <p:nvPr/>
        </p:nvSpPr>
        <p:spPr>
          <a:xfrm rot="5400000">
            <a:off x="7972621" y="1956672"/>
            <a:ext cx="398584" cy="15787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A8997D2-7C14-7047-AFD0-E20D24523D7B}"/>
                  </a:ext>
                </a:extLst>
              </p:cNvPr>
              <p:cNvSpPr txBox="1"/>
              <p:nvPr/>
            </p:nvSpPr>
            <p:spPr>
              <a:xfrm>
                <a:off x="8016719" y="3962400"/>
                <a:ext cx="2378063" cy="369332"/>
              </a:xfrm>
              <a:prstGeom prst="rect">
                <a:avLst/>
              </a:prstGeom>
              <a:solidFill>
                <a:schemeClr val="bg1"/>
              </a:solidFill>
            </p:spPr>
            <p:txBody>
              <a:bodyPr wrap="square" rtlCol="0">
                <a:spAutoFit/>
              </a:bodyPr>
              <a:lstStyle/>
              <a:p>
                <a:r>
                  <a:rPr lang="ja-JP" altLang="en-US" sz="1800" b="1" dirty="0">
                    <a:solidFill>
                      <a:srgbClr val="0070C0"/>
                    </a:solidFill>
                    <a:ea typeface="メイリオ" panose="020B0604030504040204" pitchFamily="50" charset="-128"/>
                  </a:rPr>
                  <a:t>標本平均</a:t>
                </a:r>
                <a14:m>
                  <m:oMath xmlns:m="http://schemas.openxmlformats.org/officeDocument/2006/math">
                    <m:acc>
                      <m:accPr>
                        <m:chr m:val="̅"/>
                        <m:ctrlPr>
                          <a:rPr lang="ja-JP" altLang="en-US" sz="1800" b="1" i="1">
                            <a:solidFill>
                              <a:srgbClr val="0070C0"/>
                            </a:solidFill>
                            <a:latin typeface="Cambria Math" panose="02040503050406030204" pitchFamily="18" charset="0"/>
                            <a:ea typeface="メイリオ" panose="020B0604030504040204" pitchFamily="50" charset="-128"/>
                          </a:rPr>
                        </m:ctrlPr>
                      </m:accPr>
                      <m:e>
                        <m:r>
                          <a:rPr lang="en-US" altLang="ja-JP" sz="1800" b="1" i="1">
                            <a:solidFill>
                              <a:srgbClr val="0070C0"/>
                            </a:solidFill>
                            <a:latin typeface="Cambria Math" panose="02040503050406030204" pitchFamily="18" charset="0"/>
                            <a:ea typeface="メイリオ" panose="020B0604030504040204" pitchFamily="50" charset="-128"/>
                          </a:rPr>
                          <m:t> </m:t>
                        </m:r>
                        <m:r>
                          <a:rPr lang="en-US" altLang="ja-JP" sz="1800" b="1" i="1">
                            <a:solidFill>
                              <a:srgbClr val="0070C0"/>
                            </a:solidFill>
                            <a:latin typeface="Cambria Math" panose="02040503050406030204" pitchFamily="18" charset="0"/>
                            <a:ea typeface="メイリオ" panose="020B0604030504040204" pitchFamily="50" charset="-128"/>
                          </a:rPr>
                          <m:t>𝑿</m:t>
                        </m:r>
                      </m:e>
                    </m:acc>
                    <m:r>
                      <a:rPr lang="en-US" altLang="ja-JP" sz="1800" b="1">
                        <a:solidFill>
                          <a:srgbClr val="0070C0"/>
                        </a:solidFill>
                        <a:latin typeface="Cambria Math" panose="02040503050406030204" pitchFamily="18" charset="0"/>
                        <a:ea typeface="メイリオ" panose="020B0604030504040204" pitchFamily="50" charset="-128"/>
                      </a:rPr>
                      <m:t> </m:t>
                    </m:r>
                  </m:oMath>
                </a14:m>
                <a:r>
                  <a:rPr lang="ja-JP" altLang="en-US" sz="1800" b="1" dirty="0">
                    <a:solidFill>
                      <a:srgbClr val="0070C0"/>
                    </a:solidFill>
                    <a:latin typeface="メイリオ" panose="020B0604030504040204" pitchFamily="50" charset="-128"/>
                    <a:ea typeface="メイリオ" panose="020B0604030504040204" pitchFamily="50" charset="-128"/>
                  </a:rPr>
                  <a:t>の分布</a:t>
                </a:r>
              </a:p>
            </p:txBody>
          </p:sp>
        </mc:Choice>
        <mc:Fallback xmlns="">
          <p:sp>
            <p:nvSpPr>
              <p:cNvPr id="29" name="テキスト ボックス 28">
                <a:extLst>
                  <a:ext uri="{FF2B5EF4-FFF2-40B4-BE49-F238E27FC236}">
                    <a16:creationId xmlns:a16="http://schemas.microsoft.com/office/drawing/2014/main" id="{9A8997D2-7C14-7047-AFD0-E20D24523D7B}"/>
                  </a:ext>
                </a:extLst>
              </p:cNvPr>
              <p:cNvSpPr txBox="1">
                <a:spLocks noRot="1" noChangeAspect="1" noMove="1" noResize="1" noEditPoints="1" noAdjustHandles="1" noChangeArrowheads="1" noChangeShapeType="1" noTextEdit="1"/>
              </p:cNvSpPr>
              <p:nvPr/>
            </p:nvSpPr>
            <p:spPr>
              <a:xfrm>
                <a:off x="8016719" y="3962400"/>
                <a:ext cx="2378063" cy="369332"/>
              </a:xfrm>
              <a:prstGeom prst="rect">
                <a:avLst/>
              </a:prstGeom>
              <a:blipFill>
                <a:blip r:embed="rId15"/>
                <a:stretch>
                  <a:fillRect t="-3448" b="-24138"/>
                </a:stretch>
              </a:blipFill>
            </p:spPr>
            <p:txBody>
              <a:bodyPr/>
              <a:lstStyle/>
              <a:p>
                <a:r>
                  <a:rPr lang="ja-JP" altLang="en-US">
                    <a:noFill/>
                  </a:rPr>
                  <a:t> </a:t>
                </a:r>
              </a:p>
            </p:txBody>
          </p:sp>
        </mc:Fallback>
      </mc:AlternateContent>
      <p:cxnSp>
        <p:nvCxnSpPr>
          <p:cNvPr id="30" name="直線コネクタ 29">
            <a:extLst>
              <a:ext uri="{FF2B5EF4-FFF2-40B4-BE49-F238E27FC236}">
                <a16:creationId xmlns:a16="http://schemas.microsoft.com/office/drawing/2014/main" id="{FB430B40-327E-1B4B-A3CD-9F6057CBF79A}"/>
              </a:ext>
            </a:extLst>
          </p:cNvPr>
          <p:cNvCxnSpPr/>
          <p:nvPr/>
        </p:nvCxnSpPr>
        <p:spPr bwMode="auto">
          <a:xfrm>
            <a:off x="9296400" y="6064200"/>
            <a:ext cx="0" cy="108000"/>
          </a:xfrm>
          <a:prstGeom prst="line">
            <a:avLst/>
          </a:prstGeom>
          <a:solidFill>
            <a:schemeClr val="accent1"/>
          </a:solidFill>
          <a:ln w="1905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D19D7EA0-1CCB-1641-B84B-E5A37B2EBC4F}"/>
                  </a:ext>
                </a:extLst>
              </p:cNvPr>
              <p:cNvSpPr/>
              <p:nvPr/>
            </p:nvSpPr>
            <p:spPr>
              <a:xfrm>
                <a:off x="7000972" y="4838197"/>
                <a:ext cx="17724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1800" b="0" i="1" smtClean="0">
                              <a:latin typeface="Cambria Math" panose="02040503050406030204" pitchFamily="18" charset="0"/>
                              <a:ea typeface="Cambria Math" charset="0"/>
                            </a:rPr>
                          </m:ctrlPr>
                        </m:accPr>
                        <m:e>
                          <m:r>
                            <a:rPr lang="en-US" altLang="ja-JP" sz="1800" b="0" i="1" smtClean="0">
                              <a:latin typeface="Cambria Math" panose="02040503050406030204" pitchFamily="18" charset="0"/>
                              <a:ea typeface="Cambria Math" charset="0"/>
                            </a:rPr>
                            <m:t>𝑋</m:t>
                          </m:r>
                        </m:e>
                      </m:acc>
                      <m:r>
                        <a:rPr lang="en-US" altLang="ja-JP" sz="1800" b="0" i="1" smtClean="0">
                          <a:latin typeface="Cambria Math" panose="02040503050406030204" pitchFamily="18" charset="0"/>
                          <a:ea typeface="Cambria Math" panose="02040503050406030204" pitchFamily="18" charset="0"/>
                        </a:rPr>
                        <m:t>~</m:t>
                      </m:r>
                      <m:r>
                        <m:rPr>
                          <m:sty m:val="p"/>
                        </m:rPr>
                        <a:rPr lang="en-US" altLang="ja-JP" sz="1800" b="0" i="0" smtClean="0">
                          <a:latin typeface="Cambria Math" panose="02040503050406030204" pitchFamily="18" charset="0"/>
                          <a:ea typeface="Cambria Math" charset="0"/>
                          <a:cs typeface="Cambria Math" charset="0"/>
                        </a:rPr>
                        <m:t>N</m:t>
                      </m:r>
                      <m:r>
                        <a:rPr lang="en-US" altLang="ja-JP" sz="1800" b="0" i="0" smtClean="0">
                          <a:latin typeface="Cambria Math" panose="02040503050406030204" pitchFamily="18" charset="0"/>
                          <a:ea typeface="Cambria Math" charset="0"/>
                          <a:cs typeface="Cambria Math" charset="0"/>
                        </a:rPr>
                        <m:t>(172,0.45)</m:t>
                      </m:r>
                    </m:oMath>
                  </m:oMathPara>
                </a14:m>
                <a:endParaRPr lang="ja-JP" altLang="en-US" sz="1800" dirty="0"/>
              </a:p>
            </p:txBody>
          </p:sp>
        </mc:Choice>
        <mc:Fallback xmlns="">
          <p:sp>
            <p:nvSpPr>
              <p:cNvPr id="31" name="正方形/長方形 30">
                <a:extLst>
                  <a:ext uri="{FF2B5EF4-FFF2-40B4-BE49-F238E27FC236}">
                    <a16:creationId xmlns:a16="http://schemas.microsoft.com/office/drawing/2014/main" id="{D19D7EA0-1CCB-1641-B84B-E5A37B2EBC4F}"/>
                  </a:ext>
                </a:extLst>
              </p:cNvPr>
              <p:cNvSpPr>
                <a:spLocks noRot="1" noChangeAspect="1" noMove="1" noResize="1" noEditPoints="1" noAdjustHandles="1" noChangeArrowheads="1" noChangeShapeType="1" noTextEdit="1"/>
              </p:cNvSpPr>
              <p:nvPr/>
            </p:nvSpPr>
            <p:spPr>
              <a:xfrm>
                <a:off x="7000972" y="4838197"/>
                <a:ext cx="1772472" cy="369332"/>
              </a:xfrm>
              <a:prstGeom prst="rect">
                <a:avLst/>
              </a:prstGeom>
              <a:blipFill>
                <a:blip r:embed="rId16"/>
                <a:stretch>
                  <a:fillRect b="-13333"/>
                </a:stretch>
              </a:blipFill>
            </p:spPr>
            <p:txBody>
              <a:bodyPr/>
              <a:lstStyle/>
              <a:p>
                <a:r>
                  <a:rPr lang="ja-JP" altLang="en-US">
                    <a:noFill/>
                  </a:rPr>
                  <a:t> </a:t>
                </a:r>
              </a:p>
            </p:txBody>
          </p:sp>
        </mc:Fallback>
      </mc:AlternateContent>
      <p:sp>
        <p:nvSpPr>
          <p:cNvPr id="32" name="正方形/長方形 31">
            <a:extLst>
              <a:ext uri="{FF2B5EF4-FFF2-40B4-BE49-F238E27FC236}">
                <a16:creationId xmlns:a16="http://schemas.microsoft.com/office/drawing/2014/main" id="{FEDB80E5-FED7-1145-8527-A798684938C5}"/>
              </a:ext>
            </a:extLst>
          </p:cNvPr>
          <p:cNvSpPr/>
          <p:nvPr/>
        </p:nvSpPr>
        <p:spPr bwMode="auto">
          <a:xfrm>
            <a:off x="6705600" y="3810000"/>
            <a:ext cx="5067302" cy="2743200"/>
          </a:xfrm>
          <a:prstGeom prst="rect">
            <a:avLst/>
          </a:prstGeom>
          <a:solidFill>
            <a:schemeClr val="accent6">
              <a:lumMod val="20000"/>
              <a:lumOff val="80000"/>
              <a:alpha val="2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208464265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a:extLst>
              <a:ext uri="{FF2B5EF4-FFF2-40B4-BE49-F238E27FC236}">
                <a16:creationId xmlns:a16="http://schemas.microsoft.com/office/drawing/2014/main" id="{4A39F727-02E8-460A-8E02-811D896EDC18}"/>
              </a:ext>
            </a:extLst>
          </p:cNvPr>
          <p:cNvPicPr>
            <a:picLocks noChangeAspect="1"/>
          </p:cNvPicPr>
          <p:nvPr/>
        </p:nvPicPr>
        <p:blipFill>
          <a:blip r:embed="rId3"/>
          <a:stretch>
            <a:fillRect/>
          </a:stretch>
        </p:blipFill>
        <p:spPr>
          <a:xfrm>
            <a:off x="2512609" y="3550826"/>
            <a:ext cx="2857244" cy="1738992"/>
          </a:xfrm>
          <a:prstGeom prst="rect">
            <a:avLst/>
          </a:prstGeom>
        </p:spPr>
      </p:pic>
      <p:sp>
        <p:nvSpPr>
          <p:cNvPr id="2" name="タイトル 1"/>
          <p:cNvSpPr>
            <a:spLocks noGrp="1"/>
          </p:cNvSpPr>
          <p:nvPr>
            <p:ph type="title"/>
          </p:nvPr>
        </p:nvSpPr>
        <p:spPr/>
        <p:txBody>
          <a:bodyPr/>
          <a:lstStyle/>
          <a:p>
            <a:r>
              <a:rPr lang="ja-JP" altLang="en-US" b="1" dirty="0"/>
              <a:t>中心極限定理</a:t>
            </a:r>
            <a:endParaRPr kumimoji="1" lang="ja-JP" altLang="en-US" dirty="0"/>
          </a:p>
        </p:txBody>
      </p:sp>
      <p:sp>
        <p:nvSpPr>
          <p:cNvPr id="7" name="正方形/長方形 6"/>
          <p:cNvSpPr/>
          <p:nvPr/>
        </p:nvSpPr>
        <p:spPr>
          <a:xfrm>
            <a:off x="2883371" y="2867858"/>
            <a:ext cx="2086166" cy="400110"/>
          </a:xfrm>
          <a:prstGeom prst="rect">
            <a:avLst/>
          </a:prstGeom>
        </p:spPr>
        <p:txBody>
          <a:bodyPr wrap="square">
            <a:spAutoFit/>
          </a:bodyPr>
          <a:lstStyle/>
          <a:p>
            <a:r>
              <a:rPr lang="ja-JP" altLang="en-US"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2082210" y="3349583"/>
            <a:ext cx="3670437" cy="252924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0" name="正方形/長方形 79">
            <a:extLst>
              <a:ext uri="{FF2B5EF4-FFF2-40B4-BE49-F238E27FC236}">
                <a16:creationId xmlns:a16="http://schemas.microsoft.com/office/drawing/2014/main" id="{E2980FB0-166A-4BC7-8F1C-02D4815A554B}"/>
              </a:ext>
            </a:extLst>
          </p:cNvPr>
          <p:cNvSpPr/>
          <p:nvPr/>
        </p:nvSpPr>
        <p:spPr bwMode="auto">
          <a:xfrm>
            <a:off x="1946101" y="1328231"/>
            <a:ext cx="4871705" cy="1365074"/>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55" name="正方形/長方形 54">
                <a:extLst>
                  <a:ext uri="{FF2B5EF4-FFF2-40B4-BE49-F238E27FC236}">
                    <a16:creationId xmlns:a16="http://schemas.microsoft.com/office/drawing/2014/main" id="{98A8E796-2CB5-4F22-BCC1-49D76798359D}"/>
                  </a:ext>
                </a:extLst>
              </p:cNvPr>
              <p:cNvSpPr/>
              <p:nvPr/>
            </p:nvSpPr>
            <p:spPr>
              <a:xfrm>
                <a:off x="3266304" y="5353040"/>
                <a:ext cx="13498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a:latin typeface="Cambria Math" charset="0"/>
                          <a:ea typeface="Cambria Math" charset="0"/>
                          <a:cs typeface="Cambria Math" charset="0"/>
                        </a:rPr>
                        <m:t>𝜇</m:t>
                      </m:r>
                      <m:r>
                        <a:rPr lang="en-US" altLang="ja-JP" sz="1800">
                          <a:latin typeface="Cambria Math" charset="0"/>
                          <a:ea typeface="Cambria Math" charset="0"/>
                          <a:cs typeface="Cambria Math" charset="0"/>
                        </a:rPr>
                        <m:t>=172</m:t>
                      </m:r>
                      <m:r>
                        <m:rPr>
                          <m:sty m:val="p"/>
                        </m:rPr>
                        <a:rPr lang="en-US" altLang="ja-JP" sz="1800">
                          <a:latin typeface="Cambria Math" charset="0"/>
                          <a:ea typeface="Cambria Math" charset="0"/>
                          <a:cs typeface="Cambria Math" charset="0"/>
                        </a:rPr>
                        <m:t>cm</m:t>
                      </m:r>
                    </m:oMath>
                  </m:oMathPara>
                </a14:m>
                <a:endParaRPr lang="ja-JP" altLang="en-US" sz="1800" dirty="0"/>
              </a:p>
            </p:txBody>
          </p:sp>
        </mc:Choice>
        <mc:Fallback xmlns="">
          <p:sp>
            <p:nvSpPr>
              <p:cNvPr id="55" name="正方形/長方形 54">
                <a:extLst>
                  <a:ext uri="{FF2B5EF4-FFF2-40B4-BE49-F238E27FC236}">
                    <a16:creationId xmlns:a16="http://schemas.microsoft.com/office/drawing/2014/main" id="{98A8E796-2CB5-4F22-BCC1-49D76798359D}"/>
                  </a:ext>
                </a:extLst>
              </p:cNvPr>
              <p:cNvSpPr>
                <a:spLocks noRot="1" noChangeAspect="1" noMove="1" noResize="1" noEditPoints="1" noAdjustHandles="1" noChangeArrowheads="1" noChangeShapeType="1" noTextEdit="1"/>
              </p:cNvSpPr>
              <p:nvPr/>
            </p:nvSpPr>
            <p:spPr>
              <a:xfrm>
                <a:off x="3266304" y="5353040"/>
                <a:ext cx="1349857" cy="369332"/>
              </a:xfrm>
              <a:prstGeom prst="rect">
                <a:avLst/>
              </a:prstGeom>
              <a:blipFill>
                <a:blip r:embed="rId4"/>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3C2873C1-0475-4443-A4B8-D9C92FFEF922}"/>
                  </a:ext>
                </a:extLst>
              </p:cNvPr>
              <p:cNvSpPr/>
              <p:nvPr/>
            </p:nvSpPr>
            <p:spPr>
              <a:xfrm>
                <a:off x="4325750" y="4043128"/>
                <a:ext cx="13027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800" i="1" dirty="0">
                          <a:latin typeface="Cambria Math" panose="02040503050406030204" pitchFamily="18" charset="0"/>
                          <a:ea typeface="Cambria Math" charset="0"/>
                          <a:cs typeface="Cambria Math" charset="0"/>
                        </a:rPr>
                        <m:t>𝜎</m:t>
                      </m:r>
                      <m:r>
                        <a:rPr lang="en-US" altLang="ja-JP" sz="1800">
                          <a:latin typeface="Cambria Math" charset="0"/>
                          <a:ea typeface="Cambria Math" charset="0"/>
                          <a:cs typeface="Cambria Math" charset="0"/>
                        </a:rPr>
                        <m:t>=4.5</m:t>
                      </m:r>
                      <m:r>
                        <m:rPr>
                          <m:sty m:val="p"/>
                        </m:rPr>
                        <a:rPr lang="en-US" altLang="ja-JP" sz="1800">
                          <a:latin typeface="Cambria Math" charset="0"/>
                          <a:ea typeface="Cambria Math" charset="0"/>
                          <a:cs typeface="Cambria Math" charset="0"/>
                        </a:rPr>
                        <m:t>cm</m:t>
                      </m:r>
                    </m:oMath>
                  </m:oMathPara>
                </a14:m>
                <a:endParaRPr lang="ja-JP" altLang="en-US" sz="1800" dirty="0">
                  <a:latin typeface="メイリオ" panose="020B0604030504040204" pitchFamily="50" charset="-128"/>
                  <a:ea typeface="メイリオ" panose="020B0604030504040204" pitchFamily="50" charset="-128"/>
                </a:endParaRPr>
              </a:p>
            </p:txBody>
          </p:sp>
        </mc:Choice>
        <mc:Fallback xmlns="">
          <p:sp>
            <p:nvSpPr>
              <p:cNvPr id="56" name="正方形/長方形 55">
                <a:extLst>
                  <a:ext uri="{FF2B5EF4-FFF2-40B4-BE49-F238E27FC236}">
                    <a16:creationId xmlns:a16="http://schemas.microsoft.com/office/drawing/2014/main" id="{3C2873C1-0475-4443-A4B8-D9C92FFEF922}"/>
                  </a:ext>
                </a:extLst>
              </p:cNvPr>
              <p:cNvSpPr>
                <a:spLocks noRot="1" noChangeAspect="1" noMove="1" noResize="1" noEditPoints="1" noAdjustHandles="1" noChangeArrowheads="1" noChangeShapeType="1" noTextEdit="1"/>
              </p:cNvSpPr>
              <p:nvPr/>
            </p:nvSpPr>
            <p:spPr>
              <a:xfrm>
                <a:off x="4325750" y="4043128"/>
                <a:ext cx="1302793"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790675D-84D6-4D4B-A8D1-6E7C4891FDFD}"/>
                  </a:ext>
                </a:extLst>
              </p:cNvPr>
              <p:cNvSpPr txBox="1"/>
              <p:nvPr/>
            </p:nvSpPr>
            <p:spPr>
              <a:xfrm>
                <a:off x="1994707" y="1418499"/>
                <a:ext cx="4710893" cy="1538883"/>
              </a:xfrm>
              <a:prstGeom prst="rect">
                <a:avLst/>
              </a:prstGeom>
              <a:noFill/>
            </p:spPr>
            <p:txBody>
              <a:bodyPr wrap="square" rtlCol="0">
                <a:spAutoFit/>
              </a:bodyPr>
              <a:lstStyle/>
              <a:p>
                <a:pPr algn="just"/>
                <a:r>
                  <a:rPr lang="ja-JP" altLang="en-US" sz="1850">
                    <a:latin typeface="メイリオ" panose="020B0604030504040204" pitchFamily="50" charset="-128"/>
                    <a:ea typeface="メイリオ" panose="020B0604030504040204" pitchFamily="50" charset="-128"/>
                  </a:rPr>
                  <a:t>身長の分布が</a:t>
                </a:r>
                <a:r>
                  <a:rPr lang="ja-JP" altLang="ja-JP" sz="1850">
                    <a:latin typeface="メイリオ" panose="020B0604030504040204" pitchFamily="50" charset="-128"/>
                    <a:ea typeface="メイリオ" panose="020B0604030504040204" pitchFamily="50" charset="-128"/>
                  </a:rPr>
                  <a:t>平均</a:t>
                </a:r>
                <a:r>
                  <a:rPr lang="en-US" altLang="ja-JP" sz="185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850" i="1" dirty="0">
                        <a:latin typeface="Cambria Math" panose="02040503050406030204" pitchFamily="18" charset="0"/>
                      </a:rPr>
                      <m:t>𝜇</m:t>
                    </m:r>
                    <m:r>
                      <a:rPr lang="en-US" altLang="ja-JP" sz="1850" i="1" dirty="0">
                        <a:latin typeface="Cambria Math" panose="02040503050406030204" pitchFamily="18" charset="0"/>
                      </a:rPr>
                      <m:t>=172</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、標準偏差が</a:t>
                </a:r>
                <a14:m>
                  <m:oMath xmlns:m="http://schemas.openxmlformats.org/officeDocument/2006/math">
                    <m:r>
                      <a:rPr lang="en-US" altLang="ja-JP" sz="1850" i="1" dirty="0">
                        <a:latin typeface="Cambria Math" panose="02040503050406030204" pitchFamily="18" charset="0"/>
                      </a:rPr>
                      <m:t>𝜎</m:t>
                    </m:r>
                    <m:r>
                      <a:rPr lang="en-US" altLang="ja-JP" sz="1850" i="1" dirty="0">
                        <a:latin typeface="Cambria Math" panose="02040503050406030204" pitchFamily="18" charset="0"/>
                      </a:rPr>
                      <m:t>=4.5</m:t>
                    </m:r>
                    <m:r>
                      <a:rPr lang="en-US" altLang="ja-JP" sz="1850" b="0" i="1" dirty="0" smtClean="0">
                        <a:latin typeface="Cambria Math" panose="02040503050406030204" pitchFamily="18" charset="0"/>
                      </a:rPr>
                      <m:t>𝑐𝑚</m:t>
                    </m:r>
                  </m:oMath>
                </a14:m>
                <a:r>
                  <a:rPr lang="ja-JP" altLang="ja-JP" sz="1850" dirty="0">
                    <a:latin typeface="メイリオ" panose="020B0604030504040204" pitchFamily="50" charset="-128"/>
                    <a:ea typeface="メイリオ" panose="020B0604030504040204" pitchFamily="50" charset="-128"/>
                  </a:rPr>
                  <a:t>の母集団</a:t>
                </a:r>
                <a:r>
                  <a:rPr lang="ja-JP" altLang="ja-JP" sz="1850">
                    <a:latin typeface="メイリオ" panose="020B0604030504040204" pitchFamily="50" charset="-128"/>
                    <a:ea typeface="メイリオ" panose="020B0604030504040204" pitchFamily="50" charset="-128"/>
                  </a:rPr>
                  <a:t>か</a:t>
                </a:r>
                <a:r>
                  <a:rPr lang="ja-JP" altLang="en-US" sz="1850">
                    <a:latin typeface="メイリオ" panose="020B0604030504040204" pitchFamily="50" charset="-128"/>
                    <a:ea typeface="メイリオ" panose="020B0604030504040204" pitchFamily="50" charset="-128"/>
                  </a:rPr>
                  <a:t>ら</a:t>
                </a:r>
                <a:r>
                  <a:rPr lang="en-US" altLang="ja-JP" sz="1850" b="1" dirty="0">
                    <a:solidFill>
                      <a:srgbClr val="FF0000"/>
                    </a:solidFill>
                    <a:latin typeface="メイリオ" panose="020B0604030504040204" pitchFamily="50" charset="-128"/>
                    <a:ea typeface="メイリオ" panose="020B0604030504040204" pitchFamily="50" charset="-128"/>
                  </a:rPr>
                  <a:t>100</a:t>
                </a:r>
                <a:r>
                  <a:rPr lang="ja-JP" altLang="en-US" sz="1850" b="1">
                    <a:solidFill>
                      <a:srgbClr val="FF0000"/>
                    </a:solidFill>
                    <a:latin typeface="メイリオ" panose="020B0604030504040204" pitchFamily="50" charset="-128"/>
                    <a:ea typeface="メイリオ" panose="020B0604030504040204" pitchFamily="50" charset="-128"/>
                  </a:rPr>
                  <a:t>人</a:t>
                </a:r>
                <a:r>
                  <a:rPr lang="ja-JP" altLang="ja-JP" sz="1850" b="1">
                    <a:solidFill>
                      <a:srgbClr val="FF0000"/>
                    </a:solidFill>
                    <a:latin typeface="メイリオ" panose="020B0604030504040204" pitchFamily="50" charset="-128"/>
                    <a:ea typeface="メイリオ" panose="020B0604030504040204" pitchFamily="50" charset="-128"/>
                  </a:rPr>
                  <a:t>の</a:t>
                </a:r>
                <a:r>
                  <a:rPr lang="ja-JP" altLang="ja-JP" sz="1850" b="1" dirty="0">
                    <a:solidFill>
                      <a:srgbClr val="FF0000"/>
                    </a:solidFill>
                    <a:latin typeface="メイリオ" panose="020B0604030504040204" pitchFamily="50" charset="-128"/>
                    <a:ea typeface="メイリオ" panose="020B0604030504040204" pitchFamily="50" charset="-128"/>
                  </a:rPr>
                  <a:t>サンプ</a:t>
                </a:r>
                <a:r>
                  <a:rPr lang="ja-JP" altLang="en-US" sz="1850" b="1" dirty="0">
                    <a:solidFill>
                      <a:srgbClr val="FF0000"/>
                    </a:solidFill>
                    <a:latin typeface="メイリオ" panose="020B0604030504040204" pitchFamily="50" charset="-128"/>
                    <a:ea typeface="メイリオ" panose="020B0604030504040204" pitchFamily="50" charset="-128"/>
                  </a:rPr>
                  <a:t>リング</a:t>
                </a:r>
                <a:r>
                  <a:rPr lang="ja-JP" altLang="en-US" sz="1850" b="1">
                    <a:solidFill>
                      <a:srgbClr val="FF0000"/>
                    </a:solidFill>
                    <a:latin typeface="メイリオ" panose="020B0604030504040204" pitchFamily="50" charset="-128"/>
                    <a:ea typeface="メイリオ" panose="020B0604030504040204" pitchFamily="50" charset="-128"/>
                  </a:rPr>
                  <a:t>が行われた。このとき</a:t>
                </a:r>
                <a:r>
                  <a:rPr lang="ja-JP" altLang="ja-JP" sz="1850" b="1">
                    <a:solidFill>
                      <a:srgbClr val="FF0000"/>
                    </a:solidFill>
                    <a:latin typeface="メイリオ" panose="020B0604030504040204" pitchFamily="50" charset="-128"/>
                    <a:ea typeface="メイリオ" panose="020B0604030504040204" pitchFamily="50" charset="-128"/>
                  </a:rPr>
                  <a:t>標本平均が</a:t>
                </a:r>
                <a:r>
                  <a:rPr lang="en-US" altLang="ja-JP" sz="1850" b="1" dirty="0">
                    <a:solidFill>
                      <a:srgbClr val="FF0000"/>
                    </a:solidFill>
                    <a:latin typeface="メイリオ" panose="020B0604030504040204" pitchFamily="50" charset="-128"/>
                    <a:ea typeface="メイリオ" panose="020B0604030504040204" pitchFamily="50" charset="-128"/>
                  </a:rPr>
                  <a:t>173cm</a:t>
                </a:r>
                <a:r>
                  <a:rPr lang="ja-JP" altLang="en-US" sz="1850" b="1">
                    <a:solidFill>
                      <a:srgbClr val="FF0000"/>
                    </a:solidFill>
                    <a:latin typeface="メイリオ" panose="020B0604030504040204" pitchFamily="50" charset="-128"/>
                    <a:ea typeface="メイリオ" panose="020B0604030504040204" pitchFamily="50" charset="-128"/>
                  </a:rPr>
                  <a:t>を超える確率は？</a:t>
                </a:r>
                <a:endParaRPr lang="en-US" altLang="ja-JP" sz="1850" b="1" dirty="0">
                  <a:solidFill>
                    <a:srgbClr val="FF0000"/>
                  </a:solidFill>
                  <a:latin typeface="メイリオ" panose="020B0604030504040204" pitchFamily="50" charset="-128"/>
                  <a:ea typeface="メイリオ" panose="020B0604030504040204" pitchFamily="50" charset="-128"/>
                </a:endParaRPr>
              </a:p>
              <a:p>
                <a:endParaRPr kumimoji="1" lang="ja-JP" altLang="en-US"/>
              </a:p>
            </p:txBody>
          </p:sp>
        </mc:Choice>
        <mc:Fallback xmlns="">
          <p:sp>
            <p:nvSpPr>
              <p:cNvPr id="33" name="テキスト ボックス 32">
                <a:extLst>
                  <a:ext uri="{FF2B5EF4-FFF2-40B4-BE49-F238E27FC236}">
                    <a16:creationId xmlns:a16="http://schemas.microsoft.com/office/drawing/2014/main" id="{4790675D-84D6-4D4B-A8D1-6E7C4891FDFD}"/>
                  </a:ext>
                </a:extLst>
              </p:cNvPr>
              <p:cNvSpPr txBox="1">
                <a:spLocks noRot="1" noChangeAspect="1" noMove="1" noResize="1" noEditPoints="1" noAdjustHandles="1" noChangeArrowheads="1" noChangeShapeType="1" noTextEdit="1"/>
              </p:cNvSpPr>
              <p:nvPr/>
            </p:nvSpPr>
            <p:spPr>
              <a:xfrm>
                <a:off x="1994707" y="1418499"/>
                <a:ext cx="4710893" cy="1538883"/>
              </a:xfrm>
              <a:prstGeom prst="rect">
                <a:avLst/>
              </a:prstGeom>
              <a:blipFill>
                <a:blip r:embed="rId8"/>
                <a:stretch>
                  <a:fillRect l="-806" t="-1639" r="-8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4725DD3F-BE9E-EA44-ACDB-5956B4CA0FF8}"/>
                  </a:ext>
                </a:extLst>
              </p:cNvPr>
              <p:cNvSpPr/>
              <p:nvPr/>
            </p:nvSpPr>
            <p:spPr>
              <a:xfrm>
                <a:off x="10356682" y="6102080"/>
                <a:ext cx="148742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400" i="1">
                              <a:latin typeface="Cambria Math" charset="0"/>
                              <a:ea typeface="Hiragino Kaku Gothic ProN" charset="-128"/>
                            </a:rPr>
                          </m:ctrlPr>
                        </m:accPr>
                        <m:e>
                          <m:r>
                            <a:rPr lang="en-US" altLang="ja-JP" sz="2400" i="1">
                              <a:latin typeface="Cambria Math" charset="0"/>
                              <a:ea typeface="Hiragino Kaku Gothic ProN" charset="-128"/>
                            </a:rPr>
                            <m:t>𝑋</m:t>
                          </m:r>
                        </m:e>
                      </m:acc>
                    </m:oMath>
                  </m:oMathPara>
                </a14:m>
                <a:endParaRPr lang="ja-JP" altLang="en-US" sz="2585" dirty="0"/>
              </a:p>
            </p:txBody>
          </p:sp>
        </mc:Choice>
        <mc:Fallback xmlns="">
          <p:sp>
            <p:nvSpPr>
              <p:cNvPr id="37" name="正方形/長方形 36">
                <a:extLst>
                  <a:ext uri="{FF2B5EF4-FFF2-40B4-BE49-F238E27FC236}">
                    <a16:creationId xmlns:a16="http://schemas.microsoft.com/office/drawing/2014/main" id="{4725DD3F-BE9E-EA44-ACDB-5956B4CA0FF8}"/>
                  </a:ext>
                </a:extLst>
              </p:cNvPr>
              <p:cNvSpPr>
                <a:spLocks noRot="1" noChangeAspect="1" noMove="1" noResize="1" noEditPoints="1" noAdjustHandles="1" noChangeArrowheads="1" noChangeShapeType="1" noTextEdit="1"/>
              </p:cNvSpPr>
              <p:nvPr/>
            </p:nvSpPr>
            <p:spPr>
              <a:xfrm>
                <a:off x="10356682" y="6102080"/>
                <a:ext cx="1487422" cy="46166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D11EF338-2CB1-D44C-9875-475263702273}"/>
                  </a:ext>
                </a:extLst>
              </p:cNvPr>
              <p:cNvSpPr txBox="1"/>
              <p:nvPr/>
            </p:nvSpPr>
            <p:spPr>
              <a:xfrm>
                <a:off x="8059584" y="4029570"/>
                <a:ext cx="2378063" cy="369332"/>
              </a:xfrm>
              <a:prstGeom prst="rect">
                <a:avLst/>
              </a:prstGeom>
              <a:solidFill>
                <a:schemeClr val="bg1"/>
              </a:solidFill>
            </p:spPr>
            <p:txBody>
              <a:bodyPr wrap="square" rtlCol="0">
                <a:spAutoFit/>
              </a:bodyPr>
              <a:lstStyle/>
              <a:p>
                <a:r>
                  <a:rPr lang="ja-JP" altLang="en-US" sz="1800" b="1" dirty="0">
                    <a:solidFill>
                      <a:srgbClr val="0070C0"/>
                    </a:solidFill>
                    <a:ea typeface="メイリオ" panose="020B0604030504040204" pitchFamily="50" charset="-128"/>
                  </a:rPr>
                  <a:t>標本平均</a:t>
                </a:r>
                <a14:m>
                  <m:oMath xmlns:m="http://schemas.openxmlformats.org/officeDocument/2006/math">
                    <m:acc>
                      <m:accPr>
                        <m:chr m:val="̅"/>
                        <m:ctrlPr>
                          <a:rPr lang="ja-JP" altLang="en-US" sz="1800" b="1" i="1">
                            <a:solidFill>
                              <a:srgbClr val="0070C0"/>
                            </a:solidFill>
                            <a:latin typeface="Cambria Math" panose="02040503050406030204" pitchFamily="18" charset="0"/>
                            <a:ea typeface="メイリオ" panose="020B0604030504040204" pitchFamily="50" charset="-128"/>
                          </a:rPr>
                        </m:ctrlPr>
                      </m:accPr>
                      <m:e>
                        <m:r>
                          <a:rPr lang="en-US" altLang="ja-JP" sz="1800" b="1" i="1">
                            <a:solidFill>
                              <a:srgbClr val="0070C0"/>
                            </a:solidFill>
                            <a:latin typeface="Cambria Math" panose="02040503050406030204" pitchFamily="18" charset="0"/>
                            <a:ea typeface="メイリオ" panose="020B0604030504040204" pitchFamily="50" charset="-128"/>
                          </a:rPr>
                          <m:t> </m:t>
                        </m:r>
                        <m:r>
                          <a:rPr lang="en-US" altLang="ja-JP" sz="1800" b="1" i="1">
                            <a:solidFill>
                              <a:srgbClr val="0070C0"/>
                            </a:solidFill>
                            <a:latin typeface="Cambria Math" panose="02040503050406030204" pitchFamily="18" charset="0"/>
                            <a:ea typeface="メイリオ" panose="020B0604030504040204" pitchFamily="50" charset="-128"/>
                          </a:rPr>
                          <m:t>𝑿</m:t>
                        </m:r>
                      </m:e>
                    </m:acc>
                    <m:r>
                      <a:rPr lang="en-US" altLang="ja-JP" sz="1800" b="1">
                        <a:solidFill>
                          <a:srgbClr val="0070C0"/>
                        </a:solidFill>
                        <a:latin typeface="Cambria Math" panose="02040503050406030204" pitchFamily="18" charset="0"/>
                        <a:ea typeface="メイリオ" panose="020B0604030504040204" pitchFamily="50" charset="-128"/>
                      </a:rPr>
                      <m:t> </m:t>
                    </m:r>
                  </m:oMath>
                </a14:m>
                <a:r>
                  <a:rPr lang="ja-JP" altLang="en-US" sz="1800" b="1" dirty="0">
                    <a:solidFill>
                      <a:srgbClr val="0070C0"/>
                    </a:solidFill>
                    <a:latin typeface="メイリオ" panose="020B0604030504040204" pitchFamily="50" charset="-128"/>
                    <a:ea typeface="メイリオ" panose="020B0604030504040204" pitchFamily="50" charset="-128"/>
                  </a:rPr>
                  <a:t>の分布</a:t>
                </a:r>
              </a:p>
            </p:txBody>
          </p:sp>
        </mc:Choice>
        <mc:Fallback xmlns="">
          <p:sp>
            <p:nvSpPr>
              <p:cNvPr id="39" name="テキスト ボックス 38">
                <a:extLst>
                  <a:ext uri="{FF2B5EF4-FFF2-40B4-BE49-F238E27FC236}">
                    <a16:creationId xmlns:a16="http://schemas.microsoft.com/office/drawing/2014/main" id="{D11EF338-2CB1-D44C-9875-475263702273}"/>
                  </a:ext>
                </a:extLst>
              </p:cNvPr>
              <p:cNvSpPr txBox="1">
                <a:spLocks noRot="1" noChangeAspect="1" noMove="1" noResize="1" noEditPoints="1" noAdjustHandles="1" noChangeArrowheads="1" noChangeShapeType="1" noTextEdit="1"/>
              </p:cNvSpPr>
              <p:nvPr/>
            </p:nvSpPr>
            <p:spPr>
              <a:xfrm>
                <a:off x="8059584" y="4029570"/>
                <a:ext cx="2378063" cy="369332"/>
              </a:xfrm>
              <a:prstGeom prst="rect">
                <a:avLst/>
              </a:prstGeom>
              <a:blipFill>
                <a:blip r:embed="rId10"/>
                <a:stretch>
                  <a:fillRect b="-26667"/>
                </a:stretch>
              </a:blipFill>
            </p:spPr>
            <p:txBody>
              <a:bodyPr/>
              <a:lstStyle/>
              <a:p>
                <a:r>
                  <a:rPr lang="ja-JP" altLang="en-US">
                    <a:noFill/>
                  </a:rPr>
                  <a:t> </a:t>
                </a:r>
              </a:p>
            </p:txBody>
          </p:sp>
        </mc:Fallback>
      </mc:AlternateContent>
      <p:sp>
        <p:nvSpPr>
          <p:cNvPr id="42" name="右矢印 41">
            <a:extLst>
              <a:ext uri="{FF2B5EF4-FFF2-40B4-BE49-F238E27FC236}">
                <a16:creationId xmlns:a16="http://schemas.microsoft.com/office/drawing/2014/main" id="{AE7FE52E-0227-D143-A1F8-67BDD23489F5}"/>
              </a:ext>
            </a:extLst>
          </p:cNvPr>
          <p:cNvSpPr/>
          <p:nvPr/>
        </p:nvSpPr>
        <p:spPr>
          <a:xfrm rot="20261763">
            <a:off x="4886876" y="3340634"/>
            <a:ext cx="2282365" cy="743784"/>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テキスト ボックス 42">
            <a:extLst>
              <a:ext uri="{FF2B5EF4-FFF2-40B4-BE49-F238E27FC236}">
                <a16:creationId xmlns:a16="http://schemas.microsoft.com/office/drawing/2014/main" id="{0D38EAE9-44D1-5A45-9CC8-F93895E75AFD}"/>
              </a:ext>
            </a:extLst>
          </p:cNvPr>
          <p:cNvSpPr txBox="1"/>
          <p:nvPr/>
        </p:nvSpPr>
        <p:spPr>
          <a:xfrm rot="20179343">
            <a:off x="4805922" y="3490681"/>
            <a:ext cx="2386173" cy="669414"/>
          </a:xfrm>
          <a:prstGeom prst="rect">
            <a:avLst/>
          </a:prstGeom>
          <a:noFill/>
        </p:spPr>
        <p:txBody>
          <a:bodyPr wrap="square" rtlCol="0">
            <a:spAutoFit/>
          </a:bodyPr>
          <a:lstStyle/>
          <a:p>
            <a:r>
              <a:rPr lang="ja-JP" altLang="en-US" sz="1846" b="1">
                <a:solidFill>
                  <a:srgbClr val="FF0000"/>
                </a:solidFill>
              </a:rPr>
              <a:t>サンプル数</a:t>
            </a:r>
            <a:r>
              <a:rPr lang="en-US" altLang="ja-JP" sz="1846" b="1" dirty="0">
                <a:solidFill>
                  <a:srgbClr val="FF0000"/>
                </a:solidFill>
              </a:rPr>
              <a:t> </a:t>
            </a:r>
            <a:r>
              <a:rPr lang="en-US" altLang="ja-JP" sz="2400" b="1" dirty="0">
                <a:solidFill>
                  <a:srgbClr val="FF0000"/>
                </a:solidFill>
              </a:rPr>
              <a:t>n=100</a:t>
            </a:r>
            <a:endParaRPr lang="ja-JP" altLang="en-US" sz="2400" b="1">
              <a:solidFill>
                <a:srgbClr val="FF0000"/>
              </a:solidFill>
            </a:endParaRPr>
          </a:p>
          <a:p>
            <a:r>
              <a:rPr lang="ja-JP" altLang="en-US" sz="1350"/>
              <a:t>　</a:t>
            </a:r>
            <a:endParaRPr lang="ja-JP" altLang="en-US" sz="1350" dirty="0"/>
          </a:p>
        </p:txBody>
      </p:sp>
      <mc:AlternateContent xmlns:mc="http://schemas.openxmlformats.org/markup-compatibility/2006" xmlns:a14="http://schemas.microsoft.com/office/drawing/2010/main">
        <mc:Choice Requires="a14">
          <p:sp>
            <p:nvSpPr>
              <p:cNvPr id="44" name="正方形/長方形 43">
                <a:extLst>
                  <a:ext uri="{FF2B5EF4-FFF2-40B4-BE49-F238E27FC236}">
                    <a16:creationId xmlns:a16="http://schemas.microsoft.com/office/drawing/2014/main" id="{E8BD864B-FA3F-A54F-A066-C7A8AD787052}"/>
                  </a:ext>
                </a:extLst>
              </p:cNvPr>
              <p:cNvSpPr/>
              <p:nvPr/>
            </p:nvSpPr>
            <p:spPr>
              <a:xfrm>
                <a:off x="7314369" y="2955763"/>
                <a:ext cx="1823320"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1846" i="1" smtClean="0">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1</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ja-JP" altLang="en-US" sz="1846">
                              <a:latin typeface="Cambria Math" panose="02040503050406030204" pitchFamily="18" charset="0"/>
                            </a:rPr>
                            <m:t>2</m:t>
                          </m:r>
                        </m:sub>
                      </m:sSub>
                      <m:r>
                        <a:rPr lang="ja-JP" altLang="en-US" sz="1846">
                          <a:latin typeface="Cambria Math" panose="02040503050406030204" pitchFamily="18" charset="0"/>
                        </a:rPr>
                        <m:t>⋯⋯,</m:t>
                      </m:r>
                      <m:sSub>
                        <m:sSubPr>
                          <m:ctrlPr>
                            <a:rPr lang="ja-JP" altLang="en-US" sz="1846" i="1">
                              <a:latin typeface="Cambria Math" panose="02040503050406030204" pitchFamily="18" charset="0"/>
                            </a:rPr>
                          </m:ctrlPr>
                        </m:sSubPr>
                        <m:e>
                          <m:r>
                            <a:rPr lang="ja-JP" altLang="en-US" sz="1846" i="1">
                              <a:latin typeface="Cambria Math" panose="02040503050406030204" pitchFamily="18" charset="0"/>
                            </a:rPr>
                            <m:t>𝑥</m:t>
                          </m:r>
                        </m:e>
                        <m:sub>
                          <m:r>
                            <a:rPr lang="en-US" altLang="ja-JP" sz="1846" b="0" i="1" smtClean="0">
                              <a:latin typeface="Cambria Math" panose="02040503050406030204" pitchFamily="18" charset="0"/>
                            </a:rPr>
                            <m:t>100</m:t>
                          </m:r>
                        </m:sub>
                      </m:sSub>
                    </m:oMath>
                  </m:oMathPara>
                </a14:m>
                <a:endParaRPr lang="ja-JP" altLang="en-US" sz="1846"/>
              </a:p>
            </p:txBody>
          </p:sp>
        </mc:Choice>
        <mc:Fallback xmlns="">
          <p:sp>
            <p:nvSpPr>
              <p:cNvPr id="44" name="正方形/長方形 43">
                <a:extLst>
                  <a:ext uri="{FF2B5EF4-FFF2-40B4-BE49-F238E27FC236}">
                    <a16:creationId xmlns:a16="http://schemas.microsoft.com/office/drawing/2014/main" id="{E8BD864B-FA3F-A54F-A066-C7A8AD787052}"/>
                  </a:ext>
                </a:extLst>
              </p:cNvPr>
              <p:cNvSpPr>
                <a:spLocks noRot="1" noChangeAspect="1" noMove="1" noResize="1" noEditPoints="1" noAdjustHandles="1" noChangeArrowheads="1" noChangeShapeType="1" noTextEdit="1"/>
              </p:cNvSpPr>
              <p:nvPr/>
            </p:nvSpPr>
            <p:spPr>
              <a:xfrm>
                <a:off x="7314369" y="2955763"/>
                <a:ext cx="1823320" cy="37638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7D215D9E-8030-5244-AFBA-5986CE1A9415}"/>
                  </a:ext>
                </a:extLst>
              </p:cNvPr>
              <p:cNvSpPr txBox="1"/>
              <p:nvPr/>
            </p:nvSpPr>
            <p:spPr>
              <a:xfrm>
                <a:off x="7348488" y="2190910"/>
                <a:ext cx="1765227" cy="376385"/>
              </a:xfrm>
              <a:prstGeom prst="rect">
                <a:avLst/>
              </a:prstGeom>
              <a:noFill/>
            </p:spPr>
            <p:txBody>
              <a:bodyPr wrap="none" rtlCol="0">
                <a:spAutoFit/>
              </a:bodyPr>
              <a:lstStyle/>
              <a:p>
                <a14:m>
                  <m:oMath xmlns:m="http://schemas.openxmlformats.org/officeDocument/2006/math">
                    <m:r>
                      <a:rPr kumimoji="1" lang="en-US" altLang="ja-JP" sz="1846" b="0" i="1" smtClean="0">
                        <a:latin typeface="Cambria Math" panose="02040503050406030204" pitchFamily="18" charset="0"/>
                        <a:ea typeface="メイリオ" panose="020B0604030504040204" pitchFamily="50" charset="-128"/>
                      </a:rPr>
                      <m:t>100</m:t>
                    </m:r>
                  </m:oMath>
                </a14:m>
                <a:r>
                  <a:rPr kumimoji="1" lang="ja-JP" altLang="en-US" sz="1846">
                    <a:latin typeface="メイリオ" panose="020B0604030504040204" pitchFamily="50" charset="-128"/>
                    <a:ea typeface="メイリオ" panose="020B0604030504040204" pitchFamily="50" charset="-128"/>
                  </a:rPr>
                  <a:t>個のデータ</a:t>
                </a:r>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45" name="テキスト ボックス 44">
                <a:extLst>
                  <a:ext uri="{FF2B5EF4-FFF2-40B4-BE49-F238E27FC236}">
                    <a16:creationId xmlns:a16="http://schemas.microsoft.com/office/drawing/2014/main" id="{7D215D9E-8030-5244-AFBA-5986CE1A9415}"/>
                  </a:ext>
                </a:extLst>
              </p:cNvPr>
              <p:cNvSpPr txBox="1">
                <a:spLocks noRot="1" noChangeAspect="1" noMove="1" noResize="1" noEditPoints="1" noAdjustHandles="1" noChangeArrowheads="1" noChangeShapeType="1" noTextEdit="1"/>
              </p:cNvSpPr>
              <p:nvPr/>
            </p:nvSpPr>
            <p:spPr>
              <a:xfrm>
                <a:off x="7348488" y="2190910"/>
                <a:ext cx="1765227" cy="376385"/>
              </a:xfrm>
              <a:prstGeom prst="rect">
                <a:avLst/>
              </a:prstGeom>
              <a:blipFill>
                <a:blip r:embed="rId12"/>
                <a:stretch>
                  <a:fillRect t="-6667" r="-1429"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BFA13AB8-2C34-C54C-9034-94AD122F810C}"/>
                  </a:ext>
                </a:extLst>
              </p:cNvPr>
              <p:cNvSpPr/>
              <p:nvPr/>
            </p:nvSpPr>
            <p:spPr>
              <a:xfrm>
                <a:off x="9692031" y="2906675"/>
                <a:ext cx="1075103"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sz="1846" i="1" smtClean="0">
                              <a:latin typeface="Cambria Math" panose="02040503050406030204" pitchFamily="18" charset="0"/>
                            </a:rPr>
                          </m:ctrlPr>
                        </m:accPr>
                        <m:e>
                          <m:r>
                            <a:rPr lang="en-US" altLang="ja-JP" sz="1846" b="0" i="1" smtClean="0">
                              <a:latin typeface="Cambria Math" panose="02040503050406030204" pitchFamily="18" charset="0"/>
                            </a:rPr>
                            <m:t>𝑥</m:t>
                          </m:r>
                        </m:e>
                      </m:acc>
                      <m:r>
                        <a:rPr lang="en-US" altLang="ja-JP" sz="1846" i="1">
                          <a:latin typeface="Cambria Math" panose="02040503050406030204" pitchFamily="18" charset="0"/>
                          <a:ea typeface="Cambria Math" panose="02040503050406030204" pitchFamily="18" charset="0"/>
                        </a:rPr>
                        <m:t>≥</m:t>
                      </m:r>
                      <m:r>
                        <a:rPr lang="en-US" altLang="ja-JP" sz="1846" b="0" i="1" smtClean="0">
                          <a:latin typeface="Cambria Math" panose="02040503050406030204" pitchFamily="18" charset="0"/>
                        </a:rPr>
                        <m:t>173</m:t>
                      </m:r>
                    </m:oMath>
                  </m:oMathPara>
                </a14:m>
                <a:endParaRPr lang="ja-JP" altLang="en-US" sz="1846"/>
              </a:p>
            </p:txBody>
          </p:sp>
        </mc:Choice>
        <mc:Fallback xmlns="">
          <p:sp>
            <p:nvSpPr>
              <p:cNvPr id="46" name="正方形/長方形 45">
                <a:extLst>
                  <a:ext uri="{FF2B5EF4-FFF2-40B4-BE49-F238E27FC236}">
                    <a16:creationId xmlns:a16="http://schemas.microsoft.com/office/drawing/2014/main" id="{BFA13AB8-2C34-C54C-9034-94AD122F810C}"/>
                  </a:ext>
                </a:extLst>
              </p:cNvPr>
              <p:cNvSpPr>
                <a:spLocks noRot="1" noChangeAspect="1" noMove="1" noResize="1" noEditPoints="1" noAdjustHandles="1" noChangeArrowheads="1" noChangeShapeType="1" noTextEdit="1"/>
              </p:cNvSpPr>
              <p:nvPr/>
            </p:nvSpPr>
            <p:spPr>
              <a:xfrm>
                <a:off x="9692031" y="2906675"/>
                <a:ext cx="1075103" cy="376385"/>
              </a:xfrm>
              <a:prstGeom prst="rect">
                <a:avLst/>
              </a:prstGeom>
              <a:blipFill>
                <a:blip r:embed="rId13"/>
                <a:stretch>
                  <a:fillRect/>
                </a:stretch>
              </a:blipFill>
            </p:spPr>
            <p:txBody>
              <a:bodyPr/>
              <a:lstStyle/>
              <a:p>
                <a:r>
                  <a:rPr lang="ja-JP" altLang="en-US">
                    <a:noFill/>
                  </a:rPr>
                  <a:t> </a:t>
                </a:r>
              </a:p>
            </p:txBody>
          </p:sp>
        </mc:Fallback>
      </mc:AlternateContent>
      <p:cxnSp>
        <p:nvCxnSpPr>
          <p:cNvPr id="47" name="直線矢印コネクタ 46">
            <a:extLst>
              <a:ext uri="{FF2B5EF4-FFF2-40B4-BE49-F238E27FC236}">
                <a16:creationId xmlns:a16="http://schemas.microsoft.com/office/drawing/2014/main" id="{2D1E6B3C-B8DA-7B46-8425-B6469B858464}"/>
              </a:ext>
            </a:extLst>
          </p:cNvPr>
          <p:cNvCxnSpPr>
            <a:cxnSpLocks/>
          </p:cNvCxnSpPr>
          <p:nvPr/>
        </p:nvCxnSpPr>
        <p:spPr>
          <a:xfrm flipV="1">
            <a:off x="9194948" y="3111532"/>
            <a:ext cx="34387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左中かっこ 25">
            <a:extLst>
              <a:ext uri="{FF2B5EF4-FFF2-40B4-BE49-F238E27FC236}">
                <a16:creationId xmlns:a16="http://schemas.microsoft.com/office/drawing/2014/main" id="{6C28F629-BBC5-BD48-B000-93805CE1C240}"/>
              </a:ext>
            </a:extLst>
          </p:cNvPr>
          <p:cNvSpPr/>
          <p:nvPr/>
        </p:nvSpPr>
        <p:spPr>
          <a:xfrm rot="5400000">
            <a:off x="7972621" y="1956672"/>
            <a:ext cx="398584" cy="15787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846"/>
          </a:p>
        </p:txBody>
      </p:sp>
      <p:pic>
        <p:nvPicPr>
          <p:cNvPr id="29" name="図 28">
            <a:extLst>
              <a:ext uri="{FF2B5EF4-FFF2-40B4-BE49-F238E27FC236}">
                <a16:creationId xmlns:a16="http://schemas.microsoft.com/office/drawing/2014/main" id="{0D8DEE84-F866-C345-B94E-4B21C1930C95}"/>
              </a:ext>
            </a:extLst>
          </p:cNvPr>
          <p:cNvPicPr>
            <a:picLocks/>
          </p:cNvPicPr>
          <p:nvPr/>
        </p:nvPicPr>
        <p:blipFill>
          <a:blip r:embed="rId14"/>
          <a:stretch>
            <a:fillRect/>
          </a:stretch>
        </p:blipFill>
        <p:spPr>
          <a:xfrm>
            <a:off x="7225003" y="4530952"/>
            <a:ext cx="3697003" cy="1476078"/>
          </a:xfrm>
          <a:prstGeom prst="rect">
            <a:avLst/>
          </a:prstGeom>
        </p:spPr>
      </p:pic>
      <mc:AlternateContent xmlns:mc="http://schemas.openxmlformats.org/markup-compatibility/2006" xmlns:a14="http://schemas.microsoft.com/office/drawing/2010/main">
        <mc:Choice Requires="a14">
          <p:sp>
            <p:nvSpPr>
              <p:cNvPr id="30" name="正方形/長方形 29">
                <a:extLst>
                  <a:ext uri="{FF2B5EF4-FFF2-40B4-BE49-F238E27FC236}">
                    <a16:creationId xmlns:a16="http://schemas.microsoft.com/office/drawing/2014/main" id="{101E2238-5F13-3447-AEAC-D11C4B7C41FA}"/>
                  </a:ext>
                </a:extLst>
              </p:cNvPr>
              <p:cNvSpPr/>
              <p:nvPr/>
            </p:nvSpPr>
            <p:spPr>
              <a:xfrm>
                <a:off x="7000972" y="4838197"/>
                <a:ext cx="17724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ja-JP" sz="1800" b="0" i="1" smtClean="0">
                              <a:latin typeface="Cambria Math" panose="02040503050406030204" pitchFamily="18" charset="0"/>
                              <a:ea typeface="Cambria Math" charset="0"/>
                            </a:rPr>
                          </m:ctrlPr>
                        </m:accPr>
                        <m:e>
                          <m:r>
                            <a:rPr lang="en-US" altLang="ja-JP" sz="1800" b="0" i="1" smtClean="0">
                              <a:latin typeface="Cambria Math" panose="02040503050406030204" pitchFamily="18" charset="0"/>
                              <a:ea typeface="Cambria Math" charset="0"/>
                            </a:rPr>
                            <m:t>𝑋</m:t>
                          </m:r>
                        </m:e>
                      </m:acc>
                      <m:r>
                        <a:rPr lang="en-US" altLang="ja-JP" sz="1800" b="0" i="1" smtClean="0">
                          <a:latin typeface="Cambria Math" panose="02040503050406030204" pitchFamily="18" charset="0"/>
                          <a:ea typeface="Cambria Math" panose="02040503050406030204" pitchFamily="18" charset="0"/>
                        </a:rPr>
                        <m:t>~</m:t>
                      </m:r>
                      <m:r>
                        <m:rPr>
                          <m:sty m:val="p"/>
                        </m:rPr>
                        <a:rPr lang="en-US" altLang="ja-JP" sz="1800" b="0" i="0" smtClean="0">
                          <a:latin typeface="Cambria Math" panose="02040503050406030204" pitchFamily="18" charset="0"/>
                          <a:ea typeface="Cambria Math" charset="0"/>
                          <a:cs typeface="Cambria Math" charset="0"/>
                        </a:rPr>
                        <m:t>N</m:t>
                      </m:r>
                      <m:r>
                        <a:rPr lang="en-US" altLang="ja-JP" sz="1800" b="0" i="0" smtClean="0">
                          <a:latin typeface="Cambria Math" panose="02040503050406030204" pitchFamily="18" charset="0"/>
                          <a:ea typeface="Cambria Math" charset="0"/>
                          <a:cs typeface="Cambria Math" charset="0"/>
                        </a:rPr>
                        <m:t>(172,0.45)</m:t>
                      </m:r>
                    </m:oMath>
                  </m:oMathPara>
                </a14:m>
                <a:endParaRPr lang="ja-JP" altLang="en-US" sz="1800" dirty="0"/>
              </a:p>
            </p:txBody>
          </p:sp>
        </mc:Choice>
        <mc:Fallback xmlns="">
          <p:sp>
            <p:nvSpPr>
              <p:cNvPr id="30" name="正方形/長方形 29">
                <a:extLst>
                  <a:ext uri="{FF2B5EF4-FFF2-40B4-BE49-F238E27FC236}">
                    <a16:creationId xmlns:a16="http://schemas.microsoft.com/office/drawing/2014/main" id="{101E2238-5F13-3447-AEAC-D11C4B7C41FA}"/>
                  </a:ext>
                </a:extLst>
              </p:cNvPr>
              <p:cNvSpPr>
                <a:spLocks noRot="1" noChangeAspect="1" noMove="1" noResize="1" noEditPoints="1" noAdjustHandles="1" noChangeArrowheads="1" noChangeShapeType="1" noTextEdit="1"/>
              </p:cNvSpPr>
              <p:nvPr/>
            </p:nvSpPr>
            <p:spPr>
              <a:xfrm>
                <a:off x="7000972" y="4838197"/>
                <a:ext cx="1772472" cy="369332"/>
              </a:xfrm>
              <a:prstGeom prst="rect">
                <a:avLst/>
              </a:prstGeom>
              <a:blipFill>
                <a:blip r:embed="rId15"/>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361D8C57-FEB2-8141-BA72-959ABCB89463}"/>
                  </a:ext>
                </a:extLst>
              </p:cNvPr>
              <p:cNvSpPr/>
              <p:nvPr/>
            </p:nvSpPr>
            <p:spPr>
              <a:xfrm>
                <a:off x="9464224" y="6076890"/>
                <a:ext cx="6703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173</m:t>
                      </m:r>
                    </m:oMath>
                  </m:oMathPara>
                </a14:m>
                <a:endParaRPr lang="ja-JP" altLang="en-US"/>
              </a:p>
            </p:txBody>
          </p:sp>
        </mc:Choice>
        <mc:Fallback xmlns="">
          <p:sp>
            <p:nvSpPr>
              <p:cNvPr id="4" name="正方形/長方形 3">
                <a:extLst>
                  <a:ext uri="{FF2B5EF4-FFF2-40B4-BE49-F238E27FC236}">
                    <a16:creationId xmlns:a16="http://schemas.microsoft.com/office/drawing/2014/main" id="{361D8C57-FEB2-8141-BA72-959ABCB89463}"/>
                  </a:ext>
                </a:extLst>
              </p:cNvPr>
              <p:cNvSpPr>
                <a:spLocks noRot="1" noChangeAspect="1" noMove="1" noResize="1" noEditPoints="1" noAdjustHandles="1" noChangeArrowheads="1" noChangeShapeType="1" noTextEdit="1"/>
              </p:cNvSpPr>
              <p:nvPr/>
            </p:nvSpPr>
            <p:spPr>
              <a:xfrm>
                <a:off x="9464224" y="6076890"/>
                <a:ext cx="670376" cy="400110"/>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F4FEEC64-2F97-F448-BD76-5461F1219C05}"/>
                  </a:ext>
                </a:extLst>
              </p:cNvPr>
              <p:cNvSpPr/>
              <p:nvPr/>
            </p:nvSpPr>
            <p:spPr>
              <a:xfrm>
                <a:off x="8929883" y="6076890"/>
                <a:ext cx="6703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17</m:t>
                      </m:r>
                      <m:r>
                        <a:rPr lang="en-US" altLang="ja-JP" b="0" i="1" smtClean="0">
                          <a:latin typeface="Cambria Math" panose="02040503050406030204" pitchFamily="18" charset="0"/>
                        </a:rPr>
                        <m:t>2</m:t>
                      </m:r>
                    </m:oMath>
                  </m:oMathPara>
                </a14:m>
                <a:endParaRPr lang="ja-JP" altLang="en-US"/>
              </a:p>
            </p:txBody>
          </p:sp>
        </mc:Choice>
        <mc:Fallback xmlns="">
          <p:sp>
            <p:nvSpPr>
              <p:cNvPr id="31" name="正方形/長方形 30">
                <a:extLst>
                  <a:ext uri="{FF2B5EF4-FFF2-40B4-BE49-F238E27FC236}">
                    <a16:creationId xmlns:a16="http://schemas.microsoft.com/office/drawing/2014/main" id="{F4FEEC64-2F97-F448-BD76-5461F1219C05}"/>
                  </a:ext>
                </a:extLst>
              </p:cNvPr>
              <p:cNvSpPr>
                <a:spLocks noRot="1" noChangeAspect="1" noMove="1" noResize="1" noEditPoints="1" noAdjustHandles="1" noChangeArrowheads="1" noChangeShapeType="1" noTextEdit="1"/>
              </p:cNvSpPr>
              <p:nvPr/>
            </p:nvSpPr>
            <p:spPr>
              <a:xfrm>
                <a:off x="8929883" y="6076890"/>
                <a:ext cx="670376" cy="400110"/>
              </a:xfrm>
              <a:prstGeom prst="rect">
                <a:avLst/>
              </a:prstGeom>
              <a:blipFill>
                <a:blip r:embed="rId17"/>
                <a:stretch>
                  <a:fillRect/>
                </a:stretch>
              </a:blipFill>
            </p:spPr>
            <p:txBody>
              <a:bodyPr/>
              <a:lstStyle/>
              <a:p>
                <a:r>
                  <a:rPr lang="ja-JP" altLang="en-US">
                    <a:noFill/>
                  </a:rPr>
                  <a:t> </a:t>
                </a:r>
              </a:p>
            </p:txBody>
          </p:sp>
        </mc:Fallback>
      </mc:AlternateContent>
      <p:cxnSp>
        <p:nvCxnSpPr>
          <p:cNvPr id="32" name="直線コネクタ 31">
            <a:extLst>
              <a:ext uri="{FF2B5EF4-FFF2-40B4-BE49-F238E27FC236}">
                <a16:creationId xmlns:a16="http://schemas.microsoft.com/office/drawing/2014/main" id="{5D811C8E-F6F0-804E-92D9-DF9C2EE6538F}"/>
              </a:ext>
            </a:extLst>
          </p:cNvPr>
          <p:cNvCxnSpPr/>
          <p:nvPr/>
        </p:nvCxnSpPr>
        <p:spPr bwMode="auto">
          <a:xfrm>
            <a:off x="9296400" y="5911800"/>
            <a:ext cx="0" cy="108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0" name="直線矢印コネクタ 9">
            <a:extLst>
              <a:ext uri="{FF2B5EF4-FFF2-40B4-BE49-F238E27FC236}">
                <a16:creationId xmlns:a16="http://schemas.microsoft.com/office/drawing/2014/main" id="{B317BFC7-8A71-E847-A0E0-8EBD25E74198}"/>
              </a:ext>
            </a:extLst>
          </p:cNvPr>
          <p:cNvCxnSpPr/>
          <p:nvPr/>
        </p:nvCxnSpPr>
        <p:spPr bwMode="auto">
          <a:xfrm flipH="1">
            <a:off x="9906000" y="3267968"/>
            <a:ext cx="558800" cy="2454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テキスト ボックス 10">
            <a:extLst>
              <a:ext uri="{FF2B5EF4-FFF2-40B4-BE49-F238E27FC236}">
                <a16:creationId xmlns:a16="http://schemas.microsoft.com/office/drawing/2014/main" id="{C2FABECE-5A9E-8845-A0FA-A9BA110F8863}"/>
              </a:ext>
            </a:extLst>
          </p:cNvPr>
          <p:cNvSpPr txBox="1"/>
          <p:nvPr/>
        </p:nvSpPr>
        <p:spPr>
          <a:xfrm>
            <a:off x="10227269" y="4489696"/>
            <a:ext cx="1338828"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この確率？</a:t>
            </a:r>
            <a:endParaRPr kumimoji="1" lang="en-US" altLang="ja-JP" sz="1800" dirty="0">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0013F822-B568-814F-889A-DD071976744A}"/>
                  </a:ext>
                </a:extLst>
              </p:cNvPr>
              <p:cNvSpPr/>
              <p:nvPr/>
            </p:nvSpPr>
            <p:spPr>
              <a:xfrm>
                <a:off x="10345909" y="4940047"/>
                <a:ext cx="1426993" cy="376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1846" i="1" smtClean="0">
                          <a:latin typeface="Cambria Math" panose="02040503050406030204" pitchFamily="18" charset="0"/>
                        </a:rPr>
                        <m:t>P</m:t>
                      </m:r>
                      <m:r>
                        <a:rPr lang="en-US" altLang="ja-JP" sz="1846" i="1" smtClean="0">
                          <a:latin typeface="Cambria Math" panose="02040503050406030204" pitchFamily="18" charset="0"/>
                        </a:rPr>
                        <m:t>(</m:t>
                      </m:r>
                      <m:acc>
                        <m:accPr>
                          <m:chr m:val="̅"/>
                          <m:ctrlPr>
                            <a:rPr lang="ja-JP" altLang="en-US" sz="1846" i="1" smtClean="0">
                              <a:latin typeface="Cambria Math" panose="02040503050406030204" pitchFamily="18" charset="0"/>
                            </a:rPr>
                          </m:ctrlPr>
                        </m:accPr>
                        <m:e>
                          <m:r>
                            <m:rPr>
                              <m:sty m:val="p"/>
                            </m:rPr>
                            <a:rPr lang="en-US" altLang="ja-JP" sz="1846" i="1">
                              <a:latin typeface="Cambria Math" panose="02040503050406030204" pitchFamily="18" charset="0"/>
                            </a:rPr>
                            <m:t>X</m:t>
                          </m:r>
                        </m:e>
                      </m:acc>
                      <m:r>
                        <a:rPr lang="en-US" altLang="ja-JP" sz="1846" i="1">
                          <a:latin typeface="Cambria Math" panose="02040503050406030204" pitchFamily="18" charset="0"/>
                          <a:ea typeface="Cambria Math" panose="02040503050406030204" pitchFamily="18" charset="0"/>
                        </a:rPr>
                        <m:t>≥</m:t>
                      </m:r>
                      <m:r>
                        <a:rPr lang="en-US" altLang="ja-JP" sz="1846" b="0" i="1" smtClean="0">
                          <a:latin typeface="Cambria Math" panose="02040503050406030204" pitchFamily="18" charset="0"/>
                        </a:rPr>
                        <m:t>173</m:t>
                      </m:r>
                      <m:r>
                        <a:rPr lang="ja-JP" altLang="en-US" sz="1846" i="1">
                          <a:latin typeface="Cambria Math" panose="02040503050406030204" pitchFamily="18" charset="0"/>
                        </a:rPr>
                        <m:t>）</m:t>
                      </m:r>
                    </m:oMath>
                  </m:oMathPara>
                </a14:m>
                <a:endParaRPr lang="ja-JP" altLang="en-US" sz="1846"/>
              </a:p>
            </p:txBody>
          </p:sp>
        </mc:Choice>
        <mc:Fallback xmlns="">
          <p:sp>
            <p:nvSpPr>
              <p:cNvPr id="35" name="正方形/長方形 34">
                <a:extLst>
                  <a:ext uri="{FF2B5EF4-FFF2-40B4-BE49-F238E27FC236}">
                    <a16:creationId xmlns:a16="http://schemas.microsoft.com/office/drawing/2014/main" id="{0013F822-B568-814F-889A-DD071976744A}"/>
                  </a:ext>
                </a:extLst>
              </p:cNvPr>
              <p:cNvSpPr>
                <a:spLocks noRot="1" noChangeAspect="1" noMove="1" noResize="1" noEditPoints="1" noAdjustHandles="1" noChangeArrowheads="1" noChangeShapeType="1" noTextEdit="1"/>
              </p:cNvSpPr>
              <p:nvPr/>
            </p:nvSpPr>
            <p:spPr>
              <a:xfrm>
                <a:off x="10345909" y="4940047"/>
                <a:ext cx="1426993" cy="376385"/>
              </a:xfrm>
              <a:prstGeom prst="rect">
                <a:avLst/>
              </a:prstGeom>
              <a:blipFill>
                <a:blip r:embed="rId18"/>
                <a:stretch>
                  <a:fillRect b="-967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613958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一つの正規分布に統一する</a:t>
            </a:r>
            <a:endParaRPr kumimoji="1" lang="ja-JP" altLang="en-US" dirty="0"/>
          </a:p>
        </p:txBody>
      </p:sp>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37319" y="2451052"/>
            <a:ext cx="2778280" cy="997448"/>
          </a:xfrm>
          <a:prstGeom prst="rect">
            <a:avLst/>
          </a:prstGeom>
        </p:spPr>
      </p:pic>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55993" y="2440340"/>
            <a:ext cx="3362616" cy="1087995"/>
          </a:xfrm>
          <a:prstGeom prst="rect">
            <a:avLst/>
          </a:prstGeom>
        </p:spPr>
      </p:pic>
      <p:pic>
        <p:nvPicPr>
          <p:cNvPr id="8" name="図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25975" y="2285193"/>
            <a:ext cx="1679899" cy="1200738"/>
          </a:xfrm>
          <a:prstGeom prst="rect">
            <a:avLst/>
          </a:prstGeom>
        </p:spPr>
      </p:pic>
      <mc:AlternateContent xmlns:mc="http://schemas.openxmlformats.org/markup-compatibility/2006" xmlns:a14="http://schemas.microsoft.com/office/drawing/2010/main">
        <mc:Choice Requires="a14">
          <p:sp>
            <p:nvSpPr>
              <p:cNvPr id="32" name="正方形/長方形 31"/>
              <p:cNvSpPr/>
              <p:nvPr/>
            </p:nvSpPr>
            <p:spPr>
              <a:xfrm>
                <a:off x="2667369" y="1729411"/>
                <a:ext cx="1576585" cy="4331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i="1">
                          <a:latin typeface="Cambria Math" charset="0"/>
                          <a:ea typeface="Meiryo" charset="-128"/>
                          <a:cs typeface="Meiryo" charset="-128"/>
                        </a:rPr>
                        <m:t>𝑁</m:t>
                      </m:r>
                      <m:r>
                        <a:rPr lang="en-US" altLang="ja-JP" sz="2215" i="1">
                          <a:latin typeface="Cambria Math" charset="0"/>
                          <a:ea typeface="Meiryo" charset="-128"/>
                          <a:cs typeface="Meiryo" charset="-128"/>
                        </a:rPr>
                        <m:t>(120,30)</m:t>
                      </m:r>
                    </m:oMath>
                  </m:oMathPara>
                </a14:m>
                <a:endParaRPr lang="ja-JP" altLang="en-US" sz="2215" i="1" dirty="0">
                  <a:latin typeface="Meiryo" charset="-128"/>
                  <a:ea typeface="Meiryo" charset="-128"/>
                  <a:cs typeface="Meiryo"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2667369" y="1729411"/>
                <a:ext cx="1576585" cy="433196"/>
              </a:xfrm>
              <a:prstGeom prst="rect">
                <a:avLst/>
              </a:prstGeom>
              <a:blipFill>
                <a:blip r:embed="rId6"/>
                <a:stretch>
                  <a:fillRect b="-1126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5734725" y="1722989"/>
                <a:ext cx="1262397" cy="4331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i="1">
                          <a:latin typeface="Cambria Math" charset="0"/>
                          <a:ea typeface="Meiryo" charset="-128"/>
                          <a:cs typeface="Meiryo" charset="-128"/>
                        </a:rPr>
                        <m:t>𝑁</m:t>
                      </m:r>
                      <m:r>
                        <a:rPr lang="en-US" altLang="ja-JP" sz="2215" i="1">
                          <a:latin typeface="Cambria Math" charset="0"/>
                          <a:ea typeface="Meiryo" charset="-128"/>
                          <a:cs typeface="Meiryo" charset="-128"/>
                        </a:rPr>
                        <m:t>(10,1)</m:t>
                      </m:r>
                    </m:oMath>
                  </m:oMathPara>
                </a14:m>
                <a:endParaRPr lang="ja-JP" altLang="en-US" sz="2215" i="1" dirty="0">
                  <a:latin typeface="Meiryo" charset="-128"/>
                  <a:ea typeface="Meiryo" charset="-128"/>
                  <a:cs typeface="Meiryo"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5734725" y="1722989"/>
                <a:ext cx="1262397" cy="433196"/>
              </a:xfrm>
              <a:prstGeom prst="rect">
                <a:avLst/>
              </a:prstGeom>
              <a:blipFill>
                <a:blip r:embed="rId7"/>
                <a:stretch>
                  <a:fillRect b="-1126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8338167" y="1725932"/>
                <a:ext cx="1576585" cy="4331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i="1">
                          <a:latin typeface="Cambria Math" charset="0"/>
                          <a:ea typeface="Meiryo" charset="-128"/>
                          <a:cs typeface="Meiryo" charset="-128"/>
                        </a:rPr>
                        <m:t>𝑁</m:t>
                      </m:r>
                      <m:r>
                        <a:rPr lang="en-US" altLang="ja-JP" sz="2215" i="1">
                          <a:latin typeface="Cambria Math" charset="0"/>
                          <a:ea typeface="Meiryo" charset="-128"/>
                          <a:cs typeface="Meiryo" charset="-128"/>
                        </a:rPr>
                        <m:t>(500,10)</m:t>
                      </m:r>
                    </m:oMath>
                  </m:oMathPara>
                </a14:m>
                <a:endParaRPr lang="ja-JP" altLang="en-US" sz="2215" i="1" dirty="0">
                  <a:latin typeface="Meiryo" charset="-128"/>
                  <a:ea typeface="Meiryo" charset="-128"/>
                  <a:cs typeface="Meiryo" charset="-128"/>
                </a:endParaRPr>
              </a:p>
            </p:txBody>
          </p:sp>
        </mc:Choice>
        <mc:Fallback xmlns="">
          <p:sp>
            <p:nvSpPr>
              <p:cNvPr id="34" name="正方形/長方形 33"/>
              <p:cNvSpPr>
                <a:spLocks noRot="1" noChangeAspect="1" noMove="1" noResize="1" noEditPoints="1" noAdjustHandles="1" noChangeArrowheads="1" noChangeShapeType="1" noTextEdit="1"/>
              </p:cNvSpPr>
              <p:nvPr/>
            </p:nvSpPr>
            <p:spPr>
              <a:xfrm>
                <a:off x="8338167" y="1725932"/>
                <a:ext cx="1576585" cy="433196"/>
              </a:xfrm>
              <a:prstGeom prst="rect">
                <a:avLst/>
              </a:prstGeom>
              <a:blipFill>
                <a:blip r:embed="rId8"/>
                <a:stretch>
                  <a:fillRect b="-1126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0680509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一つの正規分布に統一する</a:t>
            </a:r>
            <a:endParaRPr kumimoji="1" lang="ja-JP" altLang="en-US" dirty="0"/>
          </a:p>
        </p:txBody>
      </p:sp>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37319" y="2451052"/>
            <a:ext cx="2778280" cy="997448"/>
          </a:xfrm>
          <a:prstGeom prst="rect">
            <a:avLst/>
          </a:prstGeom>
        </p:spPr>
      </p:pic>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55993" y="2440340"/>
            <a:ext cx="3362616" cy="1087995"/>
          </a:xfrm>
          <a:prstGeom prst="rect">
            <a:avLst/>
          </a:prstGeom>
        </p:spPr>
      </p:pic>
      <p:pic>
        <p:nvPicPr>
          <p:cNvPr id="8" name="図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25975" y="2285193"/>
            <a:ext cx="1679899" cy="1200738"/>
          </a:xfrm>
          <a:prstGeom prst="rect">
            <a:avLst/>
          </a:prstGeom>
        </p:spPr>
      </p:pic>
      <mc:AlternateContent xmlns:mc="http://schemas.openxmlformats.org/markup-compatibility/2006" xmlns:a14="http://schemas.microsoft.com/office/drawing/2010/main">
        <mc:Choice Requires="a14">
          <p:sp>
            <p:nvSpPr>
              <p:cNvPr id="32" name="正方形/長方形 31"/>
              <p:cNvSpPr/>
              <p:nvPr/>
            </p:nvSpPr>
            <p:spPr>
              <a:xfrm>
                <a:off x="2667369" y="1729411"/>
                <a:ext cx="1576585" cy="4331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i="1">
                          <a:latin typeface="Cambria Math" charset="0"/>
                          <a:ea typeface="Meiryo" charset="-128"/>
                          <a:cs typeface="Meiryo" charset="-128"/>
                        </a:rPr>
                        <m:t>𝑁</m:t>
                      </m:r>
                      <m:r>
                        <a:rPr lang="en-US" altLang="ja-JP" sz="2215" i="1">
                          <a:latin typeface="Cambria Math" charset="0"/>
                          <a:ea typeface="Meiryo" charset="-128"/>
                          <a:cs typeface="Meiryo" charset="-128"/>
                        </a:rPr>
                        <m:t>(120,30)</m:t>
                      </m:r>
                    </m:oMath>
                  </m:oMathPara>
                </a14:m>
                <a:endParaRPr lang="ja-JP" altLang="en-US" sz="2215" i="1" dirty="0">
                  <a:latin typeface="Meiryo" charset="-128"/>
                  <a:ea typeface="Meiryo" charset="-128"/>
                  <a:cs typeface="Meiryo"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2667369" y="1729411"/>
                <a:ext cx="1576585" cy="433196"/>
              </a:xfrm>
              <a:prstGeom prst="rect">
                <a:avLst/>
              </a:prstGeom>
              <a:blipFill>
                <a:blip r:embed="rId6"/>
                <a:stretch>
                  <a:fillRect b="-1126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5734725" y="1722989"/>
                <a:ext cx="1262397" cy="4331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i="1">
                          <a:latin typeface="Cambria Math" charset="0"/>
                          <a:ea typeface="Meiryo" charset="-128"/>
                          <a:cs typeface="Meiryo" charset="-128"/>
                        </a:rPr>
                        <m:t>𝑁</m:t>
                      </m:r>
                      <m:r>
                        <a:rPr lang="en-US" altLang="ja-JP" sz="2215" i="1">
                          <a:latin typeface="Cambria Math" charset="0"/>
                          <a:ea typeface="Meiryo" charset="-128"/>
                          <a:cs typeface="Meiryo" charset="-128"/>
                        </a:rPr>
                        <m:t>(10,1)</m:t>
                      </m:r>
                    </m:oMath>
                  </m:oMathPara>
                </a14:m>
                <a:endParaRPr lang="ja-JP" altLang="en-US" sz="2215" i="1" dirty="0">
                  <a:latin typeface="Meiryo" charset="-128"/>
                  <a:ea typeface="Meiryo" charset="-128"/>
                  <a:cs typeface="Meiryo"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5734725" y="1722989"/>
                <a:ext cx="1262397" cy="433196"/>
              </a:xfrm>
              <a:prstGeom prst="rect">
                <a:avLst/>
              </a:prstGeom>
              <a:blipFill>
                <a:blip r:embed="rId7"/>
                <a:stretch>
                  <a:fillRect b="-1126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8338167" y="1725932"/>
                <a:ext cx="1576585" cy="4331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i="1">
                          <a:latin typeface="Cambria Math" charset="0"/>
                          <a:ea typeface="Meiryo" charset="-128"/>
                          <a:cs typeface="Meiryo" charset="-128"/>
                        </a:rPr>
                        <m:t>𝑁</m:t>
                      </m:r>
                      <m:r>
                        <a:rPr lang="en-US" altLang="ja-JP" sz="2215" i="1">
                          <a:latin typeface="Cambria Math" charset="0"/>
                          <a:ea typeface="Meiryo" charset="-128"/>
                          <a:cs typeface="Meiryo" charset="-128"/>
                        </a:rPr>
                        <m:t>(500,10)</m:t>
                      </m:r>
                    </m:oMath>
                  </m:oMathPara>
                </a14:m>
                <a:endParaRPr lang="ja-JP" altLang="en-US" sz="2215" i="1" dirty="0">
                  <a:latin typeface="Meiryo" charset="-128"/>
                  <a:ea typeface="Meiryo" charset="-128"/>
                  <a:cs typeface="Meiryo" charset="-128"/>
                </a:endParaRPr>
              </a:p>
            </p:txBody>
          </p:sp>
        </mc:Choice>
        <mc:Fallback xmlns="">
          <p:sp>
            <p:nvSpPr>
              <p:cNvPr id="34" name="正方形/長方形 33"/>
              <p:cNvSpPr>
                <a:spLocks noRot="1" noChangeAspect="1" noMove="1" noResize="1" noEditPoints="1" noAdjustHandles="1" noChangeArrowheads="1" noChangeShapeType="1" noTextEdit="1"/>
              </p:cNvSpPr>
              <p:nvPr/>
            </p:nvSpPr>
            <p:spPr>
              <a:xfrm>
                <a:off x="8338167" y="1725932"/>
                <a:ext cx="1576585" cy="433196"/>
              </a:xfrm>
              <a:prstGeom prst="rect">
                <a:avLst/>
              </a:prstGeom>
              <a:blipFill>
                <a:blip r:embed="rId8"/>
                <a:stretch>
                  <a:fillRect b="-1126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2531014" y="4655254"/>
                <a:ext cx="1485635" cy="6324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charset="0"/>
                          <a:ea typeface="Meiryo" charset="-128"/>
                          <a:cs typeface="Meiryo" charset="-128"/>
                        </a:rPr>
                        <m:t>𝑧</m:t>
                      </m:r>
                      <m:r>
                        <a:rPr lang="en-US" altLang="ja-JP" sz="2400" i="1">
                          <a:latin typeface="Cambria Math" charset="0"/>
                          <a:ea typeface="Meiryo" charset="-128"/>
                          <a:cs typeface="Meiryo" charset="-128"/>
                        </a:rPr>
                        <m:t>=</m:t>
                      </m:r>
                      <m:f>
                        <m:fPr>
                          <m:ctrlPr>
                            <a:rPr lang="mr-IN" altLang="ja-JP" sz="2400" i="1">
                              <a:latin typeface="Cambria Math" panose="02040503050406030204" pitchFamily="18" charset="0"/>
                              <a:ea typeface="Meiryo" charset="-128"/>
                              <a:cs typeface="Meiryo" charset="-128"/>
                            </a:rPr>
                          </m:ctrlPr>
                        </m:fPr>
                        <m:num>
                          <m:r>
                            <a:rPr lang="en-US" altLang="ja-JP" sz="2400" i="1">
                              <a:latin typeface="Cambria Math" charset="0"/>
                              <a:ea typeface="Meiryo" charset="-128"/>
                              <a:cs typeface="Meiryo" charset="-128"/>
                            </a:rPr>
                            <m:t>𝑥</m:t>
                          </m:r>
                          <m:r>
                            <a:rPr lang="en-US" altLang="ja-JP" sz="2400" i="1">
                              <a:latin typeface="Cambria Math" charset="0"/>
                              <a:ea typeface="Meiryo" charset="-128"/>
                              <a:cs typeface="Meiryo" charset="-128"/>
                            </a:rPr>
                            <m:t>−</m:t>
                          </m:r>
                          <m:r>
                            <a:rPr lang="en-US" altLang="ja-JP" sz="2400" i="1">
                              <a:latin typeface="Cambria Math" charset="0"/>
                              <a:ea typeface="Meiryo" charset="-128"/>
                              <a:cs typeface="Meiryo" charset="-128"/>
                            </a:rPr>
                            <m:t>𝜇</m:t>
                          </m:r>
                        </m:num>
                        <m:den>
                          <m:r>
                            <a:rPr lang="mr-IN" altLang="ja-JP" sz="2400" i="1">
                              <a:latin typeface="Cambria Math" charset="0"/>
                              <a:ea typeface="Meiryo" charset="-128"/>
                              <a:cs typeface="Meiryo" charset="-128"/>
                            </a:rPr>
                            <m:t>𝜎</m:t>
                          </m:r>
                        </m:den>
                      </m:f>
                    </m:oMath>
                  </m:oMathPara>
                </a14:m>
                <a:endParaRPr lang="ja-JP" altLang="en-US" sz="2400" dirty="0">
                  <a:latin typeface="Meiryo" charset="-128"/>
                  <a:ea typeface="Meiryo" charset="-128"/>
                  <a:cs typeface="Meiryo"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2531014" y="4655254"/>
                <a:ext cx="1485635" cy="632481"/>
              </a:xfrm>
              <a:prstGeom prst="rect">
                <a:avLst/>
              </a:prstGeom>
              <a:blipFill>
                <a:blip r:embed="rId9"/>
                <a:stretch>
                  <a:fillRect/>
                </a:stretch>
              </a:blipFill>
            </p:spPr>
            <p:txBody>
              <a:bodyPr/>
              <a:lstStyle/>
              <a:p>
                <a:r>
                  <a:rPr lang="ja-JP" altLang="en-US">
                    <a:noFill/>
                  </a:rPr>
                  <a:t> </a:t>
                </a:r>
              </a:p>
            </p:txBody>
          </p:sp>
        </mc:Fallback>
      </mc:AlternateContent>
      <p:sp>
        <p:nvSpPr>
          <p:cNvPr id="29" name="角丸四角形 28"/>
          <p:cNvSpPr/>
          <p:nvPr/>
        </p:nvSpPr>
        <p:spPr>
          <a:xfrm>
            <a:off x="2164275" y="4241058"/>
            <a:ext cx="2079679" cy="1317153"/>
          </a:xfrm>
          <a:prstGeom prst="roundRect">
            <a:avLst/>
          </a:prstGeom>
          <a:no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0" name="テキスト ボックス 29"/>
          <p:cNvSpPr txBox="1"/>
          <p:nvPr/>
        </p:nvSpPr>
        <p:spPr>
          <a:xfrm>
            <a:off x="2594650" y="4087502"/>
            <a:ext cx="1342883" cy="376385"/>
          </a:xfrm>
          <a:prstGeom prst="rect">
            <a:avLst/>
          </a:prstGeom>
          <a:solidFill>
            <a:schemeClr val="bg1"/>
          </a:solidFill>
        </p:spPr>
        <p:txBody>
          <a:bodyPr wrap="square" rtlCol="0">
            <a:spAutoFit/>
          </a:bodyPr>
          <a:lstStyle/>
          <a:p>
            <a:r>
              <a:rPr lang="ja-JP" altLang="en-US" sz="1846" dirty="0">
                <a:latin typeface="Meiryo" charset="-128"/>
                <a:ea typeface="Meiryo" charset="-128"/>
                <a:cs typeface="Meiryo" charset="-128"/>
              </a:rPr>
              <a:t>変換公式</a:t>
            </a:r>
          </a:p>
        </p:txBody>
      </p:sp>
      <p:pic>
        <p:nvPicPr>
          <p:cNvPr id="21" name="図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21840" y="4655254"/>
            <a:ext cx="3088824" cy="1425407"/>
          </a:xfrm>
          <a:prstGeom prst="rect">
            <a:avLst/>
          </a:prstGeom>
        </p:spPr>
      </p:pic>
      <p:sp>
        <p:nvSpPr>
          <p:cNvPr id="22" name="下矢印 21"/>
          <p:cNvSpPr/>
          <p:nvPr/>
        </p:nvSpPr>
        <p:spPr>
          <a:xfrm rot="2762765">
            <a:off x="7697294" y="3677288"/>
            <a:ext cx="557616" cy="104265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下矢印 22"/>
          <p:cNvSpPr/>
          <p:nvPr/>
        </p:nvSpPr>
        <p:spPr>
          <a:xfrm rot="18539681">
            <a:off x="4570828" y="3688231"/>
            <a:ext cx="557616" cy="107677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4" name="下矢印 23"/>
          <p:cNvSpPr/>
          <p:nvPr/>
        </p:nvSpPr>
        <p:spPr>
          <a:xfrm>
            <a:off x="6198250" y="3804720"/>
            <a:ext cx="557616" cy="65916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5" name="正方形/長方形 34"/>
              <p:cNvSpPr/>
              <p:nvPr/>
            </p:nvSpPr>
            <p:spPr>
              <a:xfrm>
                <a:off x="8045341" y="4925431"/>
                <a:ext cx="1980029" cy="740972"/>
              </a:xfrm>
              <a:prstGeom prst="rect">
                <a:avLst/>
              </a:prstGeom>
              <a:noFill/>
            </p:spPr>
            <p:txBody>
              <a:bodyPr wrap="none">
                <a:spAutoFit/>
              </a:bodyPr>
              <a:lstStyle/>
              <a:p>
                <a:r>
                  <a:rPr lang="ja-JP" altLang="en-US" i="1" dirty="0">
                    <a:solidFill>
                      <a:srgbClr val="FF0000"/>
                    </a:solidFill>
                    <a:latin typeface="Meiryo" charset="-128"/>
                    <a:ea typeface="Meiryo" charset="-128"/>
                    <a:cs typeface="Meiryo" charset="-128"/>
                  </a:rPr>
                  <a:t>標準化正規分布</a:t>
                </a:r>
                <a:endParaRPr lang="en-US" altLang="ja-JP" i="1" dirty="0">
                  <a:solidFill>
                    <a:srgbClr val="FF0000"/>
                  </a:solidFill>
                  <a:latin typeface="Meiryo" charset="-128"/>
                  <a:ea typeface="Meiryo" charset="-128"/>
                  <a:cs typeface="Meiryo" charset="-128"/>
                </a:endParaRPr>
              </a:p>
              <a:p>
                <a:pPr/>
                <a14:m>
                  <m:oMathPara xmlns:m="http://schemas.openxmlformats.org/officeDocument/2006/math">
                    <m:oMathParaPr>
                      <m:jc m:val="centerGroup"/>
                    </m:oMathParaPr>
                    <m:oMath xmlns:m="http://schemas.openxmlformats.org/officeDocument/2006/math">
                      <m:r>
                        <a:rPr lang="en-US" altLang="ja-JP" sz="2215" i="1">
                          <a:solidFill>
                            <a:srgbClr val="FF0000"/>
                          </a:solidFill>
                          <a:latin typeface="Cambria Math" charset="0"/>
                          <a:ea typeface="Meiryo" charset="-128"/>
                          <a:cs typeface="Meiryo" charset="-128"/>
                        </a:rPr>
                        <m:t>𝑁</m:t>
                      </m:r>
                      <m:r>
                        <a:rPr lang="en-US" altLang="ja-JP" sz="2215" i="1">
                          <a:solidFill>
                            <a:srgbClr val="FF0000"/>
                          </a:solidFill>
                          <a:latin typeface="Cambria Math" charset="0"/>
                          <a:ea typeface="Meiryo" charset="-128"/>
                          <a:cs typeface="Meiryo" charset="-128"/>
                        </a:rPr>
                        <m:t>(0,1)</m:t>
                      </m:r>
                    </m:oMath>
                  </m:oMathPara>
                </a14:m>
                <a:endParaRPr lang="ja-JP" altLang="en-US" sz="2215" i="1" dirty="0">
                  <a:solidFill>
                    <a:srgbClr val="FF0000"/>
                  </a:solidFill>
                  <a:latin typeface="Meiryo" charset="-128"/>
                  <a:ea typeface="Meiryo" charset="-128"/>
                  <a:cs typeface="Meiryo"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8045341" y="4925431"/>
                <a:ext cx="1980029" cy="740972"/>
              </a:xfrm>
              <a:prstGeom prst="rect">
                <a:avLst/>
              </a:prstGeom>
              <a:blipFill>
                <a:blip r:embed="rId10"/>
                <a:stretch>
                  <a:fillRect l="-3385" t="-5738" r="-2769" b="-57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280612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p:cNvPicPr>
          <p:nvPr/>
        </p:nvPicPr>
        <p:blipFill>
          <a:blip r:embed="rId2"/>
          <a:stretch>
            <a:fillRect/>
          </a:stretch>
        </p:blipFill>
        <p:spPr>
          <a:xfrm>
            <a:off x="1790112" y="1674627"/>
            <a:ext cx="8307692" cy="1476078"/>
          </a:xfrm>
          <a:prstGeom prst="rect">
            <a:avLst/>
          </a:prstGeom>
        </p:spPr>
      </p:pic>
      <mc:AlternateContent xmlns:mc="http://schemas.openxmlformats.org/markup-compatibility/2006" xmlns:a14="http://schemas.microsoft.com/office/drawing/2010/main">
        <mc:Choice Requires="a14">
          <p:sp>
            <p:nvSpPr>
              <p:cNvPr id="18" name="正方形/長方形 17"/>
              <p:cNvSpPr/>
              <p:nvPr/>
            </p:nvSpPr>
            <p:spPr>
              <a:xfrm>
                <a:off x="3724067" y="1815101"/>
                <a:ext cx="1932004" cy="4331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b="1" i="1" dirty="0" smtClean="0">
                          <a:latin typeface="Cambria Math" panose="02040503050406030204" pitchFamily="18" charset="0"/>
                        </a:rPr>
                        <m:t>𝑵</m:t>
                      </m:r>
                      <m:r>
                        <a:rPr lang="en-US" altLang="ja-JP" sz="2215" b="1" i="1" dirty="0" smtClean="0">
                          <a:latin typeface="Cambria Math" panose="02040503050406030204" pitchFamily="18" charset="0"/>
                        </a:rPr>
                        <m:t>(</m:t>
                      </m:r>
                      <m:r>
                        <a:rPr lang="en-US" altLang="ja-JP" sz="2215" b="1" i="1" dirty="0" smtClean="0">
                          <a:latin typeface="Cambria Math" panose="02040503050406030204" pitchFamily="18" charset="0"/>
                        </a:rPr>
                        <m:t>𝟏𝟕𝟐</m:t>
                      </m:r>
                      <m:r>
                        <a:rPr lang="en-US" altLang="ja-JP" sz="2215" b="1" i="1" dirty="0">
                          <a:latin typeface="Cambria Math" panose="02040503050406030204" pitchFamily="18" charset="0"/>
                        </a:rPr>
                        <m:t>,</m:t>
                      </m:r>
                      <m:r>
                        <a:rPr lang="en-US" altLang="ja-JP" sz="2215" b="1" i="1" dirty="0">
                          <a:latin typeface="Cambria Math" panose="02040503050406030204" pitchFamily="18" charset="0"/>
                        </a:rPr>
                        <m:t>𝟎</m:t>
                      </m:r>
                      <m:r>
                        <a:rPr lang="en-US" altLang="ja-JP" sz="2215" b="1" i="1" dirty="0" smtClean="0">
                          <a:latin typeface="Cambria Math" panose="02040503050406030204" pitchFamily="18" charset="0"/>
                        </a:rPr>
                        <m:t>.</m:t>
                      </m:r>
                      <m:r>
                        <a:rPr lang="en-US" altLang="ja-JP" sz="2215" b="1" i="1" dirty="0" smtClean="0">
                          <a:latin typeface="Cambria Math" panose="02040503050406030204" pitchFamily="18" charset="0"/>
                        </a:rPr>
                        <m:t>𝟒𝟓</m:t>
                      </m:r>
                      <m:r>
                        <a:rPr lang="en-US" altLang="ja-JP" sz="2215" b="1" i="1" dirty="0">
                          <a:latin typeface="Cambria Math" panose="02040503050406030204" pitchFamily="18" charset="0"/>
                        </a:rPr>
                        <m:t>)</m:t>
                      </m:r>
                    </m:oMath>
                  </m:oMathPara>
                </a14:m>
                <a:endParaRPr lang="ja-JP" altLang="en-US" sz="1846"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724067" y="1815101"/>
                <a:ext cx="1932004" cy="433196"/>
              </a:xfrm>
              <a:prstGeom prst="rect">
                <a:avLst/>
              </a:prstGeom>
              <a:blipFill>
                <a:blip r:embed="rId3"/>
                <a:stretch>
                  <a:fillRect b="-17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6845414" y="3248163"/>
                <a:ext cx="659155"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846" i="1" dirty="0" smtClean="0">
                          <a:latin typeface="Cambria Math" panose="02040503050406030204" pitchFamily="18" charset="0"/>
                          <a:ea typeface="メイリオ" panose="020B0604030504040204" pitchFamily="50" charset="-128"/>
                        </a:rPr>
                        <m:t>1</m:t>
                      </m:r>
                      <m:r>
                        <a:rPr kumimoji="1" lang="en-US" altLang="ja-JP" sz="1846" b="0" i="1" dirty="0" smtClean="0">
                          <a:latin typeface="Cambria Math" panose="02040503050406030204" pitchFamily="18" charset="0"/>
                          <a:ea typeface="メイリオ" panose="020B0604030504040204" pitchFamily="50" charset="-128"/>
                        </a:rPr>
                        <m:t>73</m:t>
                      </m:r>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6845414" y="3248163"/>
                <a:ext cx="659155" cy="376385"/>
              </a:xfrm>
              <a:prstGeom prst="rect">
                <a:avLst/>
              </a:prstGeom>
              <a:blipFill>
                <a:blip r:embed="rId4"/>
                <a:stretch>
                  <a:fillRect/>
                </a:stretch>
              </a:blipFill>
            </p:spPr>
            <p:txBody>
              <a:bodyPr/>
              <a:lstStyle/>
              <a:p>
                <a:r>
                  <a:rPr lang="ja-JP" altLang="en-US">
                    <a:noFill/>
                  </a:rPr>
                  <a:t> </a:t>
                </a:r>
              </a:p>
            </p:txBody>
          </p:sp>
        </mc:Fallback>
      </mc:AlternateContent>
      <p:sp>
        <p:nvSpPr>
          <p:cNvPr id="8" name="タイトル 1">
            <a:extLst>
              <a:ext uri="{FF2B5EF4-FFF2-40B4-BE49-F238E27FC236}">
                <a16:creationId xmlns:a16="http://schemas.microsoft.com/office/drawing/2014/main" id="{5DFACD00-FEB8-3D43-9141-D881C32603BA}"/>
              </a:ext>
            </a:extLst>
          </p:cNvPr>
          <p:cNvSpPr txBox="1">
            <a:spLocks/>
          </p:cNvSpPr>
          <p:nvPr/>
        </p:nvSpPr>
        <p:spPr bwMode="auto">
          <a:xfrm>
            <a:off x="1105200" y="310307"/>
            <a:ext cx="7496906" cy="621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200" b="1">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sz="2600">
                <a:solidFill>
                  <a:schemeClr val="tx1"/>
                </a:solidFill>
                <a:latin typeface="Arial" charset="0"/>
                <a:ea typeface="ＭＳ Ｐゴシック" pitchFamily="50" charset="-128"/>
              </a:defRPr>
            </a:lvl2pPr>
            <a:lvl3pPr algn="l" rtl="0" eaLnBrk="0" fontAlgn="base" hangingPunct="0">
              <a:spcBef>
                <a:spcPct val="0"/>
              </a:spcBef>
              <a:spcAft>
                <a:spcPct val="0"/>
              </a:spcAft>
              <a:defRPr sz="2600">
                <a:solidFill>
                  <a:schemeClr val="tx1"/>
                </a:solidFill>
                <a:latin typeface="Arial" charset="0"/>
                <a:ea typeface="ＭＳ Ｐゴシック" pitchFamily="50" charset="-128"/>
              </a:defRPr>
            </a:lvl3pPr>
            <a:lvl4pPr algn="l" rtl="0" eaLnBrk="0" fontAlgn="base" hangingPunct="0">
              <a:spcBef>
                <a:spcPct val="0"/>
              </a:spcBef>
              <a:spcAft>
                <a:spcPct val="0"/>
              </a:spcAft>
              <a:defRPr sz="2600">
                <a:solidFill>
                  <a:schemeClr val="tx1"/>
                </a:solidFill>
                <a:latin typeface="Arial" charset="0"/>
                <a:ea typeface="ＭＳ Ｐゴシック" pitchFamily="50" charset="-128"/>
              </a:defRPr>
            </a:lvl4pPr>
            <a:lvl5pPr algn="l" rtl="0" eaLnBrk="0" fontAlgn="base" hangingPunct="0">
              <a:spcBef>
                <a:spcPct val="0"/>
              </a:spcBef>
              <a:spcAft>
                <a:spcPct val="0"/>
              </a:spcAft>
              <a:defRPr sz="2600">
                <a:solidFill>
                  <a:schemeClr val="tx1"/>
                </a:solidFill>
                <a:latin typeface="Arial" charset="0"/>
                <a:ea typeface="ＭＳ Ｐゴシック" pitchFamily="50" charset="-128"/>
              </a:defRPr>
            </a:lvl5pPr>
            <a:lvl6pPr marL="457200" algn="l" rtl="0" fontAlgn="base">
              <a:spcBef>
                <a:spcPct val="0"/>
              </a:spcBef>
              <a:spcAft>
                <a:spcPct val="0"/>
              </a:spcAft>
              <a:defRPr sz="2600">
                <a:solidFill>
                  <a:schemeClr val="tx1"/>
                </a:solidFill>
                <a:latin typeface="Arial" charset="0"/>
                <a:ea typeface="ＭＳ Ｐゴシック" pitchFamily="50" charset="-128"/>
              </a:defRPr>
            </a:lvl6pPr>
            <a:lvl7pPr marL="914400" algn="l" rtl="0" fontAlgn="base">
              <a:spcBef>
                <a:spcPct val="0"/>
              </a:spcBef>
              <a:spcAft>
                <a:spcPct val="0"/>
              </a:spcAft>
              <a:defRPr sz="2600">
                <a:solidFill>
                  <a:schemeClr val="tx1"/>
                </a:solidFill>
                <a:latin typeface="Arial" charset="0"/>
                <a:ea typeface="ＭＳ Ｐゴシック" pitchFamily="50" charset="-128"/>
              </a:defRPr>
            </a:lvl7pPr>
            <a:lvl8pPr marL="1371600" algn="l" rtl="0" fontAlgn="base">
              <a:spcBef>
                <a:spcPct val="0"/>
              </a:spcBef>
              <a:spcAft>
                <a:spcPct val="0"/>
              </a:spcAft>
              <a:defRPr sz="2600">
                <a:solidFill>
                  <a:schemeClr val="tx1"/>
                </a:solidFill>
                <a:latin typeface="Arial" charset="0"/>
                <a:ea typeface="ＭＳ Ｐゴシック" pitchFamily="50" charset="-128"/>
              </a:defRPr>
            </a:lvl8pPr>
            <a:lvl9pPr marL="1828800" algn="l" rtl="0" fontAlgn="base">
              <a:spcBef>
                <a:spcPct val="0"/>
              </a:spcBef>
              <a:spcAft>
                <a:spcPct val="0"/>
              </a:spcAft>
              <a:defRPr sz="2600">
                <a:solidFill>
                  <a:schemeClr val="tx1"/>
                </a:solidFill>
                <a:latin typeface="Arial" charset="0"/>
                <a:ea typeface="ＭＳ Ｐゴシック" pitchFamily="50" charset="-128"/>
              </a:defRPr>
            </a:lvl9pPr>
          </a:lstStyle>
          <a:p>
            <a:r>
              <a:rPr lang="en-US" altLang="ja-JP" sz="2585" kern="0"/>
              <a:t>N(172,0.45)</a:t>
            </a:r>
            <a:r>
              <a:rPr lang="ja-JP" altLang="en-US" sz="2585" kern="0"/>
              <a:t> において１</a:t>
            </a:r>
            <a:r>
              <a:rPr lang="en-US" altLang="ja-JP" sz="2585" kern="0"/>
              <a:t>73</a:t>
            </a:r>
            <a:r>
              <a:rPr lang="ja-JP" altLang="en-US" sz="2585" kern="0"/>
              <a:t>以上の確率を求めよ</a:t>
            </a:r>
            <a:endParaRPr kumimoji="1" lang="ja-JP" altLang="en-US" sz="2585" kern="0" dirty="0"/>
          </a:p>
        </p:txBody>
      </p:sp>
    </p:spTree>
    <p:extLst>
      <p:ext uri="{BB962C8B-B14F-4D97-AF65-F5344CB8AC3E}">
        <p14:creationId xmlns:p14="http://schemas.microsoft.com/office/powerpoint/2010/main" val="23232143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図形グループ 29"/>
          <p:cNvGrpSpPr/>
          <p:nvPr/>
        </p:nvGrpSpPr>
        <p:grpSpPr>
          <a:xfrm>
            <a:off x="1790112" y="4310790"/>
            <a:ext cx="8307692" cy="1476078"/>
            <a:chOff x="288288" y="4384272"/>
            <a:chExt cx="9000000" cy="1599085"/>
          </a:xfrm>
        </p:grpSpPr>
        <p:pic>
          <p:nvPicPr>
            <p:cNvPr id="7" name="図 6"/>
            <p:cNvPicPr>
              <a:picLocks/>
            </p:cNvPicPr>
            <p:nvPr/>
          </p:nvPicPr>
          <p:blipFill>
            <a:blip r:embed="rId2"/>
            <a:stretch>
              <a:fillRect/>
            </a:stretch>
          </p:blipFill>
          <p:spPr>
            <a:xfrm>
              <a:off x="288288" y="4384272"/>
              <a:ext cx="9000000" cy="1599085"/>
            </a:xfrm>
            <a:prstGeom prst="rect">
              <a:avLst/>
            </a:prstGeom>
          </p:spPr>
        </p:pic>
        <mc:AlternateContent xmlns:mc="http://schemas.openxmlformats.org/markup-compatibility/2006" xmlns:a14="http://schemas.microsoft.com/office/drawing/2010/main">
          <mc:Choice Requires="a14">
            <p:sp>
              <p:nvSpPr>
                <p:cNvPr id="19" name="正方形/長方形 18"/>
                <p:cNvSpPr/>
                <p:nvPr/>
              </p:nvSpPr>
              <p:spPr>
                <a:xfrm>
                  <a:off x="2808451" y="4959158"/>
                  <a:ext cx="1242911" cy="4692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b="1" i="1" dirty="0">
                            <a:latin typeface="Cambria Math" panose="02040503050406030204" pitchFamily="18" charset="0"/>
                          </a:rPr>
                          <m:t>𝑵</m:t>
                        </m:r>
                        <m:r>
                          <a:rPr lang="en-US" altLang="ja-JP" sz="2215" b="1" i="1" dirty="0">
                            <a:latin typeface="Cambria Math" panose="02040503050406030204" pitchFamily="18" charset="0"/>
                          </a:rPr>
                          <m:t>(</m:t>
                        </m:r>
                        <m:r>
                          <a:rPr lang="en-US" altLang="ja-JP" sz="2215" b="1" i="1" dirty="0">
                            <a:latin typeface="Cambria Math" panose="02040503050406030204" pitchFamily="18" charset="0"/>
                          </a:rPr>
                          <m:t>𝟎</m:t>
                        </m:r>
                        <m:r>
                          <a:rPr lang="en-US" altLang="ja-JP" sz="2215" b="1" i="1" dirty="0">
                            <a:latin typeface="Cambria Math" panose="02040503050406030204" pitchFamily="18" charset="0"/>
                          </a:rPr>
                          <m:t>, </m:t>
                        </m:r>
                        <m:r>
                          <a:rPr lang="en-US" altLang="ja-JP" sz="2215" b="1" i="1" dirty="0">
                            <a:latin typeface="Cambria Math" panose="02040503050406030204" pitchFamily="18" charset="0"/>
                          </a:rPr>
                          <m:t>𝟏</m:t>
                        </m:r>
                        <m:r>
                          <a:rPr lang="en-US" altLang="ja-JP" sz="2215" b="1" i="1" dirty="0">
                            <a:latin typeface="Cambria Math" panose="02040503050406030204" pitchFamily="18" charset="0"/>
                          </a:rPr>
                          <m:t>)</m:t>
                        </m:r>
                      </m:oMath>
                    </m:oMathPara>
                  </a14:m>
                  <a:endParaRPr lang="ja-JP" altLang="en-US" sz="2215"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2808451" y="4959158"/>
                  <a:ext cx="1242911" cy="469296"/>
                </a:xfrm>
                <a:prstGeom prst="rect">
                  <a:avLst/>
                </a:prstGeom>
                <a:blipFill>
                  <a:blip r:embed="rId3"/>
                  <a:stretch>
                    <a:fillRect b="-15493"/>
                  </a:stretch>
                </a:blipFill>
              </p:spPr>
              <p:txBody>
                <a:bodyPr/>
                <a:lstStyle/>
                <a:p>
                  <a:r>
                    <a:rPr lang="ja-JP" altLang="en-US">
                      <a:noFill/>
                    </a:rPr>
                    <a:t> </a:t>
                  </a:r>
                </a:p>
              </p:txBody>
            </p:sp>
          </mc:Fallback>
        </mc:AlternateContent>
      </p:grpSp>
      <p:sp>
        <p:nvSpPr>
          <p:cNvPr id="2" name="タイトル 1"/>
          <p:cNvSpPr>
            <a:spLocks noGrp="1"/>
          </p:cNvSpPr>
          <p:nvPr>
            <p:ph type="title"/>
          </p:nvPr>
        </p:nvSpPr>
        <p:spPr>
          <a:xfrm>
            <a:off x="1105200" y="310307"/>
            <a:ext cx="7496906" cy="621323"/>
          </a:xfrm>
        </p:spPr>
        <p:txBody>
          <a:bodyPr>
            <a:normAutofit/>
          </a:bodyPr>
          <a:lstStyle/>
          <a:p>
            <a:r>
              <a:rPr lang="en-US" altLang="ja-JP" sz="2585" dirty="0"/>
              <a:t>N(172,0.45)</a:t>
            </a:r>
            <a:r>
              <a:rPr lang="ja-JP" altLang="en-US" sz="2585"/>
              <a:t> において１</a:t>
            </a:r>
            <a:r>
              <a:rPr lang="en-US" altLang="ja-JP" sz="2585" dirty="0"/>
              <a:t>73</a:t>
            </a:r>
            <a:r>
              <a:rPr lang="ja-JP" altLang="en-US" sz="2585"/>
              <a:t>以上の確率を求めよ</a:t>
            </a:r>
            <a:endParaRPr kumimoji="1" lang="ja-JP" altLang="en-US" sz="2585" dirty="0"/>
          </a:p>
        </p:txBody>
      </p:sp>
      <p:pic>
        <p:nvPicPr>
          <p:cNvPr id="6" name="図 5"/>
          <p:cNvPicPr>
            <a:picLocks/>
          </p:cNvPicPr>
          <p:nvPr/>
        </p:nvPicPr>
        <p:blipFill>
          <a:blip r:embed="rId2"/>
          <a:stretch>
            <a:fillRect/>
          </a:stretch>
        </p:blipFill>
        <p:spPr>
          <a:xfrm>
            <a:off x="1790112" y="1674627"/>
            <a:ext cx="8307692" cy="1476078"/>
          </a:xfrm>
          <a:prstGeom prst="rect">
            <a:avLst/>
          </a:prstGeom>
        </p:spPr>
      </p:pic>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626D4129-0CD4-C343-9892-B2717E2129C9}"/>
                  </a:ext>
                </a:extLst>
              </p:cNvPr>
              <p:cNvSpPr/>
              <p:nvPr/>
            </p:nvSpPr>
            <p:spPr>
              <a:xfrm>
                <a:off x="3724067" y="1815101"/>
                <a:ext cx="1932004" cy="4331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b="1" i="1" dirty="0" smtClean="0">
                          <a:latin typeface="Cambria Math" panose="02040503050406030204" pitchFamily="18" charset="0"/>
                        </a:rPr>
                        <m:t>𝑵</m:t>
                      </m:r>
                      <m:r>
                        <a:rPr lang="en-US" altLang="ja-JP" sz="2215" b="1" i="1" dirty="0" smtClean="0">
                          <a:latin typeface="Cambria Math" panose="02040503050406030204" pitchFamily="18" charset="0"/>
                        </a:rPr>
                        <m:t>(</m:t>
                      </m:r>
                      <m:r>
                        <a:rPr lang="en-US" altLang="ja-JP" sz="2215" b="1" i="1" dirty="0" smtClean="0">
                          <a:latin typeface="Cambria Math" panose="02040503050406030204" pitchFamily="18" charset="0"/>
                        </a:rPr>
                        <m:t>𝟏𝟕𝟐</m:t>
                      </m:r>
                      <m:r>
                        <a:rPr lang="en-US" altLang="ja-JP" sz="2215" b="1" i="1" dirty="0">
                          <a:latin typeface="Cambria Math" panose="02040503050406030204" pitchFamily="18" charset="0"/>
                        </a:rPr>
                        <m:t>,</m:t>
                      </m:r>
                      <m:r>
                        <a:rPr lang="en-US" altLang="ja-JP" sz="2215" b="1" i="1" dirty="0">
                          <a:latin typeface="Cambria Math" panose="02040503050406030204" pitchFamily="18" charset="0"/>
                        </a:rPr>
                        <m:t>𝟎</m:t>
                      </m:r>
                      <m:r>
                        <a:rPr lang="en-US" altLang="ja-JP" sz="2215" b="1" i="1" dirty="0" smtClean="0">
                          <a:latin typeface="Cambria Math" panose="02040503050406030204" pitchFamily="18" charset="0"/>
                        </a:rPr>
                        <m:t>.</m:t>
                      </m:r>
                      <m:r>
                        <a:rPr lang="en-US" altLang="ja-JP" sz="2215" b="1" i="1" dirty="0" smtClean="0">
                          <a:latin typeface="Cambria Math" panose="02040503050406030204" pitchFamily="18" charset="0"/>
                        </a:rPr>
                        <m:t>𝟒𝟓</m:t>
                      </m:r>
                      <m:r>
                        <a:rPr lang="en-US" altLang="ja-JP" sz="2215" b="1" i="1" dirty="0">
                          <a:latin typeface="Cambria Math" panose="02040503050406030204" pitchFamily="18" charset="0"/>
                        </a:rPr>
                        <m:t>)</m:t>
                      </m:r>
                    </m:oMath>
                  </m:oMathPara>
                </a14:m>
                <a:endParaRPr lang="ja-JP" altLang="en-US" sz="1846" dirty="0"/>
              </a:p>
            </p:txBody>
          </p:sp>
        </mc:Choice>
        <mc:Fallback xmlns="">
          <p:sp>
            <p:nvSpPr>
              <p:cNvPr id="10" name="正方形/長方形 9">
                <a:extLst>
                  <a:ext uri="{FF2B5EF4-FFF2-40B4-BE49-F238E27FC236}">
                    <a16:creationId xmlns:a16="http://schemas.microsoft.com/office/drawing/2014/main" id="{626D4129-0CD4-C343-9892-B2717E2129C9}"/>
                  </a:ext>
                </a:extLst>
              </p:cNvPr>
              <p:cNvSpPr>
                <a:spLocks noRot="1" noChangeAspect="1" noMove="1" noResize="1" noEditPoints="1" noAdjustHandles="1" noChangeArrowheads="1" noChangeShapeType="1" noTextEdit="1"/>
              </p:cNvSpPr>
              <p:nvPr/>
            </p:nvSpPr>
            <p:spPr>
              <a:xfrm>
                <a:off x="3724067" y="1815101"/>
                <a:ext cx="1932004" cy="433196"/>
              </a:xfrm>
              <a:prstGeom prst="rect">
                <a:avLst/>
              </a:prstGeom>
              <a:blipFill>
                <a:blip r:embed="rId4"/>
                <a:stretch>
                  <a:fillRect b="-17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D8BCAE73-8E9C-C24D-853D-6040036CCCAD}"/>
                  </a:ext>
                </a:extLst>
              </p:cNvPr>
              <p:cNvSpPr txBox="1"/>
              <p:nvPr/>
            </p:nvSpPr>
            <p:spPr>
              <a:xfrm>
                <a:off x="6845414" y="3248163"/>
                <a:ext cx="659155"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846" i="1" dirty="0" smtClean="0">
                          <a:latin typeface="Cambria Math" panose="02040503050406030204" pitchFamily="18" charset="0"/>
                          <a:ea typeface="メイリオ" panose="020B0604030504040204" pitchFamily="50" charset="-128"/>
                        </a:rPr>
                        <m:t>1</m:t>
                      </m:r>
                      <m:r>
                        <a:rPr kumimoji="1" lang="en-US" altLang="ja-JP" sz="1846" b="0" i="1" dirty="0" smtClean="0">
                          <a:latin typeface="Cambria Math" panose="02040503050406030204" pitchFamily="18" charset="0"/>
                          <a:ea typeface="メイリオ" panose="020B0604030504040204" pitchFamily="50" charset="-128"/>
                        </a:rPr>
                        <m:t>73</m:t>
                      </m:r>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11" name="テキスト ボックス 10">
                <a:extLst>
                  <a:ext uri="{FF2B5EF4-FFF2-40B4-BE49-F238E27FC236}">
                    <a16:creationId xmlns:a16="http://schemas.microsoft.com/office/drawing/2014/main" id="{D8BCAE73-8E9C-C24D-853D-6040036CCCAD}"/>
                  </a:ext>
                </a:extLst>
              </p:cNvPr>
              <p:cNvSpPr txBox="1">
                <a:spLocks noRot="1" noChangeAspect="1" noMove="1" noResize="1" noEditPoints="1" noAdjustHandles="1" noChangeArrowheads="1" noChangeShapeType="1" noTextEdit="1"/>
              </p:cNvSpPr>
              <p:nvPr/>
            </p:nvSpPr>
            <p:spPr>
              <a:xfrm>
                <a:off x="6845414" y="3248163"/>
                <a:ext cx="659155" cy="376385"/>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5872260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図形グループ 29"/>
          <p:cNvGrpSpPr/>
          <p:nvPr/>
        </p:nvGrpSpPr>
        <p:grpSpPr>
          <a:xfrm>
            <a:off x="1790112" y="4310790"/>
            <a:ext cx="8307692" cy="1476078"/>
            <a:chOff x="288288" y="4384272"/>
            <a:chExt cx="9000000" cy="1599085"/>
          </a:xfrm>
        </p:grpSpPr>
        <p:pic>
          <p:nvPicPr>
            <p:cNvPr id="7" name="図 6"/>
            <p:cNvPicPr>
              <a:picLocks/>
            </p:cNvPicPr>
            <p:nvPr/>
          </p:nvPicPr>
          <p:blipFill>
            <a:blip r:embed="rId2"/>
            <a:stretch>
              <a:fillRect/>
            </a:stretch>
          </p:blipFill>
          <p:spPr>
            <a:xfrm>
              <a:off x="288288" y="4384272"/>
              <a:ext cx="9000000" cy="1599085"/>
            </a:xfrm>
            <a:prstGeom prst="rect">
              <a:avLst/>
            </a:prstGeom>
          </p:spPr>
        </p:pic>
        <mc:AlternateContent xmlns:mc="http://schemas.openxmlformats.org/markup-compatibility/2006" xmlns:a14="http://schemas.microsoft.com/office/drawing/2010/main">
          <mc:Choice Requires="a14">
            <p:sp>
              <p:nvSpPr>
                <p:cNvPr id="19" name="正方形/長方形 18"/>
                <p:cNvSpPr/>
                <p:nvPr/>
              </p:nvSpPr>
              <p:spPr>
                <a:xfrm>
                  <a:off x="2808451" y="4959158"/>
                  <a:ext cx="1242911" cy="4692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b="1" i="1" dirty="0">
                            <a:latin typeface="Cambria Math" panose="02040503050406030204" pitchFamily="18" charset="0"/>
                          </a:rPr>
                          <m:t>𝑵</m:t>
                        </m:r>
                        <m:r>
                          <a:rPr lang="en-US" altLang="ja-JP" sz="2215" b="1" i="1" dirty="0">
                            <a:latin typeface="Cambria Math" panose="02040503050406030204" pitchFamily="18" charset="0"/>
                          </a:rPr>
                          <m:t>(</m:t>
                        </m:r>
                        <m:r>
                          <a:rPr lang="en-US" altLang="ja-JP" sz="2215" b="1" i="1" dirty="0">
                            <a:latin typeface="Cambria Math" panose="02040503050406030204" pitchFamily="18" charset="0"/>
                          </a:rPr>
                          <m:t>𝟎</m:t>
                        </m:r>
                        <m:r>
                          <a:rPr lang="en-US" altLang="ja-JP" sz="2215" b="1" i="1" dirty="0">
                            <a:latin typeface="Cambria Math" panose="02040503050406030204" pitchFamily="18" charset="0"/>
                          </a:rPr>
                          <m:t>, </m:t>
                        </m:r>
                        <m:r>
                          <a:rPr lang="en-US" altLang="ja-JP" sz="2215" b="1" i="1" dirty="0">
                            <a:latin typeface="Cambria Math" panose="02040503050406030204" pitchFamily="18" charset="0"/>
                          </a:rPr>
                          <m:t>𝟏</m:t>
                        </m:r>
                        <m:r>
                          <a:rPr lang="en-US" altLang="ja-JP" sz="2215" b="1" i="1" dirty="0">
                            <a:latin typeface="Cambria Math" panose="02040503050406030204" pitchFamily="18" charset="0"/>
                          </a:rPr>
                          <m:t>)</m:t>
                        </m:r>
                      </m:oMath>
                    </m:oMathPara>
                  </a14:m>
                  <a:endParaRPr lang="ja-JP" altLang="en-US" sz="2215"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2808451" y="4959158"/>
                  <a:ext cx="1242911" cy="469296"/>
                </a:xfrm>
                <a:prstGeom prst="rect">
                  <a:avLst/>
                </a:prstGeom>
                <a:blipFill>
                  <a:blip r:embed="rId3"/>
                  <a:stretch>
                    <a:fillRect b="-15493"/>
                  </a:stretch>
                </a:blipFill>
              </p:spPr>
              <p:txBody>
                <a:bodyPr/>
                <a:lstStyle/>
                <a:p>
                  <a:r>
                    <a:rPr lang="ja-JP" altLang="en-US">
                      <a:noFill/>
                    </a:rPr>
                    <a:t> </a:t>
                  </a:r>
                </a:p>
              </p:txBody>
            </p:sp>
          </mc:Fallback>
        </mc:AlternateContent>
      </p:grpSp>
      <p:pic>
        <p:nvPicPr>
          <p:cNvPr id="6" name="図 5"/>
          <p:cNvPicPr>
            <a:picLocks/>
          </p:cNvPicPr>
          <p:nvPr/>
        </p:nvPicPr>
        <p:blipFill>
          <a:blip r:embed="rId2"/>
          <a:stretch>
            <a:fillRect/>
          </a:stretch>
        </p:blipFill>
        <p:spPr>
          <a:xfrm>
            <a:off x="1790112" y="1674627"/>
            <a:ext cx="8307692" cy="1476078"/>
          </a:xfrm>
          <a:prstGeom prst="rect">
            <a:avLst/>
          </a:prstGeom>
        </p:spPr>
      </p:pic>
      <mc:AlternateContent xmlns:mc="http://schemas.openxmlformats.org/markup-compatibility/2006" xmlns:a14="http://schemas.microsoft.com/office/drawing/2010/main">
        <mc:Choice Requires="a14">
          <p:sp>
            <p:nvSpPr>
              <p:cNvPr id="11" name="テキスト ボックス 10"/>
              <p:cNvSpPr txBox="1"/>
              <p:nvPr/>
            </p:nvSpPr>
            <p:spPr>
              <a:xfrm>
                <a:off x="1827723" y="3471347"/>
                <a:ext cx="1828474" cy="5815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215" i="1">
                          <a:latin typeface="Cambria Math" charset="0"/>
                        </a:rPr>
                        <m:t>𝑧</m:t>
                      </m:r>
                      <m:r>
                        <a:rPr kumimoji="1" lang="en-US" altLang="ja-JP" sz="2215" i="1">
                          <a:latin typeface="Cambria Math" charset="0"/>
                        </a:rPr>
                        <m:t>=</m:t>
                      </m:r>
                      <m:f>
                        <m:fPr>
                          <m:ctrlPr>
                            <a:rPr kumimoji="1" lang="mr-IN" altLang="ja-JP" sz="2215" i="1">
                              <a:latin typeface="Cambria Math" panose="02040503050406030204" pitchFamily="18" charset="0"/>
                            </a:rPr>
                          </m:ctrlPr>
                        </m:fPr>
                        <m:num>
                          <m:r>
                            <a:rPr kumimoji="1" lang="en-US" altLang="ja-JP" sz="2215" i="1">
                              <a:latin typeface="Cambria Math" charset="0"/>
                            </a:rPr>
                            <m:t>𝑥</m:t>
                          </m:r>
                          <m:r>
                            <a:rPr kumimoji="1" lang="en-US" altLang="ja-JP" sz="2215" i="1">
                              <a:latin typeface="Cambria Math" charset="0"/>
                            </a:rPr>
                            <m:t>−</m:t>
                          </m:r>
                          <m:r>
                            <a:rPr kumimoji="1" lang="en-US" altLang="ja-JP" sz="2215" i="1" smtClean="0">
                              <a:latin typeface="Cambria Math" panose="02040503050406030204" pitchFamily="18" charset="0"/>
                              <a:ea typeface="Cambria Math" panose="02040503050406030204" pitchFamily="18" charset="0"/>
                            </a:rPr>
                            <m:t>𝜇</m:t>
                          </m:r>
                        </m:num>
                        <m:den>
                          <m:r>
                            <a:rPr kumimoji="1" lang="en-US" altLang="ja-JP" sz="2215" i="1" smtClean="0">
                              <a:latin typeface="Cambria Math" panose="02040503050406030204" pitchFamily="18" charset="0"/>
                              <a:ea typeface="Cambria Math" panose="02040503050406030204" pitchFamily="18" charset="0"/>
                            </a:rPr>
                            <m:t>𝜎</m:t>
                          </m:r>
                        </m:den>
                      </m:f>
                    </m:oMath>
                  </m:oMathPara>
                </a14:m>
                <a:endParaRPr kumimoji="1" lang="ja-JP" altLang="en-US" sz="2215"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1827723" y="3471347"/>
                <a:ext cx="1828474" cy="581569"/>
              </a:xfrm>
              <a:prstGeom prst="rect">
                <a:avLst/>
              </a:prstGeom>
              <a:blipFill>
                <a:blip r:embed="rId4"/>
                <a:stretch>
                  <a:fillRect b="-106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130800" y="1974116"/>
                <a:ext cx="1360437" cy="490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585" b="1" i="1" dirty="0">
                          <a:latin typeface="Cambria Math" panose="02040503050406030204" pitchFamily="18" charset="0"/>
                        </a:rPr>
                        <m:t>𝑵</m:t>
                      </m:r>
                      <m:r>
                        <a:rPr lang="en-US" altLang="ja-JP" sz="2585" b="1" i="1" dirty="0">
                          <a:latin typeface="Cambria Math" panose="02040503050406030204" pitchFamily="18" charset="0"/>
                        </a:rPr>
                        <m:t>(</m:t>
                      </m:r>
                      <m:r>
                        <a:rPr lang="en-US" altLang="ja-JP" sz="2585" b="1" i="1" dirty="0" smtClean="0">
                          <a:latin typeface="Cambria Math" panose="02040503050406030204" pitchFamily="18" charset="0"/>
                          <a:ea typeface="Cambria Math" panose="02040503050406030204" pitchFamily="18" charset="0"/>
                        </a:rPr>
                        <m:t>𝝁</m:t>
                      </m:r>
                      <m:r>
                        <a:rPr lang="en-US" altLang="ja-JP" sz="2585" b="1" i="1" dirty="0">
                          <a:latin typeface="Cambria Math" panose="02040503050406030204" pitchFamily="18" charset="0"/>
                        </a:rPr>
                        <m:t>, </m:t>
                      </m:r>
                      <m:r>
                        <a:rPr lang="en-US" altLang="ja-JP" sz="2585" b="1" i="1" dirty="0" smtClean="0">
                          <a:latin typeface="Cambria Math" panose="02040503050406030204" pitchFamily="18" charset="0"/>
                          <a:ea typeface="Cambria Math" panose="02040503050406030204" pitchFamily="18" charset="0"/>
                        </a:rPr>
                        <m:t>𝝈</m:t>
                      </m:r>
                      <m:r>
                        <a:rPr lang="en-US" altLang="ja-JP" sz="2585" b="1" i="1" dirty="0">
                          <a:latin typeface="Cambria Math" panose="02040503050406030204" pitchFamily="18" charset="0"/>
                        </a:rPr>
                        <m:t>)</m:t>
                      </m:r>
                    </m:oMath>
                  </m:oMathPara>
                </a14:m>
                <a:endParaRPr lang="ja-JP" altLang="en-US" sz="2585"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130800" y="1974116"/>
                <a:ext cx="1360437" cy="490134"/>
              </a:xfrm>
              <a:prstGeom prst="rect">
                <a:avLst/>
              </a:prstGeom>
              <a:blipFill>
                <a:blip r:embed="rId5"/>
                <a:stretch>
                  <a:fillRect b="-1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2162777" y="5048829"/>
                <a:ext cx="1307537" cy="490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585" b="1" i="1" dirty="0">
                          <a:latin typeface="Cambria Math" panose="02040503050406030204" pitchFamily="18" charset="0"/>
                        </a:rPr>
                        <m:t>𝑵</m:t>
                      </m:r>
                      <m:r>
                        <a:rPr lang="en-US" altLang="ja-JP" sz="2585" b="1" i="1" dirty="0">
                          <a:latin typeface="Cambria Math" panose="02040503050406030204" pitchFamily="18" charset="0"/>
                        </a:rPr>
                        <m:t>(</m:t>
                      </m:r>
                      <m:r>
                        <a:rPr lang="en-US" altLang="ja-JP" sz="2585" b="1" i="1" dirty="0">
                          <a:latin typeface="Cambria Math" panose="02040503050406030204" pitchFamily="18" charset="0"/>
                        </a:rPr>
                        <m:t>𝟎</m:t>
                      </m:r>
                      <m:r>
                        <a:rPr lang="en-US" altLang="ja-JP" sz="2585" b="1" i="1" dirty="0">
                          <a:latin typeface="Cambria Math" panose="02040503050406030204" pitchFamily="18" charset="0"/>
                        </a:rPr>
                        <m:t>, </m:t>
                      </m:r>
                      <m:r>
                        <a:rPr lang="en-US" altLang="ja-JP" sz="2585" b="1" i="1" dirty="0">
                          <a:latin typeface="Cambria Math" panose="02040503050406030204" pitchFamily="18" charset="0"/>
                        </a:rPr>
                        <m:t>𝟏</m:t>
                      </m:r>
                      <m:r>
                        <a:rPr lang="en-US" altLang="ja-JP" sz="2585" b="1" i="1" dirty="0">
                          <a:latin typeface="Cambria Math" panose="02040503050406030204" pitchFamily="18" charset="0"/>
                        </a:rPr>
                        <m:t>)</m:t>
                      </m:r>
                    </m:oMath>
                  </m:oMathPara>
                </a14:m>
                <a:endParaRPr lang="ja-JP" altLang="en-US" sz="2585"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2162777" y="5048829"/>
                <a:ext cx="1307537" cy="490134"/>
              </a:xfrm>
              <a:prstGeom prst="rect">
                <a:avLst/>
              </a:prstGeom>
              <a:blipFill>
                <a:blip r:embed="rId6"/>
                <a:stretch>
                  <a:fillRect l="-1402" b="-18519"/>
                </a:stretch>
              </a:blipFill>
            </p:spPr>
            <p:txBody>
              <a:bodyPr/>
              <a:lstStyle/>
              <a:p>
                <a:r>
                  <a:rPr lang="ja-JP" altLang="en-US">
                    <a:noFill/>
                  </a:rPr>
                  <a:t> </a:t>
                </a:r>
              </a:p>
            </p:txBody>
          </p:sp>
        </mc:Fallback>
      </mc:AlternateContent>
      <p:sp>
        <p:nvSpPr>
          <p:cNvPr id="14" name="角丸四角形 13"/>
          <p:cNvSpPr/>
          <p:nvPr/>
        </p:nvSpPr>
        <p:spPr>
          <a:xfrm>
            <a:off x="1809853" y="3369638"/>
            <a:ext cx="1828474" cy="841543"/>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 name="矢印: 下 2">
            <a:extLst>
              <a:ext uri="{FF2B5EF4-FFF2-40B4-BE49-F238E27FC236}">
                <a16:creationId xmlns:a16="http://schemas.microsoft.com/office/drawing/2014/main" id="{73519F5D-CA41-478A-ADB7-F5DD4EE564AD}"/>
              </a:ext>
            </a:extLst>
          </p:cNvPr>
          <p:cNvSpPr/>
          <p:nvPr/>
        </p:nvSpPr>
        <p:spPr bwMode="auto">
          <a:xfrm>
            <a:off x="2551460" y="2542714"/>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7" name="矢印: 下 26">
            <a:extLst>
              <a:ext uri="{FF2B5EF4-FFF2-40B4-BE49-F238E27FC236}">
                <a16:creationId xmlns:a16="http://schemas.microsoft.com/office/drawing/2014/main" id="{FBCDA109-9511-4F65-AC7D-78CADAED532E}"/>
              </a:ext>
            </a:extLst>
          </p:cNvPr>
          <p:cNvSpPr/>
          <p:nvPr/>
        </p:nvSpPr>
        <p:spPr bwMode="auto">
          <a:xfrm>
            <a:off x="2551460" y="4401113"/>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7" name="タイトル 1">
            <a:extLst>
              <a:ext uri="{FF2B5EF4-FFF2-40B4-BE49-F238E27FC236}">
                <a16:creationId xmlns:a16="http://schemas.microsoft.com/office/drawing/2014/main" id="{2F0EB2D5-6419-2847-B882-E9051CA19C9A}"/>
              </a:ext>
            </a:extLst>
          </p:cNvPr>
          <p:cNvSpPr txBox="1">
            <a:spLocks/>
          </p:cNvSpPr>
          <p:nvPr/>
        </p:nvSpPr>
        <p:spPr bwMode="auto">
          <a:xfrm>
            <a:off x="1105200" y="310307"/>
            <a:ext cx="7496906" cy="621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200" b="1">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sz="2600">
                <a:solidFill>
                  <a:schemeClr val="tx1"/>
                </a:solidFill>
                <a:latin typeface="Arial" charset="0"/>
                <a:ea typeface="ＭＳ Ｐゴシック" pitchFamily="50" charset="-128"/>
              </a:defRPr>
            </a:lvl2pPr>
            <a:lvl3pPr algn="l" rtl="0" eaLnBrk="0" fontAlgn="base" hangingPunct="0">
              <a:spcBef>
                <a:spcPct val="0"/>
              </a:spcBef>
              <a:spcAft>
                <a:spcPct val="0"/>
              </a:spcAft>
              <a:defRPr sz="2600">
                <a:solidFill>
                  <a:schemeClr val="tx1"/>
                </a:solidFill>
                <a:latin typeface="Arial" charset="0"/>
                <a:ea typeface="ＭＳ Ｐゴシック" pitchFamily="50" charset="-128"/>
              </a:defRPr>
            </a:lvl3pPr>
            <a:lvl4pPr algn="l" rtl="0" eaLnBrk="0" fontAlgn="base" hangingPunct="0">
              <a:spcBef>
                <a:spcPct val="0"/>
              </a:spcBef>
              <a:spcAft>
                <a:spcPct val="0"/>
              </a:spcAft>
              <a:defRPr sz="2600">
                <a:solidFill>
                  <a:schemeClr val="tx1"/>
                </a:solidFill>
                <a:latin typeface="Arial" charset="0"/>
                <a:ea typeface="ＭＳ Ｐゴシック" pitchFamily="50" charset="-128"/>
              </a:defRPr>
            </a:lvl4pPr>
            <a:lvl5pPr algn="l" rtl="0" eaLnBrk="0" fontAlgn="base" hangingPunct="0">
              <a:spcBef>
                <a:spcPct val="0"/>
              </a:spcBef>
              <a:spcAft>
                <a:spcPct val="0"/>
              </a:spcAft>
              <a:defRPr sz="2600">
                <a:solidFill>
                  <a:schemeClr val="tx1"/>
                </a:solidFill>
                <a:latin typeface="Arial" charset="0"/>
                <a:ea typeface="ＭＳ Ｐゴシック" pitchFamily="50" charset="-128"/>
              </a:defRPr>
            </a:lvl5pPr>
            <a:lvl6pPr marL="457200" algn="l" rtl="0" fontAlgn="base">
              <a:spcBef>
                <a:spcPct val="0"/>
              </a:spcBef>
              <a:spcAft>
                <a:spcPct val="0"/>
              </a:spcAft>
              <a:defRPr sz="2600">
                <a:solidFill>
                  <a:schemeClr val="tx1"/>
                </a:solidFill>
                <a:latin typeface="Arial" charset="0"/>
                <a:ea typeface="ＭＳ Ｐゴシック" pitchFamily="50" charset="-128"/>
              </a:defRPr>
            </a:lvl6pPr>
            <a:lvl7pPr marL="914400" algn="l" rtl="0" fontAlgn="base">
              <a:spcBef>
                <a:spcPct val="0"/>
              </a:spcBef>
              <a:spcAft>
                <a:spcPct val="0"/>
              </a:spcAft>
              <a:defRPr sz="2600">
                <a:solidFill>
                  <a:schemeClr val="tx1"/>
                </a:solidFill>
                <a:latin typeface="Arial" charset="0"/>
                <a:ea typeface="ＭＳ Ｐゴシック" pitchFamily="50" charset="-128"/>
              </a:defRPr>
            </a:lvl7pPr>
            <a:lvl8pPr marL="1371600" algn="l" rtl="0" fontAlgn="base">
              <a:spcBef>
                <a:spcPct val="0"/>
              </a:spcBef>
              <a:spcAft>
                <a:spcPct val="0"/>
              </a:spcAft>
              <a:defRPr sz="2600">
                <a:solidFill>
                  <a:schemeClr val="tx1"/>
                </a:solidFill>
                <a:latin typeface="Arial" charset="0"/>
                <a:ea typeface="ＭＳ Ｐゴシック" pitchFamily="50" charset="-128"/>
              </a:defRPr>
            </a:lvl8pPr>
            <a:lvl9pPr marL="1828800" algn="l" rtl="0" fontAlgn="base">
              <a:spcBef>
                <a:spcPct val="0"/>
              </a:spcBef>
              <a:spcAft>
                <a:spcPct val="0"/>
              </a:spcAft>
              <a:defRPr sz="2600">
                <a:solidFill>
                  <a:schemeClr val="tx1"/>
                </a:solidFill>
                <a:latin typeface="Arial" charset="0"/>
                <a:ea typeface="ＭＳ Ｐゴシック" pitchFamily="50" charset="-128"/>
              </a:defRPr>
            </a:lvl9pPr>
          </a:lstStyle>
          <a:p>
            <a:r>
              <a:rPr lang="en-US" altLang="ja-JP" sz="2585" kern="0" dirty="0"/>
              <a:t>N(172,0.45)</a:t>
            </a:r>
            <a:r>
              <a:rPr lang="ja-JP" altLang="en-US" sz="2585" kern="0"/>
              <a:t> において１</a:t>
            </a:r>
            <a:r>
              <a:rPr lang="en-US" altLang="ja-JP" sz="2585" kern="0" dirty="0"/>
              <a:t>73</a:t>
            </a:r>
            <a:r>
              <a:rPr lang="ja-JP" altLang="en-US" sz="2585" kern="0"/>
              <a:t>以上の確率を求めよ</a:t>
            </a:r>
            <a:endParaRPr kumimoji="1" lang="ja-JP" altLang="en-US" sz="2585" kern="0" dirty="0"/>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431C6CF1-00C2-1E43-B611-3D8105A9D0FD}"/>
                  </a:ext>
                </a:extLst>
              </p:cNvPr>
              <p:cNvSpPr/>
              <p:nvPr/>
            </p:nvSpPr>
            <p:spPr>
              <a:xfrm>
                <a:off x="3724067" y="1815101"/>
                <a:ext cx="1932004" cy="4331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b="1" i="1" dirty="0" smtClean="0">
                          <a:latin typeface="Cambria Math" panose="02040503050406030204" pitchFamily="18" charset="0"/>
                        </a:rPr>
                        <m:t>𝑵</m:t>
                      </m:r>
                      <m:r>
                        <a:rPr lang="en-US" altLang="ja-JP" sz="2215" b="1" i="1" dirty="0" smtClean="0">
                          <a:latin typeface="Cambria Math" panose="02040503050406030204" pitchFamily="18" charset="0"/>
                        </a:rPr>
                        <m:t>(</m:t>
                      </m:r>
                      <m:r>
                        <a:rPr lang="en-US" altLang="ja-JP" sz="2215" b="1" i="1" dirty="0" smtClean="0">
                          <a:latin typeface="Cambria Math" panose="02040503050406030204" pitchFamily="18" charset="0"/>
                        </a:rPr>
                        <m:t>𝟏𝟕𝟐</m:t>
                      </m:r>
                      <m:r>
                        <a:rPr lang="en-US" altLang="ja-JP" sz="2215" b="1" i="1" dirty="0">
                          <a:latin typeface="Cambria Math" panose="02040503050406030204" pitchFamily="18" charset="0"/>
                        </a:rPr>
                        <m:t>,</m:t>
                      </m:r>
                      <m:r>
                        <a:rPr lang="en-US" altLang="ja-JP" sz="2215" b="1" i="1" dirty="0">
                          <a:latin typeface="Cambria Math" panose="02040503050406030204" pitchFamily="18" charset="0"/>
                        </a:rPr>
                        <m:t>𝟎</m:t>
                      </m:r>
                      <m:r>
                        <a:rPr lang="en-US" altLang="ja-JP" sz="2215" b="1" i="1" dirty="0" smtClean="0">
                          <a:latin typeface="Cambria Math" panose="02040503050406030204" pitchFamily="18" charset="0"/>
                        </a:rPr>
                        <m:t>.</m:t>
                      </m:r>
                      <m:r>
                        <a:rPr lang="en-US" altLang="ja-JP" sz="2215" b="1" i="1" dirty="0" smtClean="0">
                          <a:latin typeface="Cambria Math" panose="02040503050406030204" pitchFamily="18" charset="0"/>
                        </a:rPr>
                        <m:t>𝟒𝟓</m:t>
                      </m:r>
                      <m:r>
                        <a:rPr lang="en-US" altLang="ja-JP" sz="2215" b="1" i="1" dirty="0">
                          <a:latin typeface="Cambria Math" panose="02040503050406030204" pitchFamily="18" charset="0"/>
                        </a:rPr>
                        <m:t>)</m:t>
                      </m:r>
                    </m:oMath>
                  </m:oMathPara>
                </a14:m>
                <a:endParaRPr lang="ja-JP" altLang="en-US" sz="1846" dirty="0"/>
              </a:p>
            </p:txBody>
          </p:sp>
        </mc:Choice>
        <mc:Fallback xmlns="">
          <p:sp>
            <p:nvSpPr>
              <p:cNvPr id="20" name="正方形/長方形 19">
                <a:extLst>
                  <a:ext uri="{FF2B5EF4-FFF2-40B4-BE49-F238E27FC236}">
                    <a16:creationId xmlns:a16="http://schemas.microsoft.com/office/drawing/2014/main" id="{431C6CF1-00C2-1E43-B611-3D8105A9D0FD}"/>
                  </a:ext>
                </a:extLst>
              </p:cNvPr>
              <p:cNvSpPr>
                <a:spLocks noRot="1" noChangeAspect="1" noMove="1" noResize="1" noEditPoints="1" noAdjustHandles="1" noChangeArrowheads="1" noChangeShapeType="1" noTextEdit="1"/>
              </p:cNvSpPr>
              <p:nvPr/>
            </p:nvSpPr>
            <p:spPr>
              <a:xfrm>
                <a:off x="3724067" y="1815101"/>
                <a:ext cx="1932004" cy="433196"/>
              </a:xfrm>
              <a:prstGeom prst="rect">
                <a:avLst/>
              </a:prstGeom>
              <a:blipFill>
                <a:blip r:embed="rId7"/>
                <a:stretch>
                  <a:fillRect b="-17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CAE96025-AFEF-7D42-9521-5104921ADCF9}"/>
                  </a:ext>
                </a:extLst>
              </p:cNvPr>
              <p:cNvSpPr txBox="1"/>
              <p:nvPr/>
            </p:nvSpPr>
            <p:spPr>
              <a:xfrm>
                <a:off x="6845414" y="3248163"/>
                <a:ext cx="659155"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846" i="1" dirty="0" smtClean="0">
                          <a:latin typeface="Cambria Math" panose="02040503050406030204" pitchFamily="18" charset="0"/>
                          <a:ea typeface="メイリオ" panose="020B0604030504040204" pitchFamily="50" charset="-128"/>
                        </a:rPr>
                        <m:t>1</m:t>
                      </m:r>
                      <m:r>
                        <a:rPr kumimoji="1" lang="en-US" altLang="ja-JP" sz="1846" b="0" i="1" dirty="0" smtClean="0">
                          <a:latin typeface="Cambria Math" panose="02040503050406030204" pitchFamily="18" charset="0"/>
                          <a:ea typeface="メイリオ" panose="020B0604030504040204" pitchFamily="50" charset="-128"/>
                        </a:rPr>
                        <m:t>73</m:t>
                      </m:r>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1" name="テキスト ボックス 20">
                <a:extLst>
                  <a:ext uri="{FF2B5EF4-FFF2-40B4-BE49-F238E27FC236}">
                    <a16:creationId xmlns:a16="http://schemas.microsoft.com/office/drawing/2014/main" id="{CAE96025-AFEF-7D42-9521-5104921ADCF9}"/>
                  </a:ext>
                </a:extLst>
              </p:cNvPr>
              <p:cNvSpPr txBox="1">
                <a:spLocks noRot="1" noChangeAspect="1" noMove="1" noResize="1" noEditPoints="1" noAdjustHandles="1" noChangeArrowheads="1" noChangeShapeType="1" noTextEdit="1"/>
              </p:cNvSpPr>
              <p:nvPr/>
            </p:nvSpPr>
            <p:spPr>
              <a:xfrm>
                <a:off x="6845414" y="3248163"/>
                <a:ext cx="659155" cy="376385"/>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418169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図形グループ 29"/>
          <p:cNvGrpSpPr/>
          <p:nvPr/>
        </p:nvGrpSpPr>
        <p:grpSpPr>
          <a:xfrm>
            <a:off x="1790112" y="4310790"/>
            <a:ext cx="8307692" cy="1476078"/>
            <a:chOff x="288288" y="4384272"/>
            <a:chExt cx="9000000" cy="1599085"/>
          </a:xfrm>
        </p:grpSpPr>
        <p:pic>
          <p:nvPicPr>
            <p:cNvPr id="7" name="図 6"/>
            <p:cNvPicPr>
              <a:picLocks/>
            </p:cNvPicPr>
            <p:nvPr/>
          </p:nvPicPr>
          <p:blipFill>
            <a:blip r:embed="rId2"/>
            <a:stretch>
              <a:fillRect/>
            </a:stretch>
          </p:blipFill>
          <p:spPr>
            <a:xfrm>
              <a:off x="288288" y="4384272"/>
              <a:ext cx="9000000" cy="1599085"/>
            </a:xfrm>
            <a:prstGeom prst="rect">
              <a:avLst/>
            </a:prstGeom>
          </p:spPr>
        </p:pic>
        <mc:AlternateContent xmlns:mc="http://schemas.openxmlformats.org/markup-compatibility/2006" xmlns:a14="http://schemas.microsoft.com/office/drawing/2010/main">
          <mc:Choice Requires="a14">
            <p:sp>
              <p:nvSpPr>
                <p:cNvPr id="19" name="正方形/長方形 18"/>
                <p:cNvSpPr/>
                <p:nvPr/>
              </p:nvSpPr>
              <p:spPr>
                <a:xfrm>
                  <a:off x="2808451" y="4959158"/>
                  <a:ext cx="1242911" cy="4692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b="1" i="1" dirty="0">
                            <a:latin typeface="Cambria Math" panose="02040503050406030204" pitchFamily="18" charset="0"/>
                          </a:rPr>
                          <m:t>𝑵</m:t>
                        </m:r>
                        <m:r>
                          <a:rPr lang="en-US" altLang="ja-JP" sz="2215" b="1" i="1" dirty="0">
                            <a:latin typeface="Cambria Math" panose="02040503050406030204" pitchFamily="18" charset="0"/>
                          </a:rPr>
                          <m:t>(</m:t>
                        </m:r>
                        <m:r>
                          <a:rPr lang="en-US" altLang="ja-JP" sz="2215" b="1" i="1" dirty="0">
                            <a:latin typeface="Cambria Math" panose="02040503050406030204" pitchFamily="18" charset="0"/>
                          </a:rPr>
                          <m:t>𝟎</m:t>
                        </m:r>
                        <m:r>
                          <a:rPr lang="en-US" altLang="ja-JP" sz="2215" b="1" i="1" dirty="0">
                            <a:latin typeface="Cambria Math" panose="02040503050406030204" pitchFamily="18" charset="0"/>
                          </a:rPr>
                          <m:t>, </m:t>
                        </m:r>
                        <m:r>
                          <a:rPr lang="en-US" altLang="ja-JP" sz="2215" b="1" i="1" dirty="0">
                            <a:latin typeface="Cambria Math" panose="02040503050406030204" pitchFamily="18" charset="0"/>
                          </a:rPr>
                          <m:t>𝟏</m:t>
                        </m:r>
                        <m:r>
                          <a:rPr lang="en-US" altLang="ja-JP" sz="2215" b="1" i="1" dirty="0">
                            <a:latin typeface="Cambria Math" panose="02040503050406030204" pitchFamily="18" charset="0"/>
                          </a:rPr>
                          <m:t>)</m:t>
                        </m:r>
                      </m:oMath>
                    </m:oMathPara>
                  </a14:m>
                  <a:endParaRPr lang="ja-JP" altLang="en-US" sz="2215"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2808451" y="4959158"/>
                  <a:ext cx="1242911" cy="469296"/>
                </a:xfrm>
                <a:prstGeom prst="rect">
                  <a:avLst/>
                </a:prstGeom>
                <a:blipFill>
                  <a:blip r:embed="rId3"/>
                  <a:stretch>
                    <a:fillRect b="-15493"/>
                  </a:stretch>
                </a:blipFill>
              </p:spPr>
              <p:txBody>
                <a:bodyPr/>
                <a:lstStyle/>
                <a:p>
                  <a:r>
                    <a:rPr lang="ja-JP" altLang="en-US">
                      <a:noFill/>
                    </a:rPr>
                    <a:t> </a:t>
                  </a:r>
                </a:p>
              </p:txBody>
            </p:sp>
          </mc:Fallback>
        </mc:AlternateContent>
      </p:grpSp>
      <p:pic>
        <p:nvPicPr>
          <p:cNvPr id="6" name="図 5"/>
          <p:cNvPicPr>
            <a:picLocks/>
          </p:cNvPicPr>
          <p:nvPr/>
        </p:nvPicPr>
        <p:blipFill>
          <a:blip r:embed="rId2"/>
          <a:stretch>
            <a:fillRect/>
          </a:stretch>
        </p:blipFill>
        <p:spPr>
          <a:xfrm>
            <a:off x="1790112" y="1674627"/>
            <a:ext cx="8307692" cy="1476078"/>
          </a:xfrm>
          <a:prstGeom prst="rect">
            <a:avLst/>
          </a:prstGeom>
        </p:spPr>
      </p:pic>
      <mc:AlternateContent xmlns:mc="http://schemas.openxmlformats.org/markup-compatibility/2006" xmlns:a14="http://schemas.microsoft.com/office/drawing/2010/main">
        <mc:Choice Requires="a14">
          <p:sp>
            <p:nvSpPr>
              <p:cNvPr id="11" name="テキスト ボックス 10"/>
              <p:cNvSpPr txBox="1"/>
              <p:nvPr/>
            </p:nvSpPr>
            <p:spPr>
              <a:xfrm>
                <a:off x="1827723" y="3471347"/>
                <a:ext cx="1828474" cy="6381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215" i="1">
                          <a:latin typeface="Cambria Math" charset="0"/>
                        </a:rPr>
                        <m:t>𝑧</m:t>
                      </m:r>
                      <m:r>
                        <a:rPr kumimoji="1" lang="en-US" altLang="ja-JP" sz="2215" i="1">
                          <a:latin typeface="Cambria Math" charset="0"/>
                        </a:rPr>
                        <m:t>=</m:t>
                      </m:r>
                      <m:f>
                        <m:fPr>
                          <m:ctrlPr>
                            <a:rPr kumimoji="1" lang="mr-IN" altLang="ja-JP" sz="2215" i="1">
                              <a:latin typeface="Cambria Math" panose="02040503050406030204" pitchFamily="18" charset="0"/>
                            </a:rPr>
                          </m:ctrlPr>
                        </m:fPr>
                        <m:num>
                          <m:r>
                            <a:rPr kumimoji="1" lang="en-US" altLang="ja-JP" sz="2215" i="1">
                              <a:latin typeface="Cambria Math" charset="0"/>
                            </a:rPr>
                            <m:t>𝑥</m:t>
                          </m:r>
                          <m:r>
                            <a:rPr kumimoji="1" lang="en-US" altLang="ja-JP" sz="2215" i="1">
                              <a:latin typeface="Cambria Math" charset="0"/>
                            </a:rPr>
                            <m:t>−</m:t>
                          </m:r>
                          <m:r>
                            <a:rPr kumimoji="1" lang="en-US" altLang="ja-JP" sz="2215" i="1">
                              <a:latin typeface="Cambria Math" charset="0"/>
                            </a:rPr>
                            <m:t>𝐴</m:t>
                          </m:r>
                        </m:num>
                        <m:den>
                          <m:r>
                            <a:rPr kumimoji="1" lang="en-US" altLang="ja-JP" sz="2215" i="1">
                              <a:latin typeface="Cambria Math" charset="0"/>
                              <a:ea typeface="Cambria Math" charset="0"/>
                              <a:cs typeface="Cambria Math" charset="0"/>
                            </a:rPr>
                            <m:t>𝐵</m:t>
                          </m:r>
                        </m:den>
                      </m:f>
                    </m:oMath>
                  </m:oMathPara>
                </a14:m>
                <a:endParaRPr kumimoji="1" lang="ja-JP" altLang="en-US" sz="2215"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1827723" y="3471347"/>
                <a:ext cx="1828474" cy="63812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125991" y="1974116"/>
                <a:ext cx="1370055" cy="490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585" b="1" i="1" dirty="0">
                          <a:latin typeface="Cambria Math" panose="02040503050406030204" pitchFamily="18" charset="0"/>
                        </a:rPr>
                        <m:t>𝑵</m:t>
                      </m:r>
                      <m:r>
                        <a:rPr lang="en-US" altLang="ja-JP" sz="2585" b="1" i="1" dirty="0">
                          <a:latin typeface="Cambria Math" panose="02040503050406030204" pitchFamily="18" charset="0"/>
                        </a:rPr>
                        <m:t>(</m:t>
                      </m:r>
                      <m:r>
                        <a:rPr lang="en-US" altLang="ja-JP" sz="2585" b="1" i="1" dirty="0">
                          <a:latin typeface="Cambria Math" panose="02040503050406030204" pitchFamily="18" charset="0"/>
                        </a:rPr>
                        <m:t>𝑨</m:t>
                      </m:r>
                      <m:r>
                        <a:rPr lang="en-US" altLang="ja-JP" sz="2585" b="1" i="1" dirty="0">
                          <a:latin typeface="Cambria Math" panose="02040503050406030204" pitchFamily="18" charset="0"/>
                        </a:rPr>
                        <m:t>, </m:t>
                      </m:r>
                      <m:r>
                        <a:rPr lang="en-US" altLang="ja-JP" sz="2585" b="1" i="1" dirty="0">
                          <a:latin typeface="Cambria Math" panose="02040503050406030204" pitchFamily="18" charset="0"/>
                        </a:rPr>
                        <m:t>𝑩</m:t>
                      </m:r>
                      <m:r>
                        <a:rPr lang="en-US" altLang="ja-JP" sz="2585" b="1" i="1" dirty="0">
                          <a:latin typeface="Cambria Math" panose="02040503050406030204" pitchFamily="18" charset="0"/>
                        </a:rPr>
                        <m:t>)</m:t>
                      </m:r>
                    </m:oMath>
                  </m:oMathPara>
                </a14:m>
                <a:endParaRPr lang="ja-JP" altLang="en-US" sz="2585"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125991" y="1974116"/>
                <a:ext cx="1370055" cy="490134"/>
              </a:xfrm>
              <a:prstGeom prst="rect">
                <a:avLst/>
              </a:prstGeom>
              <a:blipFill>
                <a:blip r:embed="rId5"/>
                <a:stretch>
                  <a:fillRect l="-1339"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2162777" y="5048829"/>
                <a:ext cx="1307537" cy="490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585" b="1" i="1" dirty="0">
                          <a:latin typeface="Cambria Math" panose="02040503050406030204" pitchFamily="18" charset="0"/>
                        </a:rPr>
                        <m:t>𝑵</m:t>
                      </m:r>
                      <m:r>
                        <a:rPr lang="en-US" altLang="ja-JP" sz="2585" b="1" i="1" dirty="0">
                          <a:latin typeface="Cambria Math" panose="02040503050406030204" pitchFamily="18" charset="0"/>
                        </a:rPr>
                        <m:t>(</m:t>
                      </m:r>
                      <m:r>
                        <a:rPr lang="en-US" altLang="ja-JP" sz="2585" b="1" i="1" dirty="0">
                          <a:latin typeface="Cambria Math" panose="02040503050406030204" pitchFamily="18" charset="0"/>
                        </a:rPr>
                        <m:t>𝟎</m:t>
                      </m:r>
                      <m:r>
                        <a:rPr lang="en-US" altLang="ja-JP" sz="2585" b="1" i="1" dirty="0">
                          <a:latin typeface="Cambria Math" panose="02040503050406030204" pitchFamily="18" charset="0"/>
                        </a:rPr>
                        <m:t>, </m:t>
                      </m:r>
                      <m:r>
                        <a:rPr lang="en-US" altLang="ja-JP" sz="2585" b="1" i="1" dirty="0">
                          <a:latin typeface="Cambria Math" panose="02040503050406030204" pitchFamily="18" charset="0"/>
                        </a:rPr>
                        <m:t>𝟏</m:t>
                      </m:r>
                      <m:r>
                        <a:rPr lang="en-US" altLang="ja-JP" sz="2585" b="1" i="1" dirty="0">
                          <a:latin typeface="Cambria Math" panose="02040503050406030204" pitchFamily="18" charset="0"/>
                        </a:rPr>
                        <m:t>)</m:t>
                      </m:r>
                    </m:oMath>
                  </m:oMathPara>
                </a14:m>
                <a:endParaRPr lang="ja-JP" altLang="en-US" sz="2585"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2162777" y="5048829"/>
                <a:ext cx="1307537" cy="490134"/>
              </a:xfrm>
              <a:prstGeom prst="rect">
                <a:avLst/>
              </a:prstGeom>
              <a:blipFill>
                <a:blip r:embed="rId6"/>
                <a:stretch>
                  <a:fillRect l="-1402" b="-18519"/>
                </a:stretch>
              </a:blipFill>
            </p:spPr>
            <p:txBody>
              <a:bodyPr/>
              <a:lstStyle/>
              <a:p>
                <a:r>
                  <a:rPr lang="ja-JP" altLang="en-US">
                    <a:noFill/>
                  </a:rPr>
                  <a:t> </a:t>
                </a:r>
              </a:p>
            </p:txBody>
          </p:sp>
        </mc:Fallback>
      </mc:AlternateContent>
      <p:sp>
        <p:nvSpPr>
          <p:cNvPr id="14" name="角丸四角形 13"/>
          <p:cNvSpPr/>
          <p:nvPr/>
        </p:nvSpPr>
        <p:spPr>
          <a:xfrm>
            <a:off x="1809853" y="3369638"/>
            <a:ext cx="1828474" cy="841543"/>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17" name="テキスト ボックス 16"/>
              <p:cNvSpPr txBox="1"/>
              <p:nvPr/>
            </p:nvSpPr>
            <p:spPr>
              <a:xfrm>
                <a:off x="3781642" y="3360524"/>
                <a:ext cx="1828474" cy="6403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215" i="1" smtClean="0">
                          <a:latin typeface="Cambria Math" charset="0"/>
                        </a:rPr>
                        <m:t>𝑧</m:t>
                      </m:r>
                      <m:r>
                        <a:rPr kumimoji="1" lang="en-US" altLang="ja-JP" sz="2215" i="1" smtClean="0">
                          <a:latin typeface="Cambria Math" charset="0"/>
                        </a:rPr>
                        <m:t>=</m:t>
                      </m:r>
                      <m:f>
                        <m:fPr>
                          <m:ctrlPr>
                            <a:rPr kumimoji="1" lang="mr-IN" altLang="ja-JP" sz="2215" i="1">
                              <a:latin typeface="Cambria Math" panose="02040503050406030204" pitchFamily="18" charset="0"/>
                            </a:rPr>
                          </m:ctrlPr>
                        </m:fPr>
                        <m:num>
                          <m:r>
                            <a:rPr kumimoji="1" lang="en-US" altLang="ja-JP" sz="2215" i="1">
                              <a:latin typeface="Cambria Math" charset="0"/>
                            </a:rPr>
                            <m:t>𝑥</m:t>
                          </m:r>
                          <m:r>
                            <a:rPr kumimoji="1" lang="en-US" altLang="ja-JP" sz="2215" i="1">
                              <a:latin typeface="Cambria Math" charset="0"/>
                            </a:rPr>
                            <m:t>−172</m:t>
                          </m:r>
                        </m:num>
                        <m:den>
                          <m:r>
                            <a:rPr kumimoji="1" lang="en-US" altLang="ja-JP" sz="2215" b="0" i="1" smtClean="0">
                              <a:latin typeface="Cambria Math" panose="02040503050406030204" pitchFamily="18" charset="0"/>
                            </a:rPr>
                            <m:t>0.45</m:t>
                          </m:r>
                        </m:den>
                      </m:f>
                    </m:oMath>
                  </m:oMathPara>
                </a14:m>
                <a:endParaRPr kumimoji="1" lang="ja-JP" altLang="en-US" sz="2215" dirty="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781642" y="3360524"/>
                <a:ext cx="1828474" cy="640368"/>
              </a:xfrm>
              <a:prstGeom prst="rect">
                <a:avLst/>
              </a:prstGeom>
              <a:blipFill>
                <a:blip r:embed="rId7"/>
                <a:stretch>
                  <a:fillRect b="-13725"/>
                </a:stretch>
              </a:blipFill>
            </p:spPr>
            <p:txBody>
              <a:bodyPr/>
              <a:lstStyle/>
              <a:p>
                <a:r>
                  <a:rPr lang="ja-JP" altLang="en-US">
                    <a:noFill/>
                  </a:rPr>
                  <a:t> </a:t>
                </a:r>
              </a:p>
            </p:txBody>
          </p:sp>
        </mc:Fallback>
      </mc:AlternateContent>
      <p:sp>
        <p:nvSpPr>
          <p:cNvPr id="22" name="角丸四角形 21"/>
          <p:cNvSpPr/>
          <p:nvPr/>
        </p:nvSpPr>
        <p:spPr>
          <a:xfrm>
            <a:off x="3745902" y="3251369"/>
            <a:ext cx="1828474" cy="841543"/>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 name="矢印: 下 2">
            <a:extLst>
              <a:ext uri="{FF2B5EF4-FFF2-40B4-BE49-F238E27FC236}">
                <a16:creationId xmlns:a16="http://schemas.microsoft.com/office/drawing/2014/main" id="{73519F5D-CA41-478A-ADB7-F5DD4EE564AD}"/>
              </a:ext>
            </a:extLst>
          </p:cNvPr>
          <p:cNvSpPr/>
          <p:nvPr/>
        </p:nvSpPr>
        <p:spPr bwMode="auto">
          <a:xfrm>
            <a:off x="2551460" y="2542714"/>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7" name="矢印: 下 26">
            <a:extLst>
              <a:ext uri="{FF2B5EF4-FFF2-40B4-BE49-F238E27FC236}">
                <a16:creationId xmlns:a16="http://schemas.microsoft.com/office/drawing/2014/main" id="{FBCDA109-9511-4F65-AC7D-78CADAED532E}"/>
              </a:ext>
            </a:extLst>
          </p:cNvPr>
          <p:cNvSpPr/>
          <p:nvPr/>
        </p:nvSpPr>
        <p:spPr bwMode="auto">
          <a:xfrm>
            <a:off x="2551460" y="4401113"/>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8" name="矢印: 下 27">
            <a:extLst>
              <a:ext uri="{FF2B5EF4-FFF2-40B4-BE49-F238E27FC236}">
                <a16:creationId xmlns:a16="http://schemas.microsoft.com/office/drawing/2014/main" id="{BCA8C2DC-0B91-4289-A6D5-5252421477C0}"/>
              </a:ext>
            </a:extLst>
          </p:cNvPr>
          <p:cNvSpPr/>
          <p:nvPr/>
        </p:nvSpPr>
        <p:spPr bwMode="auto">
          <a:xfrm>
            <a:off x="4469639" y="2422478"/>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31" name="矢印: 下 30">
            <a:extLst>
              <a:ext uri="{FF2B5EF4-FFF2-40B4-BE49-F238E27FC236}">
                <a16:creationId xmlns:a16="http://schemas.microsoft.com/office/drawing/2014/main" id="{775A02CA-C445-455B-87B7-C61C8498EF54}"/>
              </a:ext>
            </a:extLst>
          </p:cNvPr>
          <p:cNvSpPr/>
          <p:nvPr/>
        </p:nvSpPr>
        <p:spPr bwMode="auto">
          <a:xfrm>
            <a:off x="4469639" y="4196598"/>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33EDB9D7-0514-6D4A-9063-B5D7F6F873C0}"/>
                  </a:ext>
                </a:extLst>
              </p:cNvPr>
              <p:cNvSpPr/>
              <p:nvPr/>
            </p:nvSpPr>
            <p:spPr>
              <a:xfrm>
                <a:off x="3724067" y="1815101"/>
                <a:ext cx="1932004" cy="4331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b="1" i="1" dirty="0" smtClean="0">
                          <a:latin typeface="Cambria Math" panose="02040503050406030204" pitchFamily="18" charset="0"/>
                        </a:rPr>
                        <m:t>𝑵</m:t>
                      </m:r>
                      <m:r>
                        <a:rPr lang="en-US" altLang="ja-JP" sz="2215" b="1" i="1" dirty="0" smtClean="0">
                          <a:latin typeface="Cambria Math" panose="02040503050406030204" pitchFamily="18" charset="0"/>
                        </a:rPr>
                        <m:t>(</m:t>
                      </m:r>
                      <m:r>
                        <a:rPr lang="en-US" altLang="ja-JP" sz="2215" b="1" i="1" dirty="0" smtClean="0">
                          <a:latin typeface="Cambria Math" panose="02040503050406030204" pitchFamily="18" charset="0"/>
                        </a:rPr>
                        <m:t>𝟏𝟕𝟐</m:t>
                      </m:r>
                      <m:r>
                        <a:rPr lang="en-US" altLang="ja-JP" sz="2215" b="1" i="1" dirty="0">
                          <a:latin typeface="Cambria Math" panose="02040503050406030204" pitchFamily="18" charset="0"/>
                        </a:rPr>
                        <m:t>,</m:t>
                      </m:r>
                      <m:r>
                        <a:rPr lang="en-US" altLang="ja-JP" sz="2215" b="1" i="1" dirty="0">
                          <a:latin typeface="Cambria Math" panose="02040503050406030204" pitchFamily="18" charset="0"/>
                        </a:rPr>
                        <m:t>𝟎</m:t>
                      </m:r>
                      <m:r>
                        <a:rPr lang="en-US" altLang="ja-JP" sz="2215" b="1" i="1" dirty="0" smtClean="0">
                          <a:latin typeface="Cambria Math" panose="02040503050406030204" pitchFamily="18" charset="0"/>
                        </a:rPr>
                        <m:t>.</m:t>
                      </m:r>
                      <m:r>
                        <a:rPr lang="en-US" altLang="ja-JP" sz="2215" b="1" i="1" dirty="0" smtClean="0">
                          <a:latin typeface="Cambria Math" panose="02040503050406030204" pitchFamily="18" charset="0"/>
                        </a:rPr>
                        <m:t>𝟒𝟓</m:t>
                      </m:r>
                      <m:r>
                        <a:rPr lang="en-US" altLang="ja-JP" sz="2215" b="1" i="1" dirty="0">
                          <a:latin typeface="Cambria Math" panose="02040503050406030204" pitchFamily="18" charset="0"/>
                        </a:rPr>
                        <m:t>)</m:t>
                      </m:r>
                    </m:oMath>
                  </m:oMathPara>
                </a14:m>
                <a:endParaRPr lang="ja-JP" altLang="en-US" sz="1846" dirty="0"/>
              </a:p>
            </p:txBody>
          </p:sp>
        </mc:Choice>
        <mc:Fallback xmlns="">
          <p:sp>
            <p:nvSpPr>
              <p:cNvPr id="20" name="正方形/長方形 19">
                <a:extLst>
                  <a:ext uri="{FF2B5EF4-FFF2-40B4-BE49-F238E27FC236}">
                    <a16:creationId xmlns:a16="http://schemas.microsoft.com/office/drawing/2014/main" id="{33EDB9D7-0514-6D4A-9063-B5D7F6F873C0}"/>
                  </a:ext>
                </a:extLst>
              </p:cNvPr>
              <p:cNvSpPr>
                <a:spLocks noRot="1" noChangeAspect="1" noMove="1" noResize="1" noEditPoints="1" noAdjustHandles="1" noChangeArrowheads="1" noChangeShapeType="1" noTextEdit="1"/>
              </p:cNvSpPr>
              <p:nvPr/>
            </p:nvSpPr>
            <p:spPr>
              <a:xfrm>
                <a:off x="3724067" y="1815101"/>
                <a:ext cx="1932004" cy="433196"/>
              </a:xfrm>
              <a:prstGeom prst="rect">
                <a:avLst/>
              </a:prstGeom>
              <a:blipFill>
                <a:blip r:embed="rId8"/>
                <a:stretch>
                  <a:fillRect b="-17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6021F87A-3CC5-B84F-83F6-1FA1D16A812D}"/>
                  </a:ext>
                </a:extLst>
              </p:cNvPr>
              <p:cNvSpPr txBox="1"/>
              <p:nvPr/>
            </p:nvSpPr>
            <p:spPr>
              <a:xfrm>
                <a:off x="6845414" y="3248163"/>
                <a:ext cx="659155"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846" i="1" dirty="0" smtClean="0">
                          <a:latin typeface="Cambria Math" panose="02040503050406030204" pitchFamily="18" charset="0"/>
                          <a:ea typeface="メイリオ" panose="020B0604030504040204" pitchFamily="50" charset="-128"/>
                        </a:rPr>
                        <m:t>1</m:t>
                      </m:r>
                      <m:r>
                        <a:rPr kumimoji="1" lang="en-US" altLang="ja-JP" sz="1846" b="0" i="1" dirty="0" smtClean="0">
                          <a:latin typeface="Cambria Math" panose="02040503050406030204" pitchFamily="18" charset="0"/>
                          <a:ea typeface="メイリオ" panose="020B0604030504040204" pitchFamily="50" charset="-128"/>
                        </a:rPr>
                        <m:t>73</m:t>
                      </m:r>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1" name="テキスト ボックス 20">
                <a:extLst>
                  <a:ext uri="{FF2B5EF4-FFF2-40B4-BE49-F238E27FC236}">
                    <a16:creationId xmlns:a16="http://schemas.microsoft.com/office/drawing/2014/main" id="{6021F87A-3CC5-B84F-83F6-1FA1D16A812D}"/>
                  </a:ext>
                </a:extLst>
              </p:cNvPr>
              <p:cNvSpPr txBox="1">
                <a:spLocks noRot="1" noChangeAspect="1" noMove="1" noResize="1" noEditPoints="1" noAdjustHandles="1" noChangeArrowheads="1" noChangeShapeType="1" noTextEdit="1"/>
              </p:cNvSpPr>
              <p:nvPr/>
            </p:nvSpPr>
            <p:spPr>
              <a:xfrm>
                <a:off x="6845414" y="3248163"/>
                <a:ext cx="659155" cy="376385"/>
              </a:xfrm>
              <a:prstGeom prst="rect">
                <a:avLst/>
              </a:prstGeom>
              <a:blipFill>
                <a:blip r:embed="rId9"/>
                <a:stretch>
                  <a:fillRect/>
                </a:stretch>
              </a:blipFill>
            </p:spPr>
            <p:txBody>
              <a:bodyPr/>
              <a:lstStyle/>
              <a:p>
                <a:r>
                  <a:rPr lang="ja-JP" altLang="en-US">
                    <a:noFill/>
                  </a:rPr>
                  <a:t> </a:t>
                </a:r>
              </a:p>
            </p:txBody>
          </p:sp>
        </mc:Fallback>
      </mc:AlternateContent>
      <p:sp>
        <p:nvSpPr>
          <p:cNvPr id="23" name="タイトル 1">
            <a:extLst>
              <a:ext uri="{FF2B5EF4-FFF2-40B4-BE49-F238E27FC236}">
                <a16:creationId xmlns:a16="http://schemas.microsoft.com/office/drawing/2014/main" id="{02BFD180-22D0-814E-882B-979DFFEA9C40}"/>
              </a:ext>
            </a:extLst>
          </p:cNvPr>
          <p:cNvSpPr txBox="1">
            <a:spLocks/>
          </p:cNvSpPr>
          <p:nvPr/>
        </p:nvSpPr>
        <p:spPr bwMode="auto">
          <a:xfrm>
            <a:off x="1105200" y="310307"/>
            <a:ext cx="7496906" cy="621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200" b="1">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sz="2600">
                <a:solidFill>
                  <a:schemeClr val="tx1"/>
                </a:solidFill>
                <a:latin typeface="Arial" charset="0"/>
                <a:ea typeface="ＭＳ Ｐゴシック" pitchFamily="50" charset="-128"/>
              </a:defRPr>
            </a:lvl2pPr>
            <a:lvl3pPr algn="l" rtl="0" eaLnBrk="0" fontAlgn="base" hangingPunct="0">
              <a:spcBef>
                <a:spcPct val="0"/>
              </a:spcBef>
              <a:spcAft>
                <a:spcPct val="0"/>
              </a:spcAft>
              <a:defRPr sz="2600">
                <a:solidFill>
                  <a:schemeClr val="tx1"/>
                </a:solidFill>
                <a:latin typeface="Arial" charset="0"/>
                <a:ea typeface="ＭＳ Ｐゴシック" pitchFamily="50" charset="-128"/>
              </a:defRPr>
            </a:lvl3pPr>
            <a:lvl4pPr algn="l" rtl="0" eaLnBrk="0" fontAlgn="base" hangingPunct="0">
              <a:spcBef>
                <a:spcPct val="0"/>
              </a:spcBef>
              <a:spcAft>
                <a:spcPct val="0"/>
              </a:spcAft>
              <a:defRPr sz="2600">
                <a:solidFill>
                  <a:schemeClr val="tx1"/>
                </a:solidFill>
                <a:latin typeface="Arial" charset="0"/>
                <a:ea typeface="ＭＳ Ｐゴシック" pitchFamily="50" charset="-128"/>
              </a:defRPr>
            </a:lvl4pPr>
            <a:lvl5pPr algn="l" rtl="0" eaLnBrk="0" fontAlgn="base" hangingPunct="0">
              <a:spcBef>
                <a:spcPct val="0"/>
              </a:spcBef>
              <a:spcAft>
                <a:spcPct val="0"/>
              </a:spcAft>
              <a:defRPr sz="2600">
                <a:solidFill>
                  <a:schemeClr val="tx1"/>
                </a:solidFill>
                <a:latin typeface="Arial" charset="0"/>
                <a:ea typeface="ＭＳ Ｐゴシック" pitchFamily="50" charset="-128"/>
              </a:defRPr>
            </a:lvl5pPr>
            <a:lvl6pPr marL="457200" algn="l" rtl="0" fontAlgn="base">
              <a:spcBef>
                <a:spcPct val="0"/>
              </a:spcBef>
              <a:spcAft>
                <a:spcPct val="0"/>
              </a:spcAft>
              <a:defRPr sz="2600">
                <a:solidFill>
                  <a:schemeClr val="tx1"/>
                </a:solidFill>
                <a:latin typeface="Arial" charset="0"/>
                <a:ea typeface="ＭＳ Ｐゴシック" pitchFamily="50" charset="-128"/>
              </a:defRPr>
            </a:lvl6pPr>
            <a:lvl7pPr marL="914400" algn="l" rtl="0" fontAlgn="base">
              <a:spcBef>
                <a:spcPct val="0"/>
              </a:spcBef>
              <a:spcAft>
                <a:spcPct val="0"/>
              </a:spcAft>
              <a:defRPr sz="2600">
                <a:solidFill>
                  <a:schemeClr val="tx1"/>
                </a:solidFill>
                <a:latin typeface="Arial" charset="0"/>
                <a:ea typeface="ＭＳ Ｐゴシック" pitchFamily="50" charset="-128"/>
              </a:defRPr>
            </a:lvl7pPr>
            <a:lvl8pPr marL="1371600" algn="l" rtl="0" fontAlgn="base">
              <a:spcBef>
                <a:spcPct val="0"/>
              </a:spcBef>
              <a:spcAft>
                <a:spcPct val="0"/>
              </a:spcAft>
              <a:defRPr sz="2600">
                <a:solidFill>
                  <a:schemeClr val="tx1"/>
                </a:solidFill>
                <a:latin typeface="Arial" charset="0"/>
                <a:ea typeface="ＭＳ Ｐゴシック" pitchFamily="50" charset="-128"/>
              </a:defRPr>
            </a:lvl8pPr>
            <a:lvl9pPr marL="1828800" algn="l" rtl="0" fontAlgn="base">
              <a:spcBef>
                <a:spcPct val="0"/>
              </a:spcBef>
              <a:spcAft>
                <a:spcPct val="0"/>
              </a:spcAft>
              <a:defRPr sz="2600">
                <a:solidFill>
                  <a:schemeClr val="tx1"/>
                </a:solidFill>
                <a:latin typeface="Arial" charset="0"/>
                <a:ea typeface="ＭＳ Ｐゴシック" pitchFamily="50" charset="-128"/>
              </a:defRPr>
            </a:lvl9pPr>
          </a:lstStyle>
          <a:p>
            <a:r>
              <a:rPr lang="en-US" altLang="ja-JP" sz="2585" kern="0" dirty="0"/>
              <a:t>N(172,0.45)</a:t>
            </a:r>
            <a:r>
              <a:rPr lang="ja-JP" altLang="en-US" sz="2585" kern="0"/>
              <a:t> において１</a:t>
            </a:r>
            <a:r>
              <a:rPr lang="en-US" altLang="ja-JP" sz="2585" kern="0" dirty="0"/>
              <a:t>73</a:t>
            </a:r>
            <a:r>
              <a:rPr lang="ja-JP" altLang="en-US" sz="2585" kern="0"/>
              <a:t>以上の確率を求めよ</a:t>
            </a:r>
            <a:endParaRPr kumimoji="1" lang="ja-JP" altLang="en-US" sz="2585" kern="0" dirty="0"/>
          </a:p>
        </p:txBody>
      </p:sp>
    </p:spTree>
    <p:extLst>
      <p:ext uri="{BB962C8B-B14F-4D97-AF65-F5344CB8AC3E}">
        <p14:creationId xmlns:p14="http://schemas.microsoft.com/office/powerpoint/2010/main" val="812223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太平洋に生息するマグロの平均体重は？</a:t>
            </a:r>
            <a:endParaRPr kumimoji="1" lang="ja-JP" altLang="en-US" dirty="0"/>
          </a:p>
        </p:txBody>
      </p:sp>
      <p:sp>
        <p:nvSpPr>
          <p:cNvPr id="4" name="コンテンツ プレースホルダー 3">
            <a:extLst>
              <a:ext uri="{FF2B5EF4-FFF2-40B4-BE49-F238E27FC236}">
                <a16:creationId xmlns:a16="http://schemas.microsoft.com/office/drawing/2014/main" id="{2C94343B-87C9-4E2C-B941-32FEA872C77D}"/>
              </a:ext>
            </a:extLst>
          </p:cNvPr>
          <p:cNvSpPr>
            <a:spLocks noGrp="1"/>
          </p:cNvSpPr>
          <p:nvPr>
            <p:ph idx="1"/>
          </p:nvPr>
        </p:nvSpPr>
        <p:spPr/>
        <p:txBody>
          <a:bodyPr/>
          <a:lstStyle/>
          <a:p>
            <a:endParaRPr lang="ja-JP" altLang="en-US"/>
          </a:p>
        </p:txBody>
      </p:sp>
      <p:sp>
        <p:nvSpPr>
          <p:cNvPr id="30" name="正方形/長方形 29">
            <a:extLst>
              <a:ext uri="{FF2B5EF4-FFF2-40B4-BE49-F238E27FC236}">
                <a16:creationId xmlns:a16="http://schemas.microsoft.com/office/drawing/2014/main" id="{91F1D874-7807-4620-91A3-B96E625F2E4A}"/>
              </a:ext>
            </a:extLst>
          </p:cNvPr>
          <p:cNvSpPr/>
          <p:nvPr/>
        </p:nvSpPr>
        <p:spPr>
          <a:xfrm>
            <a:off x="2717751" y="1521913"/>
            <a:ext cx="3322679" cy="338554"/>
          </a:xfrm>
          <a:prstGeom prst="rect">
            <a:avLst/>
          </a:prstGeom>
        </p:spPr>
        <p:txBody>
          <a:bodyPr wrap="square">
            <a:spAutoFit/>
          </a:bodyPr>
          <a:lstStyle/>
          <a:p>
            <a:pPr algn="l"/>
            <a:r>
              <a:rPr kumimoji="1" lang="ja-JP" altLang="en-US" sz="1600" dirty="0">
                <a:latin typeface="メイリオ" panose="020B0604030504040204" pitchFamily="50" charset="-128"/>
                <a:ea typeface="メイリオ" panose="020B0604030504040204" pitchFamily="50" charset="-128"/>
              </a:rPr>
              <a:t>太平洋に生息する全マグロ</a:t>
            </a:r>
          </a:p>
        </p:txBody>
      </p:sp>
      <p:sp>
        <p:nvSpPr>
          <p:cNvPr id="32" name="円/楕円 21">
            <a:extLst>
              <a:ext uri="{FF2B5EF4-FFF2-40B4-BE49-F238E27FC236}">
                <a16:creationId xmlns:a16="http://schemas.microsoft.com/office/drawing/2014/main" id="{F0CF484D-C574-49BE-B318-B17C6C62F4E6}"/>
              </a:ext>
            </a:extLst>
          </p:cNvPr>
          <p:cNvSpPr/>
          <p:nvPr/>
        </p:nvSpPr>
        <p:spPr>
          <a:xfrm>
            <a:off x="2427289" y="1944222"/>
            <a:ext cx="3073292" cy="278017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3" name="正方形/長方形 32">
            <a:extLst>
              <a:ext uri="{FF2B5EF4-FFF2-40B4-BE49-F238E27FC236}">
                <a16:creationId xmlns:a16="http://schemas.microsoft.com/office/drawing/2014/main" id="{653550A9-C4EE-4E02-9273-7E9E0231427C}"/>
              </a:ext>
            </a:extLst>
          </p:cNvPr>
          <p:cNvSpPr/>
          <p:nvPr/>
        </p:nvSpPr>
        <p:spPr>
          <a:xfrm>
            <a:off x="3516311" y="4251866"/>
            <a:ext cx="896400" cy="376385"/>
          </a:xfrm>
          <a:prstGeom prst="rect">
            <a:avLst/>
          </a:prstGeom>
        </p:spPr>
        <p:txBody>
          <a:bodyPr wrap="none">
            <a:spAutoFit/>
          </a:bodyPr>
          <a:lstStyle/>
          <a:p>
            <a:pPr algn="ctr"/>
            <a:r>
              <a:rPr lang="ja-JP" altLang="en-US" sz="1846" b="1" dirty="0">
                <a:latin typeface="メイリオ" panose="020B0604030504040204" pitchFamily="50" charset="-128"/>
                <a:ea typeface="メイリオ" panose="020B0604030504040204" pitchFamily="50" charset="-128"/>
              </a:rPr>
              <a:t>母集団</a:t>
            </a:r>
            <a:endParaRPr lang="en-US" altLang="ja-JP" sz="1846" b="1" dirty="0">
              <a:latin typeface="メイリオ" panose="020B0604030504040204" pitchFamily="50" charset="-128"/>
              <a:ea typeface="メイリオ" panose="020B0604030504040204" pitchFamily="50" charset="-128"/>
            </a:endParaRPr>
          </a:p>
        </p:txBody>
      </p:sp>
      <p:sp>
        <p:nvSpPr>
          <p:cNvPr id="34" name="右矢印 14">
            <a:extLst>
              <a:ext uri="{FF2B5EF4-FFF2-40B4-BE49-F238E27FC236}">
                <a16:creationId xmlns:a16="http://schemas.microsoft.com/office/drawing/2014/main" id="{E40148D1-1EC4-4865-9A2D-560B6CC147B6}"/>
              </a:ext>
            </a:extLst>
          </p:cNvPr>
          <p:cNvSpPr/>
          <p:nvPr/>
        </p:nvSpPr>
        <p:spPr>
          <a:xfrm>
            <a:off x="5689279" y="2757585"/>
            <a:ext cx="1204407" cy="793117"/>
          </a:xfrm>
          <a:prstGeom prst="rightArrow">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5" name="テキスト ボックス 34">
            <a:extLst>
              <a:ext uri="{FF2B5EF4-FFF2-40B4-BE49-F238E27FC236}">
                <a16:creationId xmlns:a16="http://schemas.microsoft.com/office/drawing/2014/main" id="{E5BB0970-6889-43E8-8A8C-32500B1BE6ED}"/>
              </a:ext>
            </a:extLst>
          </p:cNvPr>
          <p:cNvSpPr txBox="1"/>
          <p:nvPr/>
        </p:nvSpPr>
        <p:spPr>
          <a:xfrm>
            <a:off x="5522795" y="2355703"/>
            <a:ext cx="1370888" cy="376385"/>
          </a:xfrm>
          <a:prstGeom prst="rect">
            <a:avLst/>
          </a:prstGeom>
          <a:noFill/>
        </p:spPr>
        <p:txBody>
          <a:bodyPr wrap="none" rtlCol="0">
            <a:spAutoFit/>
          </a:bodyPr>
          <a:lstStyle/>
          <a:p>
            <a:r>
              <a:rPr lang="ja-JP" altLang="en-US" sz="1846" b="1" dirty="0">
                <a:latin typeface="メイリオ" panose="020B0604030504040204" pitchFamily="50" charset="-128"/>
                <a:ea typeface="メイリオ" panose="020B0604030504040204" pitchFamily="50" charset="-128"/>
              </a:rPr>
              <a:t>無作為</a:t>
            </a:r>
            <a:r>
              <a:rPr kumimoji="1" lang="ja-JP" altLang="en-US" sz="1846" b="1" dirty="0">
                <a:latin typeface="メイリオ" panose="020B0604030504040204" pitchFamily="50" charset="-128"/>
                <a:ea typeface="メイリオ" panose="020B0604030504040204" pitchFamily="50" charset="-128"/>
              </a:rPr>
              <a:t>抽出</a:t>
            </a:r>
          </a:p>
        </p:txBody>
      </p:sp>
      <p:sp>
        <p:nvSpPr>
          <p:cNvPr id="36" name="円/楕円 21">
            <a:extLst>
              <a:ext uri="{FF2B5EF4-FFF2-40B4-BE49-F238E27FC236}">
                <a16:creationId xmlns:a16="http://schemas.microsoft.com/office/drawing/2014/main" id="{5100D16D-518A-45ED-96DF-BE4D74DF2037}"/>
              </a:ext>
            </a:extLst>
          </p:cNvPr>
          <p:cNvSpPr/>
          <p:nvPr/>
        </p:nvSpPr>
        <p:spPr>
          <a:xfrm>
            <a:off x="7363353" y="2010483"/>
            <a:ext cx="2408742" cy="2151986"/>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7" name="正方形/長方形 36">
            <a:extLst>
              <a:ext uri="{FF2B5EF4-FFF2-40B4-BE49-F238E27FC236}">
                <a16:creationId xmlns:a16="http://schemas.microsoft.com/office/drawing/2014/main" id="{CDFF5D63-0946-4B49-A8E3-7590A5549CCE}"/>
              </a:ext>
            </a:extLst>
          </p:cNvPr>
          <p:cNvSpPr/>
          <p:nvPr/>
        </p:nvSpPr>
        <p:spPr>
          <a:xfrm>
            <a:off x="8238146" y="3711114"/>
            <a:ext cx="659155" cy="376385"/>
          </a:xfrm>
          <a:prstGeom prst="rect">
            <a:avLst/>
          </a:prstGeom>
        </p:spPr>
        <p:txBody>
          <a:bodyPr wrap="none">
            <a:spAutoFit/>
          </a:bodyPr>
          <a:lstStyle/>
          <a:p>
            <a:pPr algn="ctr"/>
            <a:r>
              <a:rPr lang="ja-JP" altLang="en-US" sz="1846" b="1" dirty="0">
                <a:latin typeface="メイリオ" panose="020B0604030504040204" pitchFamily="50" charset="-128"/>
                <a:ea typeface="メイリオ" panose="020B0604030504040204" pitchFamily="50" charset="-128"/>
              </a:rPr>
              <a:t>標本</a:t>
            </a:r>
            <a:endParaRPr lang="en-US" altLang="ja-JP" sz="1846" b="1" dirty="0">
              <a:latin typeface="メイリオ" panose="020B0604030504040204" pitchFamily="50" charset="-128"/>
              <a:ea typeface="メイリオ" panose="020B0604030504040204" pitchFamily="50" charset="-128"/>
            </a:endParaRPr>
          </a:p>
        </p:txBody>
      </p:sp>
      <p:sp>
        <p:nvSpPr>
          <p:cNvPr id="38" name="下矢印 25">
            <a:extLst>
              <a:ext uri="{FF2B5EF4-FFF2-40B4-BE49-F238E27FC236}">
                <a16:creationId xmlns:a16="http://schemas.microsoft.com/office/drawing/2014/main" id="{34751F73-16FB-46AA-8EFD-9D1F091F969E}"/>
              </a:ext>
            </a:extLst>
          </p:cNvPr>
          <p:cNvSpPr/>
          <p:nvPr/>
        </p:nvSpPr>
        <p:spPr>
          <a:xfrm>
            <a:off x="8216678" y="4340170"/>
            <a:ext cx="795336" cy="718915"/>
          </a:xfrm>
          <a:prstGeom prst="downArrow">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94DD852-47BF-4776-BF80-EBB237804787}"/>
                  </a:ext>
                </a:extLst>
              </p:cNvPr>
              <p:cNvSpPr txBox="1"/>
              <p:nvPr/>
            </p:nvSpPr>
            <p:spPr>
              <a:xfrm>
                <a:off x="7833498" y="5168096"/>
                <a:ext cx="1636387" cy="461665"/>
              </a:xfrm>
              <a:prstGeom prst="rect">
                <a:avLst/>
              </a:prstGeom>
              <a:noFill/>
            </p:spPr>
            <p:txBody>
              <a:bodyPr wrap="square" rtlCol="0">
                <a:spAutoFit/>
              </a:bodyPr>
              <a:lstStyle/>
              <a:p>
                <a:pPr algn="l"/>
                <a:r>
                  <a:rPr lang="ja-JP" altLang="en-US" sz="1800" dirty="0">
                    <a:latin typeface="Meiryo" charset="-128"/>
                    <a:ea typeface="Meiryo" charset="-128"/>
                    <a:cs typeface="Meiryo" charset="-128"/>
                  </a:rPr>
                  <a:t>標本平均：</a:t>
                </a:r>
                <a:r>
                  <a:rPr lang="en-US" altLang="ja-JP" sz="1800" dirty="0">
                    <a:latin typeface="Meiryo" charset="-128"/>
                    <a:ea typeface="Meiryo" charset="-128"/>
                    <a:cs typeface="Meiryo" charset="-128"/>
                  </a:rPr>
                  <a:t> </a:t>
                </a:r>
                <a14:m>
                  <m:oMath xmlns:m="http://schemas.openxmlformats.org/officeDocument/2006/math">
                    <m:acc>
                      <m:accPr>
                        <m:chr m:val="̅"/>
                        <m:ctrlPr>
                          <a:rPr lang="en-US" altLang="ja-JP" sz="2400" i="1">
                            <a:latin typeface="Cambria Math" panose="02040503050406030204" pitchFamily="18" charset="0"/>
                            <a:ea typeface="Meiryo" charset="-128"/>
                          </a:rPr>
                        </m:ctrlPr>
                      </m:accPr>
                      <m:e>
                        <m:r>
                          <a:rPr lang="en-US" altLang="ja-JP" sz="2400" i="1">
                            <a:latin typeface="Cambria Math" panose="02040503050406030204" pitchFamily="18" charset="0"/>
                            <a:ea typeface="Meiryo" charset="-128"/>
                          </a:rPr>
                          <m:t>𝑋</m:t>
                        </m:r>
                      </m:e>
                    </m:acc>
                  </m:oMath>
                </a14:m>
                <a:endParaRPr lang="en-US" altLang="ja-JP" sz="1800" dirty="0">
                  <a:latin typeface="Meiryo" charset="-128"/>
                  <a:ea typeface="Meiryo" charset="-128"/>
                  <a:cs typeface="Meiryo" charset="-128"/>
                </a:endParaRPr>
              </a:p>
            </p:txBody>
          </p:sp>
        </mc:Choice>
        <mc:Fallback xmlns="">
          <p:sp>
            <p:nvSpPr>
              <p:cNvPr id="39" name="テキスト ボックス 38">
                <a:extLst>
                  <a:ext uri="{FF2B5EF4-FFF2-40B4-BE49-F238E27FC236}">
                    <a16:creationId xmlns:a16="http://schemas.microsoft.com/office/drawing/2014/main" id="{594DD852-47BF-4776-BF80-EBB237804787}"/>
                  </a:ext>
                </a:extLst>
              </p:cNvPr>
              <p:cNvSpPr txBox="1">
                <a:spLocks noRot="1" noChangeAspect="1" noMove="1" noResize="1" noEditPoints="1" noAdjustHandles="1" noChangeArrowheads="1" noChangeShapeType="1" noTextEdit="1"/>
              </p:cNvSpPr>
              <p:nvPr/>
            </p:nvSpPr>
            <p:spPr>
              <a:xfrm>
                <a:off x="7833498" y="5168096"/>
                <a:ext cx="1636387" cy="461665"/>
              </a:xfrm>
              <a:prstGeom prst="rect">
                <a:avLst/>
              </a:prstGeom>
              <a:blipFill>
                <a:blip r:embed="rId2"/>
                <a:stretch>
                  <a:fillRect l="-2985" r="-19403" b="-17105"/>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208EF149-239C-4779-9875-04859622E858}"/>
              </a:ext>
            </a:extLst>
          </p:cNvPr>
          <p:cNvSpPr txBox="1"/>
          <p:nvPr/>
        </p:nvSpPr>
        <p:spPr>
          <a:xfrm>
            <a:off x="8510372" y="4483935"/>
            <a:ext cx="2418862" cy="376385"/>
          </a:xfrm>
          <a:prstGeom prst="rect">
            <a:avLst/>
          </a:prstGeom>
          <a:noFill/>
        </p:spPr>
        <p:txBody>
          <a:bodyPr wrap="square" rtlCol="0">
            <a:spAutoFit/>
          </a:bodyPr>
          <a:lstStyle/>
          <a:p>
            <a:r>
              <a:rPr lang="ja-JP" altLang="en-US" sz="1800" dirty="0">
                <a:latin typeface="メイリオ" panose="020B0604030504040204" pitchFamily="50" charset="-128"/>
                <a:ea typeface="メイリオ" panose="020B0604030504040204" pitchFamily="50" charset="-128"/>
              </a:rPr>
              <a:t>標本統計量</a:t>
            </a:r>
            <a:endParaRPr lang="en-US" altLang="ja-JP" sz="1800" dirty="0">
              <a:latin typeface="メイリオ" panose="020B0604030504040204" pitchFamily="50" charset="-128"/>
              <a:ea typeface="メイリオ" panose="020B0604030504040204" pitchFamily="50" charset="-128"/>
            </a:endParaRPr>
          </a:p>
        </p:txBody>
      </p:sp>
      <p:grpSp>
        <p:nvGrpSpPr>
          <p:cNvPr id="21" name="図形グループ 7">
            <a:extLst>
              <a:ext uri="{FF2B5EF4-FFF2-40B4-BE49-F238E27FC236}">
                <a16:creationId xmlns:a16="http://schemas.microsoft.com/office/drawing/2014/main" id="{73B93D11-64DE-4AF9-8616-3CEDDC4F48D1}"/>
              </a:ext>
            </a:extLst>
          </p:cNvPr>
          <p:cNvGrpSpPr/>
          <p:nvPr/>
        </p:nvGrpSpPr>
        <p:grpSpPr>
          <a:xfrm>
            <a:off x="2598940" y="2233509"/>
            <a:ext cx="2590518" cy="1977073"/>
            <a:chOff x="676462" y="2474912"/>
            <a:chExt cx="4345351" cy="3288060"/>
          </a:xfrm>
        </p:grpSpPr>
        <p:pic>
          <p:nvPicPr>
            <p:cNvPr id="22" name="図 21">
              <a:extLst>
                <a:ext uri="{FF2B5EF4-FFF2-40B4-BE49-F238E27FC236}">
                  <a16:creationId xmlns:a16="http://schemas.microsoft.com/office/drawing/2014/main" id="{85712A41-D922-4073-AF4A-A057BCA5B5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2885" y="2474912"/>
              <a:ext cx="1036515" cy="649689"/>
            </a:xfrm>
            <a:prstGeom prst="rect">
              <a:avLst/>
            </a:prstGeom>
          </p:spPr>
        </p:pic>
        <p:pic>
          <p:nvPicPr>
            <p:cNvPr id="23" name="図 22">
              <a:extLst>
                <a:ext uri="{FF2B5EF4-FFF2-40B4-BE49-F238E27FC236}">
                  <a16:creationId xmlns:a16="http://schemas.microsoft.com/office/drawing/2014/main" id="{761680B4-F628-4EA1-9244-90A3856862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9400" y="2474912"/>
              <a:ext cx="1036515" cy="649689"/>
            </a:xfrm>
            <a:prstGeom prst="rect">
              <a:avLst/>
            </a:prstGeom>
          </p:spPr>
        </p:pic>
        <p:pic>
          <p:nvPicPr>
            <p:cNvPr id="24" name="図 23">
              <a:extLst>
                <a:ext uri="{FF2B5EF4-FFF2-40B4-BE49-F238E27FC236}">
                  <a16:creationId xmlns:a16="http://schemas.microsoft.com/office/drawing/2014/main" id="{A3D03473-56C1-4ACE-8E2C-A115EF505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754" y="3124601"/>
              <a:ext cx="1036515" cy="649689"/>
            </a:xfrm>
            <a:prstGeom prst="rect">
              <a:avLst/>
            </a:prstGeom>
          </p:spPr>
        </p:pic>
        <p:pic>
          <p:nvPicPr>
            <p:cNvPr id="25" name="図 24">
              <a:extLst>
                <a:ext uri="{FF2B5EF4-FFF2-40B4-BE49-F238E27FC236}">
                  <a16:creationId xmlns:a16="http://schemas.microsoft.com/office/drawing/2014/main" id="{400E7CD9-7CE0-4CD4-B2C7-92A498AFA3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269" y="3124601"/>
              <a:ext cx="1036515" cy="649689"/>
            </a:xfrm>
            <a:prstGeom prst="rect">
              <a:avLst/>
            </a:prstGeom>
          </p:spPr>
        </p:pic>
        <p:pic>
          <p:nvPicPr>
            <p:cNvPr id="26" name="図 25">
              <a:extLst>
                <a:ext uri="{FF2B5EF4-FFF2-40B4-BE49-F238E27FC236}">
                  <a16:creationId xmlns:a16="http://schemas.microsoft.com/office/drawing/2014/main" id="{E486F5DB-A0A6-4D84-99F5-4F68017BC6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8784" y="3124600"/>
              <a:ext cx="1036515" cy="649689"/>
            </a:xfrm>
            <a:prstGeom prst="rect">
              <a:avLst/>
            </a:prstGeom>
          </p:spPr>
        </p:pic>
        <p:pic>
          <p:nvPicPr>
            <p:cNvPr id="27" name="図 26">
              <a:extLst>
                <a:ext uri="{FF2B5EF4-FFF2-40B4-BE49-F238E27FC236}">
                  <a16:creationId xmlns:a16="http://schemas.microsoft.com/office/drawing/2014/main" id="{17BAB6A9-4B36-417E-8237-DFA1276ADF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6425" y="3124599"/>
              <a:ext cx="1036515" cy="649689"/>
            </a:xfrm>
            <a:prstGeom prst="rect">
              <a:avLst/>
            </a:prstGeom>
          </p:spPr>
        </p:pic>
        <p:pic>
          <p:nvPicPr>
            <p:cNvPr id="28" name="図 27">
              <a:extLst>
                <a:ext uri="{FF2B5EF4-FFF2-40B4-BE49-F238E27FC236}">
                  <a16:creationId xmlns:a16="http://schemas.microsoft.com/office/drawing/2014/main" id="{C31CA2E4-2CFF-499E-A9B7-E408941218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462" y="3790136"/>
              <a:ext cx="1036515" cy="649689"/>
            </a:xfrm>
            <a:prstGeom prst="rect">
              <a:avLst/>
            </a:prstGeom>
          </p:spPr>
        </p:pic>
        <p:pic>
          <p:nvPicPr>
            <p:cNvPr id="43" name="図 42">
              <a:extLst>
                <a:ext uri="{FF2B5EF4-FFF2-40B4-BE49-F238E27FC236}">
                  <a16:creationId xmlns:a16="http://schemas.microsoft.com/office/drawing/2014/main" id="{12FBBABC-785D-4BF9-934F-79D853AF85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2977" y="3790136"/>
              <a:ext cx="1036515" cy="649689"/>
            </a:xfrm>
            <a:prstGeom prst="rect">
              <a:avLst/>
            </a:prstGeom>
          </p:spPr>
        </p:pic>
        <p:pic>
          <p:nvPicPr>
            <p:cNvPr id="45" name="図 44">
              <a:extLst>
                <a:ext uri="{FF2B5EF4-FFF2-40B4-BE49-F238E27FC236}">
                  <a16:creationId xmlns:a16="http://schemas.microsoft.com/office/drawing/2014/main" id="{8A5F821A-7B8D-45DB-BC67-10C890C6A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9492" y="3790135"/>
              <a:ext cx="1036515" cy="649689"/>
            </a:xfrm>
            <a:prstGeom prst="rect">
              <a:avLst/>
            </a:prstGeom>
          </p:spPr>
        </p:pic>
        <p:pic>
          <p:nvPicPr>
            <p:cNvPr id="46" name="図 45">
              <a:extLst>
                <a:ext uri="{FF2B5EF4-FFF2-40B4-BE49-F238E27FC236}">
                  <a16:creationId xmlns:a16="http://schemas.microsoft.com/office/drawing/2014/main" id="{1347E12E-3AA7-42CF-937C-3150C6258D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7133" y="3790135"/>
              <a:ext cx="1036515" cy="649689"/>
            </a:xfrm>
            <a:prstGeom prst="rect">
              <a:avLst/>
            </a:prstGeom>
          </p:spPr>
        </p:pic>
        <p:pic>
          <p:nvPicPr>
            <p:cNvPr id="47" name="図 46">
              <a:extLst>
                <a:ext uri="{FF2B5EF4-FFF2-40B4-BE49-F238E27FC236}">
                  <a16:creationId xmlns:a16="http://schemas.microsoft.com/office/drawing/2014/main" id="{4A797816-F5AC-4DF2-A2F3-0C1EC7309B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4627" y="4447748"/>
              <a:ext cx="1036515" cy="649689"/>
            </a:xfrm>
            <a:prstGeom prst="rect">
              <a:avLst/>
            </a:prstGeom>
          </p:spPr>
        </p:pic>
        <p:pic>
          <p:nvPicPr>
            <p:cNvPr id="48" name="図 47">
              <a:extLst>
                <a:ext uri="{FF2B5EF4-FFF2-40B4-BE49-F238E27FC236}">
                  <a16:creationId xmlns:a16="http://schemas.microsoft.com/office/drawing/2014/main" id="{6DD69086-9AEB-4776-A961-FFC1733C1B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142" y="4447748"/>
              <a:ext cx="1036515" cy="649689"/>
            </a:xfrm>
            <a:prstGeom prst="rect">
              <a:avLst/>
            </a:prstGeom>
          </p:spPr>
        </p:pic>
        <p:pic>
          <p:nvPicPr>
            <p:cNvPr id="49" name="図 48">
              <a:extLst>
                <a:ext uri="{FF2B5EF4-FFF2-40B4-BE49-F238E27FC236}">
                  <a16:creationId xmlns:a16="http://schemas.microsoft.com/office/drawing/2014/main" id="{8DFDEB48-F742-47F9-9140-B881D43B25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7657" y="4447747"/>
              <a:ext cx="1036515" cy="649689"/>
            </a:xfrm>
            <a:prstGeom prst="rect">
              <a:avLst/>
            </a:prstGeom>
          </p:spPr>
        </p:pic>
        <p:pic>
          <p:nvPicPr>
            <p:cNvPr id="50" name="図 49">
              <a:extLst>
                <a:ext uri="{FF2B5EF4-FFF2-40B4-BE49-F238E27FC236}">
                  <a16:creationId xmlns:a16="http://schemas.microsoft.com/office/drawing/2014/main" id="{ABF74F57-35D0-4781-9CC7-EADC53F283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5298" y="4447746"/>
              <a:ext cx="1036515" cy="649689"/>
            </a:xfrm>
            <a:prstGeom prst="rect">
              <a:avLst/>
            </a:prstGeom>
          </p:spPr>
        </p:pic>
        <p:pic>
          <p:nvPicPr>
            <p:cNvPr id="51" name="図 50">
              <a:extLst>
                <a:ext uri="{FF2B5EF4-FFF2-40B4-BE49-F238E27FC236}">
                  <a16:creationId xmlns:a16="http://schemas.microsoft.com/office/drawing/2014/main" id="{63C672E6-E40C-4B89-8E6D-E1676A7F21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9492" y="5113283"/>
              <a:ext cx="1036515" cy="649689"/>
            </a:xfrm>
            <a:prstGeom prst="rect">
              <a:avLst/>
            </a:prstGeom>
          </p:spPr>
        </p:pic>
        <p:pic>
          <p:nvPicPr>
            <p:cNvPr id="52" name="図 51">
              <a:extLst>
                <a:ext uri="{FF2B5EF4-FFF2-40B4-BE49-F238E27FC236}">
                  <a16:creationId xmlns:a16="http://schemas.microsoft.com/office/drawing/2014/main" id="{19F8DE8A-604F-44EB-B0FE-A3EAD78219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6007" y="5113283"/>
              <a:ext cx="1036515" cy="649689"/>
            </a:xfrm>
            <a:prstGeom prst="rect">
              <a:avLst/>
            </a:prstGeom>
          </p:spPr>
        </p:pic>
        <p:pic>
          <p:nvPicPr>
            <p:cNvPr id="53" name="図 52">
              <a:extLst>
                <a:ext uri="{FF2B5EF4-FFF2-40B4-BE49-F238E27FC236}">
                  <a16:creationId xmlns:a16="http://schemas.microsoft.com/office/drawing/2014/main" id="{D166F3D5-15D9-464D-BE43-107A95987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2522" y="5113282"/>
              <a:ext cx="1036515" cy="649689"/>
            </a:xfrm>
            <a:prstGeom prst="rect">
              <a:avLst/>
            </a:prstGeom>
          </p:spPr>
        </p:pic>
        <p:pic>
          <p:nvPicPr>
            <p:cNvPr id="54" name="図 53">
              <a:extLst>
                <a:ext uri="{FF2B5EF4-FFF2-40B4-BE49-F238E27FC236}">
                  <a16:creationId xmlns:a16="http://schemas.microsoft.com/office/drawing/2014/main" id="{4DC04FAE-6F26-4A8A-80F3-AE2AAF077D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6862" y="2474912"/>
              <a:ext cx="1036515" cy="649689"/>
            </a:xfrm>
            <a:prstGeom prst="rect">
              <a:avLst/>
            </a:prstGeom>
          </p:spPr>
        </p:pic>
      </p:grpSp>
      <p:sp>
        <p:nvSpPr>
          <p:cNvPr id="5" name="四角形: 角を丸くする 4">
            <a:extLst>
              <a:ext uri="{FF2B5EF4-FFF2-40B4-BE49-F238E27FC236}">
                <a16:creationId xmlns:a16="http://schemas.microsoft.com/office/drawing/2014/main" id="{04B3ABE7-B152-4B15-B518-FF95E2D98C2A}"/>
              </a:ext>
            </a:extLst>
          </p:cNvPr>
          <p:cNvSpPr/>
          <p:nvPr/>
        </p:nvSpPr>
        <p:spPr bwMode="auto">
          <a:xfrm>
            <a:off x="7374160" y="5120788"/>
            <a:ext cx="2418862" cy="556279"/>
          </a:xfrm>
          <a:prstGeom prst="roundRect">
            <a:avLst/>
          </a:prstGeom>
          <a:noFill/>
          <a:ln w="381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65" name="正方形/長方形 64">
            <a:extLst>
              <a:ext uri="{FF2B5EF4-FFF2-40B4-BE49-F238E27FC236}">
                <a16:creationId xmlns:a16="http://schemas.microsoft.com/office/drawing/2014/main" id="{8A6E84D7-C766-4827-810A-661FDA324475}"/>
              </a:ext>
            </a:extLst>
          </p:cNvPr>
          <p:cNvSpPr/>
          <p:nvPr/>
        </p:nvSpPr>
        <p:spPr>
          <a:xfrm>
            <a:off x="7480268" y="1689906"/>
            <a:ext cx="2339102" cy="307777"/>
          </a:xfrm>
          <a:prstGeom prst="rect">
            <a:avLst/>
          </a:prstGeom>
        </p:spPr>
        <p:txBody>
          <a:bodyPr wrap="none">
            <a:spAutoFit/>
          </a:bodyPr>
          <a:lstStyle/>
          <a:p>
            <a:r>
              <a:rPr lang="ja-JP" altLang="en-US" sz="1400" dirty="0">
                <a:latin typeface="Meiryo" charset="-128"/>
                <a:ea typeface="Meiryo" charset="-128"/>
                <a:cs typeface="Meiryo" charset="-128"/>
              </a:rPr>
              <a:t>サンプリングされたマグロ</a:t>
            </a:r>
            <a:endParaRPr lang="ja-JP" altLang="en-US" sz="1400" dirty="0"/>
          </a:p>
        </p:txBody>
      </p:sp>
      <p:grpSp>
        <p:nvGrpSpPr>
          <p:cNvPr id="66" name="図形グループ 28">
            <a:extLst>
              <a:ext uri="{FF2B5EF4-FFF2-40B4-BE49-F238E27FC236}">
                <a16:creationId xmlns:a16="http://schemas.microsoft.com/office/drawing/2014/main" id="{AD03DB8D-F8E1-904D-85D0-A77938494FBB}"/>
              </a:ext>
            </a:extLst>
          </p:cNvPr>
          <p:cNvGrpSpPr/>
          <p:nvPr/>
        </p:nvGrpSpPr>
        <p:grpSpPr>
          <a:xfrm>
            <a:off x="7691173" y="2389509"/>
            <a:ext cx="1778057" cy="1197742"/>
            <a:chOff x="8454481" y="2085051"/>
            <a:chExt cx="3443283" cy="2186298"/>
          </a:xfrm>
        </p:grpSpPr>
        <p:pic>
          <p:nvPicPr>
            <p:cNvPr id="67" name="図 66">
              <a:extLst>
                <a:ext uri="{FF2B5EF4-FFF2-40B4-BE49-F238E27FC236}">
                  <a16:creationId xmlns:a16="http://schemas.microsoft.com/office/drawing/2014/main" id="{3AC5E512-4759-6F40-BC68-B4C1C42D0D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4481" y="2085051"/>
              <a:ext cx="1036515" cy="720969"/>
            </a:xfrm>
            <a:prstGeom prst="rect">
              <a:avLst/>
            </a:prstGeom>
          </p:spPr>
        </p:pic>
        <p:pic>
          <p:nvPicPr>
            <p:cNvPr id="68" name="図 67">
              <a:extLst>
                <a:ext uri="{FF2B5EF4-FFF2-40B4-BE49-F238E27FC236}">
                  <a16:creationId xmlns:a16="http://schemas.microsoft.com/office/drawing/2014/main" id="{942BA46A-24DE-1C4D-ABA9-43471A6C29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05673" y="2085051"/>
              <a:ext cx="1036515" cy="720969"/>
            </a:xfrm>
            <a:prstGeom prst="rect">
              <a:avLst/>
            </a:prstGeom>
          </p:spPr>
        </p:pic>
        <p:pic>
          <p:nvPicPr>
            <p:cNvPr id="69" name="図 68">
              <a:extLst>
                <a:ext uri="{FF2B5EF4-FFF2-40B4-BE49-F238E27FC236}">
                  <a16:creationId xmlns:a16="http://schemas.microsoft.com/office/drawing/2014/main" id="{C3ED9426-9854-3D41-9FF8-47B6527821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85206" y="2111395"/>
              <a:ext cx="1036515" cy="720969"/>
            </a:xfrm>
            <a:prstGeom prst="rect">
              <a:avLst/>
            </a:prstGeom>
          </p:spPr>
        </p:pic>
        <p:pic>
          <p:nvPicPr>
            <p:cNvPr id="70" name="図 69">
              <a:extLst>
                <a:ext uri="{FF2B5EF4-FFF2-40B4-BE49-F238E27FC236}">
                  <a16:creationId xmlns:a16="http://schemas.microsoft.com/office/drawing/2014/main" id="{4953010B-D0EF-8D41-9924-54E3C86655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5014" y="2791261"/>
              <a:ext cx="1036515" cy="720969"/>
            </a:xfrm>
            <a:prstGeom prst="rect">
              <a:avLst/>
            </a:prstGeom>
          </p:spPr>
        </p:pic>
        <p:pic>
          <p:nvPicPr>
            <p:cNvPr id="71" name="図 70">
              <a:extLst>
                <a:ext uri="{FF2B5EF4-FFF2-40B4-BE49-F238E27FC236}">
                  <a16:creationId xmlns:a16="http://schemas.microsoft.com/office/drawing/2014/main" id="{562233CC-870E-1347-9B3C-2AEFBF2C11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1249" y="2867562"/>
              <a:ext cx="1036515" cy="720969"/>
            </a:xfrm>
            <a:prstGeom prst="rect">
              <a:avLst/>
            </a:prstGeom>
          </p:spPr>
        </p:pic>
        <p:pic>
          <p:nvPicPr>
            <p:cNvPr id="72" name="図 71">
              <a:extLst>
                <a:ext uri="{FF2B5EF4-FFF2-40B4-BE49-F238E27FC236}">
                  <a16:creationId xmlns:a16="http://schemas.microsoft.com/office/drawing/2014/main" id="{7991D403-7406-9A4A-AE45-74D48304A9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5669" y="3545903"/>
              <a:ext cx="1036515" cy="720969"/>
            </a:xfrm>
            <a:prstGeom prst="rect">
              <a:avLst/>
            </a:prstGeom>
          </p:spPr>
        </p:pic>
        <p:pic>
          <p:nvPicPr>
            <p:cNvPr id="73" name="図 72">
              <a:extLst>
                <a:ext uri="{FF2B5EF4-FFF2-40B4-BE49-F238E27FC236}">
                  <a16:creationId xmlns:a16="http://schemas.microsoft.com/office/drawing/2014/main" id="{1BD8F40C-0862-A04C-8CEA-04A0138143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0403" y="3545903"/>
              <a:ext cx="1036515" cy="720969"/>
            </a:xfrm>
            <a:prstGeom prst="rect">
              <a:avLst/>
            </a:prstGeom>
          </p:spPr>
        </p:pic>
        <p:pic>
          <p:nvPicPr>
            <p:cNvPr id="74" name="図 73">
              <a:extLst>
                <a:ext uri="{FF2B5EF4-FFF2-40B4-BE49-F238E27FC236}">
                  <a16:creationId xmlns:a16="http://schemas.microsoft.com/office/drawing/2014/main" id="{81B83557-225F-194F-834B-DE408F0FC5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1248" y="3550380"/>
              <a:ext cx="1036515" cy="720969"/>
            </a:xfrm>
            <a:prstGeom prst="rect">
              <a:avLst/>
            </a:prstGeom>
          </p:spPr>
        </p:pic>
        <p:cxnSp>
          <p:nvCxnSpPr>
            <p:cNvPr id="75" name="直線コネクタ 74">
              <a:extLst>
                <a:ext uri="{FF2B5EF4-FFF2-40B4-BE49-F238E27FC236}">
                  <a16:creationId xmlns:a16="http://schemas.microsoft.com/office/drawing/2014/main" id="{D6ABAD43-3CE6-4041-A2FF-1879388297DF}"/>
                </a:ext>
              </a:extLst>
            </p:cNvPr>
            <p:cNvCxnSpPr/>
            <p:nvPr/>
          </p:nvCxnSpPr>
          <p:spPr>
            <a:xfrm>
              <a:off x="9567683" y="3189896"/>
              <a:ext cx="1104408" cy="0"/>
            </a:xfrm>
            <a:prstGeom prst="line">
              <a:avLst/>
            </a:prstGeom>
            <a:ln w="3175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073684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図形グループ 29"/>
          <p:cNvGrpSpPr/>
          <p:nvPr/>
        </p:nvGrpSpPr>
        <p:grpSpPr>
          <a:xfrm>
            <a:off x="1790112" y="4310790"/>
            <a:ext cx="8307692" cy="1476078"/>
            <a:chOff x="288288" y="4384272"/>
            <a:chExt cx="9000000" cy="1599085"/>
          </a:xfrm>
        </p:grpSpPr>
        <p:pic>
          <p:nvPicPr>
            <p:cNvPr id="7" name="図 6"/>
            <p:cNvPicPr>
              <a:picLocks/>
            </p:cNvPicPr>
            <p:nvPr/>
          </p:nvPicPr>
          <p:blipFill>
            <a:blip r:embed="rId2"/>
            <a:stretch>
              <a:fillRect/>
            </a:stretch>
          </p:blipFill>
          <p:spPr>
            <a:xfrm>
              <a:off x="288288" y="4384272"/>
              <a:ext cx="9000000" cy="1599085"/>
            </a:xfrm>
            <a:prstGeom prst="rect">
              <a:avLst/>
            </a:prstGeom>
          </p:spPr>
        </p:pic>
        <mc:AlternateContent xmlns:mc="http://schemas.openxmlformats.org/markup-compatibility/2006" xmlns:a14="http://schemas.microsoft.com/office/drawing/2010/main">
          <mc:Choice Requires="a14">
            <p:sp>
              <p:nvSpPr>
                <p:cNvPr id="19" name="正方形/長方形 18"/>
                <p:cNvSpPr/>
                <p:nvPr/>
              </p:nvSpPr>
              <p:spPr>
                <a:xfrm>
                  <a:off x="2808451" y="4959158"/>
                  <a:ext cx="1242911" cy="4692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b="1" i="1" dirty="0">
                            <a:latin typeface="Cambria Math" panose="02040503050406030204" pitchFamily="18" charset="0"/>
                          </a:rPr>
                          <m:t>𝑵</m:t>
                        </m:r>
                        <m:r>
                          <a:rPr lang="en-US" altLang="ja-JP" sz="2215" b="1" i="1" dirty="0">
                            <a:latin typeface="Cambria Math" panose="02040503050406030204" pitchFamily="18" charset="0"/>
                          </a:rPr>
                          <m:t>(</m:t>
                        </m:r>
                        <m:r>
                          <a:rPr lang="en-US" altLang="ja-JP" sz="2215" b="1" i="1" dirty="0">
                            <a:latin typeface="Cambria Math" panose="02040503050406030204" pitchFamily="18" charset="0"/>
                          </a:rPr>
                          <m:t>𝟎</m:t>
                        </m:r>
                        <m:r>
                          <a:rPr lang="en-US" altLang="ja-JP" sz="2215" b="1" i="1" dirty="0">
                            <a:latin typeface="Cambria Math" panose="02040503050406030204" pitchFamily="18" charset="0"/>
                          </a:rPr>
                          <m:t>, </m:t>
                        </m:r>
                        <m:r>
                          <a:rPr lang="en-US" altLang="ja-JP" sz="2215" b="1" i="1" dirty="0">
                            <a:latin typeface="Cambria Math" panose="02040503050406030204" pitchFamily="18" charset="0"/>
                          </a:rPr>
                          <m:t>𝟏</m:t>
                        </m:r>
                        <m:r>
                          <a:rPr lang="en-US" altLang="ja-JP" sz="2215" b="1" i="1" dirty="0">
                            <a:latin typeface="Cambria Math" panose="02040503050406030204" pitchFamily="18" charset="0"/>
                          </a:rPr>
                          <m:t>)</m:t>
                        </m:r>
                      </m:oMath>
                    </m:oMathPara>
                  </a14:m>
                  <a:endParaRPr lang="ja-JP" altLang="en-US" sz="2215"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2808451" y="4959158"/>
                  <a:ext cx="1242911" cy="469296"/>
                </a:xfrm>
                <a:prstGeom prst="rect">
                  <a:avLst/>
                </a:prstGeom>
                <a:blipFill>
                  <a:blip r:embed="rId3"/>
                  <a:stretch>
                    <a:fillRect b="-15493"/>
                  </a:stretch>
                </a:blipFill>
              </p:spPr>
              <p:txBody>
                <a:bodyPr/>
                <a:lstStyle/>
                <a:p>
                  <a:r>
                    <a:rPr lang="ja-JP" altLang="en-US">
                      <a:noFill/>
                    </a:rPr>
                    <a:t> </a:t>
                  </a:r>
                </a:p>
              </p:txBody>
            </p:sp>
          </mc:Fallback>
        </mc:AlternateContent>
      </p:grpSp>
      <p:pic>
        <p:nvPicPr>
          <p:cNvPr id="6" name="図 5"/>
          <p:cNvPicPr>
            <a:picLocks/>
          </p:cNvPicPr>
          <p:nvPr/>
        </p:nvPicPr>
        <p:blipFill>
          <a:blip r:embed="rId2"/>
          <a:stretch>
            <a:fillRect/>
          </a:stretch>
        </p:blipFill>
        <p:spPr>
          <a:xfrm>
            <a:off x="1790112" y="1674627"/>
            <a:ext cx="8307692" cy="1476078"/>
          </a:xfrm>
          <a:prstGeom prst="rect">
            <a:avLst/>
          </a:prstGeom>
        </p:spPr>
      </p:pic>
      <mc:AlternateContent xmlns:mc="http://schemas.openxmlformats.org/markup-compatibility/2006" xmlns:a14="http://schemas.microsoft.com/office/drawing/2010/main">
        <mc:Choice Requires="a14">
          <p:sp>
            <p:nvSpPr>
              <p:cNvPr id="11" name="テキスト ボックス 10"/>
              <p:cNvSpPr txBox="1"/>
              <p:nvPr/>
            </p:nvSpPr>
            <p:spPr>
              <a:xfrm>
                <a:off x="1827723" y="3471347"/>
                <a:ext cx="1828474" cy="6381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215" i="1">
                          <a:latin typeface="Cambria Math" charset="0"/>
                        </a:rPr>
                        <m:t>𝑧</m:t>
                      </m:r>
                      <m:r>
                        <a:rPr kumimoji="1" lang="en-US" altLang="ja-JP" sz="2215" i="1">
                          <a:latin typeface="Cambria Math" charset="0"/>
                        </a:rPr>
                        <m:t>=</m:t>
                      </m:r>
                      <m:f>
                        <m:fPr>
                          <m:ctrlPr>
                            <a:rPr kumimoji="1" lang="mr-IN" altLang="ja-JP" sz="2215" i="1">
                              <a:latin typeface="Cambria Math" panose="02040503050406030204" pitchFamily="18" charset="0"/>
                            </a:rPr>
                          </m:ctrlPr>
                        </m:fPr>
                        <m:num>
                          <m:r>
                            <a:rPr kumimoji="1" lang="en-US" altLang="ja-JP" sz="2215" i="1">
                              <a:latin typeface="Cambria Math" charset="0"/>
                            </a:rPr>
                            <m:t>𝑥</m:t>
                          </m:r>
                          <m:r>
                            <a:rPr kumimoji="1" lang="en-US" altLang="ja-JP" sz="2215" i="1">
                              <a:latin typeface="Cambria Math" charset="0"/>
                            </a:rPr>
                            <m:t>−</m:t>
                          </m:r>
                          <m:r>
                            <a:rPr kumimoji="1" lang="en-US" altLang="ja-JP" sz="2215" i="1">
                              <a:latin typeface="Cambria Math" charset="0"/>
                            </a:rPr>
                            <m:t>𝐴</m:t>
                          </m:r>
                        </m:num>
                        <m:den>
                          <m:r>
                            <a:rPr kumimoji="1" lang="en-US" altLang="ja-JP" sz="2215" i="1">
                              <a:latin typeface="Cambria Math" charset="0"/>
                              <a:ea typeface="Cambria Math" charset="0"/>
                              <a:cs typeface="Cambria Math" charset="0"/>
                            </a:rPr>
                            <m:t>𝐵</m:t>
                          </m:r>
                        </m:den>
                      </m:f>
                    </m:oMath>
                  </m:oMathPara>
                </a14:m>
                <a:endParaRPr kumimoji="1" lang="ja-JP" altLang="en-US" sz="2215"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1827723" y="3471347"/>
                <a:ext cx="1828474" cy="63812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125991" y="1974116"/>
                <a:ext cx="1370055" cy="490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585" b="1" i="1" dirty="0">
                          <a:latin typeface="Cambria Math" panose="02040503050406030204" pitchFamily="18" charset="0"/>
                        </a:rPr>
                        <m:t>𝑵</m:t>
                      </m:r>
                      <m:r>
                        <a:rPr lang="en-US" altLang="ja-JP" sz="2585" b="1" i="1" dirty="0">
                          <a:latin typeface="Cambria Math" panose="02040503050406030204" pitchFamily="18" charset="0"/>
                        </a:rPr>
                        <m:t>(</m:t>
                      </m:r>
                      <m:r>
                        <a:rPr lang="en-US" altLang="ja-JP" sz="2585" b="1" i="1" dirty="0">
                          <a:latin typeface="Cambria Math" panose="02040503050406030204" pitchFamily="18" charset="0"/>
                        </a:rPr>
                        <m:t>𝑨</m:t>
                      </m:r>
                      <m:r>
                        <a:rPr lang="en-US" altLang="ja-JP" sz="2585" b="1" i="1" dirty="0">
                          <a:latin typeface="Cambria Math" panose="02040503050406030204" pitchFamily="18" charset="0"/>
                        </a:rPr>
                        <m:t>, </m:t>
                      </m:r>
                      <m:r>
                        <a:rPr lang="en-US" altLang="ja-JP" sz="2585" b="1" i="1" dirty="0">
                          <a:latin typeface="Cambria Math" panose="02040503050406030204" pitchFamily="18" charset="0"/>
                        </a:rPr>
                        <m:t>𝑩</m:t>
                      </m:r>
                      <m:r>
                        <a:rPr lang="en-US" altLang="ja-JP" sz="2585" b="1" i="1" dirty="0">
                          <a:latin typeface="Cambria Math" panose="02040503050406030204" pitchFamily="18" charset="0"/>
                        </a:rPr>
                        <m:t>)</m:t>
                      </m:r>
                    </m:oMath>
                  </m:oMathPara>
                </a14:m>
                <a:endParaRPr lang="ja-JP" altLang="en-US" sz="2585"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125991" y="1974116"/>
                <a:ext cx="1370055" cy="490134"/>
              </a:xfrm>
              <a:prstGeom prst="rect">
                <a:avLst/>
              </a:prstGeom>
              <a:blipFill>
                <a:blip r:embed="rId5"/>
                <a:stretch>
                  <a:fillRect l="-1339"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2162777" y="5048829"/>
                <a:ext cx="1307537" cy="490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585" b="1" i="1" dirty="0">
                          <a:latin typeface="Cambria Math" panose="02040503050406030204" pitchFamily="18" charset="0"/>
                        </a:rPr>
                        <m:t>𝑵</m:t>
                      </m:r>
                      <m:r>
                        <a:rPr lang="en-US" altLang="ja-JP" sz="2585" b="1" i="1" dirty="0">
                          <a:latin typeface="Cambria Math" panose="02040503050406030204" pitchFamily="18" charset="0"/>
                        </a:rPr>
                        <m:t>(</m:t>
                      </m:r>
                      <m:r>
                        <a:rPr lang="en-US" altLang="ja-JP" sz="2585" b="1" i="1" dirty="0">
                          <a:latin typeface="Cambria Math" panose="02040503050406030204" pitchFamily="18" charset="0"/>
                        </a:rPr>
                        <m:t>𝟎</m:t>
                      </m:r>
                      <m:r>
                        <a:rPr lang="en-US" altLang="ja-JP" sz="2585" b="1" i="1" dirty="0">
                          <a:latin typeface="Cambria Math" panose="02040503050406030204" pitchFamily="18" charset="0"/>
                        </a:rPr>
                        <m:t>, </m:t>
                      </m:r>
                      <m:r>
                        <a:rPr lang="en-US" altLang="ja-JP" sz="2585" b="1" i="1" dirty="0">
                          <a:latin typeface="Cambria Math" panose="02040503050406030204" pitchFamily="18" charset="0"/>
                        </a:rPr>
                        <m:t>𝟏</m:t>
                      </m:r>
                      <m:r>
                        <a:rPr lang="en-US" altLang="ja-JP" sz="2585" b="1" i="1" dirty="0">
                          <a:latin typeface="Cambria Math" panose="02040503050406030204" pitchFamily="18" charset="0"/>
                        </a:rPr>
                        <m:t>)</m:t>
                      </m:r>
                    </m:oMath>
                  </m:oMathPara>
                </a14:m>
                <a:endParaRPr lang="ja-JP" altLang="en-US" sz="2585"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2162777" y="5048829"/>
                <a:ext cx="1307537" cy="490134"/>
              </a:xfrm>
              <a:prstGeom prst="rect">
                <a:avLst/>
              </a:prstGeom>
              <a:blipFill>
                <a:blip r:embed="rId6"/>
                <a:stretch>
                  <a:fillRect l="-1402" b="-18519"/>
                </a:stretch>
              </a:blipFill>
            </p:spPr>
            <p:txBody>
              <a:bodyPr/>
              <a:lstStyle/>
              <a:p>
                <a:r>
                  <a:rPr lang="ja-JP" altLang="en-US">
                    <a:noFill/>
                  </a:rPr>
                  <a:t> </a:t>
                </a:r>
              </a:p>
            </p:txBody>
          </p:sp>
        </mc:Fallback>
      </mc:AlternateContent>
      <p:sp>
        <p:nvSpPr>
          <p:cNvPr id="14" name="角丸四角形 13"/>
          <p:cNvSpPr/>
          <p:nvPr/>
        </p:nvSpPr>
        <p:spPr>
          <a:xfrm>
            <a:off x="1809853" y="3369638"/>
            <a:ext cx="1828474" cy="841543"/>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17" name="テキスト ボックス 16"/>
              <p:cNvSpPr txBox="1"/>
              <p:nvPr/>
            </p:nvSpPr>
            <p:spPr>
              <a:xfrm>
                <a:off x="3781642" y="3360524"/>
                <a:ext cx="1828474" cy="6381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215" i="1" smtClean="0">
                          <a:latin typeface="Cambria Math" charset="0"/>
                        </a:rPr>
                        <m:t>𝑧</m:t>
                      </m:r>
                      <m:r>
                        <a:rPr kumimoji="1" lang="en-US" altLang="ja-JP" sz="2215" i="1" smtClean="0">
                          <a:latin typeface="Cambria Math" charset="0"/>
                        </a:rPr>
                        <m:t>=</m:t>
                      </m:r>
                      <m:f>
                        <m:fPr>
                          <m:ctrlPr>
                            <a:rPr kumimoji="1" lang="mr-IN" altLang="ja-JP" sz="2215" i="1">
                              <a:latin typeface="Cambria Math" panose="02040503050406030204" pitchFamily="18" charset="0"/>
                            </a:rPr>
                          </m:ctrlPr>
                        </m:fPr>
                        <m:num>
                          <m:r>
                            <a:rPr kumimoji="1" lang="en-US" altLang="ja-JP" sz="2215" b="0" i="1" smtClean="0">
                              <a:latin typeface="Cambria Math" panose="02040503050406030204" pitchFamily="18" charset="0"/>
                            </a:rPr>
                            <m:t>𝑥</m:t>
                          </m:r>
                          <m:r>
                            <a:rPr kumimoji="1" lang="en-US" altLang="ja-JP" sz="2215" i="1">
                              <a:latin typeface="Cambria Math" charset="0"/>
                            </a:rPr>
                            <m:t>−1</m:t>
                          </m:r>
                          <m:r>
                            <a:rPr kumimoji="1" lang="en-US" altLang="ja-JP" sz="2215" b="0" i="1" smtClean="0">
                              <a:latin typeface="Cambria Math" panose="02040503050406030204" pitchFamily="18" charset="0"/>
                            </a:rPr>
                            <m:t>72</m:t>
                          </m:r>
                        </m:num>
                        <m:den>
                          <m:r>
                            <a:rPr kumimoji="1" lang="en-US" altLang="ja-JP" sz="2215" b="0" i="1" smtClean="0">
                              <a:latin typeface="Cambria Math" panose="02040503050406030204" pitchFamily="18" charset="0"/>
                            </a:rPr>
                            <m:t>0.45</m:t>
                          </m:r>
                        </m:den>
                      </m:f>
                    </m:oMath>
                  </m:oMathPara>
                </a14:m>
                <a:endParaRPr kumimoji="1" lang="ja-JP" altLang="en-US" sz="2215" dirty="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781642" y="3360524"/>
                <a:ext cx="1828474" cy="638123"/>
              </a:xfrm>
              <a:prstGeom prst="rect">
                <a:avLst/>
              </a:prstGeom>
              <a:blipFill>
                <a:blip r:embed="rId7"/>
                <a:stretch>
                  <a:fillRect b="-13725"/>
                </a:stretch>
              </a:blipFill>
            </p:spPr>
            <p:txBody>
              <a:bodyPr/>
              <a:lstStyle/>
              <a:p>
                <a:r>
                  <a:rPr lang="ja-JP" altLang="en-US">
                    <a:noFill/>
                  </a:rPr>
                  <a:t> </a:t>
                </a:r>
              </a:p>
            </p:txBody>
          </p:sp>
        </mc:Fallback>
      </mc:AlternateContent>
      <p:sp>
        <p:nvSpPr>
          <p:cNvPr id="22" name="角丸四角形 21"/>
          <p:cNvSpPr/>
          <p:nvPr/>
        </p:nvSpPr>
        <p:spPr>
          <a:xfrm>
            <a:off x="3745902" y="3251369"/>
            <a:ext cx="1828474" cy="841543"/>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3" name="テキスト ボックス 22"/>
              <p:cNvSpPr txBox="1"/>
              <p:nvPr/>
            </p:nvSpPr>
            <p:spPr>
              <a:xfrm>
                <a:off x="8376905" y="4031357"/>
                <a:ext cx="1828474" cy="6403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215" i="1" smtClean="0">
                          <a:latin typeface="Cambria Math" charset="0"/>
                        </a:rPr>
                        <m:t>𝑧</m:t>
                      </m:r>
                      <m:r>
                        <a:rPr kumimoji="1" lang="en-US" altLang="ja-JP" sz="2215" i="1" smtClean="0">
                          <a:latin typeface="Cambria Math" charset="0"/>
                        </a:rPr>
                        <m:t>=</m:t>
                      </m:r>
                      <m:f>
                        <m:fPr>
                          <m:ctrlPr>
                            <a:rPr kumimoji="1" lang="mr-IN" altLang="ja-JP" sz="2215" i="1">
                              <a:latin typeface="Cambria Math" panose="02040503050406030204" pitchFamily="18" charset="0"/>
                            </a:rPr>
                          </m:ctrlPr>
                        </m:fPr>
                        <m:num>
                          <m:r>
                            <a:rPr kumimoji="1" lang="en-US" altLang="ja-JP" sz="2215" i="1">
                              <a:latin typeface="Cambria Math" charset="0"/>
                            </a:rPr>
                            <m:t>1</m:t>
                          </m:r>
                          <m:r>
                            <a:rPr kumimoji="1" lang="en-US" altLang="ja-JP" sz="2215" b="0" i="1" smtClean="0">
                              <a:latin typeface="Cambria Math" panose="02040503050406030204" pitchFamily="18" charset="0"/>
                            </a:rPr>
                            <m:t>73</m:t>
                          </m:r>
                          <m:r>
                            <a:rPr kumimoji="1" lang="en-US" altLang="ja-JP" sz="2215" i="1">
                              <a:latin typeface="Cambria Math" charset="0"/>
                            </a:rPr>
                            <m:t>−1</m:t>
                          </m:r>
                          <m:r>
                            <a:rPr kumimoji="1" lang="en-US" altLang="ja-JP" sz="2215" b="0" i="1" smtClean="0">
                              <a:latin typeface="Cambria Math" panose="02040503050406030204" pitchFamily="18" charset="0"/>
                            </a:rPr>
                            <m:t>7</m:t>
                          </m:r>
                          <m:r>
                            <a:rPr kumimoji="1" lang="en-US" altLang="ja-JP" sz="2215" i="1">
                              <a:latin typeface="Cambria Math" charset="0"/>
                            </a:rPr>
                            <m:t>2</m:t>
                          </m:r>
                        </m:num>
                        <m:den>
                          <m:r>
                            <a:rPr kumimoji="1" lang="en-US" altLang="ja-JP" sz="2215" i="1">
                              <a:latin typeface="Cambria Math" charset="0"/>
                              <a:ea typeface="Cambria Math" charset="0"/>
                              <a:cs typeface="Cambria Math" charset="0"/>
                            </a:rPr>
                            <m:t>0</m:t>
                          </m:r>
                          <m:r>
                            <a:rPr kumimoji="1" lang="en-US" altLang="ja-JP" sz="2215" b="0" i="1" smtClean="0">
                              <a:latin typeface="Cambria Math" panose="02040503050406030204" pitchFamily="18" charset="0"/>
                              <a:ea typeface="Cambria Math" charset="0"/>
                              <a:cs typeface="Cambria Math" charset="0"/>
                            </a:rPr>
                            <m:t>.45</m:t>
                          </m:r>
                        </m:den>
                      </m:f>
                    </m:oMath>
                  </m:oMathPara>
                </a14:m>
                <a:endParaRPr kumimoji="1" lang="ja-JP" altLang="en-US" sz="2215"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8376905" y="4031357"/>
                <a:ext cx="1828474" cy="640368"/>
              </a:xfrm>
              <a:prstGeom prst="rect">
                <a:avLst/>
              </a:prstGeom>
              <a:blipFill>
                <a:blip r:embed="rId8"/>
                <a:stretch>
                  <a:fillRect l="-4861" r="-1389" b="-11538"/>
                </a:stretch>
              </a:blipFill>
            </p:spPr>
            <p:txBody>
              <a:bodyPr/>
              <a:lstStyle/>
              <a:p>
                <a:r>
                  <a:rPr lang="ja-JP" altLang="en-US">
                    <a:noFill/>
                  </a:rPr>
                  <a:t> </a:t>
                </a:r>
              </a:p>
            </p:txBody>
          </p:sp>
        </mc:Fallback>
      </mc:AlternateContent>
      <p:cxnSp>
        <p:nvCxnSpPr>
          <p:cNvPr id="24" name="直線矢印コネクタ 23"/>
          <p:cNvCxnSpPr/>
          <p:nvPr/>
        </p:nvCxnSpPr>
        <p:spPr>
          <a:xfrm>
            <a:off x="7531863" y="3456952"/>
            <a:ext cx="1209477" cy="501310"/>
          </a:xfrm>
          <a:prstGeom prst="straightConnector1">
            <a:avLst/>
          </a:prstGeom>
          <a:ln w="317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a:off x="7651234" y="4859460"/>
            <a:ext cx="1185782" cy="1074979"/>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矢印: 下 2">
            <a:extLst>
              <a:ext uri="{FF2B5EF4-FFF2-40B4-BE49-F238E27FC236}">
                <a16:creationId xmlns:a16="http://schemas.microsoft.com/office/drawing/2014/main" id="{73519F5D-CA41-478A-ADB7-F5DD4EE564AD}"/>
              </a:ext>
            </a:extLst>
          </p:cNvPr>
          <p:cNvSpPr/>
          <p:nvPr/>
        </p:nvSpPr>
        <p:spPr bwMode="auto">
          <a:xfrm>
            <a:off x="2551460" y="2542714"/>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7" name="矢印: 下 26">
            <a:extLst>
              <a:ext uri="{FF2B5EF4-FFF2-40B4-BE49-F238E27FC236}">
                <a16:creationId xmlns:a16="http://schemas.microsoft.com/office/drawing/2014/main" id="{FBCDA109-9511-4F65-AC7D-78CADAED532E}"/>
              </a:ext>
            </a:extLst>
          </p:cNvPr>
          <p:cNvSpPr/>
          <p:nvPr/>
        </p:nvSpPr>
        <p:spPr bwMode="auto">
          <a:xfrm>
            <a:off x="2551460" y="4401113"/>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8" name="矢印: 下 27">
            <a:extLst>
              <a:ext uri="{FF2B5EF4-FFF2-40B4-BE49-F238E27FC236}">
                <a16:creationId xmlns:a16="http://schemas.microsoft.com/office/drawing/2014/main" id="{BCA8C2DC-0B91-4289-A6D5-5252421477C0}"/>
              </a:ext>
            </a:extLst>
          </p:cNvPr>
          <p:cNvSpPr/>
          <p:nvPr/>
        </p:nvSpPr>
        <p:spPr bwMode="auto">
          <a:xfrm>
            <a:off x="4469639" y="2422478"/>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31" name="矢印: 下 30">
            <a:extLst>
              <a:ext uri="{FF2B5EF4-FFF2-40B4-BE49-F238E27FC236}">
                <a16:creationId xmlns:a16="http://schemas.microsoft.com/office/drawing/2014/main" id="{775A02CA-C445-455B-87B7-C61C8498EF54}"/>
              </a:ext>
            </a:extLst>
          </p:cNvPr>
          <p:cNvSpPr/>
          <p:nvPr/>
        </p:nvSpPr>
        <p:spPr bwMode="auto">
          <a:xfrm>
            <a:off x="4469639" y="4196598"/>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222009C3-1CFB-4A4E-AA21-2095BE4B2A10}"/>
                  </a:ext>
                </a:extLst>
              </p:cNvPr>
              <p:cNvSpPr/>
              <p:nvPr/>
            </p:nvSpPr>
            <p:spPr>
              <a:xfrm>
                <a:off x="3724067" y="1815101"/>
                <a:ext cx="1932004" cy="4331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b="1" i="1" dirty="0" smtClean="0">
                          <a:latin typeface="Cambria Math" panose="02040503050406030204" pitchFamily="18" charset="0"/>
                        </a:rPr>
                        <m:t>𝑵</m:t>
                      </m:r>
                      <m:r>
                        <a:rPr lang="en-US" altLang="ja-JP" sz="2215" b="1" i="1" dirty="0" smtClean="0">
                          <a:latin typeface="Cambria Math" panose="02040503050406030204" pitchFamily="18" charset="0"/>
                        </a:rPr>
                        <m:t>(</m:t>
                      </m:r>
                      <m:r>
                        <a:rPr lang="en-US" altLang="ja-JP" sz="2215" b="1" i="1" dirty="0" smtClean="0">
                          <a:latin typeface="Cambria Math" panose="02040503050406030204" pitchFamily="18" charset="0"/>
                        </a:rPr>
                        <m:t>𝟏𝟕𝟐</m:t>
                      </m:r>
                      <m:r>
                        <a:rPr lang="en-US" altLang="ja-JP" sz="2215" b="1" i="1" dirty="0">
                          <a:latin typeface="Cambria Math" panose="02040503050406030204" pitchFamily="18" charset="0"/>
                        </a:rPr>
                        <m:t>,</m:t>
                      </m:r>
                      <m:r>
                        <a:rPr lang="en-US" altLang="ja-JP" sz="2215" b="1" i="1" dirty="0">
                          <a:latin typeface="Cambria Math" panose="02040503050406030204" pitchFamily="18" charset="0"/>
                        </a:rPr>
                        <m:t>𝟎</m:t>
                      </m:r>
                      <m:r>
                        <a:rPr lang="en-US" altLang="ja-JP" sz="2215" b="1" i="1" dirty="0" smtClean="0">
                          <a:latin typeface="Cambria Math" panose="02040503050406030204" pitchFamily="18" charset="0"/>
                        </a:rPr>
                        <m:t>.</m:t>
                      </m:r>
                      <m:r>
                        <a:rPr lang="en-US" altLang="ja-JP" sz="2215" b="1" i="1" dirty="0" smtClean="0">
                          <a:latin typeface="Cambria Math" panose="02040503050406030204" pitchFamily="18" charset="0"/>
                        </a:rPr>
                        <m:t>𝟒𝟓</m:t>
                      </m:r>
                      <m:r>
                        <a:rPr lang="en-US" altLang="ja-JP" sz="2215" b="1" i="1" dirty="0">
                          <a:latin typeface="Cambria Math" panose="02040503050406030204" pitchFamily="18" charset="0"/>
                        </a:rPr>
                        <m:t>)</m:t>
                      </m:r>
                    </m:oMath>
                  </m:oMathPara>
                </a14:m>
                <a:endParaRPr lang="ja-JP" altLang="en-US" sz="1846" dirty="0"/>
              </a:p>
            </p:txBody>
          </p:sp>
        </mc:Choice>
        <mc:Fallback xmlns="">
          <p:sp>
            <p:nvSpPr>
              <p:cNvPr id="29" name="正方形/長方形 28">
                <a:extLst>
                  <a:ext uri="{FF2B5EF4-FFF2-40B4-BE49-F238E27FC236}">
                    <a16:creationId xmlns:a16="http://schemas.microsoft.com/office/drawing/2014/main" id="{222009C3-1CFB-4A4E-AA21-2095BE4B2A10}"/>
                  </a:ext>
                </a:extLst>
              </p:cNvPr>
              <p:cNvSpPr>
                <a:spLocks noRot="1" noChangeAspect="1" noMove="1" noResize="1" noEditPoints="1" noAdjustHandles="1" noChangeArrowheads="1" noChangeShapeType="1" noTextEdit="1"/>
              </p:cNvSpPr>
              <p:nvPr/>
            </p:nvSpPr>
            <p:spPr>
              <a:xfrm>
                <a:off x="3724067" y="1815101"/>
                <a:ext cx="1932004" cy="433196"/>
              </a:xfrm>
              <a:prstGeom prst="rect">
                <a:avLst/>
              </a:prstGeom>
              <a:blipFill>
                <a:blip r:embed="rId9"/>
                <a:stretch>
                  <a:fillRect b="-17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6FC45AAA-CB3E-0C45-BFF7-D1A22E143D89}"/>
                  </a:ext>
                </a:extLst>
              </p:cNvPr>
              <p:cNvSpPr txBox="1"/>
              <p:nvPr/>
            </p:nvSpPr>
            <p:spPr>
              <a:xfrm>
                <a:off x="6845414" y="3248163"/>
                <a:ext cx="659155"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846" i="1" dirty="0" smtClean="0">
                          <a:latin typeface="Cambria Math" panose="02040503050406030204" pitchFamily="18" charset="0"/>
                          <a:ea typeface="メイリオ" panose="020B0604030504040204" pitchFamily="50" charset="-128"/>
                        </a:rPr>
                        <m:t>1</m:t>
                      </m:r>
                      <m:r>
                        <a:rPr kumimoji="1" lang="en-US" altLang="ja-JP" sz="1846" b="0" i="1" dirty="0" smtClean="0">
                          <a:latin typeface="Cambria Math" panose="02040503050406030204" pitchFamily="18" charset="0"/>
                          <a:ea typeface="メイリオ" panose="020B0604030504040204" pitchFamily="50" charset="-128"/>
                        </a:rPr>
                        <m:t>73</m:t>
                      </m:r>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32" name="テキスト ボックス 31">
                <a:extLst>
                  <a:ext uri="{FF2B5EF4-FFF2-40B4-BE49-F238E27FC236}">
                    <a16:creationId xmlns:a16="http://schemas.microsoft.com/office/drawing/2014/main" id="{6FC45AAA-CB3E-0C45-BFF7-D1A22E143D89}"/>
                  </a:ext>
                </a:extLst>
              </p:cNvPr>
              <p:cNvSpPr txBox="1">
                <a:spLocks noRot="1" noChangeAspect="1" noMove="1" noResize="1" noEditPoints="1" noAdjustHandles="1" noChangeArrowheads="1" noChangeShapeType="1" noTextEdit="1"/>
              </p:cNvSpPr>
              <p:nvPr/>
            </p:nvSpPr>
            <p:spPr>
              <a:xfrm>
                <a:off x="6845414" y="3248163"/>
                <a:ext cx="659155" cy="376385"/>
              </a:xfrm>
              <a:prstGeom prst="rect">
                <a:avLst/>
              </a:prstGeom>
              <a:blipFill>
                <a:blip r:embed="rId10"/>
                <a:stretch>
                  <a:fillRect/>
                </a:stretch>
              </a:blipFill>
            </p:spPr>
            <p:txBody>
              <a:bodyPr/>
              <a:lstStyle/>
              <a:p>
                <a:r>
                  <a:rPr lang="ja-JP" altLang="en-US">
                    <a:noFill/>
                  </a:rPr>
                  <a:t> </a:t>
                </a:r>
              </a:p>
            </p:txBody>
          </p:sp>
        </mc:Fallback>
      </mc:AlternateContent>
      <p:sp>
        <p:nvSpPr>
          <p:cNvPr id="33" name="タイトル 1">
            <a:extLst>
              <a:ext uri="{FF2B5EF4-FFF2-40B4-BE49-F238E27FC236}">
                <a16:creationId xmlns:a16="http://schemas.microsoft.com/office/drawing/2014/main" id="{00CCF495-0BF6-2B43-95D9-9B4778893DA5}"/>
              </a:ext>
            </a:extLst>
          </p:cNvPr>
          <p:cNvSpPr txBox="1">
            <a:spLocks/>
          </p:cNvSpPr>
          <p:nvPr/>
        </p:nvSpPr>
        <p:spPr bwMode="auto">
          <a:xfrm>
            <a:off x="1105200" y="310307"/>
            <a:ext cx="7496906" cy="621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200" b="1">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sz="2600">
                <a:solidFill>
                  <a:schemeClr val="tx1"/>
                </a:solidFill>
                <a:latin typeface="Arial" charset="0"/>
                <a:ea typeface="ＭＳ Ｐゴシック" pitchFamily="50" charset="-128"/>
              </a:defRPr>
            </a:lvl2pPr>
            <a:lvl3pPr algn="l" rtl="0" eaLnBrk="0" fontAlgn="base" hangingPunct="0">
              <a:spcBef>
                <a:spcPct val="0"/>
              </a:spcBef>
              <a:spcAft>
                <a:spcPct val="0"/>
              </a:spcAft>
              <a:defRPr sz="2600">
                <a:solidFill>
                  <a:schemeClr val="tx1"/>
                </a:solidFill>
                <a:latin typeface="Arial" charset="0"/>
                <a:ea typeface="ＭＳ Ｐゴシック" pitchFamily="50" charset="-128"/>
              </a:defRPr>
            </a:lvl3pPr>
            <a:lvl4pPr algn="l" rtl="0" eaLnBrk="0" fontAlgn="base" hangingPunct="0">
              <a:spcBef>
                <a:spcPct val="0"/>
              </a:spcBef>
              <a:spcAft>
                <a:spcPct val="0"/>
              </a:spcAft>
              <a:defRPr sz="2600">
                <a:solidFill>
                  <a:schemeClr val="tx1"/>
                </a:solidFill>
                <a:latin typeface="Arial" charset="0"/>
                <a:ea typeface="ＭＳ Ｐゴシック" pitchFamily="50" charset="-128"/>
              </a:defRPr>
            </a:lvl4pPr>
            <a:lvl5pPr algn="l" rtl="0" eaLnBrk="0" fontAlgn="base" hangingPunct="0">
              <a:spcBef>
                <a:spcPct val="0"/>
              </a:spcBef>
              <a:spcAft>
                <a:spcPct val="0"/>
              </a:spcAft>
              <a:defRPr sz="2600">
                <a:solidFill>
                  <a:schemeClr val="tx1"/>
                </a:solidFill>
                <a:latin typeface="Arial" charset="0"/>
                <a:ea typeface="ＭＳ Ｐゴシック" pitchFamily="50" charset="-128"/>
              </a:defRPr>
            </a:lvl5pPr>
            <a:lvl6pPr marL="457200" algn="l" rtl="0" fontAlgn="base">
              <a:spcBef>
                <a:spcPct val="0"/>
              </a:spcBef>
              <a:spcAft>
                <a:spcPct val="0"/>
              </a:spcAft>
              <a:defRPr sz="2600">
                <a:solidFill>
                  <a:schemeClr val="tx1"/>
                </a:solidFill>
                <a:latin typeface="Arial" charset="0"/>
                <a:ea typeface="ＭＳ Ｐゴシック" pitchFamily="50" charset="-128"/>
              </a:defRPr>
            </a:lvl6pPr>
            <a:lvl7pPr marL="914400" algn="l" rtl="0" fontAlgn="base">
              <a:spcBef>
                <a:spcPct val="0"/>
              </a:spcBef>
              <a:spcAft>
                <a:spcPct val="0"/>
              </a:spcAft>
              <a:defRPr sz="2600">
                <a:solidFill>
                  <a:schemeClr val="tx1"/>
                </a:solidFill>
                <a:latin typeface="Arial" charset="0"/>
                <a:ea typeface="ＭＳ Ｐゴシック" pitchFamily="50" charset="-128"/>
              </a:defRPr>
            </a:lvl7pPr>
            <a:lvl8pPr marL="1371600" algn="l" rtl="0" fontAlgn="base">
              <a:spcBef>
                <a:spcPct val="0"/>
              </a:spcBef>
              <a:spcAft>
                <a:spcPct val="0"/>
              </a:spcAft>
              <a:defRPr sz="2600">
                <a:solidFill>
                  <a:schemeClr val="tx1"/>
                </a:solidFill>
                <a:latin typeface="Arial" charset="0"/>
                <a:ea typeface="ＭＳ Ｐゴシック" pitchFamily="50" charset="-128"/>
              </a:defRPr>
            </a:lvl8pPr>
            <a:lvl9pPr marL="1828800" algn="l" rtl="0" fontAlgn="base">
              <a:spcBef>
                <a:spcPct val="0"/>
              </a:spcBef>
              <a:spcAft>
                <a:spcPct val="0"/>
              </a:spcAft>
              <a:defRPr sz="2600">
                <a:solidFill>
                  <a:schemeClr val="tx1"/>
                </a:solidFill>
                <a:latin typeface="Arial" charset="0"/>
                <a:ea typeface="ＭＳ Ｐゴシック" pitchFamily="50" charset="-128"/>
              </a:defRPr>
            </a:lvl9pPr>
          </a:lstStyle>
          <a:p>
            <a:r>
              <a:rPr lang="en-US" altLang="ja-JP" sz="2585" kern="0" dirty="0"/>
              <a:t>N(172,0.45)</a:t>
            </a:r>
            <a:r>
              <a:rPr lang="ja-JP" altLang="en-US" sz="2585" kern="0"/>
              <a:t> において１</a:t>
            </a:r>
            <a:r>
              <a:rPr lang="en-US" altLang="ja-JP" sz="2585" kern="0" dirty="0"/>
              <a:t>73</a:t>
            </a:r>
            <a:r>
              <a:rPr lang="ja-JP" altLang="en-US" sz="2585" kern="0"/>
              <a:t>以上の確率を求めよ</a:t>
            </a:r>
            <a:endParaRPr kumimoji="1" lang="ja-JP" altLang="en-US" sz="2585" kern="0" dirty="0"/>
          </a:p>
        </p:txBody>
      </p:sp>
    </p:spTree>
    <p:extLst>
      <p:ext uri="{BB962C8B-B14F-4D97-AF65-F5344CB8AC3E}">
        <p14:creationId xmlns:p14="http://schemas.microsoft.com/office/powerpoint/2010/main" val="26378218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図形グループ 29"/>
          <p:cNvGrpSpPr/>
          <p:nvPr/>
        </p:nvGrpSpPr>
        <p:grpSpPr>
          <a:xfrm>
            <a:off x="1790112" y="4310790"/>
            <a:ext cx="8307692" cy="1476078"/>
            <a:chOff x="288288" y="4384272"/>
            <a:chExt cx="9000000" cy="1599085"/>
          </a:xfrm>
        </p:grpSpPr>
        <p:pic>
          <p:nvPicPr>
            <p:cNvPr id="7" name="図 6"/>
            <p:cNvPicPr>
              <a:picLocks/>
            </p:cNvPicPr>
            <p:nvPr/>
          </p:nvPicPr>
          <p:blipFill>
            <a:blip r:embed="rId2"/>
            <a:stretch>
              <a:fillRect/>
            </a:stretch>
          </p:blipFill>
          <p:spPr>
            <a:xfrm>
              <a:off x="288288" y="4384272"/>
              <a:ext cx="9000000" cy="1599085"/>
            </a:xfrm>
            <a:prstGeom prst="rect">
              <a:avLst/>
            </a:prstGeom>
          </p:spPr>
        </p:pic>
        <mc:AlternateContent xmlns:mc="http://schemas.openxmlformats.org/markup-compatibility/2006" xmlns:a14="http://schemas.microsoft.com/office/drawing/2010/main">
          <mc:Choice Requires="a14">
            <p:sp>
              <p:nvSpPr>
                <p:cNvPr id="19" name="正方形/長方形 18"/>
                <p:cNvSpPr/>
                <p:nvPr/>
              </p:nvSpPr>
              <p:spPr>
                <a:xfrm>
                  <a:off x="2808451" y="4959158"/>
                  <a:ext cx="1242911" cy="4692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b="1" i="1" dirty="0">
                            <a:latin typeface="Cambria Math" panose="02040503050406030204" pitchFamily="18" charset="0"/>
                          </a:rPr>
                          <m:t>𝑵</m:t>
                        </m:r>
                        <m:r>
                          <a:rPr lang="en-US" altLang="ja-JP" sz="2215" b="1" i="1" dirty="0">
                            <a:latin typeface="Cambria Math" panose="02040503050406030204" pitchFamily="18" charset="0"/>
                          </a:rPr>
                          <m:t>(</m:t>
                        </m:r>
                        <m:r>
                          <a:rPr lang="en-US" altLang="ja-JP" sz="2215" b="1" i="1" dirty="0">
                            <a:latin typeface="Cambria Math" panose="02040503050406030204" pitchFamily="18" charset="0"/>
                          </a:rPr>
                          <m:t>𝟎</m:t>
                        </m:r>
                        <m:r>
                          <a:rPr lang="en-US" altLang="ja-JP" sz="2215" b="1" i="1" dirty="0">
                            <a:latin typeface="Cambria Math" panose="02040503050406030204" pitchFamily="18" charset="0"/>
                          </a:rPr>
                          <m:t>, </m:t>
                        </m:r>
                        <m:r>
                          <a:rPr lang="en-US" altLang="ja-JP" sz="2215" b="1" i="1" dirty="0">
                            <a:latin typeface="Cambria Math" panose="02040503050406030204" pitchFamily="18" charset="0"/>
                          </a:rPr>
                          <m:t>𝟏</m:t>
                        </m:r>
                        <m:r>
                          <a:rPr lang="en-US" altLang="ja-JP" sz="2215" b="1" i="1" dirty="0">
                            <a:latin typeface="Cambria Math" panose="02040503050406030204" pitchFamily="18" charset="0"/>
                          </a:rPr>
                          <m:t>)</m:t>
                        </m:r>
                      </m:oMath>
                    </m:oMathPara>
                  </a14:m>
                  <a:endParaRPr lang="ja-JP" altLang="en-US" sz="2215"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2808451" y="4959158"/>
                  <a:ext cx="1242911" cy="469296"/>
                </a:xfrm>
                <a:prstGeom prst="rect">
                  <a:avLst/>
                </a:prstGeom>
                <a:blipFill>
                  <a:blip r:embed="rId3"/>
                  <a:stretch>
                    <a:fillRect b="-15493"/>
                  </a:stretch>
                </a:blipFill>
              </p:spPr>
              <p:txBody>
                <a:bodyPr/>
                <a:lstStyle/>
                <a:p>
                  <a:r>
                    <a:rPr lang="ja-JP" altLang="en-US">
                      <a:noFill/>
                    </a:rPr>
                    <a:t> </a:t>
                  </a:r>
                </a:p>
              </p:txBody>
            </p:sp>
          </mc:Fallback>
        </mc:AlternateContent>
      </p:grpSp>
      <p:pic>
        <p:nvPicPr>
          <p:cNvPr id="6" name="図 5"/>
          <p:cNvPicPr>
            <a:picLocks/>
          </p:cNvPicPr>
          <p:nvPr/>
        </p:nvPicPr>
        <p:blipFill>
          <a:blip r:embed="rId2"/>
          <a:stretch>
            <a:fillRect/>
          </a:stretch>
        </p:blipFill>
        <p:spPr>
          <a:xfrm>
            <a:off x="1790112" y="1674627"/>
            <a:ext cx="8307692" cy="1476078"/>
          </a:xfrm>
          <a:prstGeom prst="rect">
            <a:avLst/>
          </a:prstGeom>
        </p:spPr>
      </p:pic>
      <mc:AlternateContent xmlns:mc="http://schemas.openxmlformats.org/markup-compatibility/2006" xmlns:a14="http://schemas.microsoft.com/office/drawing/2010/main">
        <mc:Choice Requires="a14">
          <p:sp>
            <p:nvSpPr>
              <p:cNvPr id="11" name="テキスト ボックス 10"/>
              <p:cNvSpPr txBox="1"/>
              <p:nvPr/>
            </p:nvSpPr>
            <p:spPr>
              <a:xfrm>
                <a:off x="1827723" y="3471347"/>
                <a:ext cx="1828474" cy="6381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215" i="1">
                          <a:latin typeface="Cambria Math" charset="0"/>
                        </a:rPr>
                        <m:t>𝑧</m:t>
                      </m:r>
                      <m:r>
                        <a:rPr kumimoji="1" lang="en-US" altLang="ja-JP" sz="2215" i="1">
                          <a:latin typeface="Cambria Math" charset="0"/>
                        </a:rPr>
                        <m:t>=</m:t>
                      </m:r>
                      <m:f>
                        <m:fPr>
                          <m:ctrlPr>
                            <a:rPr kumimoji="1" lang="mr-IN" altLang="ja-JP" sz="2215" i="1">
                              <a:latin typeface="Cambria Math" panose="02040503050406030204" pitchFamily="18" charset="0"/>
                            </a:rPr>
                          </m:ctrlPr>
                        </m:fPr>
                        <m:num>
                          <m:r>
                            <a:rPr kumimoji="1" lang="en-US" altLang="ja-JP" sz="2215" i="1">
                              <a:latin typeface="Cambria Math" charset="0"/>
                            </a:rPr>
                            <m:t>𝑥</m:t>
                          </m:r>
                          <m:r>
                            <a:rPr kumimoji="1" lang="en-US" altLang="ja-JP" sz="2215" i="1">
                              <a:latin typeface="Cambria Math" charset="0"/>
                            </a:rPr>
                            <m:t>−</m:t>
                          </m:r>
                          <m:r>
                            <a:rPr kumimoji="1" lang="en-US" altLang="ja-JP" sz="2215" i="1">
                              <a:latin typeface="Cambria Math" charset="0"/>
                            </a:rPr>
                            <m:t>𝐴</m:t>
                          </m:r>
                        </m:num>
                        <m:den>
                          <m:r>
                            <a:rPr kumimoji="1" lang="en-US" altLang="ja-JP" sz="2215" i="1">
                              <a:latin typeface="Cambria Math" charset="0"/>
                              <a:ea typeface="Cambria Math" charset="0"/>
                              <a:cs typeface="Cambria Math" charset="0"/>
                            </a:rPr>
                            <m:t>𝐵</m:t>
                          </m:r>
                        </m:den>
                      </m:f>
                    </m:oMath>
                  </m:oMathPara>
                </a14:m>
                <a:endParaRPr kumimoji="1" lang="ja-JP" altLang="en-US" sz="2215"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1827723" y="3471347"/>
                <a:ext cx="1828474" cy="63812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125991" y="1974116"/>
                <a:ext cx="1370055" cy="490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585" b="1" i="1" dirty="0">
                          <a:latin typeface="Cambria Math" panose="02040503050406030204" pitchFamily="18" charset="0"/>
                        </a:rPr>
                        <m:t>𝑵</m:t>
                      </m:r>
                      <m:r>
                        <a:rPr lang="en-US" altLang="ja-JP" sz="2585" b="1" i="1" dirty="0">
                          <a:latin typeface="Cambria Math" panose="02040503050406030204" pitchFamily="18" charset="0"/>
                        </a:rPr>
                        <m:t>(</m:t>
                      </m:r>
                      <m:r>
                        <a:rPr lang="en-US" altLang="ja-JP" sz="2585" b="1" i="1" dirty="0">
                          <a:latin typeface="Cambria Math" panose="02040503050406030204" pitchFamily="18" charset="0"/>
                        </a:rPr>
                        <m:t>𝑨</m:t>
                      </m:r>
                      <m:r>
                        <a:rPr lang="en-US" altLang="ja-JP" sz="2585" b="1" i="1" dirty="0">
                          <a:latin typeface="Cambria Math" panose="02040503050406030204" pitchFamily="18" charset="0"/>
                        </a:rPr>
                        <m:t>, </m:t>
                      </m:r>
                      <m:r>
                        <a:rPr lang="en-US" altLang="ja-JP" sz="2585" b="1" i="1" dirty="0">
                          <a:latin typeface="Cambria Math" panose="02040503050406030204" pitchFamily="18" charset="0"/>
                        </a:rPr>
                        <m:t>𝑩</m:t>
                      </m:r>
                      <m:r>
                        <a:rPr lang="en-US" altLang="ja-JP" sz="2585" b="1" i="1" dirty="0">
                          <a:latin typeface="Cambria Math" panose="02040503050406030204" pitchFamily="18" charset="0"/>
                        </a:rPr>
                        <m:t>)</m:t>
                      </m:r>
                    </m:oMath>
                  </m:oMathPara>
                </a14:m>
                <a:endParaRPr lang="ja-JP" altLang="en-US" sz="2585"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125991" y="1974116"/>
                <a:ext cx="1370055" cy="490134"/>
              </a:xfrm>
              <a:prstGeom prst="rect">
                <a:avLst/>
              </a:prstGeom>
              <a:blipFill>
                <a:blip r:embed="rId5"/>
                <a:stretch>
                  <a:fillRect l="-1339"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2162777" y="5048829"/>
                <a:ext cx="1307537" cy="490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585" b="1" i="1" dirty="0">
                          <a:latin typeface="Cambria Math" panose="02040503050406030204" pitchFamily="18" charset="0"/>
                        </a:rPr>
                        <m:t>𝑵</m:t>
                      </m:r>
                      <m:r>
                        <a:rPr lang="en-US" altLang="ja-JP" sz="2585" b="1" i="1" dirty="0">
                          <a:latin typeface="Cambria Math" panose="02040503050406030204" pitchFamily="18" charset="0"/>
                        </a:rPr>
                        <m:t>(</m:t>
                      </m:r>
                      <m:r>
                        <a:rPr lang="en-US" altLang="ja-JP" sz="2585" b="1" i="1" dirty="0">
                          <a:latin typeface="Cambria Math" panose="02040503050406030204" pitchFamily="18" charset="0"/>
                        </a:rPr>
                        <m:t>𝟎</m:t>
                      </m:r>
                      <m:r>
                        <a:rPr lang="en-US" altLang="ja-JP" sz="2585" b="1" i="1" dirty="0">
                          <a:latin typeface="Cambria Math" panose="02040503050406030204" pitchFamily="18" charset="0"/>
                        </a:rPr>
                        <m:t>, </m:t>
                      </m:r>
                      <m:r>
                        <a:rPr lang="en-US" altLang="ja-JP" sz="2585" b="1" i="1" dirty="0">
                          <a:latin typeface="Cambria Math" panose="02040503050406030204" pitchFamily="18" charset="0"/>
                        </a:rPr>
                        <m:t>𝟏</m:t>
                      </m:r>
                      <m:r>
                        <a:rPr lang="en-US" altLang="ja-JP" sz="2585" b="1" i="1" dirty="0">
                          <a:latin typeface="Cambria Math" panose="02040503050406030204" pitchFamily="18" charset="0"/>
                        </a:rPr>
                        <m:t>)</m:t>
                      </m:r>
                    </m:oMath>
                  </m:oMathPara>
                </a14:m>
                <a:endParaRPr lang="ja-JP" altLang="en-US" sz="2585"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2162777" y="5048829"/>
                <a:ext cx="1307537" cy="490134"/>
              </a:xfrm>
              <a:prstGeom prst="rect">
                <a:avLst/>
              </a:prstGeom>
              <a:blipFill>
                <a:blip r:embed="rId6"/>
                <a:stretch>
                  <a:fillRect l="-1402" b="-18519"/>
                </a:stretch>
              </a:blipFill>
            </p:spPr>
            <p:txBody>
              <a:bodyPr/>
              <a:lstStyle/>
              <a:p>
                <a:r>
                  <a:rPr lang="ja-JP" altLang="en-US">
                    <a:noFill/>
                  </a:rPr>
                  <a:t> </a:t>
                </a:r>
              </a:p>
            </p:txBody>
          </p:sp>
        </mc:Fallback>
      </mc:AlternateContent>
      <p:sp>
        <p:nvSpPr>
          <p:cNvPr id="14" name="角丸四角形 13"/>
          <p:cNvSpPr/>
          <p:nvPr/>
        </p:nvSpPr>
        <p:spPr>
          <a:xfrm>
            <a:off x="1809853" y="3369638"/>
            <a:ext cx="1828474" cy="841543"/>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17" name="テキスト ボックス 16"/>
              <p:cNvSpPr txBox="1"/>
              <p:nvPr/>
            </p:nvSpPr>
            <p:spPr>
              <a:xfrm>
                <a:off x="3781642" y="3360524"/>
                <a:ext cx="1828474" cy="6403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215" i="1" smtClean="0">
                          <a:latin typeface="Cambria Math" charset="0"/>
                        </a:rPr>
                        <m:t>𝑧</m:t>
                      </m:r>
                      <m:r>
                        <a:rPr kumimoji="1" lang="en-US" altLang="ja-JP" sz="2215" i="1" smtClean="0">
                          <a:latin typeface="Cambria Math" charset="0"/>
                        </a:rPr>
                        <m:t>=</m:t>
                      </m:r>
                      <m:f>
                        <m:fPr>
                          <m:ctrlPr>
                            <a:rPr kumimoji="1" lang="mr-IN" altLang="ja-JP" sz="2215" i="1">
                              <a:latin typeface="Cambria Math" panose="02040503050406030204" pitchFamily="18" charset="0"/>
                            </a:rPr>
                          </m:ctrlPr>
                        </m:fPr>
                        <m:num>
                          <m:r>
                            <a:rPr kumimoji="1" lang="en-US" altLang="ja-JP" sz="2215" i="1">
                              <a:latin typeface="Cambria Math" charset="0"/>
                            </a:rPr>
                            <m:t>𝑥</m:t>
                          </m:r>
                          <m:r>
                            <a:rPr kumimoji="1" lang="en-US" altLang="ja-JP" sz="2215" i="1">
                              <a:latin typeface="Cambria Math" charset="0"/>
                            </a:rPr>
                            <m:t>−172</m:t>
                          </m:r>
                        </m:num>
                        <m:den>
                          <m:r>
                            <a:rPr kumimoji="1" lang="en-US" altLang="ja-JP" sz="2215" b="0" i="1" smtClean="0">
                              <a:latin typeface="Cambria Math" panose="02040503050406030204" pitchFamily="18" charset="0"/>
                            </a:rPr>
                            <m:t>0.45</m:t>
                          </m:r>
                        </m:den>
                      </m:f>
                    </m:oMath>
                  </m:oMathPara>
                </a14:m>
                <a:endParaRPr kumimoji="1" lang="ja-JP" altLang="en-US" sz="2215" dirty="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781642" y="3360524"/>
                <a:ext cx="1828474" cy="640368"/>
              </a:xfrm>
              <a:prstGeom prst="rect">
                <a:avLst/>
              </a:prstGeom>
              <a:blipFill>
                <a:blip r:embed="rId7"/>
                <a:stretch>
                  <a:fillRect b="-13725"/>
                </a:stretch>
              </a:blipFill>
            </p:spPr>
            <p:txBody>
              <a:bodyPr/>
              <a:lstStyle/>
              <a:p>
                <a:r>
                  <a:rPr lang="ja-JP" altLang="en-US">
                    <a:noFill/>
                  </a:rPr>
                  <a:t> </a:t>
                </a:r>
              </a:p>
            </p:txBody>
          </p:sp>
        </mc:Fallback>
      </mc:AlternateContent>
      <p:sp>
        <p:nvSpPr>
          <p:cNvPr id="22" name="角丸四角形 21"/>
          <p:cNvSpPr/>
          <p:nvPr/>
        </p:nvSpPr>
        <p:spPr>
          <a:xfrm>
            <a:off x="3745902" y="3251369"/>
            <a:ext cx="1828474" cy="841543"/>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23" name="テキスト ボックス 22"/>
              <p:cNvSpPr txBox="1"/>
              <p:nvPr/>
            </p:nvSpPr>
            <p:spPr>
              <a:xfrm>
                <a:off x="8376905" y="4031357"/>
                <a:ext cx="1828474" cy="6403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215" i="1" smtClean="0">
                          <a:latin typeface="Cambria Math" charset="0"/>
                        </a:rPr>
                        <m:t>𝑧</m:t>
                      </m:r>
                      <m:r>
                        <a:rPr kumimoji="1" lang="en-US" altLang="ja-JP" sz="2215" i="1" smtClean="0">
                          <a:latin typeface="Cambria Math" charset="0"/>
                        </a:rPr>
                        <m:t>=</m:t>
                      </m:r>
                      <m:f>
                        <m:fPr>
                          <m:ctrlPr>
                            <a:rPr kumimoji="1" lang="mr-IN" altLang="ja-JP" sz="2215" i="1">
                              <a:latin typeface="Cambria Math" panose="02040503050406030204" pitchFamily="18" charset="0"/>
                            </a:rPr>
                          </m:ctrlPr>
                        </m:fPr>
                        <m:num>
                          <m:r>
                            <a:rPr kumimoji="1" lang="en-US" altLang="ja-JP" sz="2215" i="1">
                              <a:latin typeface="Cambria Math" charset="0"/>
                            </a:rPr>
                            <m:t>1</m:t>
                          </m:r>
                          <m:r>
                            <a:rPr kumimoji="1" lang="en-US" altLang="ja-JP" sz="2215" b="0" i="1" smtClean="0">
                              <a:latin typeface="Cambria Math" panose="02040503050406030204" pitchFamily="18" charset="0"/>
                            </a:rPr>
                            <m:t>73</m:t>
                          </m:r>
                          <m:r>
                            <a:rPr kumimoji="1" lang="en-US" altLang="ja-JP" sz="2215" i="1">
                              <a:latin typeface="Cambria Math" charset="0"/>
                            </a:rPr>
                            <m:t>−1</m:t>
                          </m:r>
                          <m:r>
                            <a:rPr kumimoji="1" lang="en-US" altLang="ja-JP" sz="2215" b="0" i="1" smtClean="0">
                              <a:latin typeface="Cambria Math" panose="02040503050406030204" pitchFamily="18" charset="0"/>
                            </a:rPr>
                            <m:t>7</m:t>
                          </m:r>
                          <m:r>
                            <a:rPr kumimoji="1" lang="en-US" altLang="ja-JP" sz="2215" i="1">
                              <a:latin typeface="Cambria Math" charset="0"/>
                            </a:rPr>
                            <m:t>2</m:t>
                          </m:r>
                        </m:num>
                        <m:den>
                          <m:r>
                            <a:rPr kumimoji="1" lang="en-US" altLang="ja-JP" sz="2215" i="1">
                              <a:latin typeface="Cambria Math" charset="0"/>
                              <a:ea typeface="Cambria Math" charset="0"/>
                              <a:cs typeface="Cambria Math" charset="0"/>
                            </a:rPr>
                            <m:t>0</m:t>
                          </m:r>
                          <m:r>
                            <a:rPr kumimoji="1" lang="en-US" altLang="ja-JP" sz="2215" b="0" i="1" smtClean="0">
                              <a:latin typeface="Cambria Math" panose="02040503050406030204" pitchFamily="18" charset="0"/>
                              <a:ea typeface="Cambria Math" charset="0"/>
                              <a:cs typeface="Cambria Math" charset="0"/>
                            </a:rPr>
                            <m:t>.45</m:t>
                          </m:r>
                        </m:den>
                      </m:f>
                    </m:oMath>
                  </m:oMathPara>
                </a14:m>
                <a:endParaRPr kumimoji="1" lang="ja-JP" altLang="en-US" sz="2215"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8376905" y="4031357"/>
                <a:ext cx="1828474" cy="640368"/>
              </a:xfrm>
              <a:prstGeom prst="rect">
                <a:avLst/>
              </a:prstGeom>
              <a:blipFill>
                <a:blip r:embed="rId8"/>
                <a:stretch>
                  <a:fillRect l="-4861" r="-1389" b="-11538"/>
                </a:stretch>
              </a:blipFill>
            </p:spPr>
            <p:txBody>
              <a:bodyPr/>
              <a:lstStyle/>
              <a:p>
                <a:r>
                  <a:rPr lang="ja-JP" altLang="en-US">
                    <a:noFill/>
                  </a:rPr>
                  <a:t> </a:t>
                </a:r>
              </a:p>
            </p:txBody>
          </p:sp>
        </mc:Fallback>
      </mc:AlternateContent>
      <p:cxnSp>
        <p:nvCxnSpPr>
          <p:cNvPr id="24" name="直線矢印コネクタ 23"/>
          <p:cNvCxnSpPr/>
          <p:nvPr/>
        </p:nvCxnSpPr>
        <p:spPr>
          <a:xfrm>
            <a:off x="7531863" y="3456952"/>
            <a:ext cx="1209477" cy="501310"/>
          </a:xfrm>
          <a:prstGeom prst="straightConnector1">
            <a:avLst/>
          </a:prstGeom>
          <a:ln w="317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a:off x="7651234" y="4859460"/>
            <a:ext cx="1185782" cy="1074979"/>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矢印: 下 2">
            <a:extLst>
              <a:ext uri="{FF2B5EF4-FFF2-40B4-BE49-F238E27FC236}">
                <a16:creationId xmlns:a16="http://schemas.microsoft.com/office/drawing/2014/main" id="{73519F5D-CA41-478A-ADB7-F5DD4EE564AD}"/>
              </a:ext>
            </a:extLst>
          </p:cNvPr>
          <p:cNvSpPr/>
          <p:nvPr/>
        </p:nvSpPr>
        <p:spPr bwMode="auto">
          <a:xfrm>
            <a:off x="2551460" y="2542714"/>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7" name="矢印: 下 26">
            <a:extLst>
              <a:ext uri="{FF2B5EF4-FFF2-40B4-BE49-F238E27FC236}">
                <a16:creationId xmlns:a16="http://schemas.microsoft.com/office/drawing/2014/main" id="{FBCDA109-9511-4F65-AC7D-78CADAED532E}"/>
              </a:ext>
            </a:extLst>
          </p:cNvPr>
          <p:cNvSpPr/>
          <p:nvPr/>
        </p:nvSpPr>
        <p:spPr bwMode="auto">
          <a:xfrm>
            <a:off x="2551460" y="4401113"/>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8" name="矢印: 下 27">
            <a:extLst>
              <a:ext uri="{FF2B5EF4-FFF2-40B4-BE49-F238E27FC236}">
                <a16:creationId xmlns:a16="http://schemas.microsoft.com/office/drawing/2014/main" id="{BCA8C2DC-0B91-4289-A6D5-5252421477C0}"/>
              </a:ext>
            </a:extLst>
          </p:cNvPr>
          <p:cNvSpPr/>
          <p:nvPr/>
        </p:nvSpPr>
        <p:spPr bwMode="auto">
          <a:xfrm>
            <a:off x="4469639" y="2422478"/>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31" name="矢印: 下 30">
            <a:extLst>
              <a:ext uri="{FF2B5EF4-FFF2-40B4-BE49-F238E27FC236}">
                <a16:creationId xmlns:a16="http://schemas.microsoft.com/office/drawing/2014/main" id="{775A02CA-C445-455B-87B7-C61C8498EF54}"/>
              </a:ext>
            </a:extLst>
          </p:cNvPr>
          <p:cNvSpPr/>
          <p:nvPr/>
        </p:nvSpPr>
        <p:spPr bwMode="auto">
          <a:xfrm>
            <a:off x="4469639" y="4196598"/>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222009C3-1CFB-4A4E-AA21-2095BE4B2A10}"/>
                  </a:ext>
                </a:extLst>
              </p:cNvPr>
              <p:cNvSpPr/>
              <p:nvPr/>
            </p:nvSpPr>
            <p:spPr>
              <a:xfrm>
                <a:off x="3724067" y="1815101"/>
                <a:ext cx="1932004" cy="4331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b="1" i="1" dirty="0" smtClean="0">
                          <a:latin typeface="Cambria Math" panose="02040503050406030204" pitchFamily="18" charset="0"/>
                        </a:rPr>
                        <m:t>𝑵</m:t>
                      </m:r>
                      <m:r>
                        <a:rPr lang="en-US" altLang="ja-JP" sz="2215" b="1" i="1" dirty="0" smtClean="0">
                          <a:latin typeface="Cambria Math" panose="02040503050406030204" pitchFamily="18" charset="0"/>
                        </a:rPr>
                        <m:t>(</m:t>
                      </m:r>
                      <m:r>
                        <a:rPr lang="en-US" altLang="ja-JP" sz="2215" b="1" i="1" dirty="0" smtClean="0">
                          <a:latin typeface="Cambria Math" panose="02040503050406030204" pitchFamily="18" charset="0"/>
                        </a:rPr>
                        <m:t>𝟏𝟕𝟐</m:t>
                      </m:r>
                      <m:r>
                        <a:rPr lang="en-US" altLang="ja-JP" sz="2215" b="1" i="1" dirty="0">
                          <a:latin typeface="Cambria Math" panose="02040503050406030204" pitchFamily="18" charset="0"/>
                        </a:rPr>
                        <m:t>,</m:t>
                      </m:r>
                      <m:r>
                        <a:rPr lang="en-US" altLang="ja-JP" sz="2215" b="1" i="1" dirty="0">
                          <a:latin typeface="Cambria Math" panose="02040503050406030204" pitchFamily="18" charset="0"/>
                        </a:rPr>
                        <m:t>𝟎</m:t>
                      </m:r>
                      <m:r>
                        <a:rPr lang="en-US" altLang="ja-JP" sz="2215" b="1" i="1" dirty="0" smtClean="0">
                          <a:latin typeface="Cambria Math" panose="02040503050406030204" pitchFamily="18" charset="0"/>
                        </a:rPr>
                        <m:t>.</m:t>
                      </m:r>
                      <m:r>
                        <a:rPr lang="en-US" altLang="ja-JP" sz="2215" b="1" i="1" dirty="0" smtClean="0">
                          <a:latin typeface="Cambria Math" panose="02040503050406030204" pitchFamily="18" charset="0"/>
                        </a:rPr>
                        <m:t>𝟒𝟓</m:t>
                      </m:r>
                      <m:r>
                        <a:rPr lang="en-US" altLang="ja-JP" sz="2215" b="1" i="1" dirty="0">
                          <a:latin typeface="Cambria Math" panose="02040503050406030204" pitchFamily="18" charset="0"/>
                        </a:rPr>
                        <m:t>)</m:t>
                      </m:r>
                    </m:oMath>
                  </m:oMathPara>
                </a14:m>
                <a:endParaRPr lang="ja-JP" altLang="en-US" sz="1846" dirty="0"/>
              </a:p>
            </p:txBody>
          </p:sp>
        </mc:Choice>
        <mc:Fallback xmlns="">
          <p:sp>
            <p:nvSpPr>
              <p:cNvPr id="29" name="正方形/長方形 28">
                <a:extLst>
                  <a:ext uri="{FF2B5EF4-FFF2-40B4-BE49-F238E27FC236}">
                    <a16:creationId xmlns:a16="http://schemas.microsoft.com/office/drawing/2014/main" id="{222009C3-1CFB-4A4E-AA21-2095BE4B2A10}"/>
                  </a:ext>
                </a:extLst>
              </p:cNvPr>
              <p:cNvSpPr>
                <a:spLocks noRot="1" noChangeAspect="1" noMove="1" noResize="1" noEditPoints="1" noAdjustHandles="1" noChangeArrowheads="1" noChangeShapeType="1" noTextEdit="1"/>
              </p:cNvSpPr>
              <p:nvPr/>
            </p:nvSpPr>
            <p:spPr>
              <a:xfrm>
                <a:off x="3724067" y="1815101"/>
                <a:ext cx="1932004" cy="433196"/>
              </a:xfrm>
              <a:prstGeom prst="rect">
                <a:avLst/>
              </a:prstGeom>
              <a:blipFill>
                <a:blip r:embed="rId9"/>
                <a:stretch>
                  <a:fillRect b="-17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6FC45AAA-CB3E-0C45-BFF7-D1A22E143D89}"/>
                  </a:ext>
                </a:extLst>
              </p:cNvPr>
              <p:cNvSpPr txBox="1"/>
              <p:nvPr/>
            </p:nvSpPr>
            <p:spPr>
              <a:xfrm>
                <a:off x="6845414" y="3248163"/>
                <a:ext cx="659155"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846" i="1" dirty="0" smtClean="0">
                          <a:latin typeface="Cambria Math" panose="02040503050406030204" pitchFamily="18" charset="0"/>
                          <a:ea typeface="メイリオ" panose="020B0604030504040204" pitchFamily="50" charset="-128"/>
                        </a:rPr>
                        <m:t>1</m:t>
                      </m:r>
                      <m:r>
                        <a:rPr kumimoji="1" lang="en-US" altLang="ja-JP" sz="1846" b="0" i="1" dirty="0" smtClean="0">
                          <a:latin typeface="Cambria Math" panose="02040503050406030204" pitchFamily="18" charset="0"/>
                          <a:ea typeface="メイリオ" panose="020B0604030504040204" pitchFamily="50" charset="-128"/>
                        </a:rPr>
                        <m:t>73</m:t>
                      </m:r>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32" name="テキスト ボックス 31">
                <a:extLst>
                  <a:ext uri="{FF2B5EF4-FFF2-40B4-BE49-F238E27FC236}">
                    <a16:creationId xmlns:a16="http://schemas.microsoft.com/office/drawing/2014/main" id="{6FC45AAA-CB3E-0C45-BFF7-D1A22E143D89}"/>
                  </a:ext>
                </a:extLst>
              </p:cNvPr>
              <p:cNvSpPr txBox="1">
                <a:spLocks noRot="1" noChangeAspect="1" noMove="1" noResize="1" noEditPoints="1" noAdjustHandles="1" noChangeArrowheads="1" noChangeShapeType="1" noTextEdit="1"/>
              </p:cNvSpPr>
              <p:nvPr/>
            </p:nvSpPr>
            <p:spPr>
              <a:xfrm>
                <a:off x="6845414" y="3248163"/>
                <a:ext cx="659155" cy="376385"/>
              </a:xfrm>
              <a:prstGeom prst="rect">
                <a:avLst/>
              </a:prstGeom>
              <a:blipFill>
                <a:blip r:embed="rId10"/>
                <a:stretch>
                  <a:fillRect/>
                </a:stretch>
              </a:blipFill>
            </p:spPr>
            <p:txBody>
              <a:bodyPr/>
              <a:lstStyle/>
              <a:p>
                <a:r>
                  <a:rPr lang="ja-JP" altLang="en-US">
                    <a:noFill/>
                  </a:rPr>
                  <a:t> </a:t>
                </a:r>
              </a:p>
            </p:txBody>
          </p:sp>
        </mc:Fallback>
      </mc:AlternateContent>
      <p:sp>
        <p:nvSpPr>
          <p:cNvPr id="33" name="タイトル 1">
            <a:extLst>
              <a:ext uri="{FF2B5EF4-FFF2-40B4-BE49-F238E27FC236}">
                <a16:creationId xmlns:a16="http://schemas.microsoft.com/office/drawing/2014/main" id="{00CCF495-0BF6-2B43-95D9-9B4778893DA5}"/>
              </a:ext>
            </a:extLst>
          </p:cNvPr>
          <p:cNvSpPr txBox="1">
            <a:spLocks/>
          </p:cNvSpPr>
          <p:nvPr/>
        </p:nvSpPr>
        <p:spPr bwMode="auto">
          <a:xfrm>
            <a:off x="1105200" y="310307"/>
            <a:ext cx="7496906" cy="621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200" b="1">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sz="2600">
                <a:solidFill>
                  <a:schemeClr val="tx1"/>
                </a:solidFill>
                <a:latin typeface="Arial" charset="0"/>
                <a:ea typeface="ＭＳ Ｐゴシック" pitchFamily="50" charset="-128"/>
              </a:defRPr>
            </a:lvl2pPr>
            <a:lvl3pPr algn="l" rtl="0" eaLnBrk="0" fontAlgn="base" hangingPunct="0">
              <a:spcBef>
                <a:spcPct val="0"/>
              </a:spcBef>
              <a:spcAft>
                <a:spcPct val="0"/>
              </a:spcAft>
              <a:defRPr sz="2600">
                <a:solidFill>
                  <a:schemeClr val="tx1"/>
                </a:solidFill>
                <a:latin typeface="Arial" charset="0"/>
                <a:ea typeface="ＭＳ Ｐゴシック" pitchFamily="50" charset="-128"/>
              </a:defRPr>
            </a:lvl3pPr>
            <a:lvl4pPr algn="l" rtl="0" eaLnBrk="0" fontAlgn="base" hangingPunct="0">
              <a:spcBef>
                <a:spcPct val="0"/>
              </a:spcBef>
              <a:spcAft>
                <a:spcPct val="0"/>
              </a:spcAft>
              <a:defRPr sz="2600">
                <a:solidFill>
                  <a:schemeClr val="tx1"/>
                </a:solidFill>
                <a:latin typeface="Arial" charset="0"/>
                <a:ea typeface="ＭＳ Ｐゴシック" pitchFamily="50" charset="-128"/>
              </a:defRPr>
            </a:lvl4pPr>
            <a:lvl5pPr algn="l" rtl="0" eaLnBrk="0" fontAlgn="base" hangingPunct="0">
              <a:spcBef>
                <a:spcPct val="0"/>
              </a:spcBef>
              <a:spcAft>
                <a:spcPct val="0"/>
              </a:spcAft>
              <a:defRPr sz="2600">
                <a:solidFill>
                  <a:schemeClr val="tx1"/>
                </a:solidFill>
                <a:latin typeface="Arial" charset="0"/>
                <a:ea typeface="ＭＳ Ｐゴシック" pitchFamily="50" charset="-128"/>
              </a:defRPr>
            </a:lvl5pPr>
            <a:lvl6pPr marL="457200" algn="l" rtl="0" fontAlgn="base">
              <a:spcBef>
                <a:spcPct val="0"/>
              </a:spcBef>
              <a:spcAft>
                <a:spcPct val="0"/>
              </a:spcAft>
              <a:defRPr sz="2600">
                <a:solidFill>
                  <a:schemeClr val="tx1"/>
                </a:solidFill>
                <a:latin typeface="Arial" charset="0"/>
                <a:ea typeface="ＭＳ Ｐゴシック" pitchFamily="50" charset="-128"/>
              </a:defRPr>
            </a:lvl6pPr>
            <a:lvl7pPr marL="914400" algn="l" rtl="0" fontAlgn="base">
              <a:spcBef>
                <a:spcPct val="0"/>
              </a:spcBef>
              <a:spcAft>
                <a:spcPct val="0"/>
              </a:spcAft>
              <a:defRPr sz="2600">
                <a:solidFill>
                  <a:schemeClr val="tx1"/>
                </a:solidFill>
                <a:latin typeface="Arial" charset="0"/>
                <a:ea typeface="ＭＳ Ｐゴシック" pitchFamily="50" charset="-128"/>
              </a:defRPr>
            </a:lvl7pPr>
            <a:lvl8pPr marL="1371600" algn="l" rtl="0" fontAlgn="base">
              <a:spcBef>
                <a:spcPct val="0"/>
              </a:spcBef>
              <a:spcAft>
                <a:spcPct val="0"/>
              </a:spcAft>
              <a:defRPr sz="2600">
                <a:solidFill>
                  <a:schemeClr val="tx1"/>
                </a:solidFill>
                <a:latin typeface="Arial" charset="0"/>
                <a:ea typeface="ＭＳ Ｐゴシック" pitchFamily="50" charset="-128"/>
              </a:defRPr>
            </a:lvl8pPr>
            <a:lvl9pPr marL="1828800" algn="l" rtl="0" fontAlgn="base">
              <a:spcBef>
                <a:spcPct val="0"/>
              </a:spcBef>
              <a:spcAft>
                <a:spcPct val="0"/>
              </a:spcAft>
              <a:defRPr sz="2600">
                <a:solidFill>
                  <a:schemeClr val="tx1"/>
                </a:solidFill>
                <a:latin typeface="Arial" charset="0"/>
                <a:ea typeface="ＭＳ Ｐゴシック" pitchFamily="50" charset="-128"/>
              </a:defRPr>
            </a:lvl9pPr>
          </a:lstStyle>
          <a:p>
            <a:r>
              <a:rPr lang="en-US" altLang="ja-JP" sz="2585" kern="0" dirty="0"/>
              <a:t>N(172,0.45)</a:t>
            </a:r>
            <a:r>
              <a:rPr lang="ja-JP" altLang="en-US" sz="2585" kern="0"/>
              <a:t> において１</a:t>
            </a:r>
            <a:r>
              <a:rPr lang="en-US" altLang="ja-JP" sz="2585" kern="0" dirty="0"/>
              <a:t>73</a:t>
            </a:r>
            <a:r>
              <a:rPr lang="ja-JP" altLang="en-US" sz="2585" kern="0"/>
              <a:t>以上の確率を求めよ</a:t>
            </a:r>
            <a:endParaRPr kumimoji="1" lang="ja-JP" altLang="en-US" sz="2585" kern="0" dirty="0"/>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196A03-0039-5941-93E6-A57C3ACAAC5D}"/>
                  </a:ext>
                </a:extLst>
              </p:cNvPr>
              <p:cNvSpPr txBox="1"/>
              <p:nvPr/>
            </p:nvSpPr>
            <p:spPr>
              <a:xfrm>
                <a:off x="6821369" y="5968936"/>
                <a:ext cx="707245"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846" b="0" i="1" dirty="0" smtClean="0">
                          <a:latin typeface="Cambria Math" panose="02040503050406030204" pitchFamily="18" charset="0"/>
                          <a:ea typeface="メイリオ" panose="020B0604030504040204" pitchFamily="50" charset="-128"/>
                        </a:rPr>
                        <m:t>2.22</m:t>
                      </m:r>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6" name="テキスト ボックス 25">
                <a:extLst>
                  <a:ext uri="{FF2B5EF4-FFF2-40B4-BE49-F238E27FC236}">
                    <a16:creationId xmlns:a16="http://schemas.microsoft.com/office/drawing/2014/main" id="{F3196A03-0039-5941-93E6-A57C3ACAAC5D}"/>
                  </a:ext>
                </a:extLst>
              </p:cNvPr>
              <p:cNvSpPr txBox="1">
                <a:spLocks noRot="1" noChangeAspect="1" noMove="1" noResize="1" noEditPoints="1" noAdjustHandles="1" noChangeArrowheads="1" noChangeShapeType="1" noTextEdit="1"/>
              </p:cNvSpPr>
              <p:nvPr/>
            </p:nvSpPr>
            <p:spPr>
              <a:xfrm>
                <a:off x="6821369" y="5968936"/>
                <a:ext cx="707245" cy="376385"/>
              </a:xfrm>
              <a:prstGeom prst="rect">
                <a:avLst/>
              </a:prstGeom>
              <a:blipFill>
                <a:blip r:embed="rId11"/>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597940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928446" y="1192184"/>
            <a:ext cx="8305832" cy="5398173"/>
          </a:xfrm>
          <a:prstGeom prst="rect">
            <a:avLst/>
          </a:prstGeom>
        </p:spPr>
      </p:pic>
      <p:sp>
        <p:nvSpPr>
          <p:cNvPr id="18" name="タイトル 1">
            <a:extLst>
              <a:ext uri="{FF2B5EF4-FFF2-40B4-BE49-F238E27FC236}">
                <a16:creationId xmlns:a16="http://schemas.microsoft.com/office/drawing/2014/main" id="{E4576451-6401-4789-87E3-A038ACE6DAD4}"/>
              </a:ext>
            </a:extLst>
          </p:cNvPr>
          <p:cNvSpPr>
            <a:spLocks noGrp="1"/>
          </p:cNvSpPr>
          <p:nvPr>
            <p:ph type="title"/>
          </p:nvPr>
        </p:nvSpPr>
        <p:spPr>
          <a:xfrm>
            <a:off x="1105200" y="310307"/>
            <a:ext cx="7496906" cy="621323"/>
          </a:xfrm>
        </p:spPr>
        <p:txBody>
          <a:bodyPr>
            <a:normAutofit/>
          </a:bodyPr>
          <a:lstStyle/>
          <a:p>
            <a:r>
              <a:rPr lang="en-US" altLang="ja-JP" sz="2585" dirty="0"/>
              <a:t>N(120,30)</a:t>
            </a:r>
            <a:r>
              <a:rPr lang="ja-JP" altLang="en-US" sz="2585" dirty="0"/>
              <a:t> において１</a:t>
            </a:r>
            <a:r>
              <a:rPr lang="en-US" altLang="ja-JP" sz="2585" dirty="0"/>
              <a:t>4</a:t>
            </a:r>
            <a:r>
              <a:rPr lang="ja-JP" altLang="en-US" sz="2585" dirty="0"/>
              <a:t>５以上の確率を求めよ</a:t>
            </a:r>
            <a:endParaRPr kumimoji="1" lang="ja-JP" altLang="en-US" sz="2585" dirty="0"/>
          </a:p>
        </p:txBody>
      </p:sp>
    </p:spTree>
    <p:extLst>
      <p:ext uri="{BB962C8B-B14F-4D97-AF65-F5344CB8AC3E}">
        <p14:creationId xmlns:p14="http://schemas.microsoft.com/office/powerpoint/2010/main" val="38589185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928446" y="1192184"/>
            <a:ext cx="8305832" cy="5398173"/>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3923194" y="1609345"/>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charset="0"/>
                        </a:rPr>
                        <m:t>𝒛</m:t>
                      </m:r>
                      <m:r>
                        <a:rPr lang="en-US" altLang="ja-JP" sz="2215" b="1" i="1" smtClean="0">
                          <a:latin typeface="Cambria Math" charset="0"/>
                        </a:rPr>
                        <m:t>=</m:t>
                      </m:r>
                      <m:r>
                        <a:rPr lang="en-US" altLang="ja-JP" sz="2215" b="1" i="1" smtClean="0">
                          <a:latin typeface="Cambria Math" panose="02040503050406030204" pitchFamily="18" charset="0"/>
                        </a:rPr>
                        <m:t>𝟐</m:t>
                      </m:r>
                      <m:r>
                        <a:rPr lang="en-US" altLang="ja-JP" sz="2215" b="1" i="1">
                          <a:latin typeface="Cambria Math" charset="0"/>
                        </a:rPr>
                        <m:t>.</m:t>
                      </m:r>
                      <m:r>
                        <a:rPr lang="en-US" altLang="ja-JP" sz="2215" b="1" i="1" smtClean="0">
                          <a:latin typeface="Cambria Math" panose="02040503050406030204" pitchFamily="18" charset="0"/>
                        </a:rPr>
                        <m:t>𝟐𝟐</m:t>
                      </m:r>
                    </m:oMath>
                  </m:oMathPara>
                </a14:m>
                <a:endParaRPr lang="ja-JP" altLang="en-US" sz="2215" dirty="0"/>
              </a:p>
            </p:txBody>
          </p:sp>
        </mc:Choice>
        <mc:Fallback xmlns="">
          <p:sp>
            <p:nvSpPr>
              <p:cNvPr id="7" name="正方形/長方形 6"/>
              <p:cNvSpPr>
                <a:spLocks noRot="1" noChangeAspect="1" noMove="1" noResize="1" noEditPoints="1" noAdjustHandles="1" noChangeArrowheads="1" noChangeShapeType="1" noTextEdit="1"/>
              </p:cNvSpPr>
              <p:nvPr/>
            </p:nvSpPr>
            <p:spPr>
              <a:xfrm>
                <a:off x="3923194" y="1609345"/>
                <a:ext cx="2259217" cy="433196"/>
              </a:xfrm>
              <a:prstGeom prst="rect">
                <a:avLst/>
              </a:prstGeom>
              <a:blipFill>
                <a:blip r:embed="rId3"/>
                <a:stretch>
                  <a:fillRect/>
                </a:stretch>
              </a:blipFill>
            </p:spPr>
            <p:txBody>
              <a:bodyPr/>
              <a:lstStyle/>
              <a:p>
                <a:r>
                  <a:rPr lang="ja-JP" altLang="en-US">
                    <a:noFill/>
                  </a:rPr>
                  <a:t> </a:t>
                </a:r>
              </a:p>
            </p:txBody>
          </p:sp>
        </mc:Fallback>
      </mc:AlternateContent>
      <p:sp>
        <p:nvSpPr>
          <p:cNvPr id="18" name="タイトル 1">
            <a:extLst>
              <a:ext uri="{FF2B5EF4-FFF2-40B4-BE49-F238E27FC236}">
                <a16:creationId xmlns:a16="http://schemas.microsoft.com/office/drawing/2014/main" id="{E4576451-6401-4789-87E3-A038ACE6DAD4}"/>
              </a:ext>
            </a:extLst>
          </p:cNvPr>
          <p:cNvSpPr>
            <a:spLocks noGrp="1"/>
          </p:cNvSpPr>
          <p:nvPr>
            <p:ph type="title"/>
          </p:nvPr>
        </p:nvSpPr>
        <p:spPr>
          <a:xfrm>
            <a:off x="1105200" y="310307"/>
            <a:ext cx="7496906" cy="621323"/>
          </a:xfrm>
        </p:spPr>
        <p:txBody>
          <a:bodyPr>
            <a:normAutofit/>
          </a:bodyPr>
          <a:lstStyle/>
          <a:p>
            <a:r>
              <a:rPr lang="en-US" altLang="ja-JP" sz="2585" dirty="0"/>
              <a:t>N(120,30)</a:t>
            </a:r>
            <a:r>
              <a:rPr lang="ja-JP" altLang="en-US" sz="2585" dirty="0"/>
              <a:t> において１</a:t>
            </a:r>
            <a:r>
              <a:rPr lang="en-US" altLang="ja-JP" sz="2585" dirty="0"/>
              <a:t>4</a:t>
            </a:r>
            <a:r>
              <a:rPr lang="ja-JP" altLang="en-US" sz="2585" dirty="0"/>
              <a:t>５以上の確率を求めよ</a:t>
            </a:r>
            <a:endParaRPr kumimoji="1" lang="ja-JP" altLang="en-US" sz="2585" dirty="0"/>
          </a:p>
        </p:txBody>
      </p:sp>
    </p:spTree>
    <p:extLst>
      <p:ext uri="{BB962C8B-B14F-4D97-AF65-F5344CB8AC3E}">
        <p14:creationId xmlns:p14="http://schemas.microsoft.com/office/powerpoint/2010/main" val="140994920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928446" y="1192184"/>
            <a:ext cx="8305832" cy="5398173"/>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3923194" y="1609345"/>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charset="0"/>
                        </a:rPr>
                        <m:t>𝒛</m:t>
                      </m:r>
                      <m:r>
                        <a:rPr lang="en-US" altLang="ja-JP" sz="2215" b="1" i="1" smtClean="0">
                          <a:latin typeface="Cambria Math" charset="0"/>
                        </a:rPr>
                        <m:t>=</m:t>
                      </m:r>
                      <m:r>
                        <a:rPr lang="en-US" altLang="ja-JP" sz="2215" b="1" i="1" smtClean="0">
                          <a:latin typeface="Cambria Math" panose="02040503050406030204" pitchFamily="18" charset="0"/>
                        </a:rPr>
                        <m:t>𝟐</m:t>
                      </m:r>
                      <m:r>
                        <a:rPr lang="en-US" altLang="ja-JP" sz="2215" b="1" i="1">
                          <a:latin typeface="Cambria Math" charset="0"/>
                        </a:rPr>
                        <m:t>.</m:t>
                      </m:r>
                      <m:r>
                        <a:rPr lang="en-US" altLang="ja-JP" sz="2215" b="1" i="1" smtClean="0">
                          <a:latin typeface="Cambria Math" panose="02040503050406030204" pitchFamily="18" charset="0"/>
                        </a:rPr>
                        <m:t>𝟐𝟐</m:t>
                      </m:r>
                    </m:oMath>
                  </m:oMathPara>
                </a14:m>
                <a:endParaRPr lang="ja-JP" altLang="en-US" sz="2215" dirty="0"/>
              </a:p>
            </p:txBody>
          </p:sp>
        </mc:Choice>
        <mc:Fallback xmlns="">
          <p:sp>
            <p:nvSpPr>
              <p:cNvPr id="7" name="正方形/長方形 6"/>
              <p:cNvSpPr>
                <a:spLocks noRot="1" noChangeAspect="1" noMove="1" noResize="1" noEditPoints="1" noAdjustHandles="1" noChangeArrowheads="1" noChangeShapeType="1" noTextEdit="1"/>
              </p:cNvSpPr>
              <p:nvPr/>
            </p:nvSpPr>
            <p:spPr>
              <a:xfrm>
                <a:off x="3923194" y="1609345"/>
                <a:ext cx="2259217" cy="433196"/>
              </a:xfrm>
              <a:prstGeom prst="rect">
                <a:avLst/>
              </a:prstGeom>
              <a:blipFill>
                <a:blip r:embed="rId3"/>
                <a:stretch>
                  <a:fillRect/>
                </a:stretch>
              </a:blipFill>
            </p:spPr>
            <p:txBody>
              <a:bodyPr/>
              <a:lstStyle/>
              <a:p>
                <a:r>
                  <a:rPr lang="ja-JP" altLang="en-US">
                    <a:noFill/>
                  </a:rPr>
                  <a:t> </a:t>
                </a:r>
              </a:p>
            </p:txBody>
          </p:sp>
        </mc:Fallback>
      </mc:AlternateContent>
      <p:sp>
        <p:nvSpPr>
          <p:cNvPr id="18" name="タイトル 1">
            <a:extLst>
              <a:ext uri="{FF2B5EF4-FFF2-40B4-BE49-F238E27FC236}">
                <a16:creationId xmlns:a16="http://schemas.microsoft.com/office/drawing/2014/main" id="{E4576451-6401-4789-87E3-A038ACE6DAD4}"/>
              </a:ext>
            </a:extLst>
          </p:cNvPr>
          <p:cNvSpPr>
            <a:spLocks noGrp="1"/>
          </p:cNvSpPr>
          <p:nvPr>
            <p:ph type="title"/>
          </p:nvPr>
        </p:nvSpPr>
        <p:spPr>
          <a:xfrm>
            <a:off x="1105200" y="310307"/>
            <a:ext cx="7496906" cy="621323"/>
          </a:xfrm>
        </p:spPr>
        <p:txBody>
          <a:bodyPr>
            <a:normAutofit/>
          </a:bodyPr>
          <a:lstStyle/>
          <a:p>
            <a:r>
              <a:rPr lang="en-US" altLang="ja-JP" sz="2585" dirty="0"/>
              <a:t>N(120,30)</a:t>
            </a:r>
            <a:r>
              <a:rPr lang="ja-JP" altLang="en-US" sz="2585" dirty="0"/>
              <a:t> において１</a:t>
            </a:r>
            <a:r>
              <a:rPr lang="en-US" altLang="ja-JP" sz="2585" dirty="0"/>
              <a:t>4</a:t>
            </a:r>
            <a:r>
              <a:rPr lang="ja-JP" altLang="en-US" sz="2585" dirty="0"/>
              <a:t>５以上の確率を求めよ</a:t>
            </a:r>
            <a:endParaRPr kumimoji="1" lang="ja-JP" altLang="en-US" sz="2585" dirty="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34E1DD95-D1DE-804D-89F0-81BD2B7C002A}"/>
                  </a:ext>
                </a:extLst>
              </p:cNvPr>
              <p:cNvSpPr/>
              <p:nvPr/>
            </p:nvSpPr>
            <p:spPr>
              <a:xfrm>
                <a:off x="5457248" y="1609345"/>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charset="0"/>
                        </a:rPr>
                        <m:t>=</m:t>
                      </m:r>
                      <m:r>
                        <a:rPr lang="en-US" altLang="ja-JP" sz="2215" b="1" i="1" smtClean="0">
                          <a:latin typeface="Cambria Math" panose="02040503050406030204" pitchFamily="18" charset="0"/>
                        </a:rPr>
                        <m:t>𝟐</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𝟐</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𝟎</m:t>
                      </m:r>
                      <m:r>
                        <a:rPr lang="en-US" altLang="ja-JP" sz="2215" b="1" i="1">
                          <a:latin typeface="Cambria Math" charset="0"/>
                        </a:rPr>
                        <m:t>.</m:t>
                      </m:r>
                      <m:r>
                        <a:rPr lang="en-US" altLang="ja-JP" sz="2215" b="1" i="1" smtClean="0">
                          <a:latin typeface="Cambria Math" panose="02040503050406030204" pitchFamily="18" charset="0"/>
                        </a:rPr>
                        <m:t>𝟎𝟐</m:t>
                      </m:r>
                    </m:oMath>
                  </m:oMathPara>
                </a14:m>
                <a:endParaRPr lang="ja-JP" altLang="en-US" sz="2215" dirty="0"/>
              </a:p>
            </p:txBody>
          </p:sp>
        </mc:Choice>
        <mc:Fallback xmlns="">
          <p:sp>
            <p:nvSpPr>
              <p:cNvPr id="9" name="正方形/長方形 8">
                <a:extLst>
                  <a:ext uri="{FF2B5EF4-FFF2-40B4-BE49-F238E27FC236}">
                    <a16:creationId xmlns:a16="http://schemas.microsoft.com/office/drawing/2014/main" id="{34E1DD95-D1DE-804D-89F0-81BD2B7C002A}"/>
                  </a:ext>
                </a:extLst>
              </p:cNvPr>
              <p:cNvSpPr>
                <a:spLocks noRot="1" noChangeAspect="1" noMove="1" noResize="1" noEditPoints="1" noAdjustHandles="1" noChangeArrowheads="1" noChangeShapeType="1" noTextEdit="1"/>
              </p:cNvSpPr>
              <p:nvPr/>
            </p:nvSpPr>
            <p:spPr>
              <a:xfrm>
                <a:off x="5457248" y="1609345"/>
                <a:ext cx="2259217" cy="433196"/>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663871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928446" y="1192184"/>
            <a:ext cx="8305832" cy="5398173"/>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3923194" y="1609345"/>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charset="0"/>
                        </a:rPr>
                        <m:t>𝒛</m:t>
                      </m:r>
                      <m:r>
                        <a:rPr lang="en-US" altLang="ja-JP" sz="2215" b="1" i="1" smtClean="0">
                          <a:latin typeface="Cambria Math" charset="0"/>
                        </a:rPr>
                        <m:t>=</m:t>
                      </m:r>
                      <m:r>
                        <a:rPr lang="en-US" altLang="ja-JP" sz="2215" b="1" i="1" smtClean="0">
                          <a:latin typeface="Cambria Math" panose="02040503050406030204" pitchFamily="18" charset="0"/>
                        </a:rPr>
                        <m:t>𝟐</m:t>
                      </m:r>
                      <m:r>
                        <a:rPr lang="en-US" altLang="ja-JP" sz="2215" b="1" i="1">
                          <a:latin typeface="Cambria Math" charset="0"/>
                        </a:rPr>
                        <m:t>.</m:t>
                      </m:r>
                      <m:r>
                        <a:rPr lang="en-US" altLang="ja-JP" sz="2215" b="1" i="1" smtClean="0">
                          <a:latin typeface="Cambria Math" panose="02040503050406030204" pitchFamily="18" charset="0"/>
                        </a:rPr>
                        <m:t>𝟐𝟐</m:t>
                      </m:r>
                    </m:oMath>
                  </m:oMathPara>
                </a14:m>
                <a:endParaRPr lang="ja-JP" altLang="en-US" sz="2215" dirty="0"/>
              </a:p>
            </p:txBody>
          </p:sp>
        </mc:Choice>
        <mc:Fallback xmlns="">
          <p:sp>
            <p:nvSpPr>
              <p:cNvPr id="7" name="正方形/長方形 6"/>
              <p:cNvSpPr>
                <a:spLocks noRot="1" noChangeAspect="1" noMove="1" noResize="1" noEditPoints="1" noAdjustHandles="1" noChangeArrowheads="1" noChangeShapeType="1" noTextEdit="1"/>
              </p:cNvSpPr>
              <p:nvPr/>
            </p:nvSpPr>
            <p:spPr>
              <a:xfrm>
                <a:off x="3923194" y="1609345"/>
                <a:ext cx="2259217" cy="433196"/>
              </a:xfrm>
              <a:prstGeom prst="rect">
                <a:avLst/>
              </a:prstGeom>
              <a:blipFill>
                <a:blip r:embed="rId3"/>
                <a:stretch>
                  <a:fillRect/>
                </a:stretch>
              </a:blipFill>
            </p:spPr>
            <p:txBody>
              <a:bodyPr/>
              <a:lstStyle/>
              <a:p>
                <a:r>
                  <a:rPr lang="ja-JP" altLang="en-US">
                    <a:noFill/>
                  </a:rPr>
                  <a:t> </a:t>
                </a:r>
              </a:p>
            </p:txBody>
          </p:sp>
        </mc:Fallback>
      </mc:AlternateContent>
      <p:sp>
        <p:nvSpPr>
          <p:cNvPr id="18" name="タイトル 1">
            <a:extLst>
              <a:ext uri="{FF2B5EF4-FFF2-40B4-BE49-F238E27FC236}">
                <a16:creationId xmlns:a16="http://schemas.microsoft.com/office/drawing/2014/main" id="{E4576451-6401-4789-87E3-A038ACE6DAD4}"/>
              </a:ext>
            </a:extLst>
          </p:cNvPr>
          <p:cNvSpPr>
            <a:spLocks noGrp="1"/>
          </p:cNvSpPr>
          <p:nvPr>
            <p:ph type="title"/>
          </p:nvPr>
        </p:nvSpPr>
        <p:spPr>
          <a:xfrm>
            <a:off x="1105200" y="310307"/>
            <a:ext cx="7496906" cy="621323"/>
          </a:xfrm>
        </p:spPr>
        <p:txBody>
          <a:bodyPr>
            <a:normAutofit/>
          </a:bodyPr>
          <a:lstStyle/>
          <a:p>
            <a:r>
              <a:rPr lang="en-US" altLang="ja-JP" sz="2585" dirty="0"/>
              <a:t>N(120,30)</a:t>
            </a:r>
            <a:r>
              <a:rPr lang="ja-JP" altLang="en-US" sz="2585" dirty="0"/>
              <a:t> において１</a:t>
            </a:r>
            <a:r>
              <a:rPr lang="en-US" altLang="ja-JP" sz="2585" dirty="0"/>
              <a:t>4</a:t>
            </a:r>
            <a:r>
              <a:rPr lang="ja-JP" altLang="en-US" sz="2585" dirty="0"/>
              <a:t>５以上の確率を求めよ</a:t>
            </a:r>
            <a:endParaRPr kumimoji="1" lang="ja-JP" altLang="en-US" sz="2585" dirty="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34E1DD95-D1DE-804D-89F0-81BD2B7C002A}"/>
                  </a:ext>
                </a:extLst>
              </p:cNvPr>
              <p:cNvSpPr/>
              <p:nvPr/>
            </p:nvSpPr>
            <p:spPr>
              <a:xfrm>
                <a:off x="5457248" y="1609345"/>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charset="0"/>
                        </a:rPr>
                        <m:t>=</m:t>
                      </m:r>
                      <m:r>
                        <a:rPr lang="en-US" altLang="ja-JP" sz="2215" b="1" i="1" smtClean="0">
                          <a:latin typeface="Cambria Math" panose="02040503050406030204" pitchFamily="18" charset="0"/>
                        </a:rPr>
                        <m:t>𝟐</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𝟐</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𝟎</m:t>
                      </m:r>
                      <m:r>
                        <a:rPr lang="en-US" altLang="ja-JP" sz="2215" b="1" i="1">
                          <a:latin typeface="Cambria Math" charset="0"/>
                        </a:rPr>
                        <m:t>.</m:t>
                      </m:r>
                      <m:r>
                        <a:rPr lang="en-US" altLang="ja-JP" sz="2215" b="1" i="1" smtClean="0">
                          <a:latin typeface="Cambria Math" panose="02040503050406030204" pitchFamily="18" charset="0"/>
                        </a:rPr>
                        <m:t>𝟎𝟐</m:t>
                      </m:r>
                    </m:oMath>
                  </m:oMathPara>
                </a14:m>
                <a:endParaRPr lang="ja-JP" altLang="en-US" sz="2215" dirty="0"/>
              </a:p>
            </p:txBody>
          </p:sp>
        </mc:Choice>
        <mc:Fallback xmlns="">
          <p:sp>
            <p:nvSpPr>
              <p:cNvPr id="9" name="正方形/長方形 8">
                <a:extLst>
                  <a:ext uri="{FF2B5EF4-FFF2-40B4-BE49-F238E27FC236}">
                    <a16:creationId xmlns:a16="http://schemas.microsoft.com/office/drawing/2014/main" id="{34E1DD95-D1DE-804D-89F0-81BD2B7C002A}"/>
                  </a:ext>
                </a:extLst>
              </p:cNvPr>
              <p:cNvSpPr>
                <a:spLocks noRot="1" noChangeAspect="1" noMove="1" noResize="1" noEditPoints="1" noAdjustHandles="1" noChangeArrowheads="1" noChangeShapeType="1" noTextEdit="1"/>
              </p:cNvSpPr>
              <p:nvPr/>
            </p:nvSpPr>
            <p:spPr>
              <a:xfrm>
                <a:off x="5457248" y="1609345"/>
                <a:ext cx="2259217" cy="433196"/>
              </a:xfrm>
              <a:prstGeom prst="rect">
                <a:avLst/>
              </a:prstGeom>
              <a:blipFill>
                <a:blip r:embed="rId4"/>
                <a:stretch>
                  <a:fillRect/>
                </a:stretch>
              </a:blipFill>
            </p:spPr>
            <p:txBody>
              <a:bodyPr/>
              <a:lstStyle/>
              <a:p>
                <a:r>
                  <a:rPr lang="ja-JP" altLang="en-US">
                    <a:noFill/>
                  </a:rPr>
                  <a:t> </a:t>
                </a:r>
              </a:p>
            </p:txBody>
          </p:sp>
        </mc:Fallback>
      </mc:AlternateContent>
      <p:sp>
        <p:nvSpPr>
          <p:cNvPr id="8" name="正方形/長方形 7">
            <a:extLst>
              <a:ext uri="{FF2B5EF4-FFF2-40B4-BE49-F238E27FC236}">
                <a16:creationId xmlns:a16="http://schemas.microsoft.com/office/drawing/2014/main" id="{63473BC2-E080-7D42-9212-79A855FE2AD3}"/>
              </a:ext>
            </a:extLst>
          </p:cNvPr>
          <p:cNvSpPr/>
          <p:nvPr/>
        </p:nvSpPr>
        <p:spPr bwMode="auto">
          <a:xfrm>
            <a:off x="5943302" y="1621593"/>
            <a:ext cx="534913" cy="43319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0" name="正方形/長方形 9">
            <a:extLst>
              <a:ext uri="{FF2B5EF4-FFF2-40B4-BE49-F238E27FC236}">
                <a16:creationId xmlns:a16="http://schemas.microsoft.com/office/drawing/2014/main" id="{757B4F36-BE2B-F34A-A4C4-A5F5C126A0B7}"/>
              </a:ext>
            </a:extLst>
          </p:cNvPr>
          <p:cNvSpPr/>
          <p:nvPr/>
        </p:nvSpPr>
        <p:spPr bwMode="auto">
          <a:xfrm>
            <a:off x="6741192" y="1612833"/>
            <a:ext cx="685800" cy="43319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dirty="0">
              <a:cs typeface="Arial" charset="0"/>
            </a:endParaRPr>
          </a:p>
        </p:txBody>
      </p:sp>
    </p:spTree>
    <p:extLst>
      <p:ext uri="{BB962C8B-B14F-4D97-AF65-F5344CB8AC3E}">
        <p14:creationId xmlns:p14="http://schemas.microsoft.com/office/powerpoint/2010/main" val="99082278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928446" y="1192184"/>
            <a:ext cx="8305832" cy="5398173"/>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3923194" y="1609345"/>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charset="0"/>
                        </a:rPr>
                        <m:t>𝒛</m:t>
                      </m:r>
                      <m:r>
                        <a:rPr lang="en-US" altLang="ja-JP" sz="2215" b="1" i="1" smtClean="0">
                          <a:latin typeface="Cambria Math" charset="0"/>
                        </a:rPr>
                        <m:t>=</m:t>
                      </m:r>
                      <m:r>
                        <a:rPr lang="en-US" altLang="ja-JP" sz="2215" b="1" i="1" smtClean="0">
                          <a:latin typeface="Cambria Math" panose="02040503050406030204" pitchFamily="18" charset="0"/>
                        </a:rPr>
                        <m:t>𝟐</m:t>
                      </m:r>
                      <m:r>
                        <a:rPr lang="en-US" altLang="ja-JP" sz="2215" b="1" i="1">
                          <a:latin typeface="Cambria Math" charset="0"/>
                        </a:rPr>
                        <m:t>.</m:t>
                      </m:r>
                      <m:r>
                        <a:rPr lang="en-US" altLang="ja-JP" sz="2215" b="1" i="1" smtClean="0">
                          <a:latin typeface="Cambria Math" panose="02040503050406030204" pitchFamily="18" charset="0"/>
                        </a:rPr>
                        <m:t>𝟐𝟐</m:t>
                      </m:r>
                    </m:oMath>
                  </m:oMathPara>
                </a14:m>
                <a:endParaRPr lang="ja-JP" altLang="en-US" sz="2215" dirty="0"/>
              </a:p>
            </p:txBody>
          </p:sp>
        </mc:Choice>
        <mc:Fallback xmlns="">
          <p:sp>
            <p:nvSpPr>
              <p:cNvPr id="7" name="正方形/長方形 6"/>
              <p:cNvSpPr>
                <a:spLocks noRot="1" noChangeAspect="1" noMove="1" noResize="1" noEditPoints="1" noAdjustHandles="1" noChangeArrowheads="1" noChangeShapeType="1" noTextEdit="1"/>
              </p:cNvSpPr>
              <p:nvPr/>
            </p:nvSpPr>
            <p:spPr>
              <a:xfrm>
                <a:off x="3923194" y="1609345"/>
                <a:ext cx="2259217" cy="433196"/>
              </a:xfrm>
              <a:prstGeom prst="rect">
                <a:avLst/>
              </a:prstGeom>
              <a:blipFill>
                <a:blip r:embed="rId3"/>
                <a:stretch>
                  <a:fillRect/>
                </a:stretch>
              </a:blipFill>
            </p:spPr>
            <p:txBody>
              <a:bodyPr/>
              <a:lstStyle/>
              <a:p>
                <a:r>
                  <a:rPr lang="ja-JP" altLang="en-US">
                    <a:noFill/>
                  </a:rPr>
                  <a:t> </a:t>
                </a:r>
              </a:p>
            </p:txBody>
          </p:sp>
        </mc:Fallback>
      </mc:AlternateContent>
      <p:sp>
        <p:nvSpPr>
          <p:cNvPr id="18" name="タイトル 1">
            <a:extLst>
              <a:ext uri="{FF2B5EF4-FFF2-40B4-BE49-F238E27FC236}">
                <a16:creationId xmlns:a16="http://schemas.microsoft.com/office/drawing/2014/main" id="{E4576451-6401-4789-87E3-A038ACE6DAD4}"/>
              </a:ext>
            </a:extLst>
          </p:cNvPr>
          <p:cNvSpPr>
            <a:spLocks noGrp="1"/>
          </p:cNvSpPr>
          <p:nvPr>
            <p:ph type="title"/>
          </p:nvPr>
        </p:nvSpPr>
        <p:spPr>
          <a:xfrm>
            <a:off x="1105200" y="310307"/>
            <a:ext cx="7496906" cy="621323"/>
          </a:xfrm>
        </p:spPr>
        <p:txBody>
          <a:bodyPr>
            <a:normAutofit/>
          </a:bodyPr>
          <a:lstStyle/>
          <a:p>
            <a:r>
              <a:rPr lang="en-US" altLang="ja-JP" sz="2585" dirty="0"/>
              <a:t>N(120,30)</a:t>
            </a:r>
            <a:r>
              <a:rPr lang="ja-JP" altLang="en-US" sz="2585" dirty="0"/>
              <a:t> において１</a:t>
            </a:r>
            <a:r>
              <a:rPr lang="en-US" altLang="ja-JP" sz="2585" dirty="0"/>
              <a:t>4</a:t>
            </a:r>
            <a:r>
              <a:rPr lang="ja-JP" altLang="en-US" sz="2585" dirty="0"/>
              <a:t>５以上の確率を求めよ</a:t>
            </a:r>
            <a:endParaRPr kumimoji="1" lang="ja-JP" altLang="en-US" sz="2585" dirty="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34E1DD95-D1DE-804D-89F0-81BD2B7C002A}"/>
                  </a:ext>
                </a:extLst>
              </p:cNvPr>
              <p:cNvSpPr/>
              <p:nvPr/>
            </p:nvSpPr>
            <p:spPr>
              <a:xfrm>
                <a:off x="5457248" y="1609345"/>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charset="0"/>
                        </a:rPr>
                        <m:t>=</m:t>
                      </m:r>
                      <m:r>
                        <a:rPr lang="en-US" altLang="ja-JP" sz="2215" b="1" i="1" smtClean="0">
                          <a:latin typeface="Cambria Math" panose="02040503050406030204" pitchFamily="18" charset="0"/>
                        </a:rPr>
                        <m:t>𝟐</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𝟐</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𝟎</m:t>
                      </m:r>
                      <m:r>
                        <a:rPr lang="en-US" altLang="ja-JP" sz="2215" b="1" i="1">
                          <a:latin typeface="Cambria Math" charset="0"/>
                        </a:rPr>
                        <m:t>.</m:t>
                      </m:r>
                      <m:r>
                        <a:rPr lang="en-US" altLang="ja-JP" sz="2215" b="1" i="1" smtClean="0">
                          <a:latin typeface="Cambria Math" panose="02040503050406030204" pitchFamily="18" charset="0"/>
                        </a:rPr>
                        <m:t>𝟎𝟐</m:t>
                      </m:r>
                    </m:oMath>
                  </m:oMathPara>
                </a14:m>
                <a:endParaRPr lang="ja-JP" altLang="en-US" sz="2215" dirty="0"/>
              </a:p>
            </p:txBody>
          </p:sp>
        </mc:Choice>
        <mc:Fallback xmlns="">
          <p:sp>
            <p:nvSpPr>
              <p:cNvPr id="9" name="正方形/長方形 8">
                <a:extLst>
                  <a:ext uri="{FF2B5EF4-FFF2-40B4-BE49-F238E27FC236}">
                    <a16:creationId xmlns:a16="http://schemas.microsoft.com/office/drawing/2014/main" id="{34E1DD95-D1DE-804D-89F0-81BD2B7C002A}"/>
                  </a:ext>
                </a:extLst>
              </p:cNvPr>
              <p:cNvSpPr>
                <a:spLocks noRot="1" noChangeAspect="1" noMove="1" noResize="1" noEditPoints="1" noAdjustHandles="1" noChangeArrowheads="1" noChangeShapeType="1" noTextEdit="1"/>
              </p:cNvSpPr>
              <p:nvPr/>
            </p:nvSpPr>
            <p:spPr>
              <a:xfrm>
                <a:off x="5457248" y="1609345"/>
                <a:ext cx="2259217" cy="433196"/>
              </a:xfrm>
              <a:prstGeom prst="rect">
                <a:avLst/>
              </a:prstGeom>
              <a:blipFill>
                <a:blip r:embed="rId4"/>
                <a:stretch>
                  <a:fillRect/>
                </a:stretch>
              </a:blipFill>
            </p:spPr>
            <p:txBody>
              <a:bodyPr/>
              <a:lstStyle/>
              <a:p>
                <a:r>
                  <a:rPr lang="ja-JP" altLang="en-US">
                    <a:noFill/>
                  </a:rPr>
                  <a:t> </a:t>
                </a:r>
              </a:p>
            </p:txBody>
          </p:sp>
        </mc:Fallback>
      </mc:AlternateContent>
      <p:sp>
        <p:nvSpPr>
          <p:cNvPr id="8" name="正方形/長方形 7">
            <a:extLst>
              <a:ext uri="{FF2B5EF4-FFF2-40B4-BE49-F238E27FC236}">
                <a16:creationId xmlns:a16="http://schemas.microsoft.com/office/drawing/2014/main" id="{63473BC2-E080-7D42-9212-79A855FE2AD3}"/>
              </a:ext>
            </a:extLst>
          </p:cNvPr>
          <p:cNvSpPr/>
          <p:nvPr/>
        </p:nvSpPr>
        <p:spPr bwMode="auto">
          <a:xfrm>
            <a:off x="5943302" y="1621593"/>
            <a:ext cx="534913" cy="43319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0" name="正方形/長方形 9">
            <a:extLst>
              <a:ext uri="{FF2B5EF4-FFF2-40B4-BE49-F238E27FC236}">
                <a16:creationId xmlns:a16="http://schemas.microsoft.com/office/drawing/2014/main" id="{757B4F36-BE2B-F34A-A4C4-A5F5C126A0B7}"/>
              </a:ext>
            </a:extLst>
          </p:cNvPr>
          <p:cNvSpPr/>
          <p:nvPr/>
        </p:nvSpPr>
        <p:spPr bwMode="auto">
          <a:xfrm>
            <a:off x="6741192" y="1612833"/>
            <a:ext cx="685800" cy="43319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dirty="0">
              <a:cs typeface="Arial" charset="0"/>
            </a:endParaRPr>
          </a:p>
        </p:txBody>
      </p:sp>
      <p:cxnSp>
        <p:nvCxnSpPr>
          <p:cNvPr id="11" name="直線矢印コネクタ 10">
            <a:extLst>
              <a:ext uri="{FF2B5EF4-FFF2-40B4-BE49-F238E27FC236}">
                <a16:creationId xmlns:a16="http://schemas.microsoft.com/office/drawing/2014/main" id="{5DCB8443-E9A3-A145-85F4-23DFDC671DFF}"/>
              </a:ext>
            </a:extLst>
          </p:cNvPr>
          <p:cNvCxnSpPr>
            <a:cxnSpLocks/>
          </p:cNvCxnSpPr>
          <p:nvPr/>
        </p:nvCxnSpPr>
        <p:spPr bwMode="auto">
          <a:xfrm flipH="1">
            <a:off x="2438400" y="2054789"/>
            <a:ext cx="3772358" cy="3050611"/>
          </a:xfrm>
          <a:prstGeom prst="straightConnector1">
            <a:avLst/>
          </a:prstGeom>
          <a:solidFill>
            <a:schemeClr val="accent1"/>
          </a:solidFill>
          <a:ln w="38100" cap="flat" cmpd="sng" algn="ctr">
            <a:solidFill>
              <a:srgbClr val="FF0000"/>
            </a:solidFill>
            <a:prstDash val="solid"/>
            <a:round/>
            <a:headEnd type="none" w="med" len="med"/>
            <a:tailEnd type="stealth" w="lg" len="lg"/>
          </a:ln>
          <a:effectLst/>
        </p:spPr>
      </p:cxnSp>
      <p:cxnSp>
        <p:nvCxnSpPr>
          <p:cNvPr id="12" name="直線矢印コネクタ 11">
            <a:extLst>
              <a:ext uri="{FF2B5EF4-FFF2-40B4-BE49-F238E27FC236}">
                <a16:creationId xmlns:a16="http://schemas.microsoft.com/office/drawing/2014/main" id="{9BCA0BE5-8230-A54E-B991-1D3F0494D0AB}"/>
              </a:ext>
            </a:extLst>
          </p:cNvPr>
          <p:cNvCxnSpPr>
            <a:cxnSpLocks/>
          </p:cNvCxnSpPr>
          <p:nvPr/>
        </p:nvCxnSpPr>
        <p:spPr bwMode="auto">
          <a:xfrm flipH="1">
            <a:off x="4724400" y="2072322"/>
            <a:ext cx="2393218" cy="518478"/>
          </a:xfrm>
          <a:prstGeom prst="straightConnector1">
            <a:avLst/>
          </a:prstGeom>
          <a:solidFill>
            <a:schemeClr val="accent1"/>
          </a:solidFill>
          <a:ln w="38100" cap="flat" cmpd="sng" algn="ctr">
            <a:solidFill>
              <a:srgbClr val="FF0000"/>
            </a:solidFill>
            <a:prstDash val="solid"/>
            <a:round/>
            <a:headEnd type="none" w="med" len="med"/>
            <a:tailEnd type="stealth" w="lg" len="lg"/>
          </a:ln>
          <a:effectLst/>
        </p:spPr>
      </p:cxnSp>
      <p:sp>
        <p:nvSpPr>
          <p:cNvPr id="16" name="正方形/長方形 15">
            <a:extLst>
              <a:ext uri="{FF2B5EF4-FFF2-40B4-BE49-F238E27FC236}">
                <a16:creationId xmlns:a16="http://schemas.microsoft.com/office/drawing/2014/main" id="{010897F9-14FF-9C46-8E41-CF7E59272829}"/>
              </a:ext>
            </a:extLst>
          </p:cNvPr>
          <p:cNvSpPr/>
          <p:nvPr/>
        </p:nvSpPr>
        <p:spPr bwMode="auto">
          <a:xfrm>
            <a:off x="4099726" y="2454275"/>
            <a:ext cx="709278" cy="273050"/>
          </a:xfrm>
          <a:prstGeom prst="rect">
            <a:avLst/>
          </a:prstGeom>
          <a:solidFill>
            <a:schemeClr val="accent6">
              <a:lumMod val="20000"/>
              <a:lumOff val="80000"/>
              <a:alpha val="2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 name="正方形/長方形 19">
            <a:extLst>
              <a:ext uri="{FF2B5EF4-FFF2-40B4-BE49-F238E27FC236}">
                <a16:creationId xmlns:a16="http://schemas.microsoft.com/office/drawing/2014/main" id="{7F885510-2E49-E747-885F-214AE609DD48}"/>
              </a:ext>
            </a:extLst>
          </p:cNvPr>
          <p:cNvSpPr/>
          <p:nvPr/>
        </p:nvSpPr>
        <p:spPr bwMode="auto">
          <a:xfrm>
            <a:off x="1957722" y="4968874"/>
            <a:ext cx="709278" cy="273050"/>
          </a:xfrm>
          <a:prstGeom prst="rect">
            <a:avLst/>
          </a:prstGeom>
          <a:solidFill>
            <a:schemeClr val="accent6">
              <a:lumMod val="20000"/>
              <a:lumOff val="80000"/>
              <a:alpha val="2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44559880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928446" y="1192184"/>
            <a:ext cx="8305832" cy="5398173"/>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3923194" y="1609345"/>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charset="0"/>
                        </a:rPr>
                        <m:t>𝒛</m:t>
                      </m:r>
                      <m:r>
                        <a:rPr lang="en-US" altLang="ja-JP" sz="2215" b="1" i="1" smtClean="0">
                          <a:latin typeface="Cambria Math" charset="0"/>
                        </a:rPr>
                        <m:t>=</m:t>
                      </m:r>
                      <m:r>
                        <a:rPr lang="en-US" altLang="ja-JP" sz="2215" b="1" i="1" smtClean="0">
                          <a:latin typeface="Cambria Math" panose="02040503050406030204" pitchFamily="18" charset="0"/>
                        </a:rPr>
                        <m:t>𝟐</m:t>
                      </m:r>
                      <m:r>
                        <a:rPr lang="en-US" altLang="ja-JP" sz="2215" b="1" i="1">
                          <a:latin typeface="Cambria Math" charset="0"/>
                        </a:rPr>
                        <m:t>.</m:t>
                      </m:r>
                      <m:r>
                        <a:rPr lang="en-US" altLang="ja-JP" sz="2215" b="1" i="1" smtClean="0">
                          <a:latin typeface="Cambria Math" panose="02040503050406030204" pitchFamily="18" charset="0"/>
                        </a:rPr>
                        <m:t>𝟐𝟐</m:t>
                      </m:r>
                    </m:oMath>
                  </m:oMathPara>
                </a14:m>
                <a:endParaRPr lang="ja-JP" altLang="en-US" sz="2215" dirty="0"/>
              </a:p>
            </p:txBody>
          </p:sp>
        </mc:Choice>
        <mc:Fallback xmlns="">
          <p:sp>
            <p:nvSpPr>
              <p:cNvPr id="7" name="正方形/長方形 6"/>
              <p:cNvSpPr>
                <a:spLocks noRot="1" noChangeAspect="1" noMove="1" noResize="1" noEditPoints="1" noAdjustHandles="1" noChangeArrowheads="1" noChangeShapeType="1" noTextEdit="1"/>
              </p:cNvSpPr>
              <p:nvPr/>
            </p:nvSpPr>
            <p:spPr>
              <a:xfrm>
                <a:off x="3923194" y="1609345"/>
                <a:ext cx="2259217" cy="433196"/>
              </a:xfrm>
              <a:prstGeom prst="rect">
                <a:avLst/>
              </a:prstGeom>
              <a:blipFill>
                <a:blip r:embed="rId3"/>
                <a:stretch>
                  <a:fillRect/>
                </a:stretch>
              </a:blipFill>
            </p:spPr>
            <p:txBody>
              <a:bodyPr/>
              <a:lstStyle/>
              <a:p>
                <a:r>
                  <a:rPr lang="ja-JP" altLang="en-US">
                    <a:noFill/>
                  </a:rPr>
                  <a:t> </a:t>
                </a:r>
              </a:p>
            </p:txBody>
          </p:sp>
        </mc:Fallback>
      </mc:AlternateContent>
      <p:sp>
        <p:nvSpPr>
          <p:cNvPr id="18" name="タイトル 1">
            <a:extLst>
              <a:ext uri="{FF2B5EF4-FFF2-40B4-BE49-F238E27FC236}">
                <a16:creationId xmlns:a16="http://schemas.microsoft.com/office/drawing/2014/main" id="{E4576451-6401-4789-87E3-A038ACE6DAD4}"/>
              </a:ext>
            </a:extLst>
          </p:cNvPr>
          <p:cNvSpPr>
            <a:spLocks noGrp="1"/>
          </p:cNvSpPr>
          <p:nvPr>
            <p:ph type="title"/>
          </p:nvPr>
        </p:nvSpPr>
        <p:spPr>
          <a:xfrm>
            <a:off x="1105200" y="310307"/>
            <a:ext cx="7496906" cy="621323"/>
          </a:xfrm>
        </p:spPr>
        <p:txBody>
          <a:bodyPr>
            <a:normAutofit/>
          </a:bodyPr>
          <a:lstStyle/>
          <a:p>
            <a:r>
              <a:rPr lang="en-US" altLang="ja-JP" sz="2585" dirty="0"/>
              <a:t>N(120,30)</a:t>
            </a:r>
            <a:r>
              <a:rPr lang="ja-JP" altLang="en-US" sz="2585" dirty="0"/>
              <a:t> において１</a:t>
            </a:r>
            <a:r>
              <a:rPr lang="en-US" altLang="ja-JP" sz="2585" dirty="0"/>
              <a:t>4</a:t>
            </a:r>
            <a:r>
              <a:rPr lang="ja-JP" altLang="en-US" sz="2585" dirty="0"/>
              <a:t>５以上の確率を求めよ</a:t>
            </a:r>
            <a:endParaRPr kumimoji="1" lang="ja-JP" altLang="en-US" sz="2585" dirty="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34E1DD95-D1DE-804D-89F0-81BD2B7C002A}"/>
                  </a:ext>
                </a:extLst>
              </p:cNvPr>
              <p:cNvSpPr/>
              <p:nvPr/>
            </p:nvSpPr>
            <p:spPr>
              <a:xfrm>
                <a:off x="5457248" y="1609345"/>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charset="0"/>
                        </a:rPr>
                        <m:t>=</m:t>
                      </m:r>
                      <m:r>
                        <a:rPr lang="en-US" altLang="ja-JP" sz="2215" b="1" i="1" smtClean="0">
                          <a:latin typeface="Cambria Math" panose="02040503050406030204" pitchFamily="18" charset="0"/>
                        </a:rPr>
                        <m:t>𝟐</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𝟐</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𝟎</m:t>
                      </m:r>
                      <m:r>
                        <a:rPr lang="en-US" altLang="ja-JP" sz="2215" b="1" i="1">
                          <a:latin typeface="Cambria Math" charset="0"/>
                        </a:rPr>
                        <m:t>.</m:t>
                      </m:r>
                      <m:r>
                        <a:rPr lang="en-US" altLang="ja-JP" sz="2215" b="1" i="1" smtClean="0">
                          <a:latin typeface="Cambria Math" panose="02040503050406030204" pitchFamily="18" charset="0"/>
                        </a:rPr>
                        <m:t>𝟎𝟐</m:t>
                      </m:r>
                    </m:oMath>
                  </m:oMathPara>
                </a14:m>
                <a:endParaRPr lang="ja-JP" altLang="en-US" sz="2215" dirty="0"/>
              </a:p>
            </p:txBody>
          </p:sp>
        </mc:Choice>
        <mc:Fallback xmlns="">
          <p:sp>
            <p:nvSpPr>
              <p:cNvPr id="9" name="正方形/長方形 8">
                <a:extLst>
                  <a:ext uri="{FF2B5EF4-FFF2-40B4-BE49-F238E27FC236}">
                    <a16:creationId xmlns:a16="http://schemas.microsoft.com/office/drawing/2014/main" id="{34E1DD95-D1DE-804D-89F0-81BD2B7C002A}"/>
                  </a:ext>
                </a:extLst>
              </p:cNvPr>
              <p:cNvSpPr>
                <a:spLocks noRot="1" noChangeAspect="1" noMove="1" noResize="1" noEditPoints="1" noAdjustHandles="1" noChangeArrowheads="1" noChangeShapeType="1" noTextEdit="1"/>
              </p:cNvSpPr>
              <p:nvPr/>
            </p:nvSpPr>
            <p:spPr>
              <a:xfrm>
                <a:off x="5457248" y="1609345"/>
                <a:ext cx="2259217" cy="433196"/>
              </a:xfrm>
              <a:prstGeom prst="rect">
                <a:avLst/>
              </a:prstGeom>
              <a:blipFill>
                <a:blip r:embed="rId4"/>
                <a:stretch>
                  <a:fillRect/>
                </a:stretch>
              </a:blipFill>
            </p:spPr>
            <p:txBody>
              <a:bodyPr/>
              <a:lstStyle/>
              <a:p>
                <a:r>
                  <a:rPr lang="ja-JP" altLang="en-US">
                    <a:noFill/>
                  </a:rPr>
                  <a:t> </a:t>
                </a:r>
              </a:p>
            </p:txBody>
          </p:sp>
        </mc:Fallback>
      </mc:AlternateContent>
      <p:sp>
        <p:nvSpPr>
          <p:cNvPr id="8" name="正方形/長方形 7">
            <a:extLst>
              <a:ext uri="{FF2B5EF4-FFF2-40B4-BE49-F238E27FC236}">
                <a16:creationId xmlns:a16="http://schemas.microsoft.com/office/drawing/2014/main" id="{63473BC2-E080-7D42-9212-79A855FE2AD3}"/>
              </a:ext>
            </a:extLst>
          </p:cNvPr>
          <p:cNvSpPr/>
          <p:nvPr/>
        </p:nvSpPr>
        <p:spPr bwMode="auto">
          <a:xfrm>
            <a:off x="5943302" y="1621593"/>
            <a:ext cx="534913" cy="43319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0" name="正方形/長方形 9">
            <a:extLst>
              <a:ext uri="{FF2B5EF4-FFF2-40B4-BE49-F238E27FC236}">
                <a16:creationId xmlns:a16="http://schemas.microsoft.com/office/drawing/2014/main" id="{757B4F36-BE2B-F34A-A4C4-A5F5C126A0B7}"/>
              </a:ext>
            </a:extLst>
          </p:cNvPr>
          <p:cNvSpPr/>
          <p:nvPr/>
        </p:nvSpPr>
        <p:spPr bwMode="auto">
          <a:xfrm>
            <a:off x="6741192" y="1612833"/>
            <a:ext cx="685800" cy="43319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dirty="0">
              <a:cs typeface="Arial" charset="0"/>
            </a:endParaRPr>
          </a:p>
        </p:txBody>
      </p:sp>
      <p:sp>
        <p:nvSpPr>
          <p:cNvPr id="16" name="正方形/長方形 15">
            <a:extLst>
              <a:ext uri="{FF2B5EF4-FFF2-40B4-BE49-F238E27FC236}">
                <a16:creationId xmlns:a16="http://schemas.microsoft.com/office/drawing/2014/main" id="{010897F9-14FF-9C46-8E41-CF7E59272829}"/>
              </a:ext>
            </a:extLst>
          </p:cNvPr>
          <p:cNvSpPr/>
          <p:nvPr/>
        </p:nvSpPr>
        <p:spPr bwMode="auto">
          <a:xfrm>
            <a:off x="4099726" y="2454275"/>
            <a:ext cx="709278" cy="273050"/>
          </a:xfrm>
          <a:prstGeom prst="rect">
            <a:avLst/>
          </a:prstGeom>
          <a:solidFill>
            <a:schemeClr val="accent6">
              <a:lumMod val="20000"/>
              <a:lumOff val="80000"/>
              <a:alpha val="2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cxnSp>
        <p:nvCxnSpPr>
          <p:cNvPr id="15" name="直線矢印コネクタ 14">
            <a:extLst>
              <a:ext uri="{FF2B5EF4-FFF2-40B4-BE49-F238E27FC236}">
                <a16:creationId xmlns:a16="http://schemas.microsoft.com/office/drawing/2014/main" id="{4ED7BCBC-BECF-7346-9FCB-AAB17BB78C10}"/>
              </a:ext>
            </a:extLst>
          </p:cNvPr>
          <p:cNvCxnSpPr>
            <a:cxnSpLocks/>
          </p:cNvCxnSpPr>
          <p:nvPr/>
        </p:nvCxnSpPr>
        <p:spPr bwMode="auto">
          <a:xfrm>
            <a:off x="4495800" y="2727325"/>
            <a:ext cx="0" cy="2378075"/>
          </a:xfrm>
          <a:prstGeom prst="straightConnector1">
            <a:avLst/>
          </a:prstGeom>
          <a:solidFill>
            <a:schemeClr val="accent1"/>
          </a:solidFill>
          <a:ln w="76200" cap="flat" cmpd="sng" algn="ctr">
            <a:solidFill>
              <a:srgbClr val="FF0000"/>
            </a:solidFill>
            <a:prstDash val="solid"/>
            <a:round/>
            <a:headEnd type="none" w="med" len="med"/>
            <a:tailEnd type="stealth" w="lg" len="lg"/>
          </a:ln>
          <a:effectLst/>
        </p:spPr>
      </p:cxnSp>
      <p:sp>
        <p:nvSpPr>
          <p:cNvPr id="19" name="正方形/長方形 18">
            <a:extLst>
              <a:ext uri="{FF2B5EF4-FFF2-40B4-BE49-F238E27FC236}">
                <a16:creationId xmlns:a16="http://schemas.microsoft.com/office/drawing/2014/main" id="{27AF4481-D091-AA42-833C-00A364D1FC41}"/>
              </a:ext>
            </a:extLst>
          </p:cNvPr>
          <p:cNvSpPr/>
          <p:nvPr/>
        </p:nvSpPr>
        <p:spPr bwMode="auto">
          <a:xfrm>
            <a:off x="1957722" y="4968874"/>
            <a:ext cx="709278" cy="273050"/>
          </a:xfrm>
          <a:prstGeom prst="rect">
            <a:avLst/>
          </a:prstGeom>
          <a:solidFill>
            <a:schemeClr val="accent6">
              <a:lumMod val="20000"/>
              <a:lumOff val="80000"/>
              <a:alpha val="2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cxnSp>
        <p:nvCxnSpPr>
          <p:cNvPr id="20" name="直線矢印コネクタ 19">
            <a:extLst>
              <a:ext uri="{FF2B5EF4-FFF2-40B4-BE49-F238E27FC236}">
                <a16:creationId xmlns:a16="http://schemas.microsoft.com/office/drawing/2014/main" id="{8E823E7A-0AA3-B149-B243-BA88B1B91311}"/>
              </a:ext>
            </a:extLst>
          </p:cNvPr>
          <p:cNvCxnSpPr>
            <a:cxnSpLocks/>
          </p:cNvCxnSpPr>
          <p:nvPr/>
        </p:nvCxnSpPr>
        <p:spPr bwMode="auto">
          <a:xfrm>
            <a:off x="2499526" y="5112488"/>
            <a:ext cx="1600200" cy="0"/>
          </a:xfrm>
          <a:prstGeom prst="straightConnector1">
            <a:avLst/>
          </a:prstGeom>
          <a:solidFill>
            <a:schemeClr val="accent1"/>
          </a:solidFill>
          <a:ln w="76200" cap="flat" cmpd="sng" algn="ctr">
            <a:solidFill>
              <a:srgbClr val="FF0000"/>
            </a:solidFill>
            <a:prstDash val="solid"/>
            <a:round/>
            <a:headEnd type="none" w="med" len="med"/>
            <a:tailEnd type="stealth" w="lg" len="lg"/>
          </a:ln>
          <a:effectLst/>
        </p:spPr>
      </p:cxnSp>
    </p:spTree>
    <p:extLst>
      <p:ext uri="{BB962C8B-B14F-4D97-AF65-F5344CB8AC3E}">
        <p14:creationId xmlns:p14="http://schemas.microsoft.com/office/powerpoint/2010/main" val="149906302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928446" y="1192184"/>
            <a:ext cx="8305832" cy="5398173"/>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3923194" y="1609345"/>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charset="0"/>
                        </a:rPr>
                        <m:t>𝒛</m:t>
                      </m:r>
                      <m:r>
                        <a:rPr lang="en-US" altLang="ja-JP" sz="2215" b="1" i="1" smtClean="0">
                          <a:latin typeface="Cambria Math" charset="0"/>
                        </a:rPr>
                        <m:t>=</m:t>
                      </m:r>
                      <m:r>
                        <a:rPr lang="en-US" altLang="ja-JP" sz="2215" b="1" i="1" smtClean="0">
                          <a:latin typeface="Cambria Math" panose="02040503050406030204" pitchFamily="18" charset="0"/>
                        </a:rPr>
                        <m:t>𝟐</m:t>
                      </m:r>
                      <m:r>
                        <a:rPr lang="en-US" altLang="ja-JP" sz="2215" b="1" i="1">
                          <a:latin typeface="Cambria Math" charset="0"/>
                        </a:rPr>
                        <m:t>.</m:t>
                      </m:r>
                      <m:r>
                        <a:rPr lang="en-US" altLang="ja-JP" sz="2215" b="1" i="1" smtClean="0">
                          <a:latin typeface="Cambria Math" panose="02040503050406030204" pitchFamily="18" charset="0"/>
                        </a:rPr>
                        <m:t>𝟐𝟐</m:t>
                      </m:r>
                    </m:oMath>
                  </m:oMathPara>
                </a14:m>
                <a:endParaRPr lang="ja-JP" altLang="en-US" sz="2215" dirty="0"/>
              </a:p>
            </p:txBody>
          </p:sp>
        </mc:Choice>
        <mc:Fallback xmlns="">
          <p:sp>
            <p:nvSpPr>
              <p:cNvPr id="7" name="正方形/長方形 6"/>
              <p:cNvSpPr>
                <a:spLocks noRot="1" noChangeAspect="1" noMove="1" noResize="1" noEditPoints="1" noAdjustHandles="1" noChangeArrowheads="1" noChangeShapeType="1" noTextEdit="1"/>
              </p:cNvSpPr>
              <p:nvPr/>
            </p:nvSpPr>
            <p:spPr>
              <a:xfrm>
                <a:off x="3923194" y="1609345"/>
                <a:ext cx="2259217" cy="433196"/>
              </a:xfrm>
              <a:prstGeom prst="rect">
                <a:avLst/>
              </a:prstGeom>
              <a:blipFill>
                <a:blip r:embed="rId3"/>
                <a:stretch>
                  <a:fillRect/>
                </a:stretch>
              </a:blipFill>
            </p:spPr>
            <p:txBody>
              <a:bodyPr/>
              <a:lstStyle/>
              <a:p>
                <a:r>
                  <a:rPr lang="ja-JP" altLang="en-US">
                    <a:noFill/>
                  </a:rPr>
                  <a:t> </a:t>
                </a:r>
              </a:p>
            </p:txBody>
          </p:sp>
        </mc:Fallback>
      </mc:AlternateContent>
      <p:sp>
        <p:nvSpPr>
          <p:cNvPr id="18" name="タイトル 1">
            <a:extLst>
              <a:ext uri="{FF2B5EF4-FFF2-40B4-BE49-F238E27FC236}">
                <a16:creationId xmlns:a16="http://schemas.microsoft.com/office/drawing/2014/main" id="{E4576451-6401-4789-87E3-A038ACE6DAD4}"/>
              </a:ext>
            </a:extLst>
          </p:cNvPr>
          <p:cNvSpPr>
            <a:spLocks noGrp="1"/>
          </p:cNvSpPr>
          <p:nvPr>
            <p:ph type="title"/>
          </p:nvPr>
        </p:nvSpPr>
        <p:spPr>
          <a:xfrm>
            <a:off x="1105200" y="310307"/>
            <a:ext cx="7496906" cy="621323"/>
          </a:xfrm>
        </p:spPr>
        <p:txBody>
          <a:bodyPr>
            <a:normAutofit/>
          </a:bodyPr>
          <a:lstStyle/>
          <a:p>
            <a:r>
              <a:rPr lang="en-US" altLang="ja-JP" sz="2585" dirty="0"/>
              <a:t>N(120,30)</a:t>
            </a:r>
            <a:r>
              <a:rPr lang="ja-JP" altLang="en-US" sz="2585" dirty="0"/>
              <a:t> において１</a:t>
            </a:r>
            <a:r>
              <a:rPr lang="en-US" altLang="ja-JP" sz="2585" dirty="0"/>
              <a:t>4</a:t>
            </a:r>
            <a:r>
              <a:rPr lang="ja-JP" altLang="en-US" sz="2585" dirty="0"/>
              <a:t>５以上の確率を求めよ</a:t>
            </a:r>
            <a:endParaRPr kumimoji="1" lang="ja-JP" altLang="en-US" sz="2585" dirty="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34E1DD95-D1DE-804D-89F0-81BD2B7C002A}"/>
                  </a:ext>
                </a:extLst>
              </p:cNvPr>
              <p:cNvSpPr/>
              <p:nvPr/>
            </p:nvSpPr>
            <p:spPr>
              <a:xfrm>
                <a:off x="5457248" y="1609345"/>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charset="0"/>
                        </a:rPr>
                        <m:t>=</m:t>
                      </m:r>
                      <m:r>
                        <a:rPr lang="en-US" altLang="ja-JP" sz="2215" b="1" i="1" smtClean="0">
                          <a:latin typeface="Cambria Math" panose="02040503050406030204" pitchFamily="18" charset="0"/>
                        </a:rPr>
                        <m:t>𝟐</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𝟐</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𝟎</m:t>
                      </m:r>
                      <m:r>
                        <a:rPr lang="en-US" altLang="ja-JP" sz="2215" b="1" i="1">
                          <a:latin typeface="Cambria Math" charset="0"/>
                        </a:rPr>
                        <m:t>.</m:t>
                      </m:r>
                      <m:r>
                        <a:rPr lang="en-US" altLang="ja-JP" sz="2215" b="1" i="1" smtClean="0">
                          <a:latin typeface="Cambria Math" panose="02040503050406030204" pitchFamily="18" charset="0"/>
                        </a:rPr>
                        <m:t>𝟎𝟐</m:t>
                      </m:r>
                    </m:oMath>
                  </m:oMathPara>
                </a14:m>
                <a:endParaRPr lang="ja-JP" altLang="en-US" sz="2215" dirty="0"/>
              </a:p>
            </p:txBody>
          </p:sp>
        </mc:Choice>
        <mc:Fallback xmlns="">
          <p:sp>
            <p:nvSpPr>
              <p:cNvPr id="9" name="正方形/長方形 8">
                <a:extLst>
                  <a:ext uri="{FF2B5EF4-FFF2-40B4-BE49-F238E27FC236}">
                    <a16:creationId xmlns:a16="http://schemas.microsoft.com/office/drawing/2014/main" id="{34E1DD95-D1DE-804D-89F0-81BD2B7C002A}"/>
                  </a:ext>
                </a:extLst>
              </p:cNvPr>
              <p:cNvSpPr>
                <a:spLocks noRot="1" noChangeAspect="1" noMove="1" noResize="1" noEditPoints="1" noAdjustHandles="1" noChangeArrowheads="1" noChangeShapeType="1" noTextEdit="1"/>
              </p:cNvSpPr>
              <p:nvPr/>
            </p:nvSpPr>
            <p:spPr>
              <a:xfrm>
                <a:off x="5457248" y="1609345"/>
                <a:ext cx="2259217" cy="433196"/>
              </a:xfrm>
              <a:prstGeom prst="rect">
                <a:avLst/>
              </a:prstGeom>
              <a:blipFill>
                <a:blip r:embed="rId4"/>
                <a:stretch>
                  <a:fillRect/>
                </a:stretch>
              </a:blipFill>
            </p:spPr>
            <p:txBody>
              <a:bodyPr/>
              <a:lstStyle/>
              <a:p>
                <a:r>
                  <a:rPr lang="ja-JP" altLang="en-US">
                    <a:noFill/>
                  </a:rPr>
                  <a:t> </a:t>
                </a:r>
              </a:p>
            </p:txBody>
          </p:sp>
        </mc:Fallback>
      </mc:AlternateContent>
      <p:sp>
        <p:nvSpPr>
          <p:cNvPr id="8" name="正方形/長方形 7">
            <a:extLst>
              <a:ext uri="{FF2B5EF4-FFF2-40B4-BE49-F238E27FC236}">
                <a16:creationId xmlns:a16="http://schemas.microsoft.com/office/drawing/2014/main" id="{63473BC2-E080-7D42-9212-79A855FE2AD3}"/>
              </a:ext>
            </a:extLst>
          </p:cNvPr>
          <p:cNvSpPr/>
          <p:nvPr/>
        </p:nvSpPr>
        <p:spPr bwMode="auto">
          <a:xfrm>
            <a:off x="5943302" y="1621593"/>
            <a:ext cx="534913" cy="43319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0" name="正方形/長方形 9">
            <a:extLst>
              <a:ext uri="{FF2B5EF4-FFF2-40B4-BE49-F238E27FC236}">
                <a16:creationId xmlns:a16="http://schemas.microsoft.com/office/drawing/2014/main" id="{757B4F36-BE2B-F34A-A4C4-A5F5C126A0B7}"/>
              </a:ext>
            </a:extLst>
          </p:cNvPr>
          <p:cNvSpPr/>
          <p:nvPr/>
        </p:nvSpPr>
        <p:spPr bwMode="auto">
          <a:xfrm>
            <a:off x="6741192" y="1612833"/>
            <a:ext cx="685800" cy="43319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dirty="0">
              <a:cs typeface="Arial" charset="0"/>
            </a:endParaRPr>
          </a:p>
        </p:txBody>
      </p:sp>
      <p:sp>
        <p:nvSpPr>
          <p:cNvPr id="14" name="正方形/長方形 13">
            <a:extLst>
              <a:ext uri="{FF2B5EF4-FFF2-40B4-BE49-F238E27FC236}">
                <a16:creationId xmlns:a16="http://schemas.microsoft.com/office/drawing/2014/main" id="{9D840289-957E-7846-9B5C-7E315CE74CA2}"/>
              </a:ext>
            </a:extLst>
          </p:cNvPr>
          <p:cNvSpPr/>
          <p:nvPr/>
        </p:nvSpPr>
        <p:spPr bwMode="auto">
          <a:xfrm>
            <a:off x="1957722" y="4968874"/>
            <a:ext cx="709278" cy="273050"/>
          </a:xfrm>
          <a:prstGeom prst="rect">
            <a:avLst/>
          </a:prstGeom>
          <a:solidFill>
            <a:schemeClr val="accent6">
              <a:lumMod val="20000"/>
              <a:lumOff val="80000"/>
              <a:alpha val="2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 name="正方形/長方形 15">
            <a:extLst>
              <a:ext uri="{FF2B5EF4-FFF2-40B4-BE49-F238E27FC236}">
                <a16:creationId xmlns:a16="http://schemas.microsoft.com/office/drawing/2014/main" id="{010897F9-14FF-9C46-8E41-CF7E59272829}"/>
              </a:ext>
            </a:extLst>
          </p:cNvPr>
          <p:cNvSpPr/>
          <p:nvPr/>
        </p:nvSpPr>
        <p:spPr bwMode="auto">
          <a:xfrm>
            <a:off x="4099726" y="2454275"/>
            <a:ext cx="709278" cy="273050"/>
          </a:xfrm>
          <a:prstGeom prst="rect">
            <a:avLst/>
          </a:prstGeom>
          <a:solidFill>
            <a:schemeClr val="accent6">
              <a:lumMod val="20000"/>
              <a:lumOff val="80000"/>
              <a:alpha val="2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cxnSp>
        <p:nvCxnSpPr>
          <p:cNvPr id="13" name="直線矢印コネクタ 12">
            <a:extLst>
              <a:ext uri="{FF2B5EF4-FFF2-40B4-BE49-F238E27FC236}">
                <a16:creationId xmlns:a16="http://schemas.microsoft.com/office/drawing/2014/main" id="{6D9F0F7E-3028-9C44-A400-5D51DB042666}"/>
              </a:ext>
            </a:extLst>
          </p:cNvPr>
          <p:cNvCxnSpPr>
            <a:cxnSpLocks/>
          </p:cNvCxnSpPr>
          <p:nvPr/>
        </p:nvCxnSpPr>
        <p:spPr bwMode="auto">
          <a:xfrm>
            <a:off x="2499526" y="5112488"/>
            <a:ext cx="1600200" cy="0"/>
          </a:xfrm>
          <a:prstGeom prst="straightConnector1">
            <a:avLst/>
          </a:prstGeom>
          <a:solidFill>
            <a:schemeClr val="accent1"/>
          </a:solidFill>
          <a:ln w="76200" cap="flat" cmpd="sng" algn="ctr">
            <a:solidFill>
              <a:srgbClr val="FF0000"/>
            </a:solidFill>
            <a:prstDash val="solid"/>
            <a:round/>
            <a:headEnd type="none" w="med" len="med"/>
            <a:tailEnd type="stealth" w="lg" len="lg"/>
          </a:ln>
          <a:effectLst/>
        </p:spPr>
      </p:cxnSp>
      <p:cxnSp>
        <p:nvCxnSpPr>
          <p:cNvPr id="15" name="直線矢印コネクタ 14">
            <a:extLst>
              <a:ext uri="{FF2B5EF4-FFF2-40B4-BE49-F238E27FC236}">
                <a16:creationId xmlns:a16="http://schemas.microsoft.com/office/drawing/2014/main" id="{4ED7BCBC-BECF-7346-9FCB-AAB17BB78C10}"/>
              </a:ext>
            </a:extLst>
          </p:cNvPr>
          <p:cNvCxnSpPr>
            <a:cxnSpLocks/>
          </p:cNvCxnSpPr>
          <p:nvPr/>
        </p:nvCxnSpPr>
        <p:spPr bwMode="auto">
          <a:xfrm>
            <a:off x="4495800" y="2727325"/>
            <a:ext cx="0" cy="2378075"/>
          </a:xfrm>
          <a:prstGeom prst="straightConnector1">
            <a:avLst/>
          </a:prstGeom>
          <a:solidFill>
            <a:schemeClr val="accent1"/>
          </a:solidFill>
          <a:ln w="76200" cap="flat" cmpd="sng" algn="ctr">
            <a:solidFill>
              <a:srgbClr val="FF0000"/>
            </a:solidFill>
            <a:prstDash val="solid"/>
            <a:round/>
            <a:headEnd type="none" w="med" len="med"/>
            <a:tailEnd type="stealth" w="lg" len="lg"/>
          </a:ln>
          <a:effectLst/>
        </p:spPr>
      </p:cxnSp>
      <p:sp>
        <p:nvSpPr>
          <p:cNvPr id="17" name="正方形/長方形 16">
            <a:extLst>
              <a:ext uri="{FF2B5EF4-FFF2-40B4-BE49-F238E27FC236}">
                <a16:creationId xmlns:a16="http://schemas.microsoft.com/office/drawing/2014/main" id="{4030021F-5B45-8A45-BEFD-14CABB390493}"/>
              </a:ext>
            </a:extLst>
          </p:cNvPr>
          <p:cNvSpPr/>
          <p:nvPr/>
        </p:nvSpPr>
        <p:spPr bwMode="auto">
          <a:xfrm>
            <a:off x="4169108" y="5029200"/>
            <a:ext cx="709278" cy="152399"/>
          </a:xfrm>
          <a:prstGeom prst="rect">
            <a:avLst/>
          </a:prstGeom>
          <a:solidFill>
            <a:schemeClr val="accent6">
              <a:lumMod val="20000"/>
              <a:lumOff val="80000"/>
              <a:alpha val="2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 name="テキスト ボックス 2">
            <a:extLst>
              <a:ext uri="{FF2B5EF4-FFF2-40B4-BE49-F238E27FC236}">
                <a16:creationId xmlns:a16="http://schemas.microsoft.com/office/drawing/2014/main" id="{6A0145B7-6210-AD4B-8B3A-38CC8DEC92AB}"/>
              </a:ext>
            </a:extLst>
          </p:cNvPr>
          <p:cNvSpPr txBox="1"/>
          <p:nvPr/>
        </p:nvSpPr>
        <p:spPr>
          <a:xfrm>
            <a:off x="3194802" y="1960433"/>
            <a:ext cx="898003" cy="400110"/>
          </a:xfrm>
          <a:prstGeom prst="rect">
            <a:avLst/>
          </a:prstGeom>
          <a:noFill/>
        </p:spPr>
        <p:txBody>
          <a:bodyPr wrap="none" rtlCol="0">
            <a:spAutoFit/>
          </a:bodyPr>
          <a:lstStyle/>
          <a:p>
            <a:r>
              <a:rPr kumimoji="1" lang="en-US" altLang="ja-JP" dirty="0"/>
              <a:t>0.9868</a:t>
            </a:r>
            <a:endParaRPr kumimoji="1" lang="ja-JP" altLang="en-US"/>
          </a:p>
        </p:txBody>
      </p:sp>
    </p:spTree>
    <p:extLst>
      <p:ext uri="{BB962C8B-B14F-4D97-AF65-F5344CB8AC3E}">
        <p14:creationId xmlns:p14="http://schemas.microsoft.com/office/powerpoint/2010/main" val="208615005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図形グループ 29"/>
          <p:cNvGrpSpPr/>
          <p:nvPr/>
        </p:nvGrpSpPr>
        <p:grpSpPr>
          <a:xfrm>
            <a:off x="1790112" y="4310790"/>
            <a:ext cx="8307692" cy="1476078"/>
            <a:chOff x="288288" y="4384272"/>
            <a:chExt cx="9000000" cy="1599085"/>
          </a:xfrm>
        </p:grpSpPr>
        <p:pic>
          <p:nvPicPr>
            <p:cNvPr id="7" name="図 6"/>
            <p:cNvPicPr>
              <a:picLocks/>
            </p:cNvPicPr>
            <p:nvPr/>
          </p:nvPicPr>
          <p:blipFill>
            <a:blip r:embed="rId2"/>
            <a:stretch>
              <a:fillRect/>
            </a:stretch>
          </p:blipFill>
          <p:spPr>
            <a:xfrm>
              <a:off x="288288" y="4384272"/>
              <a:ext cx="9000000" cy="1599085"/>
            </a:xfrm>
            <a:prstGeom prst="rect">
              <a:avLst/>
            </a:prstGeom>
          </p:spPr>
        </p:pic>
        <mc:AlternateContent xmlns:mc="http://schemas.openxmlformats.org/markup-compatibility/2006" xmlns:a14="http://schemas.microsoft.com/office/drawing/2010/main">
          <mc:Choice Requires="a14">
            <p:sp>
              <p:nvSpPr>
                <p:cNvPr id="19" name="正方形/長方形 18"/>
                <p:cNvSpPr/>
                <p:nvPr/>
              </p:nvSpPr>
              <p:spPr>
                <a:xfrm>
                  <a:off x="2808451" y="4959158"/>
                  <a:ext cx="1242911" cy="4692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b="1" i="1" dirty="0">
                            <a:latin typeface="Cambria Math" panose="02040503050406030204" pitchFamily="18" charset="0"/>
                          </a:rPr>
                          <m:t>𝑵</m:t>
                        </m:r>
                        <m:r>
                          <a:rPr lang="en-US" altLang="ja-JP" sz="2215" b="1" i="1" dirty="0">
                            <a:latin typeface="Cambria Math" panose="02040503050406030204" pitchFamily="18" charset="0"/>
                          </a:rPr>
                          <m:t>(</m:t>
                        </m:r>
                        <m:r>
                          <a:rPr lang="en-US" altLang="ja-JP" sz="2215" b="1" i="1" dirty="0">
                            <a:latin typeface="Cambria Math" panose="02040503050406030204" pitchFamily="18" charset="0"/>
                          </a:rPr>
                          <m:t>𝟎</m:t>
                        </m:r>
                        <m:r>
                          <a:rPr lang="en-US" altLang="ja-JP" sz="2215" b="1" i="1" dirty="0">
                            <a:latin typeface="Cambria Math" panose="02040503050406030204" pitchFamily="18" charset="0"/>
                          </a:rPr>
                          <m:t>, </m:t>
                        </m:r>
                        <m:r>
                          <a:rPr lang="en-US" altLang="ja-JP" sz="2215" b="1" i="1" dirty="0">
                            <a:latin typeface="Cambria Math" panose="02040503050406030204" pitchFamily="18" charset="0"/>
                          </a:rPr>
                          <m:t>𝟏</m:t>
                        </m:r>
                        <m:r>
                          <a:rPr lang="en-US" altLang="ja-JP" sz="2215" b="1" i="1" dirty="0">
                            <a:latin typeface="Cambria Math" panose="02040503050406030204" pitchFamily="18" charset="0"/>
                          </a:rPr>
                          <m:t>)</m:t>
                        </m:r>
                      </m:oMath>
                    </m:oMathPara>
                  </a14:m>
                  <a:endParaRPr lang="ja-JP" altLang="en-US" sz="2215"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2808451" y="4959158"/>
                  <a:ext cx="1242911" cy="469296"/>
                </a:xfrm>
                <a:prstGeom prst="rect">
                  <a:avLst/>
                </a:prstGeom>
                <a:blipFill>
                  <a:blip r:embed="rId3"/>
                  <a:stretch>
                    <a:fillRect b="-15493"/>
                  </a:stretch>
                </a:blipFill>
              </p:spPr>
              <p:txBody>
                <a:bodyPr/>
                <a:lstStyle/>
                <a:p>
                  <a:r>
                    <a:rPr lang="ja-JP" altLang="en-US">
                      <a:noFill/>
                    </a:rPr>
                    <a:t> </a:t>
                  </a:r>
                </a:p>
              </p:txBody>
            </p:sp>
          </mc:Fallback>
        </mc:AlternateContent>
      </p:grpSp>
      <p:pic>
        <p:nvPicPr>
          <p:cNvPr id="6" name="図 5"/>
          <p:cNvPicPr>
            <a:picLocks/>
          </p:cNvPicPr>
          <p:nvPr/>
        </p:nvPicPr>
        <p:blipFill>
          <a:blip r:embed="rId2"/>
          <a:stretch>
            <a:fillRect/>
          </a:stretch>
        </p:blipFill>
        <p:spPr>
          <a:xfrm>
            <a:off x="1790112" y="1674627"/>
            <a:ext cx="8307692" cy="1476078"/>
          </a:xfrm>
          <a:prstGeom prst="rect">
            <a:avLst/>
          </a:prstGeom>
        </p:spPr>
      </p:pic>
      <mc:AlternateContent xmlns:mc="http://schemas.openxmlformats.org/markup-compatibility/2006" xmlns:a14="http://schemas.microsoft.com/office/drawing/2010/main">
        <mc:Choice Requires="a14">
          <p:sp>
            <p:nvSpPr>
              <p:cNvPr id="17" name="テキスト ボックス 16"/>
              <p:cNvSpPr txBox="1"/>
              <p:nvPr/>
            </p:nvSpPr>
            <p:spPr>
              <a:xfrm>
                <a:off x="3781642" y="3360524"/>
                <a:ext cx="1828474" cy="6403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215" i="1" smtClean="0">
                          <a:latin typeface="Cambria Math" charset="0"/>
                        </a:rPr>
                        <m:t>𝑧</m:t>
                      </m:r>
                      <m:r>
                        <a:rPr kumimoji="1" lang="en-US" altLang="ja-JP" sz="2215" i="1" smtClean="0">
                          <a:latin typeface="Cambria Math" charset="0"/>
                        </a:rPr>
                        <m:t>=</m:t>
                      </m:r>
                      <m:f>
                        <m:fPr>
                          <m:ctrlPr>
                            <a:rPr kumimoji="1" lang="mr-IN" altLang="ja-JP" sz="2215" i="1">
                              <a:latin typeface="Cambria Math" panose="02040503050406030204" pitchFamily="18" charset="0"/>
                            </a:rPr>
                          </m:ctrlPr>
                        </m:fPr>
                        <m:num>
                          <m:r>
                            <a:rPr kumimoji="1" lang="en-US" altLang="ja-JP" sz="2215" i="1">
                              <a:latin typeface="Cambria Math" charset="0"/>
                            </a:rPr>
                            <m:t>𝑥</m:t>
                          </m:r>
                          <m:r>
                            <a:rPr kumimoji="1" lang="en-US" altLang="ja-JP" sz="2215" i="1">
                              <a:latin typeface="Cambria Math" charset="0"/>
                            </a:rPr>
                            <m:t>−172</m:t>
                          </m:r>
                        </m:num>
                        <m:den>
                          <m:r>
                            <a:rPr kumimoji="1" lang="en-US" altLang="ja-JP" sz="2215" i="1">
                              <a:latin typeface="Cambria Math" charset="0"/>
                              <a:ea typeface="Cambria Math" charset="0"/>
                              <a:cs typeface="Cambria Math" charset="0"/>
                            </a:rPr>
                            <m:t>0</m:t>
                          </m:r>
                          <m:r>
                            <a:rPr kumimoji="1" lang="en-US" altLang="ja-JP" sz="2215" b="0" i="1" smtClean="0">
                              <a:latin typeface="Cambria Math" panose="02040503050406030204" pitchFamily="18" charset="0"/>
                              <a:ea typeface="Cambria Math" charset="0"/>
                              <a:cs typeface="Cambria Math" charset="0"/>
                            </a:rPr>
                            <m:t>.45</m:t>
                          </m:r>
                        </m:den>
                      </m:f>
                    </m:oMath>
                  </m:oMathPara>
                </a14:m>
                <a:endParaRPr kumimoji="1" lang="ja-JP" altLang="en-US" sz="2215" dirty="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781642" y="3360524"/>
                <a:ext cx="1828474" cy="640368"/>
              </a:xfrm>
              <a:prstGeom prst="rect">
                <a:avLst/>
              </a:prstGeom>
              <a:blipFill>
                <a:blip r:embed="rId4"/>
                <a:stretch>
                  <a:fillRect b="-13725"/>
                </a:stretch>
              </a:blipFill>
            </p:spPr>
            <p:txBody>
              <a:bodyPr/>
              <a:lstStyle/>
              <a:p>
                <a:r>
                  <a:rPr lang="ja-JP" altLang="en-US">
                    <a:noFill/>
                  </a:rPr>
                  <a:t> </a:t>
                </a:r>
              </a:p>
            </p:txBody>
          </p:sp>
        </mc:Fallback>
      </mc:AlternateContent>
      <p:sp>
        <p:nvSpPr>
          <p:cNvPr id="22" name="角丸四角形 21"/>
          <p:cNvSpPr/>
          <p:nvPr/>
        </p:nvSpPr>
        <p:spPr>
          <a:xfrm>
            <a:off x="3745902" y="3251369"/>
            <a:ext cx="1828474" cy="841543"/>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28" name="矢印: 下 27">
            <a:extLst>
              <a:ext uri="{FF2B5EF4-FFF2-40B4-BE49-F238E27FC236}">
                <a16:creationId xmlns:a16="http://schemas.microsoft.com/office/drawing/2014/main" id="{BCA8C2DC-0B91-4289-A6D5-5252421477C0}"/>
              </a:ext>
            </a:extLst>
          </p:cNvPr>
          <p:cNvSpPr/>
          <p:nvPr/>
        </p:nvSpPr>
        <p:spPr bwMode="auto">
          <a:xfrm>
            <a:off x="4469639" y="2422478"/>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31" name="矢印: 下 30">
            <a:extLst>
              <a:ext uri="{FF2B5EF4-FFF2-40B4-BE49-F238E27FC236}">
                <a16:creationId xmlns:a16="http://schemas.microsoft.com/office/drawing/2014/main" id="{775A02CA-C445-455B-87B7-C61C8498EF54}"/>
              </a:ext>
            </a:extLst>
          </p:cNvPr>
          <p:cNvSpPr/>
          <p:nvPr/>
        </p:nvSpPr>
        <p:spPr bwMode="auto">
          <a:xfrm>
            <a:off x="4469639" y="4196598"/>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222009C3-1CFB-4A4E-AA21-2095BE4B2A10}"/>
                  </a:ext>
                </a:extLst>
              </p:cNvPr>
              <p:cNvSpPr/>
              <p:nvPr/>
            </p:nvSpPr>
            <p:spPr>
              <a:xfrm>
                <a:off x="3724067" y="1815101"/>
                <a:ext cx="1932004" cy="4331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b="1" i="1" dirty="0" smtClean="0">
                          <a:latin typeface="Cambria Math" panose="02040503050406030204" pitchFamily="18" charset="0"/>
                        </a:rPr>
                        <m:t>𝑵</m:t>
                      </m:r>
                      <m:r>
                        <a:rPr lang="en-US" altLang="ja-JP" sz="2215" b="1" i="1" dirty="0" smtClean="0">
                          <a:latin typeface="Cambria Math" panose="02040503050406030204" pitchFamily="18" charset="0"/>
                        </a:rPr>
                        <m:t>(</m:t>
                      </m:r>
                      <m:r>
                        <a:rPr lang="en-US" altLang="ja-JP" sz="2215" b="1" i="1" dirty="0" smtClean="0">
                          <a:latin typeface="Cambria Math" panose="02040503050406030204" pitchFamily="18" charset="0"/>
                        </a:rPr>
                        <m:t>𝟏𝟕𝟐</m:t>
                      </m:r>
                      <m:r>
                        <a:rPr lang="en-US" altLang="ja-JP" sz="2215" b="1" i="1" dirty="0">
                          <a:latin typeface="Cambria Math" panose="02040503050406030204" pitchFamily="18" charset="0"/>
                        </a:rPr>
                        <m:t>,</m:t>
                      </m:r>
                      <m:r>
                        <a:rPr lang="en-US" altLang="ja-JP" sz="2215" b="1" i="1" dirty="0">
                          <a:latin typeface="Cambria Math" panose="02040503050406030204" pitchFamily="18" charset="0"/>
                        </a:rPr>
                        <m:t>𝟎</m:t>
                      </m:r>
                      <m:r>
                        <a:rPr lang="en-US" altLang="ja-JP" sz="2215" b="1" i="1" dirty="0" smtClean="0">
                          <a:latin typeface="Cambria Math" panose="02040503050406030204" pitchFamily="18" charset="0"/>
                        </a:rPr>
                        <m:t>.</m:t>
                      </m:r>
                      <m:r>
                        <a:rPr lang="en-US" altLang="ja-JP" sz="2215" b="1" i="1" dirty="0" smtClean="0">
                          <a:latin typeface="Cambria Math" panose="02040503050406030204" pitchFamily="18" charset="0"/>
                        </a:rPr>
                        <m:t>𝟒𝟓</m:t>
                      </m:r>
                      <m:r>
                        <a:rPr lang="en-US" altLang="ja-JP" sz="2215" b="1" i="1" dirty="0">
                          <a:latin typeface="Cambria Math" panose="02040503050406030204" pitchFamily="18" charset="0"/>
                        </a:rPr>
                        <m:t>)</m:t>
                      </m:r>
                    </m:oMath>
                  </m:oMathPara>
                </a14:m>
                <a:endParaRPr lang="ja-JP" altLang="en-US" sz="1846" dirty="0"/>
              </a:p>
            </p:txBody>
          </p:sp>
        </mc:Choice>
        <mc:Fallback xmlns="">
          <p:sp>
            <p:nvSpPr>
              <p:cNvPr id="29" name="正方形/長方形 28">
                <a:extLst>
                  <a:ext uri="{FF2B5EF4-FFF2-40B4-BE49-F238E27FC236}">
                    <a16:creationId xmlns:a16="http://schemas.microsoft.com/office/drawing/2014/main" id="{222009C3-1CFB-4A4E-AA21-2095BE4B2A10}"/>
                  </a:ext>
                </a:extLst>
              </p:cNvPr>
              <p:cNvSpPr>
                <a:spLocks noRot="1" noChangeAspect="1" noMove="1" noResize="1" noEditPoints="1" noAdjustHandles="1" noChangeArrowheads="1" noChangeShapeType="1" noTextEdit="1"/>
              </p:cNvSpPr>
              <p:nvPr/>
            </p:nvSpPr>
            <p:spPr>
              <a:xfrm>
                <a:off x="3724067" y="1815101"/>
                <a:ext cx="1932004" cy="433196"/>
              </a:xfrm>
              <a:prstGeom prst="rect">
                <a:avLst/>
              </a:prstGeom>
              <a:blipFill>
                <a:blip r:embed="rId5"/>
                <a:stretch>
                  <a:fillRect b="-17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6FC45AAA-CB3E-0C45-BFF7-D1A22E143D89}"/>
                  </a:ext>
                </a:extLst>
              </p:cNvPr>
              <p:cNvSpPr txBox="1"/>
              <p:nvPr/>
            </p:nvSpPr>
            <p:spPr>
              <a:xfrm>
                <a:off x="6845414" y="3248163"/>
                <a:ext cx="659155"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846" i="1" dirty="0" smtClean="0">
                          <a:latin typeface="Cambria Math" panose="02040503050406030204" pitchFamily="18" charset="0"/>
                          <a:ea typeface="メイリオ" panose="020B0604030504040204" pitchFamily="50" charset="-128"/>
                        </a:rPr>
                        <m:t>1</m:t>
                      </m:r>
                      <m:r>
                        <a:rPr kumimoji="1" lang="en-US" altLang="ja-JP" sz="1846" b="0" i="1" dirty="0" smtClean="0">
                          <a:latin typeface="Cambria Math" panose="02040503050406030204" pitchFamily="18" charset="0"/>
                          <a:ea typeface="メイリオ" panose="020B0604030504040204" pitchFamily="50" charset="-128"/>
                        </a:rPr>
                        <m:t>73</m:t>
                      </m:r>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32" name="テキスト ボックス 31">
                <a:extLst>
                  <a:ext uri="{FF2B5EF4-FFF2-40B4-BE49-F238E27FC236}">
                    <a16:creationId xmlns:a16="http://schemas.microsoft.com/office/drawing/2014/main" id="{6FC45AAA-CB3E-0C45-BFF7-D1A22E143D89}"/>
                  </a:ext>
                </a:extLst>
              </p:cNvPr>
              <p:cNvSpPr txBox="1">
                <a:spLocks noRot="1" noChangeAspect="1" noMove="1" noResize="1" noEditPoints="1" noAdjustHandles="1" noChangeArrowheads="1" noChangeShapeType="1" noTextEdit="1"/>
              </p:cNvSpPr>
              <p:nvPr/>
            </p:nvSpPr>
            <p:spPr>
              <a:xfrm>
                <a:off x="6845414" y="3248163"/>
                <a:ext cx="659155" cy="376385"/>
              </a:xfrm>
              <a:prstGeom prst="rect">
                <a:avLst/>
              </a:prstGeom>
              <a:blipFill>
                <a:blip r:embed="rId6"/>
                <a:stretch>
                  <a:fillRect/>
                </a:stretch>
              </a:blipFill>
            </p:spPr>
            <p:txBody>
              <a:bodyPr/>
              <a:lstStyle/>
              <a:p>
                <a:r>
                  <a:rPr lang="ja-JP" altLang="en-US">
                    <a:noFill/>
                  </a:rPr>
                  <a:t> </a:t>
                </a:r>
              </a:p>
            </p:txBody>
          </p:sp>
        </mc:Fallback>
      </mc:AlternateContent>
      <p:sp>
        <p:nvSpPr>
          <p:cNvPr id="33" name="タイトル 1">
            <a:extLst>
              <a:ext uri="{FF2B5EF4-FFF2-40B4-BE49-F238E27FC236}">
                <a16:creationId xmlns:a16="http://schemas.microsoft.com/office/drawing/2014/main" id="{00CCF495-0BF6-2B43-95D9-9B4778893DA5}"/>
              </a:ext>
            </a:extLst>
          </p:cNvPr>
          <p:cNvSpPr txBox="1">
            <a:spLocks/>
          </p:cNvSpPr>
          <p:nvPr/>
        </p:nvSpPr>
        <p:spPr bwMode="auto">
          <a:xfrm>
            <a:off x="1105200" y="310307"/>
            <a:ext cx="7496906" cy="621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200" b="1">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sz="2600">
                <a:solidFill>
                  <a:schemeClr val="tx1"/>
                </a:solidFill>
                <a:latin typeface="Arial" charset="0"/>
                <a:ea typeface="ＭＳ Ｐゴシック" pitchFamily="50" charset="-128"/>
              </a:defRPr>
            </a:lvl2pPr>
            <a:lvl3pPr algn="l" rtl="0" eaLnBrk="0" fontAlgn="base" hangingPunct="0">
              <a:spcBef>
                <a:spcPct val="0"/>
              </a:spcBef>
              <a:spcAft>
                <a:spcPct val="0"/>
              </a:spcAft>
              <a:defRPr sz="2600">
                <a:solidFill>
                  <a:schemeClr val="tx1"/>
                </a:solidFill>
                <a:latin typeface="Arial" charset="0"/>
                <a:ea typeface="ＭＳ Ｐゴシック" pitchFamily="50" charset="-128"/>
              </a:defRPr>
            </a:lvl3pPr>
            <a:lvl4pPr algn="l" rtl="0" eaLnBrk="0" fontAlgn="base" hangingPunct="0">
              <a:spcBef>
                <a:spcPct val="0"/>
              </a:spcBef>
              <a:spcAft>
                <a:spcPct val="0"/>
              </a:spcAft>
              <a:defRPr sz="2600">
                <a:solidFill>
                  <a:schemeClr val="tx1"/>
                </a:solidFill>
                <a:latin typeface="Arial" charset="0"/>
                <a:ea typeface="ＭＳ Ｐゴシック" pitchFamily="50" charset="-128"/>
              </a:defRPr>
            </a:lvl4pPr>
            <a:lvl5pPr algn="l" rtl="0" eaLnBrk="0" fontAlgn="base" hangingPunct="0">
              <a:spcBef>
                <a:spcPct val="0"/>
              </a:spcBef>
              <a:spcAft>
                <a:spcPct val="0"/>
              </a:spcAft>
              <a:defRPr sz="2600">
                <a:solidFill>
                  <a:schemeClr val="tx1"/>
                </a:solidFill>
                <a:latin typeface="Arial" charset="0"/>
                <a:ea typeface="ＭＳ Ｐゴシック" pitchFamily="50" charset="-128"/>
              </a:defRPr>
            </a:lvl5pPr>
            <a:lvl6pPr marL="457200" algn="l" rtl="0" fontAlgn="base">
              <a:spcBef>
                <a:spcPct val="0"/>
              </a:spcBef>
              <a:spcAft>
                <a:spcPct val="0"/>
              </a:spcAft>
              <a:defRPr sz="2600">
                <a:solidFill>
                  <a:schemeClr val="tx1"/>
                </a:solidFill>
                <a:latin typeface="Arial" charset="0"/>
                <a:ea typeface="ＭＳ Ｐゴシック" pitchFamily="50" charset="-128"/>
              </a:defRPr>
            </a:lvl6pPr>
            <a:lvl7pPr marL="914400" algn="l" rtl="0" fontAlgn="base">
              <a:spcBef>
                <a:spcPct val="0"/>
              </a:spcBef>
              <a:spcAft>
                <a:spcPct val="0"/>
              </a:spcAft>
              <a:defRPr sz="2600">
                <a:solidFill>
                  <a:schemeClr val="tx1"/>
                </a:solidFill>
                <a:latin typeface="Arial" charset="0"/>
                <a:ea typeface="ＭＳ Ｐゴシック" pitchFamily="50" charset="-128"/>
              </a:defRPr>
            </a:lvl7pPr>
            <a:lvl8pPr marL="1371600" algn="l" rtl="0" fontAlgn="base">
              <a:spcBef>
                <a:spcPct val="0"/>
              </a:spcBef>
              <a:spcAft>
                <a:spcPct val="0"/>
              </a:spcAft>
              <a:defRPr sz="2600">
                <a:solidFill>
                  <a:schemeClr val="tx1"/>
                </a:solidFill>
                <a:latin typeface="Arial" charset="0"/>
                <a:ea typeface="ＭＳ Ｐゴシック" pitchFamily="50" charset="-128"/>
              </a:defRPr>
            </a:lvl8pPr>
            <a:lvl9pPr marL="1828800" algn="l" rtl="0" fontAlgn="base">
              <a:spcBef>
                <a:spcPct val="0"/>
              </a:spcBef>
              <a:spcAft>
                <a:spcPct val="0"/>
              </a:spcAft>
              <a:defRPr sz="2600">
                <a:solidFill>
                  <a:schemeClr val="tx1"/>
                </a:solidFill>
                <a:latin typeface="Arial" charset="0"/>
                <a:ea typeface="ＭＳ Ｐゴシック" pitchFamily="50" charset="-128"/>
              </a:defRPr>
            </a:lvl9pPr>
          </a:lstStyle>
          <a:p>
            <a:r>
              <a:rPr lang="en-US" altLang="ja-JP" sz="2585" kern="0" dirty="0"/>
              <a:t>N(172,0.45)</a:t>
            </a:r>
            <a:r>
              <a:rPr lang="ja-JP" altLang="en-US" sz="2585" kern="0"/>
              <a:t> において１</a:t>
            </a:r>
            <a:r>
              <a:rPr lang="en-US" altLang="ja-JP" sz="2585" kern="0" dirty="0"/>
              <a:t>73</a:t>
            </a:r>
            <a:r>
              <a:rPr lang="ja-JP" altLang="en-US" sz="2585" kern="0"/>
              <a:t>以上の確率を求めよ</a:t>
            </a:r>
            <a:endParaRPr kumimoji="1" lang="ja-JP" altLang="en-US" sz="2585" kern="0" dirty="0"/>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196A03-0039-5941-93E6-A57C3ACAAC5D}"/>
                  </a:ext>
                </a:extLst>
              </p:cNvPr>
              <p:cNvSpPr txBox="1"/>
              <p:nvPr/>
            </p:nvSpPr>
            <p:spPr>
              <a:xfrm>
                <a:off x="6821369" y="5968936"/>
                <a:ext cx="707245"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846" b="0" i="1" dirty="0" smtClean="0">
                          <a:latin typeface="Cambria Math" panose="02040503050406030204" pitchFamily="18" charset="0"/>
                          <a:ea typeface="メイリオ" panose="020B0604030504040204" pitchFamily="50" charset="-128"/>
                        </a:rPr>
                        <m:t>2.22</m:t>
                      </m:r>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6" name="テキスト ボックス 25">
                <a:extLst>
                  <a:ext uri="{FF2B5EF4-FFF2-40B4-BE49-F238E27FC236}">
                    <a16:creationId xmlns:a16="http://schemas.microsoft.com/office/drawing/2014/main" id="{F3196A03-0039-5941-93E6-A57C3ACAAC5D}"/>
                  </a:ext>
                </a:extLst>
              </p:cNvPr>
              <p:cNvSpPr txBox="1">
                <a:spLocks noRot="1" noChangeAspect="1" noMove="1" noResize="1" noEditPoints="1" noAdjustHandles="1" noChangeArrowheads="1" noChangeShapeType="1" noTextEdit="1"/>
              </p:cNvSpPr>
              <p:nvPr/>
            </p:nvSpPr>
            <p:spPr>
              <a:xfrm>
                <a:off x="6821369" y="5968936"/>
                <a:ext cx="707245" cy="376385"/>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89724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太平洋に生息するマグロの平均体重は？</a:t>
            </a:r>
            <a:endParaRPr kumimoji="1" lang="ja-JP" altLang="en-US" dirty="0"/>
          </a:p>
        </p:txBody>
      </p:sp>
      <p:sp>
        <p:nvSpPr>
          <p:cNvPr id="4" name="コンテンツ プレースホルダー 3">
            <a:extLst>
              <a:ext uri="{FF2B5EF4-FFF2-40B4-BE49-F238E27FC236}">
                <a16:creationId xmlns:a16="http://schemas.microsoft.com/office/drawing/2014/main" id="{2C94343B-87C9-4E2C-B941-32FEA872C77D}"/>
              </a:ext>
            </a:extLst>
          </p:cNvPr>
          <p:cNvSpPr>
            <a:spLocks noGrp="1"/>
          </p:cNvSpPr>
          <p:nvPr>
            <p:ph idx="1"/>
          </p:nvPr>
        </p:nvSpPr>
        <p:spPr/>
        <p:txBody>
          <a:bodyPr/>
          <a:lstStyle/>
          <a:p>
            <a:endParaRPr lang="ja-JP" altLang="en-US"/>
          </a:p>
        </p:txBody>
      </p:sp>
      <p:sp>
        <p:nvSpPr>
          <p:cNvPr id="30" name="正方形/長方形 29">
            <a:extLst>
              <a:ext uri="{FF2B5EF4-FFF2-40B4-BE49-F238E27FC236}">
                <a16:creationId xmlns:a16="http://schemas.microsoft.com/office/drawing/2014/main" id="{91F1D874-7807-4620-91A3-B96E625F2E4A}"/>
              </a:ext>
            </a:extLst>
          </p:cNvPr>
          <p:cNvSpPr/>
          <p:nvPr/>
        </p:nvSpPr>
        <p:spPr>
          <a:xfrm>
            <a:off x="2717751" y="1521913"/>
            <a:ext cx="3322679" cy="338554"/>
          </a:xfrm>
          <a:prstGeom prst="rect">
            <a:avLst/>
          </a:prstGeom>
        </p:spPr>
        <p:txBody>
          <a:bodyPr wrap="square">
            <a:spAutoFit/>
          </a:bodyPr>
          <a:lstStyle/>
          <a:p>
            <a:pPr algn="l"/>
            <a:r>
              <a:rPr kumimoji="1" lang="ja-JP" altLang="en-US" sz="1600" dirty="0">
                <a:latin typeface="メイリオ" panose="020B0604030504040204" pitchFamily="50" charset="-128"/>
                <a:ea typeface="メイリオ" panose="020B0604030504040204" pitchFamily="50" charset="-128"/>
              </a:rPr>
              <a:t>太平洋に生息する全マグロ</a:t>
            </a:r>
          </a:p>
        </p:txBody>
      </p:sp>
      <p:sp>
        <p:nvSpPr>
          <p:cNvPr id="32" name="円/楕円 21">
            <a:extLst>
              <a:ext uri="{FF2B5EF4-FFF2-40B4-BE49-F238E27FC236}">
                <a16:creationId xmlns:a16="http://schemas.microsoft.com/office/drawing/2014/main" id="{F0CF484D-C574-49BE-B318-B17C6C62F4E6}"/>
              </a:ext>
            </a:extLst>
          </p:cNvPr>
          <p:cNvSpPr/>
          <p:nvPr/>
        </p:nvSpPr>
        <p:spPr>
          <a:xfrm>
            <a:off x="2427289" y="1944222"/>
            <a:ext cx="3073292" cy="278017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3" name="正方形/長方形 32">
            <a:extLst>
              <a:ext uri="{FF2B5EF4-FFF2-40B4-BE49-F238E27FC236}">
                <a16:creationId xmlns:a16="http://schemas.microsoft.com/office/drawing/2014/main" id="{653550A9-C4EE-4E02-9273-7E9E0231427C}"/>
              </a:ext>
            </a:extLst>
          </p:cNvPr>
          <p:cNvSpPr/>
          <p:nvPr/>
        </p:nvSpPr>
        <p:spPr>
          <a:xfrm>
            <a:off x="3516311" y="4251866"/>
            <a:ext cx="896400" cy="376385"/>
          </a:xfrm>
          <a:prstGeom prst="rect">
            <a:avLst/>
          </a:prstGeom>
        </p:spPr>
        <p:txBody>
          <a:bodyPr wrap="none">
            <a:spAutoFit/>
          </a:bodyPr>
          <a:lstStyle/>
          <a:p>
            <a:pPr algn="ctr"/>
            <a:r>
              <a:rPr lang="ja-JP" altLang="en-US" sz="1846" b="1" dirty="0">
                <a:latin typeface="メイリオ" panose="020B0604030504040204" pitchFamily="50" charset="-128"/>
                <a:ea typeface="メイリオ" panose="020B0604030504040204" pitchFamily="50" charset="-128"/>
              </a:rPr>
              <a:t>母集団</a:t>
            </a:r>
            <a:endParaRPr lang="en-US" altLang="ja-JP" sz="1846" b="1" dirty="0">
              <a:latin typeface="メイリオ" panose="020B0604030504040204" pitchFamily="50" charset="-128"/>
              <a:ea typeface="メイリオ" panose="020B0604030504040204" pitchFamily="50" charset="-128"/>
            </a:endParaRPr>
          </a:p>
        </p:txBody>
      </p:sp>
      <p:sp>
        <p:nvSpPr>
          <p:cNvPr id="34" name="右矢印 14">
            <a:extLst>
              <a:ext uri="{FF2B5EF4-FFF2-40B4-BE49-F238E27FC236}">
                <a16:creationId xmlns:a16="http://schemas.microsoft.com/office/drawing/2014/main" id="{E40148D1-1EC4-4865-9A2D-560B6CC147B6}"/>
              </a:ext>
            </a:extLst>
          </p:cNvPr>
          <p:cNvSpPr/>
          <p:nvPr/>
        </p:nvSpPr>
        <p:spPr>
          <a:xfrm>
            <a:off x="5689279" y="2757585"/>
            <a:ext cx="1204407" cy="793117"/>
          </a:xfrm>
          <a:prstGeom prst="rightArrow">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5" name="テキスト ボックス 34">
            <a:extLst>
              <a:ext uri="{FF2B5EF4-FFF2-40B4-BE49-F238E27FC236}">
                <a16:creationId xmlns:a16="http://schemas.microsoft.com/office/drawing/2014/main" id="{E5BB0970-6889-43E8-8A8C-32500B1BE6ED}"/>
              </a:ext>
            </a:extLst>
          </p:cNvPr>
          <p:cNvSpPr txBox="1"/>
          <p:nvPr/>
        </p:nvSpPr>
        <p:spPr>
          <a:xfrm>
            <a:off x="5522795" y="2355703"/>
            <a:ext cx="1370888" cy="376385"/>
          </a:xfrm>
          <a:prstGeom prst="rect">
            <a:avLst/>
          </a:prstGeom>
          <a:noFill/>
        </p:spPr>
        <p:txBody>
          <a:bodyPr wrap="none" rtlCol="0">
            <a:spAutoFit/>
          </a:bodyPr>
          <a:lstStyle/>
          <a:p>
            <a:r>
              <a:rPr lang="ja-JP" altLang="en-US" sz="1846" b="1" dirty="0">
                <a:latin typeface="メイリオ" panose="020B0604030504040204" pitchFamily="50" charset="-128"/>
                <a:ea typeface="メイリオ" panose="020B0604030504040204" pitchFamily="50" charset="-128"/>
              </a:rPr>
              <a:t>無作為</a:t>
            </a:r>
            <a:r>
              <a:rPr kumimoji="1" lang="ja-JP" altLang="en-US" sz="1846" b="1" dirty="0">
                <a:latin typeface="メイリオ" panose="020B0604030504040204" pitchFamily="50" charset="-128"/>
                <a:ea typeface="メイリオ" panose="020B0604030504040204" pitchFamily="50" charset="-128"/>
              </a:rPr>
              <a:t>抽出</a:t>
            </a:r>
          </a:p>
        </p:txBody>
      </p:sp>
      <p:sp>
        <p:nvSpPr>
          <p:cNvPr id="36" name="円/楕円 21">
            <a:extLst>
              <a:ext uri="{FF2B5EF4-FFF2-40B4-BE49-F238E27FC236}">
                <a16:creationId xmlns:a16="http://schemas.microsoft.com/office/drawing/2014/main" id="{5100D16D-518A-45ED-96DF-BE4D74DF2037}"/>
              </a:ext>
            </a:extLst>
          </p:cNvPr>
          <p:cNvSpPr/>
          <p:nvPr/>
        </p:nvSpPr>
        <p:spPr>
          <a:xfrm>
            <a:off x="7363353" y="2010483"/>
            <a:ext cx="2408742" cy="2151986"/>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7" name="正方形/長方形 36">
            <a:extLst>
              <a:ext uri="{FF2B5EF4-FFF2-40B4-BE49-F238E27FC236}">
                <a16:creationId xmlns:a16="http://schemas.microsoft.com/office/drawing/2014/main" id="{CDFF5D63-0946-4B49-A8E3-7590A5549CCE}"/>
              </a:ext>
            </a:extLst>
          </p:cNvPr>
          <p:cNvSpPr/>
          <p:nvPr/>
        </p:nvSpPr>
        <p:spPr>
          <a:xfrm>
            <a:off x="8238146" y="3711114"/>
            <a:ext cx="659155" cy="376385"/>
          </a:xfrm>
          <a:prstGeom prst="rect">
            <a:avLst/>
          </a:prstGeom>
        </p:spPr>
        <p:txBody>
          <a:bodyPr wrap="none">
            <a:spAutoFit/>
          </a:bodyPr>
          <a:lstStyle/>
          <a:p>
            <a:pPr algn="ctr"/>
            <a:r>
              <a:rPr lang="ja-JP" altLang="en-US" sz="1846" b="1" dirty="0">
                <a:latin typeface="メイリオ" panose="020B0604030504040204" pitchFamily="50" charset="-128"/>
                <a:ea typeface="メイリオ" panose="020B0604030504040204" pitchFamily="50" charset="-128"/>
              </a:rPr>
              <a:t>標本</a:t>
            </a:r>
            <a:endParaRPr lang="en-US" altLang="ja-JP" sz="1846" b="1" dirty="0">
              <a:latin typeface="メイリオ" panose="020B0604030504040204" pitchFamily="50" charset="-128"/>
              <a:ea typeface="メイリオ" panose="020B0604030504040204" pitchFamily="50" charset="-128"/>
            </a:endParaRPr>
          </a:p>
        </p:txBody>
      </p:sp>
      <p:sp>
        <p:nvSpPr>
          <p:cNvPr id="38" name="下矢印 25">
            <a:extLst>
              <a:ext uri="{FF2B5EF4-FFF2-40B4-BE49-F238E27FC236}">
                <a16:creationId xmlns:a16="http://schemas.microsoft.com/office/drawing/2014/main" id="{34751F73-16FB-46AA-8EFD-9D1F091F969E}"/>
              </a:ext>
            </a:extLst>
          </p:cNvPr>
          <p:cNvSpPr/>
          <p:nvPr/>
        </p:nvSpPr>
        <p:spPr>
          <a:xfrm>
            <a:off x="8216678" y="4340170"/>
            <a:ext cx="795336" cy="718915"/>
          </a:xfrm>
          <a:prstGeom prst="downArrow">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94DD852-47BF-4776-BF80-EBB237804787}"/>
                  </a:ext>
                </a:extLst>
              </p:cNvPr>
              <p:cNvSpPr txBox="1"/>
              <p:nvPr/>
            </p:nvSpPr>
            <p:spPr>
              <a:xfrm>
                <a:off x="7833498" y="5168096"/>
                <a:ext cx="1636387" cy="461665"/>
              </a:xfrm>
              <a:prstGeom prst="rect">
                <a:avLst/>
              </a:prstGeom>
              <a:noFill/>
            </p:spPr>
            <p:txBody>
              <a:bodyPr wrap="square" rtlCol="0">
                <a:spAutoFit/>
              </a:bodyPr>
              <a:lstStyle/>
              <a:p>
                <a:pPr algn="l"/>
                <a:r>
                  <a:rPr lang="ja-JP" altLang="en-US" sz="1800" dirty="0">
                    <a:latin typeface="Meiryo" charset="-128"/>
                    <a:ea typeface="Meiryo" charset="-128"/>
                    <a:cs typeface="Meiryo" charset="-128"/>
                  </a:rPr>
                  <a:t>標本平均：</a:t>
                </a:r>
                <a:r>
                  <a:rPr lang="en-US" altLang="ja-JP" sz="1800" dirty="0">
                    <a:latin typeface="Meiryo" charset="-128"/>
                    <a:ea typeface="Meiryo" charset="-128"/>
                    <a:cs typeface="Meiryo" charset="-128"/>
                  </a:rPr>
                  <a:t> </a:t>
                </a:r>
                <a14:m>
                  <m:oMath xmlns:m="http://schemas.openxmlformats.org/officeDocument/2006/math">
                    <m:acc>
                      <m:accPr>
                        <m:chr m:val="̅"/>
                        <m:ctrlPr>
                          <a:rPr lang="en-US" altLang="ja-JP" sz="2400" i="1">
                            <a:latin typeface="Cambria Math" panose="02040503050406030204" pitchFamily="18" charset="0"/>
                            <a:ea typeface="Meiryo" charset="-128"/>
                          </a:rPr>
                        </m:ctrlPr>
                      </m:accPr>
                      <m:e>
                        <m:r>
                          <a:rPr lang="en-US" altLang="ja-JP" sz="2400" i="1">
                            <a:latin typeface="Cambria Math" panose="02040503050406030204" pitchFamily="18" charset="0"/>
                            <a:ea typeface="Meiryo" charset="-128"/>
                          </a:rPr>
                          <m:t>𝑋</m:t>
                        </m:r>
                      </m:e>
                    </m:acc>
                  </m:oMath>
                </a14:m>
                <a:endParaRPr lang="en-US" altLang="ja-JP" sz="1800" dirty="0">
                  <a:latin typeface="Meiryo" charset="-128"/>
                  <a:ea typeface="Meiryo" charset="-128"/>
                  <a:cs typeface="Meiryo" charset="-128"/>
                </a:endParaRPr>
              </a:p>
            </p:txBody>
          </p:sp>
        </mc:Choice>
        <mc:Fallback xmlns="">
          <p:sp>
            <p:nvSpPr>
              <p:cNvPr id="39" name="テキスト ボックス 38">
                <a:extLst>
                  <a:ext uri="{FF2B5EF4-FFF2-40B4-BE49-F238E27FC236}">
                    <a16:creationId xmlns:a16="http://schemas.microsoft.com/office/drawing/2014/main" id="{594DD852-47BF-4776-BF80-EBB237804787}"/>
                  </a:ext>
                </a:extLst>
              </p:cNvPr>
              <p:cNvSpPr txBox="1">
                <a:spLocks noRot="1" noChangeAspect="1" noMove="1" noResize="1" noEditPoints="1" noAdjustHandles="1" noChangeArrowheads="1" noChangeShapeType="1" noTextEdit="1"/>
              </p:cNvSpPr>
              <p:nvPr/>
            </p:nvSpPr>
            <p:spPr>
              <a:xfrm>
                <a:off x="7833498" y="5168096"/>
                <a:ext cx="1636387" cy="461665"/>
              </a:xfrm>
              <a:prstGeom prst="rect">
                <a:avLst/>
              </a:prstGeom>
              <a:blipFill>
                <a:blip r:embed="rId2"/>
                <a:stretch>
                  <a:fillRect l="-2985" r="-19403" b="-17105"/>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208EF149-239C-4779-9875-04859622E858}"/>
              </a:ext>
            </a:extLst>
          </p:cNvPr>
          <p:cNvSpPr txBox="1"/>
          <p:nvPr/>
        </p:nvSpPr>
        <p:spPr>
          <a:xfrm>
            <a:off x="8510372" y="4483935"/>
            <a:ext cx="2418862" cy="376385"/>
          </a:xfrm>
          <a:prstGeom prst="rect">
            <a:avLst/>
          </a:prstGeom>
          <a:noFill/>
        </p:spPr>
        <p:txBody>
          <a:bodyPr wrap="square" rtlCol="0">
            <a:spAutoFit/>
          </a:bodyPr>
          <a:lstStyle/>
          <a:p>
            <a:r>
              <a:rPr lang="ja-JP" altLang="en-US" sz="1800" dirty="0">
                <a:latin typeface="メイリオ" panose="020B0604030504040204" pitchFamily="50" charset="-128"/>
                <a:ea typeface="メイリオ" panose="020B0604030504040204" pitchFamily="50" charset="-128"/>
              </a:rPr>
              <a:t>標本統計量</a:t>
            </a:r>
            <a:endParaRPr lang="en-US" altLang="ja-JP" sz="1800" dirty="0">
              <a:latin typeface="メイリオ" panose="020B0604030504040204" pitchFamily="50" charset="-128"/>
              <a:ea typeface="メイリオ" panose="020B0604030504040204" pitchFamily="50" charset="-128"/>
            </a:endParaRPr>
          </a:p>
        </p:txBody>
      </p:sp>
      <p:grpSp>
        <p:nvGrpSpPr>
          <p:cNvPr id="21" name="図形グループ 7">
            <a:extLst>
              <a:ext uri="{FF2B5EF4-FFF2-40B4-BE49-F238E27FC236}">
                <a16:creationId xmlns:a16="http://schemas.microsoft.com/office/drawing/2014/main" id="{73B93D11-64DE-4AF9-8616-3CEDDC4F48D1}"/>
              </a:ext>
            </a:extLst>
          </p:cNvPr>
          <p:cNvGrpSpPr/>
          <p:nvPr/>
        </p:nvGrpSpPr>
        <p:grpSpPr>
          <a:xfrm>
            <a:off x="2598940" y="2233509"/>
            <a:ext cx="2590518" cy="1977073"/>
            <a:chOff x="676462" y="2474912"/>
            <a:chExt cx="4345351" cy="3288060"/>
          </a:xfrm>
        </p:grpSpPr>
        <p:pic>
          <p:nvPicPr>
            <p:cNvPr id="22" name="図 21">
              <a:extLst>
                <a:ext uri="{FF2B5EF4-FFF2-40B4-BE49-F238E27FC236}">
                  <a16:creationId xmlns:a16="http://schemas.microsoft.com/office/drawing/2014/main" id="{85712A41-D922-4073-AF4A-A057BCA5B5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2885" y="2474912"/>
              <a:ext cx="1036515" cy="649689"/>
            </a:xfrm>
            <a:prstGeom prst="rect">
              <a:avLst/>
            </a:prstGeom>
          </p:spPr>
        </p:pic>
        <p:pic>
          <p:nvPicPr>
            <p:cNvPr id="23" name="図 22">
              <a:extLst>
                <a:ext uri="{FF2B5EF4-FFF2-40B4-BE49-F238E27FC236}">
                  <a16:creationId xmlns:a16="http://schemas.microsoft.com/office/drawing/2014/main" id="{761680B4-F628-4EA1-9244-90A3856862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9400" y="2474912"/>
              <a:ext cx="1036515" cy="649689"/>
            </a:xfrm>
            <a:prstGeom prst="rect">
              <a:avLst/>
            </a:prstGeom>
          </p:spPr>
        </p:pic>
        <p:pic>
          <p:nvPicPr>
            <p:cNvPr id="24" name="図 23">
              <a:extLst>
                <a:ext uri="{FF2B5EF4-FFF2-40B4-BE49-F238E27FC236}">
                  <a16:creationId xmlns:a16="http://schemas.microsoft.com/office/drawing/2014/main" id="{A3D03473-56C1-4ACE-8E2C-A115EF505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754" y="3124601"/>
              <a:ext cx="1036515" cy="649689"/>
            </a:xfrm>
            <a:prstGeom prst="rect">
              <a:avLst/>
            </a:prstGeom>
          </p:spPr>
        </p:pic>
        <p:pic>
          <p:nvPicPr>
            <p:cNvPr id="25" name="図 24">
              <a:extLst>
                <a:ext uri="{FF2B5EF4-FFF2-40B4-BE49-F238E27FC236}">
                  <a16:creationId xmlns:a16="http://schemas.microsoft.com/office/drawing/2014/main" id="{400E7CD9-7CE0-4CD4-B2C7-92A498AFA3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269" y="3124601"/>
              <a:ext cx="1036515" cy="649689"/>
            </a:xfrm>
            <a:prstGeom prst="rect">
              <a:avLst/>
            </a:prstGeom>
          </p:spPr>
        </p:pic>
        <p:pic>
          <p:nvPicPr>
            <p:cNvPr id="26" name="図 25">
              <a:extLst>
                <a:ext uri="{FF2B5EF4-FFF2-40B4-BE49-F238E27FC236}">
                  <a16:creationId xmlns:a16="http://schemas.microsoft.com/office/drawing/2014/main" id="{E486F5DB-A0A6-4D84-99F5-4F68017BC6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8784" y="3124600"/>
              <a:ext cx="1036515" cy="649689"/>
            </a:xfrm>
            <a:prstGeom prst="rect">
              <a:avLst/>
            </a:prstGeom>
          </p:spPr>
        </p:pic>
        <p:pic>
          <p:nvPicPr>
            <p:cNvPr id="27" name="図 26">
              <a:extLst>
                <a:ext uri="{FF2B5EF4-FFF2-40B4-BE49-F238E27FC236}">
                  <a16:creationId xmlns:a16="http://schemas.microsoft.com/office/drawing/2014/main" id="{17BAB6A9-4B36-417E-8237-DFA1276ADF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6425" y="3124599"/>
              <a:ext cx="1036515" cy="649689"/>
            </a:xfrm>
            <a:prstGeom prst="rect">
              <a:avLst/>
            </a:prstGeom>
          </p:spPr>
        </p:pic>
        <p:pic>
          <p:nvPicPr>
            <p:cNvPr id="28" name="図 27">
              <a:extLst>
                <a:ext uri="{FF2B5EF4-FFF2-40B4-BE49-F238E27FC236}">
                  <a16:creationId xmlns:a16="http://schemas.microsoft.com/office/drawing/2014/main" id="{C31CA2E4-2CFF-499E-A9B7-E408941218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462" y="3790136"/>
              <a:ext cx="1036515" cy="649689"/>
            </a:xfrm>
            <a:prstGeom prst="rect">
              <a:avLst/>
            </a:prstGeom>
          </p:spPr>
        </p:pic>
        <p:pic>
          <p:nvPicPr>
            <p:cNvPr id="43" name="図 42">
              <a:extLst>
                <a:ext uri="{FF2B5EF4-FFF2-40B4-BE49-F238E27FC236}">
                  <a16:creationId xmlns:a16="http://schemas.microsoft.com/office/drawing/2014/main" id="{12FBBABC-785D-4BF9-934F-79D853AF85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2977" y="3790136"/>
              <a:ext cx="1036515" cy="649689"/>
            </a:xfrm>
            <a:prstGeom prst="rect">
              <a:avLst/>
            </a:prstGeom>
          </p:spPr>
        </p:pic>
        <p:pic>
          <p:nvPicPr>
            <p:cNvPr id="45" name="図 44">
              <a:extLst>
                <a:ext uri="{FF2B5EF4-FFF2-40B4-BE49-F238E27FC236}">
                  <a16:creationId xmlns:a16="http://schemas.microsoft.com/office/drawing/2014/main" id="{8A5F821A-7B8D-45DB-BC67-10C890C6A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9492" y="3790135"/>
              <a:ext cx="1036515" cy="649689"/>
            </a:xfrm>
            <a:prstGeom prst="rect">
              <a:avLst/>
            </a:prstGeom>
          </p:spPr>
        </p:pic>
        <p:pic>
          <p:nvPicPr>
            <p:cNvPr id="46" name="図 45">
              <a:extLst>
                <a:ext uri="{FF2B5EF4-FFF2-40B4-BE49-F238E27FC236}">
                  <a16:creationId xmlns:a16="http://schemas.microsoft.com/office/drawing/2014/main" id="{1347E12E-3AA7-42CF-937C-3150C6258D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7133" y="3790135"/>
              <a:ext cx="1036515" cy="649689"/>
            </a:xfrm>
            <a:prstGeom prst="rect">
              <a:avLst/>
            </a:prstGeom>
          </p:spPr>
        </p:pic>
        <p:pic>
          <p:nvPicPr>
            <p:cNvPr id="47" name="図 46">
              <a:extLst>
                <a:ext uri="{FF2B5EF4-FFF2-40B4-BE49-F238E27FC236}">
                  <a16:creationId xmlns:a16="http://schemas.microsoft.com/office/drawing/2014/main" id="{4A797816-F5AC-4DF2-A2F3-0C1EC7309B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4627" y="4447748"/>
              <a:ext cx="1036515" cy="649689"/>
            </a:xfrm>
            <a:prstGeom prst="rect">
              <a:avLst/>
            </a:prstGeom>
          </p:spPr>
        </p:pic>
        <p:pic>
          <p:nvPicPr>
            <p:cNvPr id="48" name="図 47">
              <a:extLst>
                <a:ext uri="{FF2B5EF4-FFF2-40B4-BE49-F238E27FC236}">
                  <a16:creationId xmlns:a16="http://schemas.microsoft.com/office/drawing/2014/main" id="{6DD69086-9AEB-4776-A961-FFC1733C1B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142" y="4447748"/>
              <a:ext cx="1036515" cy="649689"/>
            </a:xfrm>
            <a:prstGeom prst="rect">
              <a:avLst/>
            </a:prstGeom>
          </p:spPr>
        </p:pic>
        <p:pic>
          <p:nvPicPr>
            <p:cNvPr id="49" name="図 48">
              <a:extLst>
                <a:ext uri="{FF2B5EF4-FFF2-40B4-BE49-F238E27FC236}">
                  <a16:creationId xmlns:a16="http://schemas.microsoft.com/office/drawing/2014/main" id="{8DFDEB48-F742-47F9-9140-B881D43B25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7657" y="4447747"/>
              <a:ext cx="1036515" cy="649689"/>
            </a:xfrm>
            <a:prstGeom prst="rect">
              <a:avLst/>
            </a:prstGeom>
          </p:spPr>
        </p:pic>
        <p:pic>
          <p:nvPicPr>
            <p:cNvPr id="50" name="図 49">
              <a:extLst>
                <a:ext uri="{FF2B5EF4-FFF2-40B4-BE49-F238E27FC236}">
                  <a16:creationId xmlns:a16="http://schemas.microsoft.com/office/drawing/2014/main" id="{ABF74F57-35D0-4781-9CC7-EADC53F283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5298" y="4447746"/>
              <a:ext cx="1036515" cy="649689"/>
            </a:xfrm>
            <a:prstGeom prst="rect">
              <a:avLst/>
            </a:prstGeom>
          </p:spPr>
        </p:pic>
        <p:pic>
          <p:nvPicPr>
            <p:cNvPr id="51" name="図 50">
              <a:extLst>
                <a:ext uri="{FF2B5EF4-FFF2-40B4-BE49-F238E27FC236}">
                  <a16:creationId xmlns:a16="http://schemas.microsoft.com/office/drawing/2014/main" id="{63C672E6-E40C-4B89-8E6D-E1676A7F21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9492" y="5113283"/>
              <a:ext cx="1036515" cy="649689"/>
            </a:xfrm>
            <a:prstGeom prst="rect">
              <a:avLst/>
            </a:prstGeom>
          </p:spPr>
        </p:pic>
        <p:pic>
          <p:nvPicPr>
            <p:cNvPr id="52" name="図 51">
              <a:extLst>
                <a:ext uri="{FF2B5EF4-FFF2-40B4-BE49-F238E27FC236}">
                  <a16:creationId xmlns:a16="http://schemas.microsoft.com/office/drawing/2014/main" id="{19F8DE8A-604F-44EB-B0FE-A3EAD78219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6007" y="5113283"/>
              <a:ext cx="1036515" cy="649689"/>
            </a:xfrm>
            <a:prstGeom prst="rect">
              <a:avLst/>
            </a:prstGeom>
          </p:spPr>
        </p:pic>
        <p:pic>
          <p:nvPicPr>
            <p:cNvPr id="53" name="図 52">
              <a:extLst>
                <a:ext uri="{FF2B5EF4-FFF2-40B4-BE49-F238E27FC236}">
                  <a16:creationId xmlns:a16="http://schemas.microsoft.com/office/drawing/2014/main" id="{D166F3D5-15D9-464D-BE43-107A95987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2522" y="5113282"/>
              <a:ext cx="1036515" cy="649689"/>
            </a:xfrm>
            <a:prstGeom prst="rect">
              <a:avLst/>
            </a:prstGeom>
          </p:spPr>
        </p:pic>
        <p:pic>
          <p:nvPicPr>
            <p:cNvPr id="54" name="図 53">
              <a:extLst>
                <a:ext uri="{FF2B5EF4-FFF2-40B4-BE49-F238E27FC236}">
                  <a16:creationId xmlns:a16="http://schemas.microsoft.com/office/drawing/2014/main" id="{4DC04FAE-6F26-4A8A-80F3-AE2AAF077D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6862" y="2474912"/>
              <a:ext cx="1036515" cy="649689"/>
            </a:xfrm>
            <a:prstGeom prst="rect">
              <a:avLst/>
            </a:prstGeom>
          </p:spPr>
        </p:pic>
      </p:grpSp>
      <p:sp>
        <p:nvSpPr>
          <p:cNvPr id="5" name="四角形: 角を丸くする 4">
            <a:extLst>
              <a:ext uri="{FF2B5EF4-FFF2-40B4-BE49-F238E27FC236}">
                <a16:creationId xmlns:a16="http://schemas.microsoft.com/office/drawing/2014/main" id="{04B3ABE7-B152-4B15-B518-FF95E2D98C2A}"/>
              </a:ext>
            </a:extLst>
          </p:cNvPr>
          <p:cNvSpPr/>
          <p:nvPr/>
        </p:nvSpPr>
        <p:spPr bwMode="auto">
          <a:xfrm>
            <a:off x="7374160" y="5120788"/>
            <a:ext cx="2418862" cy="556279"/>
          </a:xfrm>
          <a:prstGeom prst="roundRect">
            <a:avLst/>
          </a:prstGeom>
          <a:noFill/>
          <a:ln w="381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65" name="正方形/長方形 64">
            <a:extLst>
              <a:ext uri="{FF2B5EF4-FFF2-40B4-BE49-F238E27FC236}">
                <a16:creationId xmlns:a16="http://schemas.microsoft.com/office/drawing/2014/main" id="{8A6E84D7-C766-4827-810A-661FDA324475}"/>
              </a:ext>
            </a:extLst>
          </p:cNvPr>
          <p:cNvSpPr/>
          <p:nvPr/>
        </p:nvSpPr>
        <p:spPr>
          <a:xfrm>
            <a:off x="7480268" y="1689906"/>
            <a:ext cx="2339102" cy="307777"/>
          </a:xfrm>
          <a:prstGeom prst="rect">
            <a:avLst/>
          </a:prstGeom>
        </p:spPr>
        <p:txBody>
          <a:bodyPr wrap="none">
            <a:spAutoFit/>
          </a:bodyPr>
          <a:lstStyle/>
          <a:p>
            <a:r>
              <a:rPr lang="ja-JP" altLang="en-US" sz="1400" dirty="0">
                <a:latin typeface="Meiryo" charset="-128"/>
                <a:ea typeface="Meiryo" charset="-128"/>
                <a:cs typeface="Meiryo" charset="-128"/>
              </a:rPr>
              <a:t>サンプリングされたマグロ</a:t>
            </a:r>
            <a:endParaRPr lang="ja-JP" altLang="en-US" sz="1400" dirty="0"/>
          </a:p>
        </p:txBody>
      </p:sp>
      <p:sp>
        <p:nvSpPr>
          <p:cNvPr id="66" name="テキスト ボックス 65">
            <a:extLst>
              <a:ext uri="{FF2B5EF4-FFF2-40B4-BE49-F238E27FC236}">
                <a16:creationId xmlns:a16="http://schemas.microsoft.com/office/drawing/2014/main" id="{C1142F63-48F8-8244-9F5F-21FC890255FC}"/>
              </a:ext>
            </a:extLst>
          </p:cNvPr>
          <p:cNvSpPr txBox="1"/>
          <p:nvPr/>
        </p:nvSpPr>
        <p:spPr>
          <a:xfrm>
            <a:off x="6045091" y="4539734"/>
            <a:ext cx="646331" cy="369332"/>
          </a:xfrm>
          <a:prstGeom prst="rect">
            <a:avLst/>
          </a:prstGeom>
          <a:noFill/>
        </p:spPr>
        <p:txBody>
          <a:bodyPr wrap="none" rtlCol="0">
            <a:spAutoFit/>
          </a:bodyPr>
          <a:lstStyle/>
          <a:p>
            <a:r>
              <a:rPr kumimoji="1" lang="ja-JP" altLang="en-US" sz="1800" b="1" dirty="0">
                <a:solidFill>
                  <a:srgbClr val="FF0000"/>
                </a:solidFill>
                <a:latin typeface="メイリオ" panose="020B0604030504040204" pitchFamily="50" charset="-128"/>
                <a:ea typeface="メイリオ" panose="020B0604030504040204" pitchFamily="50" charset="-128"/>
              </a:rPr>
              <a:t>推定</a:t>
            </a:r>
          </a:p>
        </p:txBody>
      </p:sp>
      <p:sp>
        <p:nvSpPr>
          <p:cNvPr id="67" name="正方形/長方形 66">
            <a:extLst>
              <a:ext uri="{FF2B5EF4-FFF2-40B4-BE49-F238E27FC236}">
                <a16:creationId xmlns:a16="http://schemas.microsoft.com/office/drawing/2014/main" id="{B017508E-9B4B-A54D-9D62-77375F1A520D}"/>
              </a:ext>
            </a:extLst>
          </p:cNvPr>
          <p:cNvSpPr/>
          <p:nvPr/>
        </p:nvSpPr>
        <p:spPr bwMode="auto">
          <a:xfrm>
            <a:off x="2896785" y="4977632"/>
            <a:ext cx="1876019" cy="81861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68" name="正方形/長方形 67">
                <a:extLst>
                  <a:ext uri="{FF2B5EF4-FFF2-40B4-BE49-F238E27FC236}">
                    <a16:creationId xmlns:a16="http://schemas.microsoft.com/office/drawing/2014/main" id="{F74BC005-684A-A94E-B033-09818255AFA0}"/>
                  </a:ext>
                </a:extLst>
              </p:cNvPr>
              <p:cNvSpPr/>
              <p:nvPr/>
            </p:nvSpPr>
            <p:spPr>
              <a:xfrm>
                <a:off x="3279660" y="5127426"/>
                <a:ext cx="1174032" cy="461665"/>
              </a:xfrm>
              <a:prstGeom prst="rect">
                <a:avLst/>
              </a:prstGeom>
            </p:spPr>
            <p:txBody>
              <a:bodyPr wrap="square">
                <a:spAutoFit/>
              </a:bodyPr>
              <a:lstStyle/>
              <a:p>
                <a:pPr algn="l"/>
                <a:r>
                  <a:rPr lang="ja-JP" altLang="en-US" sz="1800" dirty="0">
                    <a:solidFill>
                      <a:srgbClr val="FF0000"/>
                    </a:solidFill>
                    <a:latin typeface="メイリオ" panose="020B0604030504040204" pitchFamily="50" charset="-128"/>
                    <a:ea typeface="メイリオ" panose="020B0604030504040204" pitchFamily="50" charset="-128"/>
                  </a:rPr>
                  <a:t>母数 </a:t>
                </a:r>
                <a:r>
                  <a:rPr lang="en-US" altLang="ja-JP" sz="1800" dirty="0">
                    <a:solidFill>
                      <a:srgbClr val="FF0000"/>
                    </a:solidFill>
                    <a:latin typeface="メイリオ" panose="020B0604030504040204" pitchFamily="50" charset="-128"/>
                    <a:ea typeface="メイリオ" panose="020B0604030504040204" pitchFamily="50" charset="-128"/>
                  </a:rPr>
                  <a:t>: </a:t>
                </a:r>
                <a14:m>
                  <m:oMath xmlns:m="http://schemas.openxmlformats.org/officeDocument/2006/math">
                    <m:r>
                      <a:rPr lang="ja-JP" altLang="en-US" sz="2400" i="1">
                        <a:solidFill>
                          <a:srgbClr val="FF0000"/>
                        </a:solidFill>
                        <a:latin typeface="Cambria Math" panose="02040503050406030204" pitchFamily="18" charset="0"/>
                        <a:ea typeface="メイリオ" panose="020B0604030504040204" pitchFamily="50" charset="-128"/>
                      </a:rPr>
                      <m:t>𝜇</m:t>
                    </m:r>
                  </m:oMath>
                </a14:m>
                <a:endParaRPr lang="ja-JP" altLang="en-US" sz="1800" dirty="0">
                  <a:solidFill>
                    <a:srgbClr val="FF0000"/>
                  </a:solidFill>
                  <a:latin typeface="メイリオ" panose="020B0604030504040204" pitchFamily="50" charset="-128"/>
                  <a:ea typeface="メイリオ" panose="020B0604030504040204" pitchFamily="50" charset="-128"/>
                </a:endParaRPr>
              </a:p>
            </p:txBody>
          </p:sp>
        </mc:Choice>
        <mc:Fallback xmlns="">
          <p:sp>
            <p:nvSpPr>
              <p:cNvPr id="68" name="正方形/長方形 67">
                <a:extLst>
                  <a:ext uri="{FF2B5EF4-FFF2-40B4-BE49-F238E27FC236}">
                    <a16:creationId xmlns:a16="http://schemas.microsoft.com/office/drawing/2014/main" id="{F74BC005-684A-A94E-B033-09818255AFA0}"/>
                  </a:ext>
                </a:extLst>
              </p:cNvPr>
              <p:cNvSpPr>
                <a:spLocks noRot="1" noChangeAspect="1" noMove="1" noResize="1" noEditPoints="1" noAdjustHandles="1" noChangeArrowheads="1" noChangeShapeType="1" noTextEdit="1"/>
              </p:cNvSpPr>
              <p:nvPr/>
            </p:nvSpPr>
            <p:spPr>
              <a:xfrm>
                <a:off x="3279660" y="5127426"/>
                <a:ext cx="1174032" cy="461665"/>
              </a:xfrm>
              <a:prstGeom prst="rect">
                <a:avLst/>
              </a:prstGeom>
              <a:blipFill>
                <a:blip r:embed="rId5"/>
                <a:stretch>
                  <a:fillRect l="-3191" b="-13514"/>
                </a:stretch>
              </a:blipFill>
            </p:spPr>
            <p:txBody>
              <a:bodyPr/>
              <a:lstStyle/>
              <a:p>
                <a:r>
                  <a:rPr lang="ja-JP" altLang="en-US">
                    <a:noFill/>
                  </a:rPr>
                  <a:t> </a:t>
                </a:r>
              </a:p>
            </p:txBody>
          </p:sp>
        </mc:Fallback>
      </mc:AlternateContent>
      <p:sp>
        <p:nvSpPr>
          <p:cNvPr id="69" name="右矢印 14">
            <a:extLst>
              <a:ext uri="{FF2B5EF4-FFF2-40B4-BE49-F238E27FC236}">
                <a16:creationId xmlns:a16="http://schemas.microsoft.com/office/drawing/2014/main" id="{FB3E3EA4-8254-104F-9A21-28BE3C4CA8E0}"/>
              </a:ext>
            </a:extLst>
          </p:cNvPr>
          <p:cNvSpPr/>
          <p:nvPr/>
        </p:nvSpPr>
        <p:spPr>
          <a:xfrm rot="10800000">
            <a:off x="5456940" y="4977632"/>
            <a:ext cx="1436743" cy="793117"/>
          </a:xfrm>
          <a:prstGeom prst="rightArrow">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grpSp>
        <p:nvGrpSpPr>
          <p:cNvPr id="70" name="図形グループ 28">
            <a:extLst>
              <a:ext uri="{FF2B5EF4-FFF2-40B4-BE49-F238E27FC236}">
                <a16:creationId xmlns:a16="http://schemas.microsoft.com/office/drawing/2014/main" id="{9AC3761D-1D7D-1C4A-BFDF-A025F6EEC8E6}"/>
              </a:ext>
            </a:extLst>
          </p:cNvPr>
          <p:cNvGrpSpPr/>
          <p:nvPr/>
        </p:nvGrpSpPr>
        <p:grpSpPr>
          <a:xfrm>
            <a:off x="7691829" y="2427546"/>
            <a:ext cx="1778057" cy="1197742"/>
            <a:chOff x="8454481" y="2085051"/>
            <a:chExt cx="3443283" cy="2186298"/>
          </a:xfrm>
        </p:grpSpPr>
        <p:pic>
          <p:nvPicPr>
            <p:cNvPr id="71" name="図 70">
              <a:extLst>
                <a:ext uri="{FF2B5EF4-FFF2-40B4-BE49-F238E27FC236}">
                  <a16:creationId xmlns:a16="http://schemas.microsoft.com/office/drawing/2014/main" id="{8E2309CA-2FE9-2241-9990-293ADC8960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54481" y="2085051"/>
              <a:ext cx="1036515" cy="720969"/>
            </a:xfrm>
            <a:prstGeom prst="rect">
              <a:avLst/>
            </a:prstGeom>
          </p:spPr>
        </p:pic>
        <p:pic>
          <p:nvPicPr>
            <p:cNvPr id="72" name="図 71">
              <a:extLst>
                <a:ext uri="{FF2B5EF4-FFF2-40B4-BE49-F238E27FC236}">
                  <a16:creationId xmlns:a16="http://schemas.microsoft.com/office/drawing/2014/main" id="{B48A0256-09ED-A440-9459-9D52A1523A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05673" y="2085051"/>
              <a:ext cx="1036515" cy="720969"/>
            </a:xfrm>
            <a:prstGeom prst="rect">
              <a:avLst/>
            </a:prstGeom>
          </p:spPr>
        </p:pic>
        <p:pic>
          <p:nvPicPr>
            <p:cNvPr id="73" name="図 72">
              <a:extLst>
                <a:ext uri="{FF2B5EF4-FFF2-40B4-BE49-F238E27FC236}">
                  <a16:creationId xmlns:a16="http://schemas.microsoft.com/office/drawing/2014/main" id="{8ED20CD6-2645-F74C-A079-0764259B7C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85206" y="2111395"/>
              <a:ext cx="1036515" cy="720969"/>
            </a:xfrm>
            <a:prstGeom prst="rect">
              <a:avLst/>
            </a:prstGeom>
          </p:spPr>
        </p:pic>
        <p:pic>
          <p:nvPicPr>
            <p:cNvPr id="74" name="図 73">
              <a:extLst>
                <a:ext uri="{FF2B5EF4-FFF2-40B4-BE49-F238E27FC236}">
                  <a16:creationId xmlns:a16="http://schemas.microsoft.com/office/drawing/2014/main" id="{3BFF65E9-0CB2-1346-BD9B-EBB5026E1AD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65014" y="2791261"/>
              <a:ext cx="1036515" cy="720969"/>
            </a:xfrm>
            <a:prstGeom prst="rect">
              <a:avLst/>
            </a:prstGeom>
          </p:spPr>
        </p:pic>
        <p:pic>
          <p:nvPicPr>
            <p:cNvPr id="75" name="図 74">
              <a:extLst>
                <a:ext uri="{FF2B5EF4-FFF2-40B4-BE49-F238E27FC236}">
                  <a16:creationId xmlns:a16="http://schemas.microsoft.com/office/drawing/2014/main" id="{90A4FCC8-7505-734C-AC6E-EBB3FF0A6C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61249" y="2867562"/>
              <a:ext cx="1036515" cy="720969"/>
            </a:xfrm>
            <a:prstGeom prst="rect">
              <a:avLst/>
            </a:prstGeom>
          </p:spPr>
        </p:pic>
        <p:pic>
          <p:nvPicPr>
            <p:cNvPr id="76" name="図 75">
              <a:extLst>
                <a:ext uri="{FF2B5EF4-FFF2-40B4-BE49-F238E27FC236}">
                  <a16:creationId xmlns:a16="http://schemas.microsoft.com/office/drawing/2014/main" id="{56AEE28A-88D0-7A49-967C-D564C547D6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25669" y="3545903"/>
              <a:ext cx="1036515" cy="720969"/>
            </a:xfrm>
            <a:prstGeom prst="rect">
              <a:avLst/>
            </a:prstGeom>
          </p:spPr>
        </p:pic>
        <p:pic>
          <p:nvPicPr>
            <p:cNvPr id="77" name="図 76">
              <a:extLst>
                <a:ext uri="{FF2B5EF4-FFF2-40B4-BE49-F238E27FC236}">
                  <a16:creationId xmlns:a16="http://schemas.microsoft.com/office/drawing/2014/main" id="{3C672692-9E89-A643-B52B-4F2A8B6DAB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90403" y="3545903"/>
              <a:ext cx="1036515" cy="720969"/>
            </a:xfrm>
            <a:prstGeom prst="rect">
              <a:avLst/>
            </a:prstGeom>
          </p:spPr>
        </p:pic>
        <p:pic>
          <p:nvPicPr>
            <p:cNvPr id="78" name="図 77">
              <a:extLst>
                <a:ext uri="{FF2B5EF4-FFF2-40B4-BE49-F238E27FC236}">
                  <a16:creationId xmlns:a16="http://schemas.microsoft.com/office/drawing/2014/main" id="{818D4FE3-E8A6-5D4B-A1F4-BCCC59FD32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61248" y="3550380"/>
              <a:ext cx="1036515" cy="720969"/>
            </a:xfrm>
            <a:prstGeom prst="rect">
              <a:avLst/>
            </a:prstGeom>
          </p:spPr>
        </p:pic>
        <p:cxnSp>
          <p:nvCxnSpPr>
            <p:cNvPr id="79" name="直線コネクタ 78">
              <a:extLst>
                <a:ext uri="{FF2B5EF4-FFF2-40B4-BE49-F238E27FC236}">
                  <a16:creationId xmlns:a16="http://schemas.microsoft.com/office/drawing/2014/main" id="{02360B4C-9383-6B45-96CE-6A5E1A56B16B}"/>
                </a:ext>
              </a:extLst>
            </p:cNvPr>
            <p:cNvCxnSpPr/>
            <p:nvPr/>
          </p:nvCxnSpPr>
          <p:spPr>
            <a:xfrm>
              <a:off x="9567683" y="3189896"/>
              <a:ext cx="1104408" cy="0"/>
            </a:xfrm>
            <a:prstGeom prst="line">
              <a:avLst/>
            </a:prstGeom>
            <a:ln w="3175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577682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図形グループ 29"/>
          <p:cNvGrpSpPr/>
          <p:nvPr/>
        </p:nvGrpSpPr>
        <p:grpSpPr>
          <a:xfrm>
            <a:off x="1790112" y="4310790"/>
            <a:ext cx="8307692" cy="1476078"/>
            <a:chOff x="288288" y="4384272"/>
            <a:chExt cx="9000000" cy="1599085"/>
          </a:xfrm>
        </p:grpSpPr>
        <p:pic>
          <p:nvPicPr>
            <p:cNvPr id="7" name="図 6"/>
            <p:cNvPicPr>
              <a:picLocks/>
            </p:cNvPicPr>
            <p:nvPr/>
          </p:nvPicPr>
          <p:blipFill>
            <a:blip r:embed="rId2"/>
            <a:stretch>
              <a:fillRect/>
            </a:stretch>
          </p:blipFill>
          <p:spPr>
            <a:xfrm>
              <a:off x="288288" y="4384272"/>
              <a:ext cx="9000000" cy="1599085"/>
            </a:xfrm>
            <a:prstGeom prst="rect">
              <a:avLst/>
            </a:prstGeom>
          </p:spPr>
        </p:pic>
        <mc:AlternateContent xmlns:mc="http://schemas.openxmlformats.org/markup-compatibility/2006" xmlns:a14="http://schemas.microsoft.com/office/drawing/2010/main">
          <mc:Choice Requires="a14">
            <p:sp>
              <p:nvSpPr>
                <p:cNvPr id="19" name="正方形/長方形 18"/>
                <p:cNvSpPr/>
                <p:nvPr/>
              </p:nvSpPr>
              <p:spPr>
                <a:xfrm>
                  <a:off x="2808451" y="4959158"/>
                  <a:ext cx="1242911" cy="4692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b="1" i="1" dirty="0">
                            <a:latin typeface="Cambria Math" panose="02040503050406030204" pitchFamily="18" charset="0"/>
                          </a:rPr>
                          <m:t>𝑵</m:t>
                        </m:r>
                        <m:r>
                          <a:rPr lang="en-US" altLang="ja-JP" sz="2215" b="1" i="1" dirty="0">
                            <a:latin typeface="Cambria Math" panose="02040503050406030204" pitchFamily="18" charset="0"/>
                          </a:rPr>
                          <m:t>(</m:t>
                        </m:r>
                        <m:r>
                          <a:rPr lang="en-US" altLang="ja-JP" sz="2215" b="1" i="1" dirty="0">
                            <a:latin typeface="Cambria Math" panose="02040503050406030204" pitchFamily="18" charset="0"/>
                          </a:rPr>
                          <m:t>𝟎</m:t>
                        </m:r>
                        <m:r>
                          <a:rPr lang="en-US" altLang="ja-JP" sz="2215" b="1" i="1" dirty="0">
                            <a:latin typeface="Cambria Math" panose="02040503050406030204" pitchFamily="18" charset="0"/>
                          </a:rPr>
                          <m:t>, </m:t>
                        </m:r>
                        <m:r>
                          <a:rPr lang="en-US" altLang="ja-JP" sz="2215" b="1" i="1" dirty="0">
                            <a:latin typeface="Cambria Math" panose="02040503050406030204" pitchFamily="18" charset="0"/>
                          </a:rPr>
                          <m:t>𝟏</m:t>
                        </m:r>
                        <m:r>
                          <a:rPr lang="en-US" altLang="ja-JP" sz="2215" b="1" i="1" dirty="0">
                            <a:latin typeface="Cambria Math" panose="02040503050406030204" pitchFamily="18" charset="0"/>
                          </a:rPr>
                          <m:t>)</m:t>
                        </m:r>
                      </m:oMath>
                    </m:oMathPara>
                  </a14:m>
                  <a:endParaRPr lang="ja-JP" altLang="en-US" sz="2215"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2808451" y="4959158"/>
                  <a:ext cx="1242911" cy="469296"/>
                </a:xfrm>
                <a:prstGeom prst="rect">
                  <a:avLst/>
                </a:prstGeom>
                <a:blipFill>
                  <a:blip r:embed="rId3"/>
                  <a:stretch>
                    <a:fillRect b="-15493"/>
                  </a:stretch>
                </a:blipFill>
              </p:spPr>
              <p:txBody>
                <a:bodyPr/>
                <a:lstStyle/>
                <a:p>
                  <a:r>
                    <a:rPr lang="ja-JP" altLang="en-US">
                      <a:noFill/>
                    </a:rPr>
                    <a:t> </a:t>
                  </a:r>
                </a:p>
              </p:txBody>
            </p:sp>
          </mc:Fallback>
        </mc:AlternateContent>
      </p:grpSp>
      <p:pic>
        <p:nvPicPr>
          <p:cNvPr id="6" name="図 5"/>
          <p:cNvPicPr>
            <a:picLocks/>
          </p:cNvPicPr>
          <p:nvPr/>
        </p:nvPicPr>
        <p:blipFill>
          <a:blip r:embed="rId2"/>
          <a:stretch>
            <a:fillRect/>
          </a:stretch>
        </p:blipFill>
        <p:spPr>
          <a:xfrm>
            <a:off x="1790112" y="1674627"/>
            <a:ext cx="8307692" cy="1476078"/>
          </a:xfrm>
          <a:prstGeom prst="rect">
            <a:avLst/>
          </a:prstGeom>
        </p:spPr>
      </p:pic>
      <mc:AlternateContent xmlns:mc="http://schemas.openxmlformats.org/markup-compatibility/2006" xmlns:a14="http://schemas.microsoft.com/office/drawing/2010/main">
        <mc:Choice Requires="a14">
          <p:sp>
            <p:nvSpPr>
              <p:cNvPr id="17" name="テキスト ボックス 16"/>
              <p:cNvSpPr txBox="1"/>
              <p:nvPr/>
            </p:nvSpPr>
            <p:spPr>
              <a:xfrm>
                <a:off x="3781642" y="3360524"/>
                <a:ext cx="1828474" cy="6403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215" i="1" smtClean="0">
                          <a:latin typeface="Cambria Math" charset="0"/>
                        </a:rPr>
                        <m:t>𝑧</m:t>
                      </m:r>
                      <m:r>
                        <a:rPr kumimoji="1" lang="en-US" altLang="ja-JP" sz="2215" i="1" smtClean="0">
                          <a:latin typeface="Cambria Math" charset="0"/>
                        </a:rPr>
                        <m:t>=</m:t>
                      </m:r>
                      <m:f>
                        <m:fPr>
                          <m:ctrlPr>
                            <a:rPr kumimoji="1" lang="mr-IN" altLang="ja-JP" sz="2215" i="1">
                              <a:latin typeface="Cambria Math" panose="02040503050406030204" pitchFamily="18" charset="0"/>
                            </a:rPr>
                          </m:ctrlPr>
                        </m:fPr>
                        <m:num>
                          <m:r>
                            <a:rPr kumimoji="1" lang="en-US" altLang="ja-JP" sz="2215" i="1">
                              <a:latin typeface="Cambria Math" charset="0"/>
                            </a:rPr>
                            <m:t>𝑥</m:t>
                          </m:r>
                          <m:r>
                            <a:rPr kumimoji="1" lang="en-US" altLang="ja-JP" sz="2215" i="1">
                              <a:latin typeface="Cambria Math" charset="0"/>
                            </a:rPr>
                            <m:t>−172</m:t>
                          </m:r>
                        </m:num>
                        <m:den>
                          <m:r>
                            <a:rPr kumimoji="1" lang="en-US" altLang="ja-JP" sz="2215" i="1">
                              <a:latin typeface="Cambria Math" charset="0"/>
                              <a:ea typeface="Cambria Math" charset="0"/>
                              <a:cs typeface="Cambria Math" charset="0"/>
                            </a:rPr>
                            <m:t>0</m:t>
                          </m:r>
                          <m:r>
                            <a:rPr kumimoji="1" lang="en-US" altLang="ja-JP" sz="2215" b="0" i="1" smtClean="0">
                              <a:latin typeface="Cambria Math" panose="02040503050406030204" pitchFamily="18" charset="0"/>
                              <a:ea typeface="Cambria Math" charset="0"/>
                              <a:cs typeface="Cambria Math" charset="0"/>
                            </a:rPr>
                            <m:t>.45</m:t>
                          </m:r>
                        </m:den>
                      </m:f>
                    </m:oMath>
                  </m:oMathPara>
                </a14:m>
                <a:endParaRPr kumimoji="1" lang="ja-JP" altLang="en-US" sz="2215" dirty="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781642" y="3360524"/>
                <a:ext cx="1828474" cy="640368"/>
              </a:xfrm>
              <a:prstGeom prst="rect">
                <a:avLst/>
              </a:prstGeom>
              <a:blipFill>
                <a:blip r:embed="rId4"/>
                <a:stretch>
                  <a:fillRect b="-13725"/>
                </a:stretch>
              </a:blipFill>
            </p:spPr>
            <p:txBody>
              <a:bodyPr/>
              <a:lstStyle/>
              <a:p>
                <a:r>
                  <a:rPr lang="ja-JP" altLang="en-US">
                    <a:noFill/>
                  </a:rPr>
                  <a:t> </a:t>
                </a:r>
              </a:p>
            </p:txBody>
          </p:sp>
        </mc:Fallback>
      </mc:AlternateContent>
      <p:sp>
        <p:nvSpPr>
          <p:cNvPr id="22" name="角丸四角形 21"/>
          <p:cNvSpPr/>
          <p:nvPr/>
        </p:nvSpPr>
        <p:spPr>
          <a:xfrm>
            <a:off x="3745902" y="3251369"/>
            <a:ext cx="1828474" cy="841543"/>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28" name="矢印: 下 27">
            <a:extLst>
              <a:ext uri="{FF2B5EF4-FFF2-40B4-BE49-F238E27FC236}">
                <a16:creationId xmlns:a16="http://schemas.microsoft.com/office/drawing/2014/main" id="{BCA8C2DC-0B91-4289-A6D5-5252421477C0}"/>
              </a:ext>
            </a:extLst>
          </p:cNvPr>
          <p:cNvSpPr/>
          <p:nvPr/>
        </p:nvSpPr>
        <p:spPr bwMode="auto">
          <a:xfrm>
            <a:off x="4469639" y="2422478"/>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31" name="矢印: 下 30">
            <a:extLst>
              <a:ext uri="{FF2B5EF4-FFF2-40B4-BE49-F238E27FC236}">
                <a16:creationId xmlns:a16="http://schemas.microsoft.com/office/drawing/2014/main" id="{775A02CA-C445-455B-87B7-C61C8498EF54}"/>
              </a:ext>
            </a:extLst>
          </p:cNvPr>
          <p:cNvSpPr/>
          <p:nvPr/>
        </p:nvSpPr>
        <p:spPr bwMode="auto">
          <a:xfrm>
            <a:off x="4469639" y="4196598"/>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222009C3-1CFB-4A4E-AA21-2095BE4B2A10}"/>
                  </a:ext>
                </a:extLst>
              </p:cNvPr>
              <p:cNvSpPr/>
              <p:nvPr/>
            </p:nvSpPr>
            <p:spPr>
              <a:xfrm>
                <a:off x="3724067" y="1815101"/>
                <a:ext cx="1932004" cy="4331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b="1" i="1" dirty="0" smtClean="0">
                          <a:latin typeface="Cambria Math" panose="02040503050406030204" pitchFamily="18" charset="0"/>
                        </a:rPr>
                        <m:t>𝑵</m:t>
                      </m:r>
                      <m:r>
                        <a:rPr lang="en-US" altLang="ja-JP" sz="2215" b="1" i="1" dirty="0" smtClean="0">
                          <a:latin typeface="Cambria Math" panose="02040503050406030204" pitchFamily="18" charset="0"/>
                        </a:rPr>
                        <m:t>(</m:t>
                      </m:r>
                      <m:r>
                        <a:rPr lang="en-US" altLang="ja-JP" sz="2215" b="1" i="1" dirty="0" smtClean="0">
                          <a:latin typeface="Cambria Math" panose="02040503050406030204" pitchFamily="18" charset="0"/>
                        </a:rPr>
                        <m:t>𝟏𝟕𝟐</m:t>
                      </m:r>
                      <m:r>
                        <a:rPr lang="en-US" altLang="ja-JP" sz="2215" b="1" i="1" dirty="0">
                          <a:latin typeface="Cambria Math" panose="02040503050406030204" pitchFamily="18" charset="0"/>
                        </a:rPr>
                        <m:t>,</m:t>
                      </m:r>
                      <m:r>
                        <a:rPr lang="en-US" altLang="ja-JP" sz="2215" b="1" i="1" dirty="0">
                          <a:latin typeface="Cambria Math" panose="02040503050406030204" pitchFamily="18" charset="0"/>
                        </a:rPr>
                        <m:t>𝟎</m:t>
                      </m:r>
                      <m:r>
                        <a:rPr lang="en-US" altLang="ja-JP" sz="2215" b="1" i="1" dirty="0" smtClean="0">
                          <a:latin typeface="Cambria Math" panose="02040503050406030204" pitchFamily="18" charset="0"/>
                        </a:rPr>
                        <m:t>.</m:t>
                      </m:r>
                      <m:r>
                        <a:rPr lang="en-US" altLang="ja-JP" sz="2215" b="1" i="1" dirty="0" smtClean="0">
                          <a:latin typeface="Cambria Math" panose="02040503050406030204" pitchFamily="18" charset="0"/>
                        </a:rPr>
                        <m:t>𝟒𝟓</m:t>
                      </m:r>
                      <m:r>
                        <a:rPr lang="en-US" altLang="ja-JP" sz="2215" b="1" i="1" dirty="0">
                          <a:latin typeface="Cambria Math" panose="02040503050406030204" pitchFamily="18" charset="0"/>
                        </a:rPr>
                        <m:t>)</m:t>
                      </m:r>
                    </m:oMath>
                  </m:oMathPara>
                </a14:m>
                <a:endParaRPr lang="ja-JP" altLang="en-US" sz="1846" dirty="0"/>
              </a:p>
            </p:txBody>
          </p:sp>
        </mc:Choice>
        <mc:Fallback xmlns="">
          <p:sp>
            <p:nvSpPr>
              <p:cNvPr id="29" name="正方形/長方形 28">
                <a:extLst>
                  <a:ext uri="{FF2B5EF4-FFF2-40B4-BE49-F238E27FC236}">
                    <a16:creationId xmlns:a16="http://schemas.microsoft.com/office/drawing/2014/main" id="{222009C3-1CFB-4A4E-AA21-2095BE4B2A10}"/>
                  </a:ext>
                </a:extLst>
              </p:cNvPr>
              <p:cNvSpPr>
                <a:spLocks noRot="1" noChangeAspect="1" noMove="1" noResize="1" noEditPoints="1" noAdjustHandles="1" noChangeArrowheads="1" noChangeShapeType="1" noTextEdit="1"/>
              </p:cNvSpPr>
              <p:nvPr/>
            </p:nvSpPr>
            <p:spPr>
              <a:xfrm>
                <a:off x="3724067" y="1815101"/>
                <a:ext cx="1932004" cy="433196"/>
              </a:xfrm>
              <a:prstGeom prst="rect">
                <a:avLst/>
              </a:prstGeom>
              <a:blipFill>
                <a:blip r:embed="rId5"/>
                <a:stretch>
                  <a:fillRect b="-17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6FC45AAA-CB3E-0C45-BFF7-D1A22E143D89}"/>
                  </a:ext>
                </a:extLst>
              </p:cNvPr>
              <p:cNvSpPr txBox="1"/>
              <p:nvPr/>
            </p:nvSpPr>
            <p:spPr>
              <a:xfrm>
                <a:off x="6845414" y="3248163"/>
                <a:ext cx="659155"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846" i="1" dirty="0" smtClean="0">
                          <a:latin typeface="Cambria Math" panose="02040503050406030204" pitchFamily="18" charset="0"/>
                          <a:ea typeface="メイリオ" panose="020B0604030504040204" pitchFamily="50" charset="-128"/>
                        </a:rPr>
                        <m:t>1</m:t>
                      </m:r>
                      <m:r>
                        <a:rPr kumimoji="1" lang="en-US" altLang="ja-JP" sz="1846" b="0" i="1" dirty="0" smtClean="0">
                          <a:latin typeface="Cambria Math" panose="02040503050406030204" pitchFamily="18" charset="0"/>
                          <a:ea typeface="メイリオ" panose="020B0604030504040204" pitchFamily="50" charset="-128"/>
                        </a:rPr>
                        <m:t>73</m:t>
                      </m:r>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32" name="テキスト ボックス 31">
                <a:extLst>
                  <a:ext uri="{FF2B5EF4-FFF2-40B4-BE49-F238E27FC236}">
                    <a16:creationId xmlns:a16="http://schemas.microsoft.com/office/drawing/2014/main" id="{6FC45AAA-CB3E-0C45-BFF7-D1A22E143D89}"/>
                  </a:ext>
                </a:extLst>
              </p:cNvPr>
              <p:cNvSpPr txBox="1">
                <a:spLocks noRot="1" noChangeAspect="1" noMove="1" noResize="1" noEditPoints="1" noAdjustHandles="1" noChangeArrowheads="1" noChangeShapeType="1" noTextEdit="1"/>
              </p:cNvSpPr>
              <p:nvPr/>
            </p:nvSpPr>
            <p:spPr>
              <a:xfrm>
                <a:off x="6845414" y="3248163"/>
                <a:ext cx="659155" cy="376385"/>
              </a:xfrm>
              <a:prstGeom prst="rect">
                <a:avLst/>
              </a:prstGeom>
              <a:blipFill>
                <a:blip r:embed="rId6"/>
                <a:stretch>
                  <a:fillRect/>
                </a:stretch>
              </a:blipFill>
            </p:spPr>
            <p:txBody>
              <a:bodyPr/>
              <a:lstStyle/>
              <a:p>
                <a:r>
                  <a:rPr lang="ja-JP" altLang="en-US">
                    <a:noFill/>
                  </a:rPr>
                  <a:t> </a:t>
                </a:r>
              </a:p>
            </p:txBody>
          </p:sp>
        </mc:Fallback>
      </mc:AlternateContent>
      <p:sp>
        <p:nvSpPr>
          <p:cNvPr id="33" name="タイトル 1">
            <a:extLst>
              <a:ext uri="{FF2B5EF4-FFF2-40B4-BE49-F238E27FC236}">
                <a16:creationId xmlns:a16="http://schemas.microsoft.com/office/drawing/2014/main" id="{00CCF495-0BF6-2B43-95D9-9B4778893DA5}"/>
              </a:ext>
            </a:extLst>
          </p:cNvPr>
          <p:cNvSpPr txBox="1">
            <a:spLocks/>
          </p:cNvSpPr>
          <p:nvPr/>
        </p:nvSpPr>
        <p:spPr bwMode="auto">
          <a:xfrm>
            <a:off x="1105200" y="310307"/>
            <a:ext cx="7496906" cy="621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200" b="1">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sz="2600">
                <a:solidFill>
                  <a:schemeClr val="tx1"/>
                </a:solidFill>
                <a:latin typeface="Arial" charset="0"/>
                <a:ea typeface="ＭＳ Ｐゴシック" pitchFamily="50" charset="-128"/>
              </a:defRPr>
            </a:lvl2pPr>
            <a:lvl3pPr algn="l" rtl="0" eaLnBrk="0" fontAlgn="base" hangingPunct="0">
              <a:spcBef>
                <a:spcPct val="0"/>
              </a:spcBef>
              <a:spcAft>
                <a:spcPct val="0"/>
              </a:spcAft>
              <a:defRPr sz="2600">
                <a:solidFill>
                  <a:schemeClr val="tx1"/>
                </a:solidFill>
                <a:latin typeface="Arial" charset="0"/>
                <a:ea typeface="ＭＳ Ｐゴシック" pitchFamily="50" charset="-128"/>
              </a:defRPr>
            </a:lvl3pPr>
            <a:lvl4pPr algn="l" rtl="0" eaLnBrk="0" fontAlgn="base" hangingPunct="0">
              <a:spcBef>
                <a:spcPct val="0"/>
              </a:spcBef>
              <a:spcAft>
                <a:spcPct val="0"/>
              </a:spcAft>
              <a:defRPr sz="2600">
                <a:solidFill>
                  <a:schemeClr val="tx1"/>
                </a:solidFill>
                <a:latin typeface="Arial" charset="0"/>
                <a:ea typeface="ＭＳ Ｐゴシック" pitchFamily="50" charset="-128"/>
              </a:defRPr>
            </a:lvl4pPr>
            <a:lvl5pPr algn="l" rtl="0" eaLnBrk="0" fontAlgn="base" hangingPunct="0">
              <a:spcBef>
                <a:spcPct val="0"/>
              </a:spcBef>
              <a:spcAft>
                <a:spcPct val="0"/>
              </a:spcAft>
              <a:defRPr sz="2600">
                <a:solidFill>
                  <a:schemeClr val="tx1"/>
                </a:solidFill>
                <a:latin typeface="Arial" charset="0"/>
                <a:ea typeface="ＭＳ Ｐゴシック" pitchFamily="50" charset="-128"/>
              </a:defRPr>
            </a:lvl5pPr>
            <a:lvl6pPr marL="457200" algn="l" rtl="0" fontAlgn="base">
              <a:spcBef>
                <a:spcPct val="0"/>
              </a:spcBef>
              <a:spcAft>
                <a:spcPct val="0"/>
              </a:spcAft>
              <a:defRPr sz="2600">
                <a:solidFill>
                  <a:schemeClr val="tx1"/>
                </a:solidFill>
                <a:latin typeface="Arial" charset="0"/>
                <a:ea typeface="ＭＳ Ｐゴシック" pitchFamily="50" charset="-128"/>
              </a:defRPr>
            </a:lvl6pPr>
            <a:lvl7pPr marL="914400" algn="l" rtl="0" fontAlgn="base">
              <a:spcBef>
                <a:spcPct val="0"/>
              </a:spcBef>
              <a:spcAft>
                <a:spcPct val="0"/>
              </a:spcAft>
              <a:defRPr sz="2600">
                <a:solidFill>
                  <a:schemeClr val="tx1"/>
                </a:solidFill>
                <a:latin typeface="Arial" charset="0"/>
                <a:ea typeface="ＭＳ Ｐゴシック" pitchFamily="50" charset="-128"/>
              </a:defRPr>
            </a:lvl7pPr>
            <a:lvl8pPr marL="1371600" algn="l" rtl="0" fontAlgn="base">
              <a:spcBef>
                <a:spcPct val="0"/>
              </a:spcBef>
              <a:spcAft>
                <a:spcPct val="0"/>
              </a:spcAft>
              <a:defRPr sz="2600">
                <a:solidFill>
                  <a:schemeClr val="tx1"/>
                </a:solidFill>
                <a:latin typeface="Arial" charset="0"/>
                <a:ea typeface="ＭＳ Ｐゴシック" pitchFamily="50" charset="-128"/>
              </a:defRPr>
            </a:lvl8pPr>
            <a:lvl9pPr marL="1828800" algn="l" rtl="0" fontAlgn="base">
              <a:spcBef>
                <a:spcPct val="0"/>
              </a:spcBef>
              <a:spcAft>
                <a:spcPct val="0"/>
              </a:spcAft>
              <a:defRPr sz="2600">
                <a:solidFill>
                  <a:schemeClr val="tx1"/>
                </a:solidFill>
                <a:latin typeface="Arial" charset="0"/>
                <a:ea typeface="ＭＳ Ｐゴシック" pitchFamily="50" charset="-128"/>
              </a:defRPr>
            </a:lvl9pPr>
          </a:lstStyle>
          <a:p>
            <a:r>
              <a:rPr lang="en-US" altLang="ja-JP" sz="2585" kern="0" dirty="0"/>
              <a:t>N(172,0.45)</a:t>
            </a:r>
            <a:r>
              <a:rPr lang="ja-JP" altLang="en-US" sz="2585" kern="0"/>
              <a:t> において１</a:t>
            </a:r>
            <a:r>
              <a:rPr lang="en-US" altLang="ja-JP" sz="2585" kern="0" dirty="0"/>
              <a:t>73</a:t>
            </a:r>
            <a:r>
              <a:rPr lang="ja-JP" altLang="en-US" sz="2585" kern="0"/>
              <a:t>以上の確率を求めよ</a:t>
            </a:r>
            <a:endParaRPr kumimoji="1" lang="ja-JP" altLang="en-US" sz="2585" kern="0" dirty="0"/>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196A03-0039-5941-93E6-A57C3ACAAC5D}"/>
                  </a:ext>
                </a:extLst>
              </p:cNvPr>
              <p:cNvSpPr txBox="1"/>
              <p:nvPr/>
            </p:nvSpPr>
            <p:spPr>
              <a:xfrm>
                <a:off x="6821369" y="5968936"/>
                <a:ext cx="707245"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846" b="0" i="1" dirty="0" smtClean="0">
                          <a:latin typeface="Cambria Math" panose="02040503050406030204" pitchFamily="18" charset="0"/>
                          <a:ea typeface="メイリオ" panose="020B0604030504040204" pitchFamily="50" charset="-128"/>
                        </a:rPr>
                        <m:t>2.22</m:t>
                      </m:r>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6" name="テキスト ボックス 25">
                <a:extLst>
                  <a:ext uri="{FF2B5EF4-FFF2-40B4-BE49-F238E27FC236}">
                    <a16:creationId xmlns:a16="http://schemas.microsoft.com/office/drawing/2014/main" id="{F3196A03-0039-5941-93E6-A57C3ACAAC5D}"/>
                  </a:ext>
                </a:extLst>
              </p:cNvPr>
              <p:cNvSpPr txBox="1">
                <a:spLocks noRot="1" noChangeAspect="1" noMove="1" noResize="1" noEditPoints="1" noAdjustHandles="1" noChangeArrowheads="1" noChangeShapeType="1" noTextEdit="1"/>
              </p:cNvSpPr>
              <p:nvPr/>
            </p:nvSpPr>
            <p:spPr>
              <a:xfrm>
                <a:off x="6821369" y="5968936"/>
                <a:ext cx="707245" cy="376385"/>
              </a:xfrm>
              <a:prstGeom prst="rect">
                <a:avLst/>
              </a:prstGeom>
              <a:blipFill>
                <a:blip r:embed="rId7"/>
                <a:stretch>
                  <a:fillRect/>
                </a:stretch>
              </a:blipFill>
            </p:spPr>
            <p:txBody>
              <a:bodyPr/>
              <a:lstStyle/>
              <a:p>
                <a:r>
                  <a:rPr lang="ja-JP" altLang="en-US">
                    <a:noFill/>
                  </a:rPr>
                  <a:t> </a:t>
                </a:r>
              </a:p>
            </p:txBody>
          </p:sp>
        </mc:Fallback>
      </mc:AlternateContent>
      <p:sp>
        <p:nvSpPr>
          <p:cNvPr id="15" name="テキスト ボックス 14">
            <a:extLst>
              <a:ext uri="{FF2B5EF4-FFF2-40B4-BE49-F238E27FC236}">
                <a16:creationId xmlns:a16="http://schemas.microsoft.com/office/drawing/2014/main" id="{3646C5E4-454B-BD46-9EFD-7D10110F835E}"/>
              </a:ext>
            </a:extLst>
          </p:cNvPr>
          <p:cNvSpPr txBox="1"/>
          <p:nvPr/>
        </p:nvSpPr>
        <p:spPr>
          <a:xfrm>
            <a:off x="5846247" y="4943836"/>
            <a:ext cx="1039067" cy="461665"/>
          </a:xfrm>
          <a:prstGeom prst="rect">
            <a:avLst/>
          </a:prstGeom>
          <a:noFill/>
        </p:spPr>
        <p:txBody>
          <a:bodyPr wrap="none" rtlCol="0">
            <a:spAutoFit/>
          </a:bodyPr>
          <a:lstStyle/>
          <a:p>
            <a:r>
              <a:rPr kumimoji="1" lang="en-US" altLang="ja-JP" sz="2400" dirty="0"/>
              <a:t>0.9868</a:t>
            </a:r>
            <a:endParaRPr kumimoji="1" lang="ja-JP" altLang="en-US" sz="2400"/>
          </a:p>
        </p:txBody>
      </p:sp>
      <mc:AlternateContent xmlns:mc="http://schemas.openxmlformats.org/markup-compatibility/2006" xmlns:a14="http://schemas.microsoft.com/office/drawing/2010/main">
        <mc:Choice Requires="a14">
          <p:sp>
            <p:nvSpPr>
              <p:cNvPr id="2" name="角丸四角形吹き出し 1">
                <a:extLst>
                  <a:ext uri="{FF2B5EF4-FFF2-40B4-BE49-F238E27FC236}">
                    <a16:creationId xmlns:a16="http://schemas.microsoft.com/office/drawing/2014/main" id="{1DC211B7-92F7-1743-BA56-7A1C9D4DC954}"/>
                  </a:ext>
                </a:extLst>
              </p:cNvPr>
              <p:cNvSpPr/>
              <p:nvPr/>
            </p:nvSpPr>
            <p:spPr bwMode="auto">
              <a:xfrm>
                <a:off x="7832698" y="4476911"/>
                <a:ext cx="2569190" cy="461665"/>
              </a:xfrm>
              <a:prstGeom prst="wedgeRoundRectCallout">
                <a:avLst>
                  <a:gd name="adj1" fmla="val -55216"/>
                  <a:gd name="adj2" fmla="val 152095"/>
                  <a:gd name="adj3" fmla="val 16667"/>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ja-JP" b="0" i="1" u="none" strike="noStrike" cap="none" normalizeH="0" baseline="0" dirty="0" smtClean="0">
                          <a:ln>
                            <a:noFill/>
                          </a:ln>
                          <a:solidFill>
                            <a:schemeClr val="tx1"/>
                          </a:solidFill>
                          <a:effectLst/>
                          <a:latin typeface="Cambria Math" panose="02040503050406030204" pitchFamily="18" charset="0"/>
                          <a:cs typeface="Arial" charset="0"/>
                        </a:rPr>
                        <m:t>1−0.9868=0.0132</m:t>
                      </m:r>
                    </m:oMath>
                  </m:oMathPara>
                </a14:m>
                <a:endParaRPr kumimoji="0" lang="ja-JP" altLang="en-US" b="0" i="0" u="none" strike="noStrike" cap="none" normalizeH="0" baseline="0">
                  <a:ln>
                    <a:noFill/>
                  </a:ln>
                  <a:solidFill>
                    <a:schemeClr val="tx1"/>
                  </a:solidFill>
                  <a:effectLst/>
                  <a:latin typeface="Univers 45 Light" pitchFamily="2" charset="0"/>
                  <a:cs typeface="Arial" charset="0"/>
                </a:endParaRPr>
              </a:p>
            </p:txBody>
          </p:sp>
        </mc:Choice>
        <mc:Fallback xmlns="">
          <p:sp>
            <p:nvSpPr>
              <p:cNvPr id="2" name="角丸四角形吹き出し 1">
                <a:extLst>
                  <a:ext uri="{FF2B5EF4-FFF2-40B4-BE49-F238E27FC236}">
                    <a16:creationId xmlns:a16="http://schemas.microsoft.com/office/drawing/2014/main" id="{1DC211B7-92F7-1743-BA56-7A1C9D4DC954}"/>
                  </a:ext>
                </a:extLst>
              </p:cNvPr>
              <p:cNvSpPr>
                <a:spLocks noRot="1" noChangeAspect="1" noMove="1" noResize="1" noEditPoints="1" noAdjustHandles="1" noChangeArrowheads="1" noChangeShapeType="1" noTextEdit="1"/>
              </p:cNvSpPr>
              <p:nvPr/>
            </p:nvSpPr>
            <p:spPr bwMode="auto">
              <a:xfrm>
                <a:off x="7832698" y="4476911"/>
                <a:ext cx="2569190" cy="461665"/>
              </a:xfrm>
              <a:prstGeom prst="wedgeRoundRectCallout">
                <a:avLst>
                  <a:gd name="adj1" fmla="val -55216"/>
                  <a:gd name="adj2" fmla="val 152095"/>
                  <a:gd name="adj3" fmla="val 16667"/>
                </a:avLst>
              </a:prstGeom>
              <a:blipFill>
                <a:blip r:embed="rId8"/>
                <a:stretch>
                  <a:fillRect/>
                </a:stretch>
              </a:blipFill>
              <a:ln w="9525" cap="flat" cmpd="sng" algn="ctr">
                <a:solidFill>
                  <a:srgbClr val="FF0000"/>
                </a:solidFill>
                <a:prstDash val="solid"/>
                <a:round/>
                <a:headEnd type="none" w="med" len="med"/>
                <a:tailEnd type="none" w="med" len="med"/>
              </a:ln>
              <a:effectLst/>
            </p:spPr>
            <p:txBody>
              <a:bodyPr/>
              <a:lstStyle/>
              <a:p>
                <a:r>
                  <a:rPr lang="ja-JP" altLang="en-US">
                    <a:noFill/>
                  </a:rPr>
                  <a:t> </a:t>
                </a:r>
              </a:p>
            </p:txBody>
          </p:sp>
        </mc:Fallback>
      </mc:AlternateContent>
    </p:spTree>
    <p:extLst>
      <p:ext uri="{BB962C8B-B14F-4D97-AF65-F5344CB8AC3E}">
        <p14:creationId xmlns:p14="http://schemas.microsoft.com/office/powerpoint/2010/main" val="247390524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図形グループ 29"/>
          <p:cNvGrpSpPr/>
          <p:nvPr/>
        </p:nvGrpSpPr>
        <p:grpSpPr>
          <a:xfrm>
            <a:off x="1790112" y="4310790"/>
            <a:ext cx="8307692" cy="1476078"/>
            <a:chOff x="288288" y="4384272"/>
            <a:chExt cx="9000000" cy="1599085"/>
          </a:xfrm>
        </p:grpSpPr>
        <p:pic>
          <p:nvPicPr>
            <p:cNvPr id="7" name="図 6"/>
            <p:cNvPicPr>
              <a:picLocks/>
            </p:cNvPicPr>
            <p:nvPr/>
          </p:nvPicPr>
          <p:blipFill>
            <a:blip r:embed="rId2"/>
            <a:stretch>
              <a:fillRect/>
            </a:stretch>
          </p:blipFill>
          <p:spPr>
            <a:xfrm>
              <a:off x="288288" y="4384272"/>
              <a:ext cx="9000000" cy="1599085"/>
            </a:xfrm>
            <a:prstGeom prst="rect">
              <a:avLst/>
            </a:prstGeom>
          </p:spPr>
        </p:pic>
        <mc:AlternateContent xmlns:mc="http://schemas.openxmlformats.org/markup-compatibility/2006" xmlns:a14="http://schemas.microsoft.com/office/drawing/2010/main">
          <mc:Choice Requires="a14">
            <p:sp>
              <p:nvSpPr>
                <p:cNvPr id="19" name="正方形/長方形 18"/>
                <p:cNvSpPr/>
                <p:nvPr/>
              </p:nvSpPr>
              <p:spPr>
                <a:xfrm>
                  <a:off x="2808451" y="4959158"/>
                  <a:ext cx="1242911" cy="4692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b="1" i="1" dirty="0">
                            <a:latin typeface="Cambria Math" panose="02040503050406030204" pitchFamily="18" charset="0"/>
                          </a:rPr>
                          <m:t>𝑵</m:t>
                        </m:r>
                        <m:r>
                          <a:rPr lang="en-US" altLang="ja-JP" sz="2215" b="1" i="1" dirty="0">
                            <a:latin typeface="Cambria Math" panose="02040503050406030204" pitchFamily="18" charset="0"/>
                          </a:rPr>
                          <m:t>(</m:t>
                        </m:r>
                        <m:r>
                          <a:rPr lang="en-US" altLang="ja-JP" sz="2215" b="1" i="1" dirty="0">
                            <a:latin typeface="Cambria Math" panose="02040503050406030204" pitchFamily="18" charset="0"/>
                          </a:rPr>
                          <m:t>𝟎</m:t>
                        </m:r>
                        <m:r>
                          <a:rPr lang="en-US" altLang="ja-JP" sz="2215" b="1" i="1" dirty="0">
                            <a:latin typeface="Cambria Math" panose="02040503050406030204" pitchFamily="18" charset="0"/>
                          </a:rPr>
                          <m:t>, </m:t>
                        </m:r>
                        <m:r>
                          <a:rPr lang="en-US" altLang="ja-JP" sz="2215" b="1" i="1" dirty="0">
                            <a:latin typeface="Cambria Math" panose="02040503050406030204" pitchFamily="18" charset="0"/>
                          </a:rPr>
                          <m:t>𝟏</m:t>
                        </m:r>
                        <m:r>
                          <a:rPr lang="en-US" altLang="ja-JP" sz="2215" b="1" i="1" dirty="0">
                            <a:latin typeface="Cambria Math" panose="02040503050406030204" pitchFamily="18" charset="0"/>
                          </a:rPr>
                          <m:t>)</m:t>
                        </m:r>
                      </m:oMath>
                    </m:oMathPara>
                  </a14:m>
                  <a:endParaRPr lang="ja-JP" altLang="en-US" sz="2215"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2808451" y="4959158"/>
                  <a:ext cx="1242911" cy="469296"/>
                </a:xfrm>
                <a:prstGeom prst="rect">
                  <a:avLst/>
                </a:prstGeom>
                <a:blipFill>
                  <a:blip r:embed="rId3"/>
                  <a:stretch>
                    <a:fillRect b="-15493"/>
                  </a:stretch>
                </a:blipFill>
              </p:spPr>
              <p:txBody>
                <a:bodyPr/>
                <a:lstStyle/>
                <a:p>
                  <a:r>
                    <a:rPr lang="ja-JP" altLang="en-US">
                      <a:noFill/>
                    </a:rPr>
                    <a:t> </a:t>
                  </a:r>
                </a:p>
              </p:txBody>
            </p:sp>
          </mc:Fallback>
        </mc:AlternateContent>
      </p:grpSp>
      <p:pic>
        <p:nvPicPr>
          <p:cNvPr id="6" name="図 5"/>
          <p:cNvPicPr>
            <a:picLocks/>
          </p:cNvPicPr>
          <p:nvPr/>
        </p:nvPicPr>
        <p:blipFill>
          <a:blip r:embed="rId2"/>
          <a:stretch>
            <a:fillRect/>
          </a:stretch>
        </p:blipFill>
        <p:spPr>
          <a:xfrm>
            <a:off x="1790112" y="1674627"/>
            <a:ext cx="8307692" cy="1476078"/>
          </a:xfrm>
          <a:prstGeom prst="rect">
            <a:avLst/>
          </a:prstGeom>
        </p:spPr>
      </p:pic>
      <mc:AlternateContent xmlns:mc="http://schemas.openxmlformats.org/markup-compatibility/2006" xmlns:a14="http://schemas.microsoft.com/office/drawing/2010/main">
        <mc:Choice Requires="a14">
          <p:sp>
            <p:nvSpPr>
              <p:cNvPr id="17" name="テキスト ボックス 16"/>
              <p:cNvSpPr txBox="1"/>
              <p:nvPr/>
            </p:nvSpPr>
            <p:spPr>
              <a:xfrm>
                <a:off x="3781642" y="3360524"/>
                <a:ext cx="1828474" cy="6403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215" i="1" smtClean="0">
                          <a:latin typeface="Cambria Math" charset="0"/>
                        </a:rPr>
                        <m:t>𝑧</m:t>
                      </m:r>
                      <m:r>
                        <a:rPr kumimoji="1" lang="en-US" altLang="ja-JP" sz="2215" i="1" smtClean="0">
                          <a:latin typeface="Cambria Math" charset="0"/>
                        </a:rPr>
                        <m:t>=</m:t>
                      </m:r>
                      <m:f>
                        <m:fPr>
                          <m:ctrlPr>
                            <a:rPr kumimoji="1" lang="mr-IN" altLang="ja-JP" sz="2215" i="1">
                              <a:latin typeface="Cambria Math" panose="02040503050406030204" pitchFamily="18" charset="0"/>
                            </a:rPr>
                          </m:ctrlPr>
                        </m:fPr>
                        <m:num>
                          <m:r>
                            <a:rPr kumimoji="1" lang="en-US" altLang="ja-JP" sz="2215" i="1">
                              <a:latin typeface="Cambria Math" charset="0"/>
                            </a:rPr>
                            <m:t>𝑥</m:t>
                          </m:r>
                          <m:r>
                            <a:rPr kumimoji="1" lang="en-US" altLang="ja-JP" sz="2215" i="1">
                              <a:latin typeface="Cambria Math" charset="0"/>
                            </a:rPr>
                            <m:t>−172</m:t>
                          </m:r>
                        </m:num>
                        <m:den>
                          <m:r>
                            <a:rPr kumimoji="1" lang="en-US" altLang="ja-JP" sz="2215" i="1">
                              <a:latin typeface="Cambria Math" charset="0"/>
                              <a:ea typeface="Cambria Math" charset="0"/>
                              <a:cs typeface="Cambria Math" charset="0"/>
                            </a:rPr>
                            <m:t>0</m:t>
                          </m:r>
                          <m:r>
                            <a:rPr kumimoji="1" lang="en-US" altLang="ja-JP" sz="2215" b="0" i="1" smtClean="0">
                              <a:latin typeface="Cambria Math" panose="02040503050406030204" pitchFamily="18" charset="0"/>
                              <a:ea typeface="Cambria Math" charset="0"/>
                              <a:cs typeface="Cambria Math" charset="0"/>
                            </a:rPr>
                            <m:t>.45</m:t>
                          </m:r>
                        </m:den>
                      </m:f>
                    </m:oMath>
                  </m:oMathPara>
                </a14:m>
                <a:endParaRPr kumimoji="1" lang="ja-JP" altLang="en-US" sz="2215" dirty="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781642" y="3360524"/>
                <a:ext cx="1828474" cy="640368"/>
              </a:xfrm>
              <a:prstGeom prst="rect">
                <a:avLst/>
              </a:prstGeom>
              <a:blipFill>
                <a:blip r:embed="rId4"/>
                <a:stretch>
                  <a:fillRect b="-13725"/>
                </a:stretch>
              </a:blipFill>
            </p:spPr>
            <p:txBody>
              <a:bodyPr/>
              <a:lstStyle/>
              <a:p>
                <a:r>
                  <a:rPr lang="ja-JP" altLang="en-US">
                    <a:noFill/>
                  </a:rPr>
                  <a:t> </a:t>
                </a:r>
              </a:p>
            </p:txBody>
          </p:sp>
        </mc:Fallback>
      </mc:AlternateContent>
      <p:sp>
        <p:nvSpPr>
          <p:cNvPr id="22" name="角丸四角形 21"/>
          <p:cNvSpPr/>
          <p:nvPr/>
        </p:nvSpPr>
        <p:spPr>
          <a:xfrm>
            <a:off x="3745902" y="3251369"/>
            <a:ext cx="1828474" cy="841543"/>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28" name="矢印: 下 27">
            <a:extLst>
              <a:ext uri="{FF2B5EF4-FFF2-40B4-BE49-F238E27FC236}">
                <a16:creationId xmlns:a16="http://schemas.microsoft.com/office/drawing/2014/main" id="{BCA8C2DC-0B91-4289-A6D5-5252421477C0}"/>
              </a:ext>
            </a:extLst>
          </p:cNvPr>
          <p:cNvSpPr/>
          <p:nvPr/>
        </p:nvSpPr>
        <p:spPr bwMode="auto">
          <a:xfrm>
            <a:off x="4469639" y="2422478"/>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31" name="矢印: 下 30">
            <a:extLst>
              <a:ext uri="{FF2B5EF4-FFF2-40B4-BE49-F238E27FC236}">
                <a16:creationId xmlns:a16="http://schemas.microsoft.com/office/drawing/2014/main" id="{775A02CA-C445-455B-87B7-C61C8498EF54}"/>
              </a:ext>
            </a:extLst>
          </p:cNvPr>
          <p:cNvSpPr/>
          <p:nvPr/>
        </p:nvSpPr>
        <p:spPr bwMode="auto">
          <a:xfrm>
            <a:off x="4469639" y="4196598"/>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222009C3-1CFB-4A4E-AA21-2095BE4B2A10}"/>
                  </a:ext>
                </a:extLst>
              </p:cNvPr>
              <p:cNvSpPr/>
              <p:nvPr/>
            </p:nvSpPr>
            <p:spPr>
              <a:xfrm>
                <a:off x="3724067" y="1815101"/>
                <a:ext cx="1932004" cy="4331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b="1" i="1" dirty="0" smtClean="0">
                          <a:latin typeface="Cambria Math" panose="02040503050406030204" pitchFamily="18" charset="0"/>
                        </a:rPr>
                        <m:t>𝑵</m:t>
                      </m:r>
                      <m:r>
                        <a:rPr lang="en-US" altLang="ja-JP" sz="2215" b="1" i="1" dirty="0" smtClean="0">
                          <a:latin typeface="Cambria Math" panose="02040503050406030204" pitchFamily="18" charset="0"/>
                        </a:rPr>
                        <m:t>(</m:t>
                      </m:r>
                      <m:r>
                        <a:rPr lang="en-US" altLang="ja-JP" sz="2215" b="1" i="1" dirty="0" smtClean="0">
                          <a:latin typeface="Cambria Math" panose="02040503050406030204" pitchFamily="18" charset="0"/>
                        </a:rPr>
                        <m:t>𝟏𝟕𝟐</m:t>
                      </m:r>
                      <m:r>
                        <a:rPr lang="en-US" altLang="ja-JP" sz="2215" b="1" i="1" dirty="0">
                          <a:latin typeface="Cambria Math" panose="02040503050406030204" pitchFamily="18" charset="0"/>
                        </a:rPr>
                        <m:t>,</m:t>
                      </m:r>
                      <m:r>
                        <a:rPr lang="en-US" altLang="ja-JP" sz="2215" b="1" i="1" dirty="0">
                          <a:latin typeface="Cambria Math" panose="02040503050406030204" pitchFamily="18" charset="0"/>
                        </a:rPr>
                        <m:t>𝟎</m:t>
                      </m:r>
                      <m:r>
                        <a:rPr lang="en-US" altLang="ja-JP" sz="2215" b="1" i="1" dirty="0" smtClean="0">
                          <a:latin typeface="Cambria Math" panose="02040503050406030204" pitchFamily="18" charset="0"/>
                        </a:rPr>
                        <m:t>.</m:t>
                      </m:r>
                      <m:r>
                        <a:rPr lang="en-US" altLang="ja-JP" sz="2215" b="1" i="1" dirty="0" smtClean="0">
                          <a:latin typeface="Cambria Math" panose="02040503050406030204" pitchFamily="18" charset="0"/>
                        </a:rPr>
                        <m:t>𝟒𝟓</m:t>
                      </m:r>
                      <m:r>
                        <a:rPr lang="en-US" altLang="ja-JP" sz="2215" b="1" i="1" dirty="0">
                          <a:latin typeface="Cambria Math" panose="02040503050406030204" pitchFamily="18" charset="0"/>
                        </a:rPr>
                        <m:t>)</m:t>
                      </m:r>
                    </m:oMath>
                  </m:oMathPara>
                </a14:m>
                <a:endParaRPr lang="ja-JP" altLang="en-US" sz="1846" dirty="0"/>
              </a:p>
            </p:txBody>
          </p:sp>
        </mc:Choice>
        <mc:Fallback xmlns="">
          <p:sp>
            <p:nvSpPr>
              <p:cNvPr id="29" name="正方形/長方形 28">
                <a:extLst>
                  <a:ext uri="{FF2B5EF4-FFF2-40B4-BE49-F238E27FC236}">
                    <a16:creationId xmlns:a16="http://schemas.microsoft.com/office/drawing/2014/main" id="{222009C3-1CFB-4A4E-AA21-2095BE4B2A10}"/>
                  </a:ext>
                </a:extLst>
              </p:cNvPr>
              <p:cNvSpPr>
                <a:spLocks noRot="1" noChangeAspect="1" noMove="1" noResize="1" noEditPoints="1" noAdjustHandles="1" noChangeArrowheads="1" noChangeShapeType="1" noTextEdit="1"/>
              </p:cNvSpPr>
              <p:nvPr/>
            </p:nvSpPr>
            <p:spPr>
              <a:xfrm>
                <a:off x="3724067" y="1815101"/>
                <a:ext cx="1932004" cy="433196"/>
              </a:xfrm>
              <a:prstGeom prst="rect">
                <a:avLst/>
              </a:prstGeom>
              <a:blipFill>
                <a:blip r:embed="rId5"/>
                <a:stretch>
                  <a:fillRect b="-17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6FC45AAA-CB3E-0C45-BFF7-D1A22E143D89}"/>
                  </a:ext>
                </a:extLst>
              </p:cNvPr>
              <p:cNvSpPr txBox="1"/>
              <p:nvPr/>
            </p:nvSpPr>
            <p:spPr>
              <a:xfrm>
                <a:off x="6845414" y="3248163"/>
                <a:ext cx="659155"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846" i="1" dirty="0" smtClean="0">
                          <a:latin typeface="Cambria Math" panose="02040503050406030204" pitchFamily="18" charset="0"/>
                          <a:ea typeface="メイリオ" panose="020B0604030504040204" pitchFamily="50" charset="-128"/>
                        </a:rPr>
                        <m:t>1</m:t>
                      </m:r>
                      <m:r>
                        <a:rPr kumimoji="1" lang="en-US" altLang="ja-JP" sz="1846" b="0" i="1" dirty="0" smtClean="0">
                          <a:latin typeface="Cambria Math" panose="02040503050406030204" pitchFamily="18" charset="0"/>
                          <a:ea typeface="メイリオ" panose="020B0604030504040204" pitchFamily="50" charset="-128"/>
                        </a:rPr>
                        <m:t>73</m:t>
                      </m:r>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32" name="テキスト ボックス 31">
                <a:extLst>
                  <a:ext uri="{FF2B5EF4-FFF2-40B4-BE49-F238E27FC236}">
                    <a16:creationId xmlns:a16="http://schemas.microsoft.com/office/drawing/2014/main" id="{6FC45AAA-CB3E-0C45-BFF7-D1A22E143D89}"/>
                  </a:ext>
                </a:extLst>
              </p:cNvPr>
              <p:cNvSpPr txBox="1">
                <a:spLocks noRot="1" noChangeAspect="1" noMove="1" noResize="1" noEditPoints="1" noAdjustHandles="1" noChangeArrowheads="1" noChangeShapeType="1" noTextEdit="1"/>
              </p:cNvSpPr>
              <p:nvPr/>
            </p:nvSpPr>
            <p:spPr>
              <a:xfrm>
                <a:off x="6845414" y="3248163"/>
                <a:ext cx="659155" cy="376385"/>
              </a:xfrm>
              <a:prstGeom prst="rect">
                <a:avLst/>
              </a:prstGeom>
              <a:blipFill>
                <a:blip r:embed="rId6"/>
                <a:stretch>
                  <a:fillRect/>
                </a:stretch>
              </a:blipFill>
            </p:spPr>
            <p:txBody>
              <a:bodyPr/>
              <a:lstStyle/>
              <a:p>
                <a:r>
                  <a:rPr lang="ja-JP" altLang="en-US">
                    <a:noFill/>
                  </a:rPr>
                  <a:t> </a:t>
                </a:r>
              </a:p>
            </p:txBody>
          </p:sp>
        </mc:Fallback>
      </mc:AlternateContent>
      <p:sp>
        <p:nvSpPr>
          <p:cNvPr id="33" name="タイトル 1">
            <a:extLst>
              <a:ext uri="{FF2B5EF4-FFF2-40B4-BE49-F238E27FC236}">
                <a16:creationId xmlns:a16="http://schemas.microsoft.com/office/drawing/2014/main" id="{00CCF495-0BF6-2B43-95D9-9B4778893DA5}"/>
              </a:ext>
            </a:extLst>
          </p:cNvPr>
          <p:cNvSpPr txBox="1">
            <a:spLocks/>
          </p:cNvSpPr>
          <p:nvPr/>
        </p:nvSpPr>
        <p:spPr bwMode="auto">
          <a:xfrm>
            <a:off x="1105200" y="310307"/>
            <a:ext cx="7496906" cy="621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200" b="1">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sz="2600">
                <a:solidFill>
                  <a:schemeClr val="tx1"/>
                </a:solidFill>
                <a:latin typeface="Arial" charset="0"/>
                <a:ea typeface="ＭＳ Ｐゴシック" pitchFamily="50" charset="-128"/>
              </a:defRPr>
            </a:lvl2pPr>
            <a:lvl3pPr algn="l" rtl="0" eaLnBrk="0" fontAlgn="base" hangingPunct="0">
              <a:spcBef>
                <a:spcPct val="0"/>
              </a:spcBef>
              <a:spcAft>
                <a:spcPct val="0"/>
              </a:spcAft>
              <a:defRPr sz="2600">
                <a:solidFill>
                  <a:schemeClr val="tx1"/>
                </a:solidFill>
                <a:latin typeface="Arial" charset="0"/>
                <a:ea typeface="ＭＳ Ｐゴシック" pitchFamily="50" charset="-128"/>
              </a:defRPr>
            </a:lvl3pPr>
            <a:lvl4pPr algn="l" rtl="0" eaLnBrk="0" fontAlgn="base" hangingPunct="0">
              <a:spcBef>
                <a:spcPct val="0"/>
              </a:spcBef>
              <a:spcAft>
                <a:spcPct val="0"/>
              </a:spcAft>
              <a:defRPr sz="2600">
                <a:solidFill>
                  <a:schemeClr val="tx1"/>
                </a:solidFill>
                <a:latin typeface="Arial" charset="0"/>
                <a:ea typeface="ＭＳ Ｐゴシック" pitchFamily="50" charset="-128"/>
              </a:defRPr>
            </a:lvl4pPr>
            <a:lvl5pPr algn="l" rtl="0" eaLnBrk="0" fontAlgn="base" hangingPunct="0">
              <a:spcBef>
                <a:spcPct val="0"/>
              </a:spcBef>
              <a:spcAft>
                <a:spcPct val="0"/>
              </a:spcAft>
              <a:defRPr sz="2600">
                <a:solidFill>
                  <a:schemeClr val="tx1"/>
                </a:solidFill>
                <a:latin typeface="Arial" charset="0"/>
                <a:ea typeface="ＭＳ Ｐゴシック" pitchFamily="50" charset="-128"/>
              </a:defRPr>
            </a:lvl5pPr>
            <a:lvl6pPr marL="457200" algn="l" rtl="0" fontAlgn="base">
              <a:spcBef>
                <a:spcPct val="0"/>
              </a:spcBef>
              <a:spcAft>
                <a:spcPct val="0"/>
              </a:spcAft>
              <a:defRPr sz="2600">
                <a:solidFill>
                  <a:schemeClr val="tx1"/>
                </a:solidFill>
                <a:latin typeface="Arial" charset="0"/>
                <a:ea typeface="ＭＳ Ｐゴシック" pitchFamily="50" charset="-128"/>
              </a:defRPr>
            </a:lvl6pPr>
            <a:lvl7pPr marL="914400" algn="l" rtl="0" fontAlgn="base">
              <a:spcBef>
                <a:spcPct val="0"/>
              </a:spcBef>
              <a:spcAft>
                <a:spcPct val="0"/>
              </a:spcAft>
              <a:defRPr sz="2600">
                <a:solidFill>
                  <a:schemeClr val="tx1"/>
                </a:solidFill>
                <a:latin typeface="Arial" charset="0"/>
                <a:ea typeface="ＭＳ Ｐゴシック" pitchFamily="50" charset="-128"/>
              </a:defRPr>
            </a:lvl7pPr>
            <a:lvl8pPr marL="1371600" algn="l" rtl="0" fontAlgn="base">
              <a:spcBef>
                <a:spcPct val="0"/>
              </a:spcBef>
              <a:spcAft>
                <a:spcPct val="0"/>
              </a:spcAft>
              <a:defRPr sz="2600">
                <a:solidFill>
                  <a:schemeClr val="tx1"/>
                </a:solidFill>
                <a:latin typeface="Arial" charset="0"/>
                <a:ea typeface="ＭＳ Ｐゴシック" pitchFamily="50" charset="-128"/>
              </a:defRPr>
            </a:lvl8pPr>
            <a:lvl9pPr marL="1828800" algn="l" rtl="0" fontAlgn="base">
              <a:spcBef>
                <a:spcPct val="0"/>
              </a:spcBef>
              <a:spcAft>
                <a:spcPct val="0"/>
              </a:spcAft>
              <a:defRPr sz="2600">
                <a:solidFill>
                  <a:schemeClr val="tx1"/>
                </a:solidFill>
                <a:latin typeface="Arial" charset="0"/>
                <a:ea typeface="ＭＳ Ｐゴシック" pitchFamily="50" charset="-128"/>
              </a:defRPr>
            </a:lvl9pPr>
          </a:lstStyle>
          <a:p>
            <a:r>
              <a:rPr lang="en-US" altLang="ja-JP" sz="2585" kern="0" dirty="0"/>
              <a:t>N(172,0.45)</a:t>
            </a:r>
            <a:r>
              <a:rPr lang="ja-JP" altLang="en-US" sz="2585" kern="0"/>
              <a:t> において１</a:t>
            </a:r>
            <a:r>
              <a:rPr lang="en-US" altLang="ja-JP" sz="2585" kern="0" dirty="0"/>
              <a:t>73</a:t>
            </a:r>
            <a:r>
              <a:rPr lang="ja-JP" altLang="en-US" sz="2585" kern="0"/>
              <a:t>以上の確率を求めよ</a:t>
            </a:r>
            <a:endParaRPr kumimoji="1" lang="ja-JP" altLang="en-US" sz="2585" kern="0" dirty="0"/>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3196A03-0039-5941-93E6-A57C3ACAAC5D}"/>
                  </a:ext>
                </a:extLst>
              </p:cNvPr>
              <p:cNvSpPr txBox="1"/>
              <p:nvPr/>
            </p:nvSpPr>
            <p:spPr>
              <a:xfrm>
                <a:off x="6821369" y="5968936"/>
                <a:ext cx="707245"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846" b="0" i="1" dirty="0" smtClean="0">
                          <a:latin typeface="Cambria Math" panose="02040503050406030204" pitchFamily="18" charset="0"/>
                          <a:ea typeface="メイリオ" panose="020B0604030504040204" pitchFamily="50" charset="-128"/>
                        </a:rPr>
                        <m:t>2.22</m:t>
                      </m:r>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6" name="テキスト ボックス 25">
                <a:extLst>
                  <a:ext uri="{FF2B5EF4-FFF2-40B4-BE49-F238E27FC236}">
                    <a16:creationId xmlns:a16="http://schemas.microsoft.com/office/drawing/2014/main" id="{F3196A03-0039-5941-93E6-A57C3ACAAC5D}"/>
                  </a:ext>
                </a:extLst>
              </p:cNvPr>
              <p:cNvSpPr txBox="1">
                <a:spLocks noRot="1" noChangeAspect="1" noMove="1" noResize="1" noEditPoints="1" noAdjustHandles="1" noChangeArrowheads="1" noChangeShapeType="1" noTextEdit="1"/>
              </p:cNvSpPr>
              <p:nvPr/>
            </p:nvSpPr>
            <p:spPr>
              <a:xfrm>
                <a:off x="6821369" y="5968936"/>
                <a:ext cx="707245" cy="376385"/>
              </a:xfrm>
              <a:prstGeom prst="rect">
                <a:avLst/>
              </a:prstGeom>
              <a:blipFill>
                <a:blip r:embed="rId7"/>
                <a:stretch>
                  <a:fillRect/>
                </a:stretch>
              </a:blipFill>
            </p:spPr>
            <p:txBody>
              <a:bodyPr/>
              <a:lstStyle/>
              <a:p>
                <a:r>
                  <a:rPr lang="ja-JP" altLang="en-US">
                    <a:noFill/>
                  </a:rPr>
                  <a:t> </a:t>
                </a:r>
              </a:p>
            </p:txBody>
          </p:sp>
        </mc:Fallback>
      </mc:AlternateContent>
      <p:sp>
        <p:nvSpPr>
          <p:cNvPr id="15" name="テキスト ボックス 14">
            <a:extLst>
              <a:ext uri="{FF2B5EF4-FFF2-40B4-BE49-F238E27FC236}">
                <a16:creationId xmlns:a16="http://schemas.microsoft.com/office/drawing/2014/main" id="{3646C5E4-454B-BD46-9EFD-7D10110F835E}"/>
              </a:ext>
            </a:extLst>
          </p:cNvPr>
          <p:cNvSpPr txBox="1"/>
          <p:nvPr/>
        </p:nvSpPr>
        <p:spPr>
          <a:xfrm>
            <a:off x="5846247" y="4943836"/>
            <a:ext cx="1039067" cy="461665"/>
          </a:xfrm>
          <a:prstGeom prst="rect">
            <a:avLst/>
          </a:prstGeom>
          <a:noFill/>
        </p:spPr>
        <p:txBody>
          <a:bodyPr wrap="none" rtlCol="0">
            <a:spAutoFit/>
          </a:bodyPr>
          <a:lstStyle/>
          <a:p>
            <a:r>
              <a:rPr kumimoji="1" lang="en-US" altLang="ja-JP" sz="2400" dirty="0"/>
              <a:t>0.9868</a:t>
            </a:r>
            <a:endParaRPr kumimoji="1" lang="ja-JP" altLang="en-US" sz="2400"/>
          </a:p>
        </p:txBody>
      </p:sp>
      <mc:AlternateContent xmlns:mc="http://schemas.openxmlformats.org/markup-compatibility/2006" xmlns:a14="http://schemas.microsoft.com/office/drawing/2010/main">
        <mc:Choice Requires="a14">
          <p:sp>
            <p:nvSpPr>
              <p:cNvPr id="2" name="角丸四角形吹き出し 1">
                <a:extLst>
                  <a:ext uri="{FF2B5EF4-FFF2-40B4-BE49-F238E27FC236}">
                    <a16:creationId xmlns:a16="http://schemas.microsoft.com/office/drawing/2014/main" id="{1DC211B7-92F7-1743-BA56-7A1C9D4DC954}"/>
                  </a:ext>
                </a:extLst>
              </p:cNvPr>
              <p:cNvSpPr/>
              <p:nvPr/>
            </p:nvSpPr>
            <p:spPr bwMode="auto">
              <a:xfrm>
                <a:off x="7855400" y="3893702"/>
                <a:ext cx="4184200" cy="809854"/>
              </a:xfrm>
              <a:prstGeom prst="wedgeRoundRectCallout">
                <a:avLst>
                  <a:gd name="adj1" fmla="val -57341"/>
                  <a:gd name="adj2" fmla="val -188201"/>
                  <a:gd name="adj3" fmla="val 16667"/>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14:m>
                  <m:oMath xmlns:m="http://schemas.openxmlformats.org/officeDocument/2006/math">
                    <m:r>
                      <m:rPr>
                        <m:nor/>
                      </m:rPr>
                      <a:rPr lang="ja-JP" altLang="ja-JP">
                        <a:latin typeface="メイリオ" panose="020B0604030504040204" pitchFamily="50" charset="-128"/>
                        <a:ea typeface="メイリオ" panose="020B0604030504040204" pitchFamily="50" charset="-128"/>
                      </a:rPr>
                      <m:t>標本平均が</m:t>
                    </m:r>
                    <m:r>
                      <m:rPr>
                        <m:nor/>
                      </m:rPr>
                      <a:rPr lang="en-US" altLang="ja-JP" dirty="0">
                        <a:latin typeface="メイリオ" panose="020B0604030504040204" pitchFamily="50" charset="-128"/>
                        <a:ea typeface="メイリオ" panose="020B0604030504040204" pitchFamily="50" charset="-128"/>
                      </a:rPr>
                      <m:t>173</m:t>
                    </m:r>
                    <m:r>
                      <m:rPr>
                        <m:nor/>
                      </m:rPr>
                      <a:rPr lang="en-US" altLang="ja-JP" dirty="0">
                        <a:latin typeface="メイリオ" panose="020B0604030504040204" pitchFamily="50" charset="-128"/>
                        <a:ea typeface="メイリオ" panose="020B0604030504040204" pitchFamily="50" charset="-128"/>
                      </a:rPr>
                      <m:t>cm</m:t>
                    </m:r>
                    <m:r>
                      <a:rPr lang="ja-JP" altLang="en-US" i="1" dirty="0">
                        <a:latin typeface="Cambria Math" panose="02040503050406030204" pitchFamily="18" charset="0"/>
                        <a:ea typeface="メイリオ" panose="020B0604030504040204" pitchFamily="50" charset="-128"/>
                      </a:rPr>
                      <m:t>を</m:t>
                    </m:r>
                    <m:r>
                      <m:rPr>
                        <m:nor/>
                      </m:rPr>
                      <a:rPr lang="ja-JP" altLang="en-US">
                        <a:latin typeface="メイリオ" panose="020B0604030504040204" pitchFamily="50" charset="-128"/>
                        <a:ea typeface="メイリオ" panose="020B0604030504040204" pitchFamily="50" charset="-128"/>
                      </a:rPr>
                      <m:t>超える確率は</m:t>
                    </m:r>
                  </m:oMath>
                </a14:m>
                <a:r>
                  <a:rPr lang="en-US" altLang="ja-JP" dirty="0">
                    <a:cs typeface="Arial" charset="0"/>
                  </a:rPr>
                  <a:t>1.32%</a:t>
                </a:r>
                <a:endParaRPr lang="ja-JP" altLang="en-US">
                  <a:cs typeface="Arial" charset="0"/>
                </a:endParaRPr>
              </a:p>
            </p:txBody>
          </p:sp>
        </mc:Choice>
        <mc:Fallback xmlns="">
          <p:sp>
            <p:nvSpPr>
              <p:cNvPr id="2" name="角丸四角形吹き出し 1">
                <a:extLst>
                  <a:ext uri="{FF2B5EF4-FFF2-40B4-BE49-F238E27FC236}">
                    <a16:creationId xmlns:a16="http://schemas.microsoft.com/office/drawing/2014/main" id="{1DC211B7-92F7-1743-BA56-7A1C9D4DC954}"/>
                  </a:ext>
                </a:extLst>
              </p:cNvPr>
              <p:cNvSpPr>
                <a:spLocks noRot="1" noChangeAspect="1" noMove="1" noResize="1" noEditPoints="1" noAdjustHandles="1" noChangeArrowheads="1" noChangeShapeType="1" noTextEdit="1"/>
              </p:cNvSpPr>
              <p:nvPr/>
            </p:nvSpPr>
            <p:spPr bwMode="auto">
              <a:xfrm>
                <a:off x="7855400" y="3893702"/>
                <a:ext cx="4184200" cy="809854"/>
              </a:xfrm>
              <a:prstGeom prst="wedgeRoundRectCallout">
                <a:avLst>
                  <a:gd name="adj1" fmla="val -57341"/>
                  <a:gd name="adj2" fmla="val -188201"/>
                  <a:gd name="adj3" fmla="val 16667"/>
                </a:avLst>
              </a:prstGeom>
              <a:blipFill>
                <a:blip r:embed="rId8"/>
                <a:stretch>
                  <a:fillRect b="-1316"/>
                </a:stretch>
              </a:blipFill>
              <a:ln w="9525" cap="flat" cmpd="sng" algn="ctr">
                <a:solidFill>
                  <a:srgbClr val="FF0000"/>
                </a:solidFill>
                <a:prstDash val="solid"/>
                <a:round/>
                <a:headEnd type="none" w="med" len="med"/>
                <a:tailEnd type="none" w="med" len="med"/>
              </a:ln>
              <a:effectLst/>
            </p:spPr>
            <p:txBody>
              <a:bodyPr/>
              <a:lstStyle/>
              <a:p>
                <a:r>
                  <a:rPr lang="ja-JP" altLang="en-US">
                    <a:noFill/>
                  </a:rPr>
                  <a:t> </a:t>
                </a:r>
              </a:p>
            </p:txBody>
          </p:sp>
        </mc:Fallback>
      </mc:AlternateContent>
    </p:spTree>
    <p:extLst>
      <p:ext uri="{BB962C8B-B14F-4D97-AF65-F5344CB8AC3E}">
        <p14:creationId xmlns:p14="http://schemas.microsoft.com/office/powerpoint/2010/main" val="282603625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問題</a:t>
            </a:r>
          </a:p>
        </p:txBody>
      </p:sp>
      <p:sp>
        <p:nvSpPr>
          <p:cNvPr id="3" name="正方形/長方形 2">
            <a:extLst>
              <a:ext uri="{FF2B5EF4-FFF2-40B4-BE49-F238E27FC236}">
                <a16:creationId xmlns:a16="http://schemas.microsoft.com/office/drawing/2014/main" id="{BC794D0C-4E8A-4526-9F0F-F99357E4CEC1}"/>
              </a:ext>
            </a:extLst>
          </p:cNvPr>
          <p:cNvSpPr/>
          <p:nvPr/>
        </p:nvSpPr>
        <p:spPr bwMode="auto">
          <a:xfrm>
            <a:off x="2286000" y="1371601"/>
            <a:ext cx="7620000" cy="1828799"/>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B99816CB-B02A-46B0-AB74-8E691DD5FB35}"/>
                  </a:ext>
                </a:extLst>
              </p:cNvPr>
              <p:cNvSpPr/>
              <p:nvPr/>
            </p:nvSpPr>
            <p:spPr>
              <a:xfrm>
                <a:off x="2500329" y="1669146"/>
                <a:ext cx="7164838" cy="1277273"/>
              </a:xfrm>
              <a:prstGeom prst="rect">
                <a:avLst/>
              </a:prstGeom>
            </p:spPr>
            <p:txBody>
              <a:bodyPr wrap="square">
                <a:spAutoFit/>
              </a:bodyPr>
              <a:lstStyle/>
              <a:p>
                <a:pPr algn="l"/>
                <a:r>
                  <a:rPr lang="ja-JP" altLang="ja-JP" sz="1800" dirty="0">
                    <a:latin typeface="メイリオ" panose="020B0604030504040204" pitchFamily="50" charset="-128"/>
                    <a:ea typeface="メイリオ" panose="020B0604030504040204" pitchFamily="50" charset="-128"/>
                  </a:rPr>
                  <a:t>平均</a:t>
                </a:r>
                <a:r>
                  <a:rPr lang="en-US" altLang="ja-JP" sz="1800" dirty="0">
                    <a:latin typeface="メイリオ" panose="020B0604030504040204" pitchFamily="50" charset="-128"/>
                    <a:ea typeface="メイリオ" panose="020B0604030504040204" pitchFamily="50" charset="-128"/>
                  </a:rPr>
                  <a:t> </a:t>
                </a:r>
                <a14:m>
                  <m:oMath xmlns:m="http://schemas.openxmlformats.org/officeDocument/2006/math">
                    <m:r>
                      <a:rPr lang="en-US" altLang="ja-JP" sz="1800" i="1" dirty="0">
                        <a:latin typeface="Cambria Math" panose="02040503050406030204" pitchFamily="18" charset="0"/>
                      </a:rPr>
                      <m:t>𝜇</m:t>
                    </m:r>
                    <m:r>
                      <a:rPr lang="en-US" altLang="ja-JP" sz="1800" i="1" dirty="0">
                        <a:latin typeface="Cambria Math" panose="02040503050406030204" pitchFamily="18" charset="0"/>
                      </a:rPr>
                      <m:t>=500</m:t>
                    </m:r>
                  </m:oMath>
                </a14:m>
                <a:r>
                  <a:rPr lang="ja-JP" altLang="ja-JP" sz="1800" dirty="0">
                    <a:latin typeface="メイリオ" panose="020B0604030504040204" pitchFamily="50" charset="-128"/>
                    <a:ea typeface="メイリオ" panose="020B0604030504040204" pitchFamily="50" charset="-128"/>
                  </a:rPr>
                  <a:t>、標準偏差が</a:t>
                </a:r>
                <a14:m>
                  <m:oMath xmlns:m="http://schemas.openxmlformats.org/officeDocument/2006/math">
                    <m:r>
                      <a:rPr lang="en-US" altLang="ja-JP" sz="1800" i="1" dirty="0">
                        <a:latin typeface="Cambria Math" panose="02040503050406030204" pitchFamily="18" charset="0"/>
                      </a:rPr>
                      <m:t>𝜎</m:t>
                    </m:r>
                    <m:r>
                      <a:rPr lang="en-US" altLang="ja-JP" sz="1800" i="1" dirty="0">
                        <a:latin typeface="Cambria Math" panose="02040503050406030204" pitchFamily="18" charset="0"/>
                      </a:rPr>
                      <m:t>=80</m:t>
                    </m:r>
                  </m:oMath>
                </a14:m>
                <a:r>
                  <a:rPr lang="ja-JP" altLang="ja-JP" sz="1800" dirty="0">
                    <a:latin typeface="メイリオ" panose="020B0604030504040204" pitchFamily="50" charset="-128"/>
                    <a:ea typeface="メイリオ" panose="020B0604030504040204" pitchFamily="50" charset="-128"/>
                  </a:rPr>
                  <a:t>の母集団か</a:t>
                </a:r>
                <a:r>
                  <a:rPr lang="ja-JP" altLang="en-US" sz="1800" dirty="0">
                    <a:latin typeface="メイリオ" panose="020B0604030504040204" pitchFamily="50" charset="-128"/>
                    <a:ea typeface="メイリオ" panose="020B0604030504040204" pitchFamily="50" charset="-128"/>
                  </a:rPr>
                  <a:t>ら</a:t>
                </a:r>
                <a:r>
                  <a:rPr lang="en-US" altLang="ja-JP" sz="1800" dirty="0">
                    <a:latin typeface="メイリオ" panose="020B0604030504040204" pitchFamily="50" charset="-128"/>
                    <a:ea typeface="メイリオ" panose="020B0604030504040204" pitchFamily="50" charset="-128"/>
                  </a:rPr>
                  <a:t>100</a:t>
                </a:r>
                <a:r>
                  <a:rPr lang="ja-JP" altLang="en-US" sz="1800" dirty="0">
                    <a:latin typeface="メイリオ" panose="020B0604030504040204" pitchFamily="50" charset="-128"/>
                    <a:ea typeface="メイリオ" panose="020B0604030504040204" pitchFamily="50" charset="-128"/>
                  </a:rPr>
                  <a:t>個</a:t>
                </a:r>
                <a:r>
                  <a:rPr lang="ja-JP" altLang="ja-JP" sz="1800" dirty="0">
                    <a:latin typeface="メイリオ" panose="020B0604030504040204" pitchFamily="50" charset="-128"/>
                    <a:ea typeface="メイリオ" panose="020B0604030504040204" pitchFamily="50" charset="-128"/>
                  </a:rPr>
                  <a:t>のサンプ</a:t>
                </a:r>
                <a:r>
                  <a:rPr lang="ja-JP" altLang="en-US" sz="1800" dirty="0">
                    <a:latin typeface="メイリオ" panose="020B0604030504040204" pitchFamily="50" charset="-128"/>
                    <a:ea typeface="メイリオ" panose="020B0604030504040204" pitchFamily="50" charset="-128"/>
                  </a:rPr>
                  <a:t>リングが行われた。このとき</a:t>
                </a:r>
                <a:endParaRPr lang="en-US" altLang="ja-JP" sz="1800" dirty="0">
                  <a:latin typeface="メイリオ" panose="020B0604030504040204" pitchFamily="50" charset="-128"/>
                  <a:ea typeface="メイリオ" panose="020B0604030504040204" pitchFamily="50" charset="-128"/>
                </a:endParaRPr>
              </a:p>
              <a:p>
                <a:pPr algn="l"/>
                <a:endParaRPr lang="ja-JP" altLang="ja-JP" sz="500" dirty="0">
                  <a:latin typeface="メイリオ" panose="020B0604030504040204" pitchFamily="50" charset="-128"/>
                  <a:ea typeface="メイリオ" panose="020B0604030504040204" pitchFamily="50" charset="-128"/>
                </a:endParaRPr>
              </a:p>
              <a:p>
                <a:pPr algn="l"/>
                <a:r>
                  <a:rPr lang="en-US" altLang="ja-JP" sz="1800" dirty="0">
                    <a:latin typeface="メイリオ" panose="020B0604030504040204" pitchFamily="50" charset="-128"/>
                    <a:ea typeface="メイリオ" panose="020B0604030504040204" pitchFamily="50" charset="-128"/>
                  </a:rPr>
                  <a:t>(1)</a:t>
                </a:r>
                <a:r>
                  <a:rPr lang="ja-JP" altLang="ja-JP" sz="1800" dirty="0">
                    <a:latin typeface="メイリオ" panose="020B0604030504040204" pitchFamily="50" charset="-128"/>
                    <a:ea typeface="メイリオ" panose="020B0604030504040204" pitchFamily="50" charset="-128"/>
                  </a:rPr>
                  <a:t>標本平均が区間</a:t>
                </a:r>
                <a:r>
                  <a:rPr lang="en-US" altLang="ja-JP" sz="1800" dirty="0">
                    <a:latin typeface="メイリオ" panose="020B0604030504040204" pitchFamily="50" charset="-128"/>
                    <a:ea typeface="メイリオ" panose="020B0604030504040204" pitchFamily="50" charset="-128"/>
                  </a:rPr>
                  <a:t> [490, 510] </a:t>
                </a:r>
                <a:r>
                  <a:rPr lang="ja-JP" altLang="ja-JP" sz="1800" dirty="0">
                    <a:latin typeface="メイリオ" panose="020B0604030504040204" pitchFamily="50" charset="-128"/>
                    <a:ea typeface="メイリオ" panose="020B0604030504040204" pitchFamily="50" charset="-128"/>
                  </a:rPr>
                  <a:t>に入る確率は？</a:t>
                </a:r>
              </a:p>
              <a:p>
                <a:pPr algn="l"/>
                <a:r>
                  <a:rPr lang="en-US" altLang="ja-JP" sz="1800" dirty="0">
                    <a:latin typeface="メイリオ" panose="020B0604030504040204" pitchFamily="50" charset="-128"/>
                    <a:ea typeface="メイリオ" panose="020B0604030504040204" pitchFamily="50" charset="-128"/>
                  </a:rPr>
                  <a:t>(2)</a:t>
                </a:r>
                <a:r>
                  <a:rPr lang="ja-JP" altLang="ja-JP" sz="1800" dirty="0">
                    <a:latin typeface="メイリオ" panose="020B0604030504040204" pitchFamily="50" charset="-128"/>
                    <a:ea typeface="メイリオ" panose="020B0604030504040204" pitchFamily="50" charset="-128"/>
                  </a:rPr>
                  <a:t>標本平均分布の中央</a:t>
                </a:r>
                <a:r>
                  <a:rPr lang="en-US" altLang="ja-JP" sz="1800" dirty="0">
                    <a:latin typeface="メイリオ" panose="020B0604030504040204" pitchFamily="50" charset="-128"/>
                    <a:ea typeface="メイリオ" panose="020B0604030504040204" pitchFamily="50" charset="-128"/>
                  </a:rPr>
                  <a:t>95</a:t>
                </a:r>
                <a:r>
                  <a:rPr lang="ja-JP" altLang="ja-JP" sz="1800" dirty="0">
                    <a:latin typeface="メイリオ" panose="020B0604030504040204" pitchFamily="50" charset="-128"/>
                    <a:ea typeface="メイリオ" panose="020B0604030504040204" pitchFamily="50" charset="-128"/>
                  </a:rPr>
                  <a:t>％をカバーする区間は？</a:t>
                </a:r>
              </a:p>
            </p:txBody>
          </p:sp>
        </mc:Choice>
        <mc:Fallback xmlns="">
          <p:sp>
            <p:nvSpPr>
              <p:cNvPr id="4" name="正方形/長方形 3">
                <a:extLst>
                  <a:ext uri="{FF2B5EF4-FFF2-40B4-BE49-F238E27FC236}">
                    <a16:creationId xmlns:a16="http://schemas.microsoft.com/office/drawing/2014/main" id="{B99816CB-B02A-46B0-AB74-8E691DD5FB35}"/>
                  </a:ext>
                </a:extLst>
              </p:cNvPr>
              <p:cNvSpPr>
                <a:spLocks noRot="1" noChangeAspect="1" noMove="1" noResize="1" noEditPoints="1" noAdjustHandles="1" noChangeArrowheads="1" noChangeShapeType="1" noTextEdit="1"/>
              </p:cNvSpPr>
              <p:nvPr/>
            </p:nvSpPr>
            <p:spPr>
              <a:xfrm>
                <a:off x="2500329" y="1669146"/>
                <a:ext cx="7164838" cy="1277273"/>
              </a:xfrm>
              <a:prstGeom prst="rect">
                <a:avLst/>
              </a:prstGeom>
              <a:blipFill>
                <a:blip r:embed="rId2"/>
                <a:stretch>
                  <a:fillRect l="-681" t="-1914" b="-7177"/>
                </a:stretch>
              </a:blipFill>
            </p:spPr>
            <p:txBody>
              <a:bodyPr/>
              <a:lstStyle/>
              <a:p>
                <a:r>
                  <a:rPr lang="ja-JP" altLang="en-US">
                    <a:noFill/>
                  </a:rPr>
                  <a:t> </a:t>
                </a:r>
              </a:p>
            </p:txBody>
          </p:sp>
        </mc:Fallback>
      </mc:AlternateContent>
      <p:sp>
        <p:nvSpPr>
          <p:cNvPr id="8" name="コンテンツ プレースホルダー 7">
            <a:extLst>
              <a:ext uri="{FF2B5EF4-FFF2-40B4-BE49-F238E27FC236}">
                <a16:creationId xmlns:a16="http://schemas.microsoft.com/office/drawing/2014/main" id="{A5B53893-C7F5-49A4-B219-CE6F73ADDF95}"/>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18330841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(1)</a:t>
            </a:r>
            <a:r>
              <a:rPr lang="ja-JP" altLang="ja-JP"/>
              <a:t>区間</a:t>
            </a:r>
            <a:r>
              <a:rPr lang="en-US" altLang="ja-JP" dirty="0"/>
              <a:t> [490, 510] </a:t>
            </a:r>
            <a:r>
              <a:rPr lang="ja-JP" altLang="ja-JP" dirty="0"/>
              <a:t>に入る確率</a:t>
            </a:r>
            <a:endParaRPr kumimoji="1" lang="ja-JP" altLang="en-US" dirty="0"/>
          </a:p>
        </p:txBody>
      </p:sp>
      <p:grpSp>
        <p:nvGrpSpPr>
          <p:cNvPr id="6" name="図形グループ 5"/>
          <p:cNvGrpSpPr/>
          <p:nvPr/>
        </p:nvGrpSpPr>
        <p:grpSpPr>
          <a:xfrm>
            <a:off x="2272567" y="1747679"/>
            <a:ext cx="3965421" cy="3421135"/>
            <a:chOff x="408554" y="1694602"/>
            <a:chExt cx="5287228" cy="4470552"/>
          </a:xfrm>
        </p:grpSpPr>
        <p:sp>
          <p:nvSpPr>
            <p:cNvPr id="7" name="正方形/長方形 6"/>
            <p:cNvSpPr/>
            <p:nvPr/>
          </p:nvSpPr>
          <p:spPr>
            <a:xfrm>
              <a:off x="1876362" y="1694602"/>
              <a:ext cx="2351615" cy="482623"/>
            </a:xfrm>
            <a:prstGeom prst="rect">
              <a:avLst/>
            </a:prstGeom>
          </p:spPr>
          <p:txBody>
            <a:bodyPr wrap="square">
              <a:spAutoFit/>
            </a:bodyPr>
            <a:lstStyle/>
            <a:p>
              <a:r>
                <a:rPr lang="ja-JP" altLang="en-US" sz="1800"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408554" y="2478593"/>
              <a:ext cx="5287228" cy="36865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mc:AlternateContent xmlns:mc="http://schemas.openxmlformats.org/markup-compatibility/2006" xmlns:a14="http://schemas.microsoft.com/office/drawing/2010/main">
        <mc:Choice Requires="a14">
          <p:sp>
            <p:nvSpPr>
              <p:cNvPr id="10" name="正方形/長方形 9"/>
              <p:cNvSpPr/>
              <p:nvPr/>
            </p:nvSpPr>
            <p:spPr>
              <a:xfrm>
                <a:off x="3752740" y="4488051"/>
                <a:ext cx="1191929"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charset="0"/>
                          <a:ea typeface="Cambria Math" charset="0"/>
                          <a:cs typeface="Cambria Math" charset="0"/>
                        </a:rPr>
                        <m:t>𝜇</m:t>
                      </m:r>
                      <m:r>
                        <a:rPr lang="en-US" altLang="ja-JP" i="1">
                          <a:latin typeface="Cambria Math" charset="0"/>
                          <a:ea typeface="Cambria Math" charset="0"/>
                          <a:cs typeface="Cambria Math" charset="0"/>
                        </a:rPr>
                        <m:t>=500</m:t>
                      </m:r>
                    </m:oMath>
                  </m:oMathPara>
                </a14:m>
                <a:endParaRPr lang="ja-JP" altLang="en-US" i="1"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3752740" y="4488051"/>
                <a:ext cx="1191929" cy="415498"/>
              </a:xfrm>
              <a:prstGeom prst="rect">
                <a:avLst/>
              </a:prstGeom>
              <a:blipFill>
                <a:blip r:embed="rId2"/>
                <a:stretch>
                  <a:fillRect b="-14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4512181" y="2994881"/>
                <a:ext cx="100841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ja-JP" altLang="en-US">
                          <a:latin typeface="Cambria Math" charset="0"/>
                          <a:ea typeface="Cambria Math" charset="0"/>
                          <a:cs typeface="Cambria Math" charset="0"/>
                        </a:rPr>
                        <m:t>σ</m:t>
                      </m:r>
                      <m:r>
                        <a:rPr lang="en-US" altLang="ja-JP">
                          <a:latin typeface="Cambria Math" charset="0"/>
                          <a:ea typeface="Cambria Math" charset="0"/>
                          <a:cs typeface="Cambria Math" charset="0"/>
                        </a:rPr>
                        <m:t>=80</m:t>
                      </m:r>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4512181" y="2994881"/>
                <a:ext cx="100841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5520600" y="4221571"/>
                <a:ext cx="29758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rPr>
                        <m:t>𝑋</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520600" y="4221571"/>
                <a:ext cx="297583" cy="400110"/>
              </a:xfrm>
              <a:prstGeom prst="rect">
                <a:avLst/>
              </a:prstGeom>
              <a:blipFill>
                <a:blip r:embed="rId4"/>
                <a:stretch>
                  <a:fillRect l="-22917"/>
                </a:stretch>
              </a:blipFill>
            </p:spPr>
            <p:txBody>
              <a:bodyPr/>
              <a:lstStyle/>
              <a:p>
                <a:r>
                  <a:rPr lang="ja-JP" altLang="en-US">
                    <a:noFill/>
                  </a:rPr>
                  <a:t> </a:t>
                </a:r>
              </a:p>
            </p:txBody>
          </p:sp>
        </mc:Fallback>
      </mc:AlternateContent>
      <p:cxnSp>
        <p:nvCxnSpPr>
          <p:cNvPr id="4" name="直線コネクタ 3">
            <a:extLst>
              <a:ext uri="{FF2B5EF4-FFF2-40B4-BE49-F238E27FC236}">
                <a16:creationId xmlns:a16="http://schemas.microsoft.com/office/drawing/2014/main" id="{FD9BDAF3-0F88-424C-A06F-4A859B74852B}"/>
              </a:ext>
            </a:extLst>
          </p:cNvPr>
          <p:cNvCxnSpPr/>
          <p:nvPr/>
        </p:nvCxnSpPr>
        <p:spPr bwMode="auto">
          <a:xfrm>
            <a:off x="2590800" y="4191000"/>
            <a:ext cx="3124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フリーフォーム: 図形 13">
            <a:extLst>
              <a:ext uri="{FF2B5EF4-FFF2-40B4-BE49-F238E27FC236}">
                <a16:creationId xmlns:a16="http://schemas.microsoft.com/office/drawing/2014/main" id="{60B4B359-7284-4879-B6B7-650324ED4610}"/>
              </a:ext>
            </a:extLst>
          </p:cNvPr>
          <p:cNvSpPr/>
          <p:nvPr/>
        </p:nvSpPr>
        <p:spPr bwMode="auto">
          <a:xfrm>
            <a:off x="2594264" y="2994882"/>
            <a:ext cx="3120736" cy="1119918"/>
          </a:xfrm>
          <a:custGeom>
            <a:avLst/>
            <a:gdLst>
              <a:gd name="connsiteX0" fmla="*/ 0 w 2566554"/>
              <a:gd name="connsiteY0" fmla="*/ 656289 h 666680"/>
              <a:gd name="connsiteX1" fmla="*/ 727363 w 2566554"/>
              <a:gd name="connsiteY1" fmla="*/ 500425 h 666680"/>
              <a:gd name="connsiteX2" fmla="*/ 955963 w 2566554"/>
              <a:gd name="connsiteY2" fmla="*/ 1662 h 666680"/>
              <a:gd name="connsiteX3" fmla="*/ 1101436 w 2566554"/>
              <a:gd name="connsiteY3" fmla="*/ 334171 h 666680"/>
              <a:gd name="connsiteX4" fmla="*/ 1278081 w 2566554"/>
              <a:gd name="connsiteY4" fmla="*/ 199089 h 666680"/>
              <a:gd name="connsiteX5" fmla="*/ 1787236 w 2566554"/>
              <a:gd name="connsiteY5" fmla="*/ 510816 h 666680"/>
              <a:gd name="connsiteX6" fmla="*/ 2566554 w 2566554"/>
              <a:gd name="connsiteY6" fmla="*/ 666680 h 66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6554" h="666680">
                <a:moveTo>
                  <a:pt x="0" y="656289"/>
                </a:moveTo>
                <a:cubicBezTo>
                  <a:pt x="284018" y="632909"/>
                  <a:pt x="568036" y="609530"/>
                  <a:pt x="727363" y="500425"/>
                </a:cubicBezTo>
                <a:cubicBezTo>
                  <a:pt x="886690" y="391320"/>
                  <a:pt x="893618" y="29371"/>
                  <a:pt x="955963" y="1662"/>
                </a:cubicBezTo>
                <a:cubicBezTo>
                  <a:pt x="1018308" y="-26047"/>
                  <a:pt x="1047750" y="301266"/>
                  <a:pt x="1101436" y="334171"/>
                </a:cubicBezTo>
                <a:cubicBezTo>
                  <a:pt x="1155122" y="367075"/>
                  <a:pt x="1163781" y="169648"/>
                  <a:pt x="1278081" y="199089"/>
                </a:cubicBezTo>
                <a:cubicBezTo>
                  <a:pt x="1392381" y="228530"/>
                  <a:pt x="1572491" y="432884"/>
                  <a:pt x="1787236" y="510816"/>
                </a:cubicBezTo>
                <a:cubicBezTo>
                  <a:pt x="2001981" y="588748"/>
                  <a:pt x="2284267" y="627714"/>
                  <a:pt x="2566554" y="666680"/>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Tree>
    <p:extLst>
      <p:ext uri="{BB962C8B-B14F-4D97-AF65-F5344CB8AC3E}">
        <p14:creationId xmlns:p14="http://schemas.microsoft.com/office/powerpoint/2010/main" val="89570897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0266E854-8179-1441-B787-97B973FBB33A}"/>
              </a:ext>
            </a:extLst>
          </p:cNvPr>
          <p:cNvSpPr/>
          <p:nvPr/>
        </p:nvSpPr>
        <p:spPr bwMode="auto">
          <a:xfrm>
            <a:off x="8107365" y="2325002"/>
            <a:ext cx="1450836" cy="652893"/>
          </a:xfrm>
          <a:prstGeom prst="rect">
            <a:avLst/>
          </a:prstGeom>
          <a:solidFill>
            <a:schemeClr val="accent6">
              <a:lumMod val="20000"/>
              <a:lumOff val="80000"/>
              <a:alpha val="26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 name="タイトル 1"/>
          <p:cNvSpPr>
            <a:spLocks noGrp="1"/>
          </p:cNvSpPr>
          <p:nvPr>
            <p:ph type="title"/>
          </p:nvPr>
        </p:nvSpPr>
        <p:spPr/>
        <p:txBody>
          <a:bodyPr/>
          <a:lstStyle/>
          <a:p>
            <a:r>
              <a:rPr lang="en-US" altLang="ja-JP" dirty="0"/>
              <a:t>(1)</a:t>
            </a:r>
            <a:r>
              <a:rPr lang="ja-JP" altLang="ja-JP"/>
              <a:t>区間</a:t>
            </a:r>
            <a:r>
              <a:rPr lang="en-US" altLang="ja-JP" dirty="0"/>
              <a:t> [490, 510] </a:t>
            </a:r>
            <a:r>
              <a:rPr lang="ja-JP" altLang="ja-JP" dirty="0"/>
              <a:t>に入る確率</a:t>
            </a:r>
            <a:endParaRPr kumimoji="1" lang="ja-JP" altLang="en-US" dirty="0"/>
          </a:p>
        </p:txBody>
      </p:sp>
      <p:grpSp>
        <p:nvGrpSpPr>
          <p:cNvPr id="6" name="図形グループ 5"/>
          <p:cNvGrpSpPr/>
          <p:nvPr/>
        </p:nvGrpSpPr>
        <p:grpSpPr>
          <a:xfrm>
            <a:off x="2272567" y="1747679"/>
            <a:ext cx="3965421" cy="3421135"/>
            <a:chOff x="408554" y="1694602"/>
            <a:chExt cx="5287228" cy="4470552"/>
          </a:xfrm>
        </p:grpSpPr>
        <p:sp>
          <p:nvSpPr>
            <p:cNvPr id="7" name="正方形/長方形 6"/>
            <p:cNvSpPr/>
            <p:nvPr/>
          </p:nvSpPr>
          <p:spPr>
            <a:xfrm>
              <a:off x="1876362" y="1694602"/>
              <a:ext cx="2351615" cy="482623"/>
            </a:xfrm>
            <a:prstGeom prst="rect">
              <a:avLst/>
            </a:prstGeom>
          </p:spPr>
          <p:txBody>
            <a:bodyPr wrap="square">
              <a:spAutoFit/>
            </a:bodyPr>
            <a:lstStyle/>
            <a:p>
              <a:r>
                <a:rPr lang="ja-JP" altLang="en-US" sz="1800"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408554" y="2478593"/>
              <a:ext cx="5287228" cy="36865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mc:AlternateContent xmlns:mc="http://schemas.openxmlformats.org/markup-compatibility/2006" xmlns:a14="http://schemas.microsoft.com/office/drawing/2010/main">
        <mc:Choice Requires="a14">
          <p:sp>
            <p:nvSpPr>
              <p:cNvPr id="10" name="正方形/長方形 9"/>
              <p:cNvSpPr/>
              <p:nvPr/>
            </p:nvSpPr>
            <p:spPr>
              <a:xfrm>
                <a:off x="3752740" y="4488051"/>
                <a:ext cx="1191929"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charset="0"/>
                          <a:ea typeface="Cambria Math" charset="0"/>
                          <a:cs typeface="Cambria Math" charset="0"/>
                        </a:rPr>
                        <m:t>𝜇</m:t>
                      </m:r>
                      <m:r>
                        <a:rPr lang="en-US" altLang="ja-JP" i="1">
                          <a:latin typeface="Cambria Math" charset="0"/>
                          <a:ea typeface="Cambria Math" charset="0"/>
                          <a:cs typeface="Cambria Math" charset="0"/>
                        </a:rPr>
                        <m:t>=500</m:t>
                      </m:r>
                    </m:oMath>
                  </m:oMathPara>
                </a14:m>
                <a:endParaRPr lang="ja-JP" altLang="en-US" i="1"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3752740" y="4488051"/>
                <a:ext cx="1191929" cy="415498"/>
              </a:xfrm>
              <a:prstGeom prst="rect">
                <a:avLst/>
              </a:prstGeom>
              <a:blipFill>
                <a:blip r:embed="rId2"/>
                <a:stretch>
                  <a:fillRect b="-14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4512181" y="2994881"/>
                <a:ext cx="100841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ja-JP" altLang="en-US">
                          <a:latin typeface="Cambria Math" charset="0"/>
                          <a:ea typeface="Cambria Math" charset="0"/>
                          <a:cs typeface="Cambria Math" charset="0"/>
                        </a:rPr>
                        <m:t>σ</m:t>
                      </m:r>
                      <m:r>
                        <a:rPr lang="en-US" altLang="ja-JP">
                          <a:latin typeface="Cambria Math" charset="0"/>
                          <a:ea typeface="Cambria Math" charset="0"/>
                          <a:cs typeface="Cambria Math" charset="0"/>
                        </a:rPr>
                        <m:t>=80</m:t>
                      </m:r>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4512181" y="2994881"/>
                <a:ext cx="100841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5520600" y="4221571"/>
                <a:ext cx="29758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rPr>
                        <m:t>𝑋</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520600" y="4221571"/>
                <a:ext cx="297583" cy="400110"/>
              </a:xfrm>
              <a:prstGeom prst="rect">
                <a:avLst/>
              </a:prstGeom>
              <a:blipFill>
                <a:blip r:embed="rId4"/>
                <a:stretch>
                  <a:fillRect l="-22917"/>
                </a:stretch>
              </a:blipFill>
            </p:spPr>
            <p:txBody>
              <a:bodyPr/>
              <a:lstStyle/>
              <a:p>
                <a:r>
                  <a:rPr lang="ja-JP" altLang="en-US">
                    <a:noFill/>
                  </a:rPr>
                  <a:t> </a:t>
                </a:r>
              </a:p>
            </p:txBody>
          </p:sp>
        </mc:Fallback>
      </mc:AlternateContent>
      <p:cxnSp>
        <p:nvCxnSpPr>
          <p:cNvPr id="4" name="直線コネクタ 3">
            <a:extLst>
              <a:ext uri="{FF2B5EF4-FFF2-40B4-BE49-F238E27FC236}">
                <a16:creationId xmlns:a16="http://schemas.microsoft.com/office/drawing/2014/main" id="{FD9BDAF3-0F88-424C-A06F-4A859B74852B}"/>
              </a:ext>
            </a:extLst>
          </p:cNvPr>
          <p:cNvCxnSpPr/>
          <p:nvPr/>
        </p:nvCxnSpPr>
        <p:spPr bwMode="auto">
          <a:xfrm>
            <a:off x="2590800" y="4191000"/>
            <a:ext cx="3124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フリーフォーム: 図形 13">
            <a:extLst>
              <a:ext uri="{FF2B5EF4-FFF2-40B4-BE49-F238E27FC236}">
                <a16:creationId xmlns:a16="http://schemas.microsoft.com/office/drawing/2014/main" id="{60B4B359-7284-4879-B6B7-650324ED4610}"/>
              </a:ext>
            </a:extLst>
          </p:cNvPr>
          <p:cNvSpPr/>
          <p:nvPr/>
        </p:nvSpPr>
        <p:spPr bwMode="auto">
          <a:xfrm>
            <a:off x="2594264" y="2994882"/>
            <a:ext cx="3120736" cy="1119918"/>
          </a:xfrm>
          <a:custGeom>
            <a:avLst/>
            <a:gdLst>
              <a:gd name="connsiteX0" fmla="*/ 0 w 2566554"/>
              <a:gd name="connsiteY0" fmla="*/ 656289 h 666680"/>
              <a:gd name="connsiteX1" fmla="*/ 727363 w 2566554"/>
              <a:gd name="connsiteY1" fmla="*/ 500425 h 666680"/>
              <a:gd name="connsiteX2" fmla="*/ 955963 w 2566554"/>
              <a:gd name="connsiteY2" fmla="*/ 1662 h 666680"/>
              <a:gd name="connsiteX3" fmla="*/ 1101436 w 2566554"/>
              <a:gd name="connsiteY3" fmla="*/ 334171 h 666680"/>
              <a:gd name="connsiteX4" fmla="*/ 1278081 w 2566554"/>
              <a:gd name="connsiteY4" fmla="*/ 199089 h 666680"/>
              <a:gd name="connsiteX5" fmla="*/ 1787236 w 2566554"/>
              <a:gd name="connsiteY5" fmla="*/ 510816 h 666680"/>
              <a:gd name="connsiteX6" fmla="*/ 2566554 w 2566554"/>
              <a:gd name="connsiteY6" fmla="*/ 666680 h 66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6554" h="666680">
                <a:moveTo>
                  <a:pt x="0" y="656289"/>
                </a:moveTo>
                <a:cubicBezTo>
                  <a:pt x="284018" y="632909"/>
                  <a:pt x="568036" y="609530"/>
                  <a:pt x="727363" y="500425"/>
                </a:cubicBezTo>
                <a:cubicBezTo>
                  <a:pt x="886690" y="391320"/>
                  <a:pt x="893618" y="29371"/>
                  <a:pt x="955963" y="1662"/>
                </a:cubicBezTo>
                <a:cubicBezTo>
                  <a:pt x="1018308" y="-26047"/>
                  <a:pt x="1047750" y="301266"/>
                  <a:pt x="1101436" y="334171"/>
                </a:cubicBezTo>
                <a:cubicBezTo>
                  <a:pt x="1155122" y="367075"/>
                  <a:pt x="1163781" y="169648"/>
                  <a:pt x="1278081" y="199089"/>
                </a:cubicBezTo>
                <a:cubicBezTo>
                  <a:pt x="1392381" y="228530"/>
                  <a:pt x="1572491" y="432884"/>
                  <a:pt x="1787236" y="510816"/>
                </a:cubicBezTo>
                <a:cubicBezTo>
                  <a:pt x="2001981" y="588748"/>
                  <a:pt x="2284267" y="627714"/>
                  <a:pt x="2566554" y="666680"/>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5" name="右矢印 14">
            <a:extLst>
              <a:ext uri="{FF2B5EF4-FFF2-40B4-BE49-F238E27FC236}">
                <a16:creationId xmlns:a16="http://schemas.microsoft.com/office/drawing/2014/main" id="{B355C39C-3DFE-4AD6-88F7-085DD46A50FA}"/>
              </a:ext>
            </a:extLst>
          </p:cNvPr>
          <p:cNvSpPr/>
          <p:nvPr/>
        </p:nvSpPr>
        <p:spPr>
          <a:xfrm>
            <a:off x="6301601" y="2577932"/>
            <a:ext cx="1420953" cy="517744"/>
          </a:xfrm>
          <a:prstGeom prst="rightArrow">
            <a:avLst>
              <a:gd name="adj1" fmla="val 50000"/>
              <a:gd name="adj2" fmla="val 59106"/>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6" name="テキスト ボックス 15">
            <a:extLst>
              <a:ext uri="{FF2B5EF4-FFF2-40B4-BE49-F238E27FC236}">
                <a16:creationId xmlns:a16="http://schemas.microsoft.com/office/drawing/2014/main" id="{D454BFB4-EB26-4386-84F4-5C63B67B5577}"/>
              </a:ext>
            </a:extLst>
          </p:cNvPr>
          <p:cNvSpPr txBox="1"/>
          <p:nvPr/>
        </p:nvSpPr>
        <p:spPr>
          <a:xfrm>
            <a:off x="6254602" y="2194154"/>
            <a:ext cx="1370888" cy="376385"/>
          </a:xfrm>
          <a:prstGeom prst="rect">
            <a:avLst/>
          </a:prstGeom>
          <a:noFill/>
        </p:spPr>
        <p:txBody>
          <a:bodyPr wrap="none" rtlCol="0">
            <a:spAutoFit/>
          </a:bodyPr>
          <a:lstStyle/>
          <a:p>
            <a:r>
              <a:rPr lang="ja-JP" altLang="en-US" sz="1846" b="1" dirty="0">
                <a:latin typeface="メイリオ" panose="020B0604030504040204" pitchFamily="50" charset="-128"/>
                <a:ea typeface="メイリオ" panose="020B0604030504040204" pitchFamily="50" charset="-128"/>
              </a:rPr>
              <a:t>無作為</a:t>
            </a:r>
            <a:r>
              <a:rPr kumimoji="1" lang="ja-JP" altLang="en-US" sz="1846" b="1" dirty="0">
                <a:latin typeface="メイリオ" panose="020B0604030504040204" pitchFamily="50" charset="-128"/>
                <a:ea typeface="メイリオ" panose="020B0604030504040204" pitchFamily="50" charset="-128"/>
              </a:rPr>
              <a:t>抽出</a:t>
            </a:r>
          </a:p>
        </p:txBody>
      </p:sp>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E035F907-FA41-496C-9F89-5AB1F1F128DB}"/>
                  </a:ext>
                </a:extLst>
              </p:cNvPr>
              <p:cNvSpPr/>
              <p:nvPr/>
            </p:nvSpPr>
            <p:spPr>
              <a:xfrm>
                <a:off x="6477909" y="3085117"/>
                <a:ext cx="848310" cy="319639"/>
              </a:xfrm>
              <a:prstGeom prst="rect">
                <a:avLst/>
              </a:prstGeom>
            </p:spPr>
            <p:txBody>
              <a:bodyPr wrap="none">
                <a:spAutoFit/>
              </a:bodyPr>
              <a:lstStyle/>
              <a:p>
                <a14:m>
                  <m:oMath xmlns:m="http://schemas.openxmlformats.org/officeDocument/2006/math">
                    <m:r>
                      <a:rPr lang="en-US" altLang="ja-JP" sz="1477" b="1" i="1">
                        <a:latin typeface="Cambria Math" charset="0"/>
                        <a:ea typeface="Meiryo" charset="-128"/>
                        <a:cs typeface="Meiryo" charset="-128"/>
                      </a:rPr>
                      <m:t>𝒏</m:t>
                    </m:r>
                  </m:oMath>
                </a14:m>
                <a:r>
                  <a:rPr lang="en-US" altLang="ja-JP" sz="1477" b="1" dirty="0">
                    <a:latin typeface="Meiryo" charset="-128"/>
                    <a:ea typeface="Meiryo" charset="-128"/>
                    <a:cs typeface="Meiryo" charset="-128"/>
                  </a:rPr>
                  <a:t>=100</a:t>
                </a:r>
                <a:endParaRPr lang="ja-JP" altLang="en-US" sz="1477" b="1" dirty="0">
                  <a:latin typeface="Meiryo" charset="-128"/>
                  <a:ea typeface="Meiryo" charset="-128"/>
                  <a:cs typeface="Meiryo" charset="-128"/>
                </a:endParaRPr>
              </a:p>
            </p:txBody>
          </p:sp>
        </mc:Choice>
        <mc:Fallback xmlns="">
          <p:sp>
            <p:nvSpPr>
              <p:cNvPr id="17" name="正方形/長方形 16">
                <a:extLst>
                  <a:ext uri="{FF2B5EF4-FFF2-40B4-BE49-F238E27FC236}">
                    <a16:creationId xmlns:a16="http://schemas.microsoft.com/office/drawing/2014/main" id="{E035F907-FA41-496C-9F89-5AB1F1F128DB}"/>
                  </a:ext>
                </a:extLst>
              </p:cNvPr>
              <p:cNvSpPr>
                <a:spLocks noRot="1" noChangeAspect="1" noMove="1" noResize="1" noEditPoints="1" noAdjustHandles="1" noChangeArrowheads="1" noChangeShapeType="1" noTextEdit="1"/>
              </p:cNvSpPr>
              <p:nvPr/>
            </p:nvSpPr>
            <p:spPr>
              <a:xfrm>
                <a:off x="6477909" y="3085117"/>
                <a:ext cx="848310" cy="319639"/>
              </a:xfrm>
              <a:prstGeom prst="rect">
                <a:avLst/>
              </a:prstGeom>
              <a:blipFill>
                <a:blip r:embed="rId5"/>
                <a:stretch>
                  <a:fillRect t="-1887" r="-2878" b="-22642"/>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18373C9A-4CD9-E847-A997-07E9B46D21BD}"/>
              </a:ext>
            </a:extLst>
          </p:cNvPr>
          <p:cNvSpPr/>
          <p:nvPr/>
        </p:nvSpPr>
        <p:spPr>
          <a:xfrm>
            <a:off x="8233766" y="2162970"/>
            <a:ext cx="1198035" cy="369332"/>
          </a:xfrm>
          <a:prstGeom prst="rect">
            <a:avLst/>
          </a:prstGeom>
          <a:solidFill>
            <a:schemeClr val="bg1"/>
          </a:solidFill>
        </p:spPr>
        <p:txBody>
          <a:bodyPr wrap="square">
            <a:spAutoFit/>
          </a:bodyPr>
          <a:lstStyle/>
          <a:p>
            <a:r>
              <a:rPr lang="ja-JP" altLang="en-US" sz="1800" b="1">
                <a:latin typeface="メイリオ" panose="020B0604030504040204" pitchFamily="50" charset="-128"/>
                <a:ea typeface="メイリオ" panose="020B0604030504040204" pitchFamily="50" charset="-128"/>
              </a:rPr>
              <a:t>標本平均</a:t>
            </a:r>
            <a:endParaRPr lang="ja-JP" altLang="en-US" sz="1800" b="1"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1D7F0A1D-7098-6548-AC1B-F48158267C18}"/>
                  </a:ext>
                </a:extLst>
              </p:cNvPr>
              <p:cNvSpPr txBox="1"/>
              <p:nvPr/>
            </p:nvSpPr>
            <p:spPr>
              <a:xfrm>
                <a:off x="8219444" y="2438400"/>
                <a:ext cx="119803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ja-JP" altLang="en-US" sz="2800" i="1">
                              <a:latin typeface="Cambria Math" panose="02040503050406030204" pitchFamily="18" charset="0"/>
                              <a:ea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rPr>
                            <m:t>𝑥</m:t>
                          </m:r>
                        </m:e>
                      </m:acc>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19" name="テキスト ボックス 18">
                <a:extLst>
                  <a:ext uri="{FF2B5EF4-FFF2-40B4-BE49-F238E27FC236}">
                    <a16:creationId xmlns:a16="http://schemas.microsoft.com/office/drawing/2014/main" id="{1D7F0A1D-7098-6548-AC1B-F48158267C18}"/>
                  </a:ext>
                </a:extLst>
              </p:cNvPr>
              <p:cNvSpPr txBox="1">
                <a:spLocks noRot="1" noChangeAspect="1" noMove="1" noResize="1" noEditPoints="1" noAdjustHandles="1" noChangeArrowheads="1" noChangeShapeType="1" noTextEdit="1"/>
              </p:cNvSpPr>
              <p:nvPr/>
            </p:nvSpPr>
            <p:spPr>
              <a:xfrm>
                <a:off x="8219444" y="2438400"/>
                <a:ext cx="1198034" cy="523220"/>
              </a:xfrm>
              <a:prstGeom prst="rect">
                <a:avLst/>
              </a:prstGeom>
              <a:blipFill>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1424227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(1)</a:t>
            </a:r>
            <a:r>
              <a:rPr lang="ja-JP" altLang="ja-JP"/>
              <a:t>区間</a:t>
            </a:r>
            <a:r>
              <a:rPr lang="en-US" altLang="ja-JP" dirty="0"/>
              <a:t> [490, 510] </a:t>
            </a:r>
            <a:r>
              <a:rPr lang="ja-JP" altLang="ja-JP" dirty="0"/>
              <a:t>に入る確率</a:t>
            </a:r>
            <a:endParaRPr kumimoji="1" lang="ja-JP" altLang="en-US" dirty="0"/>
          </a:p>
        </p:txBody>
      </p:sp>
      <p:grpSp>
        <p:nvGrpSpPr>
          <p:cNvPr id="6" name="図形グループ 5"/>
          <p:cNvGrpSpPr/>
          <p:nvPr/>
        </p:nvGrpSpPr>
        <p:grpSpPr>
          <a:xfrm>
            <a:off x="2272567" y="1747679"/>
            <a:ext cx="3965421" cy="3421135"/>
            <a:chOff x="408554" y="1694602"/>
            <a:chExt cx="5287228" cy="4470552"/>
          </a:xfrm>
        </p:grpSpPr>
        <p:sp>
          <p:nvSpPr>
            <p:cNvPr id="7" name="正方形/長方形 6"/>
            <p:cNvSpPr/>
            <p:nvPr/>
          </p:nvSpPr>
          <p:spPr>
            <a:xfrm>
              <a:off x="1876362" y="1694602"/>
              <a:ext cx="2351615" cy="482623"/>
            </a:xfrm>
            <a:prstGeom prst="rect">
              <a:avLst/>
            </a:prstGeom>
          </p:spPr>
          <p:txBody>
            <a:bodyPr wrap="square">
              <a:spAutoFit/>
            </a:bodyPr>
            <a:lstStyle/>
            <a:p>
              <a:r>
                <a:rPr lang="ja-JP" altLang="en-US" sz="1800"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408554" y="2478593"/>
              <a:ext cx="5287228" cy="36865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mc:AlternateContent xmlns:mc="http://schemas.openxmlformats.org/markup-compatibility/2006" xmlns:a14="http://schemas.microsoft.com/office/drawing/2010/main">
        <mc:Choice Requires="a14">
          <p:sp>
            <p:nvSpPr>
              <p:cNvPr id="10" name="正方形/長方形 9"/>
              <p:cNvSpPr/>
              <p:nvPr/>
            </p:nvSpPr>
            <p:spPr>
              <a:xfrm>
                <a:off x="3752740" y="4488051"/>
                <a:ext cx="1191929"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charset="0"/>
                          <a:ea typeface="Cambria Math" charset="0"/>
                          <a:cs typeface="Cambria Math" charset="0"/>
                        </a:rPr>
                        <m:t>𝜇</m:t>
                      </m:r>
                      <m:r>
                        <a:rPr lang="en-US" altLang="ja-JP" i="1">
                          <a:latin typeface="Cambria Math" charset="0"/>
                          <a:ea typeface="Cambria Math" charset="0"/>
                          <a:cs typeface="Cambria Math" charset="0"/>
                        </a:rPr>
                        <m:t>=500</m:t>
                      </m:r>
                    </m:oMath>
                  </m:oMathPara>
                </a14:m>
                <a:endParaRPr lang="ja-JP" altLang="en-US" i="1"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3752740" y="4488051"/>
                <a:ext cx="1191929" cy="415498"/>
              </a:xfrm>
              <a:prstGeom prst="rect">
                <a:avLst/>
              </a:prstGeom>
              <a:blipFill>
                <a:blip r:embed="rId2"/>
                <a:stretch>
                  <a:fillRect b="-14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4512181" y="2994881"/>
                <a:ext cx="100841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ja-JP" altLang="en-US">
                          <a:latin typeface="Cambria Math" charset="0"/>
                          <a:ea typeface="Cambria Math" charset="0"/>
                          <a:cs typeface="Cambria Math" charset="0"/>
                        </a:rPr>
                        <m:t>σ</m:t>
                      </m:r>
                      <m:r>
                        <a:rPr lang="en-US" altLang="ja-JP">
                          <a:latin typeface="Cambria Math" charset="0"/>
                          <a:ea typeface="Cambria Math" charset="0"/>
                          <a:cs typeface="Cambria Math" charset="0"/>
                        </a:rPr>
                        <m:t>=80</m:t>
                      </m:r>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4512181" y="2994881"/>
                <a:ext cx="100841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5520600" y="4221571"/>
                <a:ext cx="29758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rPr>
                        <m:t>𝑋</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520600" y="4221571"/>
                <a:ext cx="297583" cy="400110"/>
              </a:xfrm>
              <a:prstGeom prst="rect">
                <a:avLst/>
              </a:prstGeom>
              <a:blipFill>
                <a:blip r:embed="rId4"/>
                <a:stretch>
                  <a:fillRect l="-22917"/>
                </a:stretch>
              </a:blipFill>
            </p:spPr>
            <p:txBody>
              <a:bodyPr/>
              <a:lstStyle/>
              <a:p>
                <a:r>
                  <a:rPr lang="ja-JP" altLang="en-US">
                    <a:noFill/>
                  </a:rPr>
                  <a:t> </a:t>
                </a:r>
              </a:p>
            </p:txBody>
          </p:sp>
        </mc:Fallback>
      </mc:AlternateContent>
      <p:cxnSp>
        <p:nvCxnSpPr>
          <p:cNvPr id="4" name="直線コネクタ 3">
            <a:extLst>
              <a:ext uri="{FF2B5EF4-FFF2-40B4-BE49-F238E27FC236}">
                <a16:creationId xmlns:a16="http://schemas.microsoft.com/office/drawing/2014/main" id="{FD9BDAF3-0F88-424C-A06F-4A859B74852B}"/>
              </a:ext>
            </a:extLst>
          </p:cNvPr>
          <p:cNvCxnSpPr/>
          <p:nvPr/>
        </p:nvCxnSpPr>
        <p:spPr bwMode="auto">
          <a:xfrm>
            <a:off x="2590800" y="4191000"/>
            <a:ext cx="3124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フリーフォーム: 図形 13">
            <a:extLst>
              <a:ext uri="{FF2B5EF4-FFF2-40B4-BE49-F238E27FC236}">
                <a16:creationId xmlns:a16="http://schemas.microsoft.com/office/drawing/2014/main" id="{60B4B359-7284-4879-B6B7-650324ED4610}"/>
              </a:ext>
            </a:extLst>
          </p:cNvPr>
          <p:cNvSpPr/>
          <p:nvPr/>
        </p:nvSpPr>
        <p:spPr bwMode="auto">
          <a:xfrm>
            <a:off x="2594264" y="2994882"/>
            <a:ext cx="3120736" cy="1119918"/>
          </a:xfrm>
          <a:custGeom>
            <a:avLst/>
            <a:gdLst>
              <a:gd name="connsiteX0" fmla="*/ 0 w 2566554"/>
              <a:gd name="connsiteY0" fmla="*/ 656289 h 666680"/>
              <a:gd name="connsiteX1" fmla="*/ 727363 w 2566554"/>
              <a:gd name="connsiteY1" fmla="*/ 500425 h 666680"/>
              <a:gd name="connsiteX2" fmla="*/ 955963 w 2566554"/>
              <a:gd name="connsiteY2" fmla="*/ 1662 h 666680"/>
              <a:gd name="connsiteX3" fmla="*/ 1101436 w 2566554"/>
              <a:gd name="connsiteY3" fmla="*/ 334171 h 666680"/>
              <a:gd name="connsiteX4" fmla="*/ 1278081 w 2566554"/>
              <a:gd name="connsiteY4" fmla="*/ 199089 h 666680"/>
              <a:gd name="connsiteX5" fmla="*/ 1787236 w 2566554"/>
              <a:gd name="connsiteY5" fmla="*/ 510816 h 666680"/>
              <a:gd name="connsiteX6" fmla="*/ 2566554 w 2566554"/>
              <a:gd name="connsiteY6" fmla="*/ 666680 h 66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6554" h="666680">
                <a:moveTo>
                  <a:pt x="0" y="656289"/>
                </a:moveTo>
                <a:cubicBezTo>
                  <a:pt x="284018" y="632909"/>
                  <a:pt x="568036" y="609530"/>
                  <a:pt x="727363" y="500425"/>
                </a:cubicBezTo>
                <a:cubicBezTo>
                  <a:pt x="886690" y="391320"/>
                  <a:pt x="893618" y="29371"/>
                  <a:pt x="955963" y="1662"/>
                </a:cubicBezTo>
                <a:cubicBezTo>
                  <a:pt x="1018308" y="-26047"/>
                  <a:pt x="1047750" y="301266"/>
                  <a:pt x="1101436" y="334171"/>
                </a:cubicBezTo>
                <a:cubicBezTo>
                  <a:pt x="1155122" y="367075"/>
                  <a:pt x="1163781" y="169648"/>
                  <a:pt x="1278081" y="199089"/>
                </a:cubicBezTo>
                <a:cubicBezTo>
                  <a:pt x="1392381" y="228530"/>
                  <a:pt x="1572491" y="432884"/>
                  <a:pt x="1787236" y="510816"/>
                </a:cubicBezTo>
                <a:cubicBezTo>
                  <a:pt x="2001981" y="588748"/>
                  <a:pt x="2284267" y="627714"/>
                  <a:pt x="2566554" y="666680"/>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5" name="右矢印 14">
            <a:extLst>
              <a:ext uri="{FF2B5EF4-FFF2-40B4-BE49-F238E27FC236}">
                <a16:creationId xmlns:a16="http://schemas.microsoft.com/office/drawing/2014/main" id="{B355C39C-3DFE-4AD6-88F7-085DD46A50FA}"/>
              </a:ext>
            </a:extLst>
          </p:cNvPr>
          <p:cNvSpPr/>
          <p:nvPr/>
        </p:nvSpPr>
        <p:spPr>
          <a:xfrm>
            <a:off x="6301601" y="2577932"/>
            <a:ext cx="1420953" cy="517744"/>
          </a:xfrm>
          <a:prstGeom prst="rightArrow">
            <a:avLst>
              <a:gd name="adj1" fmla="val 50000"/>
              <a:gd name="adj2" fmla="val 59106"/>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6" name="テキスト ボックス 15">
            <a:extLst>
              <a:ext uri="{FF2B5EF4-FFF2-40B4-BE49-F238E27FC236}">
                <a16:creationId xmlns:a16="http://schemas.microsoft.com/office/drawing/2014/main" id="{D454BFB4-EB26-4386-84F4-5C63B67B5577}"/>
              </a:ext>
            </a:extLst>
          </p:cNvPr>
          <p:cNvSpPr txBox="1"/>
          <p:nvPr/>
        </p:nvSpPr>
        <p:spPr>
          <a:xfrm>
            <a:off x="6254602" y="2194154"/>
            <a:ext cx="1370888" cy="376385"/>
          </a:xfrm>
          <a:prstGeom prst="rect">
            <a:avLst/>
          </a:prstGeom>
          <a:noFill/>
        </p:spPr>
        <p:txBody>
          <a:bodyPr wrap="none" rtlCol="0">
            <a:spAutoFit/>
          </a:bodyPr>
          <a:lstStyle/>
          <a:p>
            <a:r>
              <a:rPr lang="ja-JP" altLang="en-US" sz="1846" b="1" dirty="0">
                <a:latin typeface="メイリオ" panose="020B0604030504040204" pitchFamily="50" charset="-128"/>
                <a:ea typeface="メイリオ" panose="020B0604030504040204" pitchFamily="50" charset="-128"/>
              </a:rPr>
              <a:t>無作為</a:t>
            </a:r>
            <a:r>
              <a:rPr kumimoji="1" lang="ja-JP" altLang="en-US" sz="1846" b="1" dirty="0">
                <a:latin typeface="メイリオ" panose="020B0604030504040204" pitchFamily="50" charset="-128"/>
                <a:ea typeface="メイリオ" panose="020B0604030504040204" pitchFamily="50" charset="-128"/>
              </a:rPr>
              <a:t>抽出</a:t>
            </a:r>
          </a:p>
        </p:txBody>
      </p:sp>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E035F907-FA41-496C-9F89-5AB1F1F128DB}"/>
                  </a:ext>
                </a:extLst>
              </p:cNvPr>
              <p:cNvSpPr/>
              <p:nvPr/>
            </p:nvSpPr>
            <p:spPr>
              <a:xfrm>
                <a:off x="6477909" y="3085117"/>
                <a:ext cx="848310" cy="319639"/>
              </a:xfrm>
              <a:prstGeom prst="rect">
                <a:avLst/>
              </a:prstGeom>
            </p:spPr>
            <p:txBody>
              <a:bodyPr wrap="none">
                <a:spAutoFit/>
              </a:bodyPr>
              <a:lstStyle/>
              <a:p>
                <a14:m>
                  <m:oMath xmlns:m="http://schemas.openxmlformats.org/officeDocument/2006/math">
                    <m:r>
                      <a:rPr lang="en-US" altLang="ja-JP" sz="1477" b="1" i="1">
                        <a:latin typeface="Cambria Math" charset="0"/>
                        <a:ea typeface="Meiryo" charset="-128"/>
                        <a:cs typeface="Meiryo" charset="-128"/>
                      </a:rPr>
                      <m:t>𝒏</m:t>
                    </m:r>
                  </m:oMath>
                </a14:m>
                <a:r>
                  <a:rPr lang="en-US" altLang="ja-JP" sz="1477" b="1" dirty="0">
                    <a:latin typeface="Meiryo" charset="-128"/>
                    <a:ea typeface="Meiryo" charset="-128"/>
                    <a:cs typeface="Meiryo" charset="-128"/>
                  </a:rPr>
                  <a:t>=100</a:t>
                </a:r>
                <a:endParaRPr lang="ja-JP" altLang="en-US" sz="1477" b="1" dirty="0">
                  <a:latin typeface="Meiryo" charset="-128"/>
                  <a:ea typeface="Meiryo" charset="-128"/>
                  <a:cs typeface="Meiryo" charset="-128"/>
                </a:endParaRPr>
              </a:p>
            </p:txBody>
          </p:sp>
        </mc:Choice>
        <mc:Fallback xmlns="">
          <p:sp>
            <p:nvSpPr>
              <p:cNvPr id="17" name="正方形/長方形 16">
                <a:extLst>
                  <a:ext uri="{FF2B5EF4-FFF2-40B4-BE49-F238E27FC236}">
                    <a16:creationId xmlns:a16="http://schemas.microsoft.com/office/drawing/2014/main" id="{E035F907-FA41-496C-9F89-5AB1F1F128DB}"/>
                  </a:ext>
                </a:extLst>
              </p:cNvPr>
              <p:cNvSpPr>
                <a:spLocks noRot="1" noChangeAspect="1" noMove="1" noResize="1" noEditPoints="1" noAdjustHandles="1" noChangeArrowheads="1" noChangeShapeType="1" noTextEdit="1"/>
              </p:cNvSpPr>
              <p:nvPr/>
            </p:nvSpPr>
            <p:spPr>
              <a:xfrm>
                <a:off x="6477909" y="3085117"/>
                <a:ext cx="848310" cy="319639"/>
              </a:xfrm>
              <a:prstGeom prst="rect">
                <a:avLst/>
              </a:prstGeom>
              <a:blipFill>
                <a:blip r:embed="rId5"/>
                <a:stretch>
                  <a:fillRect t="-1887" r="-2878" b="-22642"/>
                </a:stretch>
              </a:blipFill>
            </p:spPr>
            <p:txBody>
              <a:bodyPr/>
              <a:lstStyle/>
              <a:p>
                <a:r>
                  <a:rPr lang="ja-JP" altLang="en-US">
                    <a:noFill/>
                  </a:rPr>
                  <a:t> </a:t>
                </a:r>
              </a:p>
            </p:txBody>
          </p:sp>
        </mc:Fallback>
      </mc:AlternateContent>
      <p:pic>
        <p:nvPicPr>
          <p:cNvPr id="22" name="図 21">
            <a:extLst>
              <a:ext uri="{FF2B5EF4-FFF2-40B4-BE49-F238E27FC236}">
                <a16:creationId xmlns:a16="http://schemas.microsoft.com/office/drawing/2014/main" id="{E164E87F-8173-4CE7-A0AC-23B1C657828B}"/>
              </a:ext>
            </a:extLst>
          </p:cNvPr>
          <p:cNvPicPr>
            <a:picLocks/>
          </p:cNvPicPr>
          <p:nvPr/>
        </p:nvPicPr>
        <p:blipFill>
          <a:blip r:embed="rId6"/>
          <a:stretch>
            <a:fillRect/>
          </a:stretch>
        </p:blipFill>
        <p:spPr>
          <a:xfrm>
            <a:off x="6483503" y="3811402"/>
            <a:ext cx="3239611" cy="1751562"/>
          </a:xfrm>
          <a:prstGeom prst="rect">
            <a:avLst/>
          </a:prstGeom>
        </p:spPr>
      </p:pic>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345D0D89-056E-4E2E-B932-1C3504398F8C}"/>
                  </a:ext>
                </a:extLst>
              </p:cNvPr>
              <p:cNvSpPr/>
              <p:nvPr/>
            </p:nvSpPr>
            <p:spPr>
              <a:xfrm>
                <a:off x="9279549" y="5562964"/>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585" b="1" i="1">
                              <a:latin typeface="Cambria Math" charset="0"/>
                              <a:ea typeface="Hiragino Kaku Gothic ProN" charset="-128"/>
                            </a:rPr>
                          </m:ctrlPr>
                        </m:accPr>
                        <m:e>
                          <m:r>
                            <a:rPr lang="en-US" altLang="ja-JP" sz="2585" b="1" i="1">
                              <a:latin typeface="Cambria Math" charset="0"/>
                              <a:ea typeface="Hiragino Kaku Gothic ProN" charset="-128"/>
                            </a:rPr>
                            <m:t>𝑿</m:t>
                          </m:r>
                        </m:e>
                      </m:acc>
                    </m:oMath>
                  </m:oMathPara>
                </a14:m>
                <a:endParaRPr lang="ja-JP" altLang="en-US" sz="2585" dirty="0"/>
              </a:p>
            </p:txBody>
          </p:sp>
        </mc:Choice>
        <mc:Fallback xmlns="">
          <p:sp>
            <p:nvSpPr>
              <p:cNvPr id="21" name="正方形/長方形 20">
                <a:extLst>
                  <a:ext uri="{FF2B5EF4-FFF2-40B4-BE49-F238E27FC236}">
                    <a16:creationId xmlns:a16="http://schemas.microsoft.com/office/drawing/2014/main" id="{345D0D89-056E-4E2E-B932-1C3504398F8C}"/>
                  </a:ext>
                </a:extLst>
              </p:cNvPr>
              <p:cNvSpPr>
                <a:spLocks noRot="1" noChangeAspect="1" noMove="1" noResize="1" noEditPoints="1" noAdjustHandles="1" noChangeArrowheads="1" noChangeShapeType="1" noTextEdit="1"/>
              </p:cNvSpPr>
              <p:nvPr/>
            </p:nvSpPr>
            <p:spPr>
              <a:xfrm>
                <a:off x="9279549" y="5562964"/>
                <a:ext cx="1487422" cy="490134"/>
              </a:xfrm>
              <a:prstGeom prst="rect">
                <a:avLst/>
              </a:prstGeom>
              <a:blipFill>
                <a:blip r:embed="rId10"/>
                <a:stretch>
                  <a:fillRect/>
                </a:stretch>
              </a:blipFill>
            </p:spPr>
            <p:txBody>
              <a:bodyPr/>
              <a:lstStyle/>
              <a:p>
                <a:r>
                  <a:rPr lang="ja-JP" altLang="en-US">
                    <a:noFill/>
                  </a:rPr>
                  <a:t> </a:t>
                </a:r>
              </a:p>
            </p:txBody>
          </p:sp>
        </mc:Fallback>
      </mc:AlternateContent>
      <p:sp>
        <p:nvSpPr>
          <p:cNvPr id="27" name="正方形/長方形 26">
            <a:extLst>
              <a:ext uri="{FF2B5EF4-FFF2-40B4-BE49-F238E27FC236}">
                <a16:creationId xmlns:a16="http://schemas.microsoft.com/office/drawing/2014/main" id="{305325A4-C6F5-134A-8205-4848E3F55559}"/>
              </a:ext>
            </a:extLst>
          </p:cNvPr>
          <p:cNvSpPr/>
          <p:nvPr/>
        </p:nvSpPr>
        <p:spPr bwMode="auto">
          <a:xfrm>
            <a:off x="8107365" y="2325002"/>
            <a:ext cx="1450836" cy="652893"/>
          </a:xfrm>
          <a:prstGeom prst="rect">
            <a:avLst/>
          </a:prstGeom>
          <a:solidFill>
            <a:schemeClr val="accent6">
              <a:lumMod val="20000"/>
              <a:lumOff val="80000"/>
              <a:alpha val="26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0" name="正方形/長方形 29">
            <a:extLst>
              <a:ext uri="{FF2B5EF4-FFF2-40B4-BE49-F238E27FC236}">
                <a16:creationId xmlns:a16="http://schemas.microsoft.com/office/drawing/2014/main" id="{5B15BB55-6144-2C49-8FD8-3AC853BCB487}"/>
              </a:ext>
            </a:extLst>
          </p:cNvPr>
          <p:cNvSpPr/>
          <p:nvPr/>
        </p:nvSpPr>
        <p:spPr>
          <a:xfrm>
            <a:off x="8233766" y="2162970"/>
            <a:ext cx="1198035" cy="369332"/>
          </a:xfrm>
          <a:prstGeom prst="rect">
            <a:avLst/>
          </a:prstGeom>
          <a:solidFill>
            <a:schemeClr val="bg1"/>
          </a:solidFill>
        </p:spPr>
        <p:txBody>
          <a:bodyPr wrap="square">
            <a:spAutoFit/>
          </a:bodyPr>
          <a:lstStyle/>
          <a:p>
            <a:r>
              <a:rPr lang="ja-JP" altLang="en-US" sz="1800" b="1">
                <a:latin typeface="メイリオ" panose="020B0604030504040204" pitchFamily="50" charset="-128"/>
                <a:ea typeface="メイリオ" panose="020B0604030504040204" pitchFamily="50" charset="-128"/>
              </a:rPr>
              <a:t>標本平均</a:t>
            </a:r>
            <a:endParaRPr lang="ja-JP" altLang="en-US" sz="1800" b="1" dirty="0">
              <a:latin typeface="メイリオ" panose="020B0604030504040204" pitchFamily="50" charset="-128"/>
              <a:ea typeface="メイリオ" panose="020B0604030504040204" pitchFamily="50" charset="-128"/>
            </a:endParaRPr>
          </a:p>
        </p:txBody>
      </p:sp>
      <p:pic>
        <p:nvPicPr>
          <p:cNvPr id="31" name="図 30">
            <a:extLst>
              <a:ext uri="{FF2B5EF4-FFF2-40B4-BE49-F238E27FC236}">
                <a16:creationId xmlns:a16="http://schemas.microsoft.com/office/drawing/2014/main" id="{659AA959-4954-7D4D-B8B5-F074F5E95C0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424842" y="3800576"/>
            <a:ext cx="3494591" cy="1762387"/>
          </a:xfrm>
          <a:prstGeom prst="rect">
            <a:avLst/>
          </a:prstGeom>
        </p:spPr>
      </p:pic>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CC18ECF5-A19A-4743-97C2-0A76ACDEB8D8}"/>
                  </a:ext>
                </a:extLst>
              </p:cNvPr>
              <p:cNvSpPr/>
              <p:nvPr/>
            </p:nvSpPr>
            <p:spPr>
              <a:xfrm>
                <a:off x="8697153" y="3996204"/>
                <a:ext cx="2562166" cy="72808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x-none" altLang="x-none" i="1">
                              <a:latin typeface="Cambria Math" charset="0"/>
                              <a:ea typeface="Hiragino Kaku Gothic ProN" charset="-128"/>
                            </a:rPr>
                          </m:ctrlPr>
                        </m:accPr>
                        <m:e>
                          <m:r>
                            <a:rPr lang="en-US" altLang="ja-JP" i="1">
                              <a:latin typeface="Cambria Math" charset="0"/>
                              <a:ea typeface="Hiragino Kaku Gothic ProN" charset="-128"/>
                            </a:rPr>
                            <m:t>𝑋</m:t>
                          </m:r>
                        </m:e>
                      </m:acc>
                      <m:r>
                        <a:rPr lang="en-US" altLang="ja-JP" i="1">
                          <a:latin typeface="Cambria Math" panose="02040503050406030204" pitchFamily="18" charset="0"/>
                          <a:ea typeface="Hiragino Kaku Gothic ProN" charset="-128"/>
                        </a:rPr>
                        <m:t>~</m:t>
                      </m:r>
                      <m:r>
                        <a:rPr lang="en-US" altLang="ja-JP" i="1">
                          <a:latin typeface="Cambria Math" panose="02040503050406030204" pitchFamily="18" charset="0"/>
                          <a:ea typeface="Hiragino Kaku Gothic ProN" charset="-128"/>
                        </a:rPr>
                        <m:t>𝑁</m:t>
                      </m:r>
                      <m:r>
                        <a:rPr lang="en-US" altLang="ja-JP" i="1">
                          <a:latin typeface="Cambria Math" panose="02040503050406030204" pitchFamily="18" charset="0"/>
                          <a:ea typeface="Hiragino Kaku Gothic ProN" charset="-128"/>
                        </a:rPr>
                        <m:t>(500,</m:t>
                      </m:r>
                      <m:f>
                        <m:fPr>
                          <m:ctrlPr>
                            <a:rPr lang="en-US" altLang="ja-JP" i="1">
                              <a:latin typeface="Cambria Math" panose="02040503050406030204" pitchFamily="18" charset="0"/>
                              <a:ea typeface="Hiragino Kaku Gothic ProN" charset="-128"/>
                            </a:rPr>
                          </m:ctrlPr>
                        </m:fPr>
                        <m:num>
                          <m:r>
                            <a:rPr lang="en-US" altLang="ja-JP" i="1">
                              <a:latin typeface="Cambria Math" panose="02040503050406030204" pitchFamily="18" charset="0"/>
                              <a:ea typeface="Hiragino Kaku Gothic ProN" charset="-128"/>
                            </a:rPr>
                            <m:t>80</m:t>
                          </m:r>
                        </m:num>
                        <m:den>
                          <m:rad>
                            <m:radPr>
                              <m:degHide m:val="on"/>
                              <m:ctrlPr>
                                <a:rPr lang="en-US" altLang="ja-JP" i="1">
                                  <a:latin typeface="Cambria Math" panose="02040503050406030204" pitchFamily="18" charset="0"/>
                                  <a:ea typeface="Hiragino Kaku Gothic ProN" charset="-128"/>
                                </a:rPr>
                              </m:ctrlPr>
                            </m:radPr>
                            <m:deg/>
                            <m:e>
                              <m:r>
                                <a:rPr lang="en-US" altLang="ja-JP" i="1">
                                  <a:latin typeface="Cambria Math" panose="02040503050406030204" pitchFamily="18" charset="0"/>
                                  <a:ea typeface="Hiragino Kaku Gothic ProN" charset="-128"/>
                                </a:rPr>
                                <m:t>100</m:t>
                              </m:r>
                            </m:e>
                          </m:rad>
                        </m:den>
                      </m:f>
                      <m:r>
                        <a:rPr lang="en-US" altLang="ja-JP" i="1">
                          <a:latin typeface="Cambria Math" panose="02040503050406030204" pitchFamily="18" charset="0"/>
                          <a:ea typeface="Hiragino Kaku Gothic ProN" charset="-128"/>
                        </a:rPr>
                        <m:t>)</m:t>
                      </m:r>
                    </m:oMath>
                  </m:oMathPara>
                </a14:m>
                <a:endParaRPr lang="ja-JP" altLang="en-US" sz="2585" dirty="0"/>
              </a:p>
            </p:txBody>
          </p:sp>
        </mc:Choice>
        <mc:Fallback xmlns="">
          <p:sp>
            <p:nvSpPr>
              <p:cNvPr id="32" name="正方形/長方形 31">
                <a:extLst>
                  <a:ext uri="{FF2B5EF4-FFF2-40B4-BE49-F238E27FC236}">
                    <a16:creationId xmlns:a16="http://schemas.microsoft.com/office/drawing/2014/main" id="{CC18ECF5-A19A-4743-97C2-0A76ACDEB8D8}"/>
                  </a:ext>
                </a:extLst>
              </p:cNvPr>
              <p:cNvSpPr>
                <a:spLocks noRot="1" noChangeAspect="1" noMove="1" noResize="1" noEditPoints="1" noAdjustHandles="1" noChangeArrowheads="1" noChangeShapeType="1" noTextEdit="1"/>
              </p:cNvSpPr>
              <p:nvPr/>
            </p:nvSpPr>
            <p:spPr>
              <a:xfrm>
                <a:off x="8697153" y="3996204"/>
                <a:ext cx="2562166" cy="728084"/>
              </a:xfrm>
              <a:prstGeom prst="rect">
                <a:avLst/>
              </a:prstGeom>
              <a:blipFill>
                <a:blip r:embed="rId13"/>
                <a:stretch>
                  <a:fillRect b="-1724"/>
                </a:stretch>
              </a:blipFill>
            </p:spPr>
            <p:txBody>
              <a:bodyPr/>
              <a:lstStyle/>
              <a:p>
                <a:r>
                  <a:rPr lang="ja-JP" altLang="en-US">
                    <a:noFill/>
                  </a:rPr>
                  <a:t> </a:t>
                </a:r>
              </a:p>
            </p:txBody>
          </p:sp>
        </mc:Fallback>
      </mc:AlternateContent>
      <p:sp>
        <p:nvSpPr>
          <p:cNvPr id="33" name="正方形/長方形 32">
            <a:extLst>
              <a:ext uri="{FF2B5EF4-FFF2-40B4-BE49-F238E27FC236}">
                <a16:creationId xmlns:a16="http://schemas.microsoft.com/office/drawing/2014/main" id="{3F68CDE1-E2C5-FD45-8F7C-BFF1E8CA386D}"/>
              </a:ext>
            </a:extLst>
          </p:cNvPr>
          <p:cNvSpPr/>
          <p:nvPr/>
        </p:nvSpPr>
        <p:spPr>
          <a:xfrm>
            <a:off x="7937386" y="3650738"/>
            <a:ext cx="3645863" cy="369332"/>
          </a:xfrm>
          <a:prstGeom prst="rect">
            <a:avLst/>
          </a:prstGeom>
        </p:spPr>
        <p:txBody>
          <a:bodyPr wrap="square">
            <a:spAutoFit/>
          </a:bodyPr>
          <a:lstStyle/>
          <a:p>
            <a:r>
              <a:rPr lang="ja-JP" altLang="en-US" sz="1800" b="1" dirty="0">
                <a:latin typeface="メイリオ" panose="020B0604030504040204" pitchFamily="50" charset="-128"/>
                <a:ea typeface="メイリオ" panose="020B0604030504040204" pitchFamily="50" charset="-128"/>
              </a:rPr>
              <a:t>標本平均の分布</a:t>
            </a:r>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B05AE349-4262-D848-ADC6-F372BE987BDF}"/>
                  </a:ext>
                </a:extLst>
              </p:cNvPr>
              <p:cNvSpPr/>
              <p:nvPr/>
            </p:nvSpPr>
            <p:spPr>
              <a:xfrm>
                <a:off x="7898578" y="5675270"/>
                <a:ext cx="6703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ea typeface="Hiragino Kaku Gothic ProN" charset="-128"/>
                        </a:rPr>
                        <m:t>500</m:t>
                      </m:r>
                    </m:oMath>
                  </m:oMathPara>
                </a14:m>
                <a:endParaRPr lang="ja-JP" altLang="en-US"/>
              </a:p>
            </p:txBody>
          </p:sp>
        </mc:Choice>
        <mc:Fallback xmlns="">
          <p:sp>
            <p:nvSpPr>
              <p:cNvPr id="5" name="正方形/長方形 4">
                <a:extLst>
                  <a:ext uri="{FF2B5EF4-FFF2-40B4-BE49-F238E27FC236}">
                    <a16:creationId xmlns:a16="http://schemas.microsoft.com/office/drawing/2014/main" id="{B05AE349-4262-D848-ADC6-F372BE987BDF}"/>
                  </a:ext>
                </a:extLst>
              </p:cNvPr>
              <p:cNvSpPr>
                <a:spLocks noRot="1" noChangeAspect="1" noMove="1" noResize="1" noEditPoints="1" noAdjustHandles="1" noChangeArrowheads="1" noChangeShapeType="1" noTextEdit="1"/>
              </p:cNvSpPr>
              <p:nvPr/>
            </p:nvSpPr>
            <p:spPr>
              <a:xfrm>
                <a:off x="7898578" y="5675270"/>
                <a:ext cx="670376" cy="400110"/>
              </a:xfrm>
              <a:prstGeom prst="rect">
                <a:avLst/>
              </a:prstGeom>
              <a:blipFill>
                <a:blip r:embed="rId14"/>
                <a:stretch>
                  <a:fillRect/>
                </a:stretch>
              </a:blipFill>
            </p:spPr>
            <p:txBody>
              <a:bodyPr/>
              <a:lstStyle/>
              <a:p>
                <a:r>
                  <a:rPr lang="ja-JP" altLang="en-US">
                    <a:noFill/>
                  </a:rPr>
                  <a:t> </a:t>
                </a:r>
              </a:p>
            </p:txBody>
          </p:sp>
        </mc:Fallback>
      </mc:AlternateContent>
      <p:cxnSp>
        <p:nvCxnSpPr>
          <p:cNvPr id="13" name="直線コネクタ 12">
            <a:extLst>
              <a:ext uri="{FF2B5EF4-FFF2-40B4-BE49-F238E27FC236}">
                <a16:creationId xmlns:a16="http://schemas.microsoft.com/office/drawing/2014/main" id="{66E82CF8-19BC-964F-A4E1-33D2AC314065}"/>
              </a:ext>
            </a:extLst>
          </p:cNvPr>
          <p:cNvCxnSpPr>
            <a:cxnSpLocks/>
          </p:cNvCxnSpPr>
          <p:nvPr/>
        </p:nvCxnSpPr>
        <p:spPr bwMode="auto">
          <a:xfrm flipH="1">
            <a:off x="8172138" y="5410200"/>
            <a:ext cx="0" cy="144488"/>
          </a:xfrm>
          <a:prstGeom prst="line">
            <a:avLst/>
          </a:prstGeom>
          <a:solidFill>
            <a:schemeClr val="accent1"/>
          </a:solidFill>
          <a:ln w="15875" cap="flat" cmpd="sng" algn="ctr">
            <a:solidFill>
              <a:schemeClr val="tx1"/>
            </a:solidFill>
            <a:prstDash val="solid"/>
            <a:round/>
            <a:headEnd type="none" w="med" len="med"/>
            <a:tailEnd type="none" w="med" len="med"/>
          </a:ln>
          <a:effectLst/>
        </p:spPr>
      </p:cxnSp>
      <p:cxnSp>
        <p:nvCxnSpPr>
          <p:cNvPr id="19" name="直線矢印コネクタ 18">
            <a:extLst>
              <a:ext uri="{FF2B5EF4-FFF2-40B4-BE49-F238E27FC236}">
                <a16:creationId xmlns:a16="http://schemas.microsoft.com/office/drawing/2014/main" id="{AE74DCB1-3099-FE47-B8BC-06981192423B}"/>
              </a:ext>
            </a:extLst>
          </p:cNvPr>
          <p:cNvCxnSpPr/>
          <p:nvPr/>
        </p:nvCxnSpPr>
        <p:spPr bwMode="auto">
          <a:xfrm>
            <a:off x="8172138" y="4621681"/>
            <a:ext cx="396816" cy="0"/>
          </a:xfrm>
          <a:prstGeom prst="straightConnector1">
            <a:avLst/>
          </a:prstGeom>
          <a:solidFill>
            <a:schemeClr val="accent1"/>
          </a:solidFill>
          <a:ln w="9525"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721EF6C5-AFA2-2349-BCD0-19942BEA10DF}"/>
                  </a:ext>
                </a:extLst>
              </p:cNvPr>
              <p:cNvSpPr/>
              <p:nvPr/>
            </p:nvSpPr>
            <p:spPr>
              <a:xfrm>
                <a:off x="8220697" y="4725465"/>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Hiragino Kaku Gothic ProN" charset="-128"/>
                        </a:rPr>
                        <m:t>8</m:t>
                      </m:r>
                    </m:oMath>
                  </m:oMathPara>
                </a14:m>
                <a:endParaRPr lang="ja-JP" altLang="en-US"/>
              </a:p>
            </p:txBody>
          </p:sp>
        </mc:Choice>
        <mc:Fallback xmlns="">
          <p:sp>
            <p:nvSpPr>
              <p:cNvPr id="35" name="正方形/長方形 34">
                <a:extLst>
                  <a:ext uri="{FF2B5EF4-FFF2-40B4-BE49-F238E27FC236}">
                    <a16:creationId xmlns:a16="http://schemas.microsoft.com/office/drawing/2014/main" id="{721EF6C5-AFA2-2349-BCD0-19942BEA10DF}"/>
                  </a:ext>
                </a:extLst>
              </p:cNvPr>
              <p:cNvSpPr>
                <a:spLocks noRot="1" noChangeAspect="1" noMove="1" noResize="1" noEditPoints="1" noAdjustHandles="1" noChangeArrowheads="1" noChangeShapeType="1" noTextEdit="1"/>
              </p:cNvSpPr>
              <p:nvPr/>
            </p:nvSpPr>
            <p:spPr>
              <a:xfrm>
                <a:off x="8220697" y="4725465"/>
                <a:ext cx="385042" cy="400110"/>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736E9C8-8F6C-E742-A045-E91A7298F161}"/>
                  </a:ext>
                </a:extLst>
              </p:cNvPr>
              <p:cNvSpPr txBox="1"/>
              <p:nvPr/>
            </p:nvSpPr>
            <p:spPr>
              <a:xfrm>
                <a:off x="8219444" y="2438400"/>
                <a:ext cx="119803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ja-JP" altLang="en-US" sz="2800" i="1">
                              <a:latin typeface="Cambria Math" panose="02040503050406030204" pitchFamily="18" charset="0"/>
                              <a:ea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rPr>
                            <m:t>𝑥</m:t>
                          </m:r>
                        </m:e>
                      </m:acc>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28" name="テキスト ボックス 27">
                <a:extLst>
                  <a:ext uri="{FF2B5EF4-FFF2-40B4-BE49-F238E27FC236}">
                    <a16:creationId xmlns:a16="http://schemas.microsoft.com/office/drawing/2014/main" id="{D736E9C8-8F6C-E742-A045-E91A7298F161}"/>
                  </a:ext>
                </a:extLst>
              </p:cNvPr>
              <p:cNvSpPr txBox="1">
                <a:spLocks noRot="1" noChangeAspect="1" noMove="1" noResize="1" noEditPoints="1" noAdjustHandles="1" noChangeArrowheads="1" noChangeShapeType="1" noTextEdit="1"/>
              </p:cNvSpPr>
              <p:nvPr/>
            </p:nvSpPr>
            <p:spPr>
              <a:xfrm>
                <a:off x="8219444" y="2438400"/>
                <a:ext cx="1198034" cy="523220"/>
              </a:xfrm>
              <a:prstGeom prst="rect">
                <a:avLst/>
              </a:prstGeom>
              <a:blipFill>
                <a:blip r:embed="rId1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150114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(1)</a:t>
            </a:r>
            <a:r>
              <a:rPr lang="ja-JP" altLang="ja-JP"/>
              <a:t>区間</a:t>
            </a:r>
            <a:r>
              <a:rPr lang="en-US" altLang="ja-JP" dirty="0"/>
              <a:t> [490, 510] </a:t>
            </a:r>
            <a:r>
              <a:rPr lang="ja-JP" altLang="ja-JP" dirty="0"/>
              <a:t>に入る確率</a:t>
            </a:r>
            <a:endParaRPr kumimoji="1" lang="ja-JP" altLang="en-US" dirty="0"/>
          </a:p>
        </p:txBody>
      </p:sp>
      <p:grpSp>
        <p:nvGrpSpPr>
          <p:cNvPr id="6" name="図形グループ 5"/>
          <p:cNvGrpSpPr/>
          <p:nvPr/>
        </p:nvGrpSpPr>
        <p:grpSpPr>
          <a:xfrm>
            <a:off x="2272567" y="1747679"/>
            <a:ext cx="3965421" cy="3421135"/>
            <a:chOff x="408554" y="1694602"/>
            <a:chExt cx="5287228" cy="4470552"/>
          </a:xfrm>
        </p:grpSpPr>
        <p:sp>
          <p:nvSpPr>
            <p:cNvPr id="7" name="正方形/長方形 6"/>
            <p:cNvSpPr/>
            <p:nvPr/>
          </p:nvSpPr>
          <p:spPr>
            <a:xfrm>
              <a:off x="1876362" y="1694602"/>
              <a:ext cx="2351615" cy="482623"/>
            </a:xfrm>
            <a:prstGeom prst="rect">
              <a:avLst/>
            </a:prstGeom>
          </p:spPr>
          <p:txBody>
            <a:bodyPr wrap="square">
              <a:spAutoFit/>
            </a:bodyPr>
            <a:lstStyle/>
            <a:p>
              <a:r>
                <a:rPr lang="ja-JP" altLang="en-US" sz="1800"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408554" y="2478593"/>
              <a:ext cx="5287228" cy="36865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mc:AlternateContent xmlns:mc="http://schemas.openxmlformats.org/markup-compatibility/2006" xmlns:a14="http://schemas.microsoft.com/office/drawing/2010/main">
        <mc:Choice Requires="a14">
          <p:sp>
            <p:nvSpPr>
              <p:cNvPr id="10" name="正方形/長方形 9"/>
              <p:cNvSpPr/>
              <p:nvPr/>
            </p:nvSpPr>
            <p:spPr>
              <a:xfrm>
                <a:off x="3752740" y="4488051"/>
                <a:ext cx="1191929"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charset="0"/>
                          <a:ea typeface="Cambria Math" charset="0"/>
                          <a:cs typeface="Cambria Math" charset="0"/>
                        </a:rPr>
                        <m:t>𝜇</m:t>
                      </m:r>
                      <m:r>
                        <a:rPr lang="en-US" altLang="ja-JP" i="1">
                          <a:latin typeface="Cambria Math" charset="0"/>
                          <a:ea typeface="Cambria Math" charset="0"/>
                          <a:cs typeface="Cambria Math" charset="0"/>
                        </a:rPr>
                        <m:t>=500</m:t>
                      </m:r>
                    </m:oMath>
                  </m:oMathPara>
                </a14:m>
                <a:endParaRPr lang="ja-JP" altLang="en-US" i="1"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3752740" y="4488051"/>
                <a:ext cx="1191929" cy="415498"/>
              </a:xfrm>
              <a:prstGeom prst="rect">
                <a:avLst/>
              </a:prstGeom>
              <a:blipFill>
                <a:blip r:embed="rId2"/>
                <a:stretch>
                  <a:fillRect b="-14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4512181" y="2994881"/>
                <a:ext cx="100841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ja-JP" altLang="en-US">
                          <a:latin typeface="Cambria Math" charset="0"/>
                          <a:ea typeface="Cambria Math" charset="0"/>
                          <a:cs typeface="Cambria Math" charset="0"/>
                        </a:rPr>
                        <m:t>σ</m:t>
                      </m:r>
                      <m:r>
                        <a:rPr lang="en-US" altLang="ja-JP">
                          <a:latin typeface="Cambria Math" charset="0"/>
                          <a:ea typeface="Cambria Math" charset="0"/>
                          <a:cs typeface="Cambria Math" charset="0"/>
                        </a:rPr>
                        <m:t>=80</m:t>
                      </m:r>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4512181" y="2994881"/>
                <a:ext cx="100841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5520600" y="4221571"/>
                <a:ext cx="29758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rPr>
                        <m:t>𝑋</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520600" y="4221571"/>
                <a:ext cx="297583" cy="400110"/>
              </a:xfrm>
              <a:prstGeom prst="rect">
                <a:avLst/>
              </a:prstGeom>
              <a:blipFill>
                <a:blip r:embed="rId4"/>
                <a:stretch>
                  <a:fillRect l="-22917"/>
                </a:stretch>
              </a:blipFill>
            </p:spPr>
            <p:txBody>
              <a:bodyPr/>
              <a:lstStyle/>
              <a:p>
                <a:r>
                  <a:rPr lang="ja-JP" altLang="en-US">
                    <a:noFill/>
                  </a:rPr>
                  <a:t> </a:t>
                </a:r>
              </a:p>
            </p:txBody>
          </p:sp>
        </mc:Fallback>
      </mc:AlternateContent>
      <p:cxnSp>
        <p:nvCxnSpPr>
          <p:cNvPr id="4" name="直線コネクタ 3">
            <a:extLst>
              <a:ext uri="{FF2B5EF4-FFF2-40B4-BE49-F238E27FC236}">
                <a16:creationId xmlns:a16="http://schemas.microsoft.com/office/drawing/2014/main" id="{FD9BDAF3-0F88-424C-A06F-4A859B74852B}"/>
              </a:ext>
            </a:extLst>
          </p:cNvPr>
          <p:cNvCxnSpPr/>
          <p:nvPr/>
        </p:nvCxnSpPr>
        <p:spPr bwMode="auto">
          <a:xfrm>
            <a:off x="2590800" y="4191000"/>
            <a:ext cx="3124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フリーフォーム: 図形 13">
            <a:extLst>
              <a:ext uri="{FF2B5EF4-FFF2-40B4-BE49-F238E27FC236}">
                <a16:creationId xmlns:a16="http://schemas.microsoft.com/office/drawing/2014/main" id="{60B4B359-7284-4879-B6B7-650324ED4610}"/>
              </a:ext>
            </a:extLst>
          </p:cNvPr>
          <p:cNvSpPr/>
          <p:nvPr/>
        </p:nvSpPr>
        <p:spPr bwMode="auto">
          <a:xfrm>
            <a:off x="2594264" y="2994882"/>
            <a:ext cx="3120736" cy="1119918"/>
          </a:xfrm>
          <a:custGeom>
            <a:avLst/>
            <a:gdLst>
              <a:gd name="connsiteX0" fmla="*/ 0 w 2566554"/>
              <a:gd name="connsiteY0" fmla="*/ 656289 h 666680"/>
              <a:gd name="connsiteX1" fmla="*/ 727363 w 2566554"/>
              <a:gd name="connsiteY1" fmla="*/ 500425 h 666680"/>
              <a:gd name="connsiteX2" fmla="*/ 955963 w 2566554"/>
              <a:gd name="connsiteY2" fmla="*/ 1662 h 666680"/>
              <a:gd name="connsiteX3" fmla="*/ 1101436 w 2566554"/>
              <a:gd name="connsiteY3" fmla="*/ 334171 h 666680"/>
              <a:gd name="connsiteX4" fmla="*/ 1278081 w 2566554"/>
              <a:gd name="connsiteY4" fmla="*/ 199089 h 666680"/>
              <a:gd name="connsiteX5" fmla="*/ 1787236 w 2566554"/>
              <a:gd name="connsiteY5" fmla="*/ 510816 h 666680"/>
              <a:gd name="connsiteX6" fmla="*/ 2566554 w 2566554"/>
              <a:gd name="connsiteY6" fmla="*/ 666680 h 66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6554" h="666680">
                <a:moveTo>
                  <a:pt x="0" y="656289"/>
                </a:moveTo>
                <a:cubicBezTo>
                  <a:pt x="284018" y="632909"/>
                  <a:pt x="568036" y="609530"/>
                  <a:pt x="727363" y="500425"/>
                </a:cubicBezTo>
                <a:cubicBezTo>
                  <a:pt x="886690" y="391320"/>
                  <a:pt x="893618" y="29371"/>
                  <a:pt x="955963" y="1662"/>
                </a:cubicBezTo>
                <a:cubicBezTo>
                  <a:pt x="1018308" y="-26047"/>
                  <a:pt x="1047750" y="301266"/>
                  <a:pt x="1101436" y="334171"/>
                </a:cubicBezTo>
                <a:cubicBezTo>
                  <a:pt x="1155122" y="367075"/>
                  <a:pt x="1163781" y="169648"/>
                  <a:pt x="1278081" y="199089"/>
                </a:cubicBezTo>
                <a:cubicBezTo>
                  <a:pt x="1392381" y="228530"/>
                  <a:pt x="1572491" y="432884"/>
                  <a:pt x="1787236" y="510816"/>
                </a:cubicBezTo>
                <a:cubicBezTo>
                  <a:pt x="2001981" y="588748"/>
                  <a:pt x="2284267" y="627714"/>
                  <a:pt x="2566554" y="666680"/>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5" name="右矢印 14">
            <a:extLst>
              <a:ext uri="{FF2B5EF4-FFF2-40B4-BE49-F238E27FC236}">
                <a16:creationId xmlns:a16="http://schemas.microsoft.com/office/drawing/2014/main" id="{B355C39C-3DFE-4AD6-88F7-085DD46A50FA}"/>
              </a:ext>
            </a:extLst>
          </p:cNvPr>
          <p:cNvSpPr/>
          <p:nvPr/>
        </p:nvSpPr>
        <p:spPr>
          <a:xfrm>
            <a:off x="6301601" y="2577932"/>
            <a:ext cx="1420953" cy="517744"/>
          </a:xfrm>
          <a:prstGeom prst="rightArrow">
            <a:avLst>
              <a:gd name="adj1" fmla="val 50000"/>
              <a:gd name="adj2" fmla="val 59106"/>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6" name="テキスト ボックス 15">
            <a:extLst>
              <a:ext uri="{FF2B5EF4-FFF2-40B4-BE49-F238E27FC236}">
                <a16:creationId xmlns:a16="http://schemas.microsoft.com/office/drawing/2014/main" id="{D454BFB4-EB26-4386-84F4-5C63B67B5577}"/>
              </a:ext>
            </a:extLst>
          </p:cNvPr>
          <p:cNvSpPr txBox="1"/>
          <p:nvPr/>
        </p:nvSpPr>
        <p:spPr>
          <a:xfrm>
            <a:off x="6254602" y="2194154"/>
            <a:ext cx="1370888" cy="376385"/>
          </a:xfrm>
          <a:prstGeom prst="rect">
            <a:avLst/>
          </a:prstGeom>
          <a:noFill/>
        </p:spPr>
        <p:txBody>
          <a:bodyPr wrap="none" rtlCol="0">
            <a:spAutoFit/>
          </a:bodyPr>
          <a:lstStyle/>
          <a:p>
            <a:r>
              <a:rPr lang="ja-JP" altLang="en-US" sz="1846" b="1" dirty="0">
                <a:latin typeface="メイリオ" panose="020B0604030504040204" pitchFamily="50" charset="-128"/>
                <a:ea typeface="メイリオ" panose="020B0604030504040204" pitchFamily="50" charset="-128"/>
              </a:rPr>
              <a:t>無作為</a:t>
            </a:r>
            <a:r>
              <a:rPr kumimoji="1" lang="ja-JP" altLang="en-US" sz="1846" b="1" dirty="0">
                <a:latin typeface="メイリオ" panose="020B0604030504040204" pitchFamily="50" charset="-128"/>
                <a:ea typeface="メイリオ" panose="020B0604030504040204" pitchFamily="50" charset="-128"/>
              </a:rPr>
              <a:t>抽出</a:t>
            </a:r>
          </a:p>
        </p:txBody>
      </p:sp>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E035F907-FA41-496C-9F89-5AB1F1F128DB}"/>
                  </a:ext>
                </a:extLst>
              </p:cNvPr>
              <p:cNvSpPr/>
              <p:nvPr/>
            </p:nvSpPr>
            <p:spPr>
              <a:xfrm>
                <a:off x="6477909" y="3085117"/>
                <a:ext cx="848310" cy="319639"/>
              </a:xfrm>
              <a:prstGeom prst="rect">
                <a:avLst/>
              </a:prstGeom>
            </p:spPr>
            <p:txBody>
              <a:bodyPr wrap="none">
                <a:spAutoFit/>
              </a:bodyPr>
              <a:lstStyle/>
              <a:p>
                <a14:m>
                  <m:oMath xmlns:m="http://schemas.openxmlformats.org/officeDocument/2006/math">
                    <m:r>
                      <a:rPr lang="en-US" altLang="ja-JP" sz="1477" b="1" i="1">
                        <a:latin typeface="Cambria Math" charset="0"/>
                        <a:ea typeface="Meiryo" charset="-128"/>
                        <a:cs typeface="Meiryo" charset="-128"/>
                      </a:rPr>
                      <m:t>𝒏</m:t>
                    </m:r>
                  </m:oMath>
                </a14:m>
                <a:r>
                  <a:rPr lang="en-US" altLang="ja-JP" sz="1477" b="1" dirty="0">
                    <a:latin typeface="Meiryo" charset="-128"/>
                    <a:ea typeface="Meiryo" charset="-128"/>
                    <a:cs typeface="Meiryo" charset="-128"/>
                  </a:rPr>
                  <a:t>=100</a:t>
                </a:r>
                <a:endParaRPr lang="ja-JP" altLang="en-US" sz="1477" b="1" dirty="0">
                  <a:latin typeface="Meiryo" charset="-128"/>
                  <a:ea typeface="Meiryo" charset="-128"/>
                  <a:cs typeface="Meiryo" charset="-128"/>
                </a:endParaRPr>
              </a:p>
            </p:txBody>
          </p:sp>
        </mc:Choice>
        <mc:Fallback xmlns="">
          <p:sp>
            <p:nvSpPr>
              <p:cNvPr id="17" name="正方形/長方形 16">
                <a:extLst>
                  <a:ext uri="{FF2B5EF4-FFF2-40B4-BE49-F238E27FC236}">
                    <a16:creationId xmlns:a16="http://schemas.microsoft.com/office/drawing/2014/main" id="{E035F907-FA41-496C-9F89-5AB1F1F128DB}"/>
                  </a:ext>
                </a:extLst>
              </p:cNvPr>
              <p:cNvSpPr>
                <a:spLocks noRot="1" noChangeAspect="1" noMove="1" noResize="1" noEditPoints="1" noAdjustHandles="1" noChangeArrowheads="1" noChangeShapeType="1" noTextEdit="1"/>
              </p:cNvSpPr>
              <p:nvPr/>
            </p:nvSpPr>
            <p:spPr>
              <a:xfrm>
                <a:off x="6477909" y="3085117"/>
                <a:ext cx="848310" cy="319639"/>
              </a:xfrm>
              <a:prstGeom prst="rect">
                <a:avLst/>
              </a:prstGeom>
              <a:blipFill>
                <a:blip r:embed="rId5"/>
                <a:stretch>
                  <a:fillRect t="-1887" r="-2878" b="-22642"/>
                </a:stretch>
              </a:blipFill>
            </p:spPr>
            <p:txBody>
              <a:bodyPr/>
              <a:lstStyle/>
              <a:p>
                <a:r>
                  <a:rPr lang="ja-JP" altLang="en-US">
                    <a:noFill/>
                  </a:rPr>
                  <a:t> </a:t>
                </a:r>
              </a:p>
            </p:txBody>
          </p:sp>
        </mc:Fallback>
      </mc:AlternateContent>
      <p:pic>
        <p:nvPicPr>
          <p:cNvPr id="22" name="図 21">
            <a:extLst>
              <a:ext uri="{FF2B5EF4-FFF2-40B4-BE49-F238E27FC236}">
                <a16:creationId xmlns:a16="http://schemas.microsoft.com/office/drawing/2014/main" id="{E164E87F-8173-4CE7-A0AC-23B1C657828B}"/>
              </a:ext>
            </a:extLst>
          </p:cNvPr>
          <p:cNvPicPr>
            <a:picLocks/>
          </p:cNvPicPr>
          <p:nvPr/>
        </p:nvPicPr>
        <p:blipFill>
          <a:blip r:embed="rId6"/>
          <a:stretch>
            <a:fillRect/>
          </a:stretch>
        </p:blipFill>
        <p:spPr>
          <a:xfrm>
            <a:off x="6483503" y="3811402"/>
            <a:ext cx="3239611" cy="1751562"/>
          </a:xfrm>
          <a:prstGeom prst="rect">
            <a:avLst/>
          </a:prstGeom>
        </p:spPr>
      </p:pic>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D5DF622-5544-4C4F-A4CF-11062901F34C}"/>
                  </a:ext>
                </a:extLst>
              </p:cNvPr>
              <p:cNvSpPr txBox="1"/>
              <p:nvPr/>
            </p:nvSpPr>
            <p:spPr>
              <a:xfrm>
                <a:off x="7243346" y="5608112"/>
                <a:ext cx="2975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メイリオ" panose="020B0604030504040204" pitchFamily="50" charset="-128"/>
                        </a:rPr>
                        <m:t>490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24" name="テキスト ボックス 23">
                <a:extLst>
                  <a:ext uri="{FF2B5EF4-FFF2-40B4-BE49-F238E27FC236}">
                    <a16:creationId xmlns:a16="http://schemas.microsoft.com/office/drawing/2014/main" id="{CD5DF622-5544-4C4F-A4CF-11062901F34C}"/>
                  </a:ext>
                </a:extLst>
              </p:cNvPr>
              <p:cNvSpPr txBox="1">
                <a:spLocks noRot="1" noChangeAspect="1" noMove="1" noResize="1" noEditPoints="1" noAdjustHandles="1" noChangeArrowheads="1" noChangeShapeType="1" noTextEdit="1"/>
              </p:cNvSpPr>
              <p:nvPr/>
            </p:nvSpPr>
            <p:spPr>
              <a:xfrm>
                <a:off x="7243346" y="5608112"/>
                <a:ext cx="297583" cy="461665"/>
              </a:xfrm>
              <a:prstGeom prst="rect">
                <a:avLst/>
              </a:prstGeom>
              <a:blipFill>
                <a:blip r:embed="rId8"/>
                <a:stretch>
                  <a:fillRect l="-87755" r="-5510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EB2CD280-2CA0-40DC-8104-B8FA9C4484C1}"/>
                  </a:ext>
                </a:extLst>
              </p:cNvPr>
              <p:cNvSpPr txBox="1"/>
              <p:nvPr/>
            </p:nvSpPr>
            <p:spPr>
              <a:xfrm>
                <a:off x="8781258" y="5608112"/>
                <a:ext cx="2975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メイリオ" panose="020B0604030504040204" pitchFamily="50" charset="-128"/>
                        </a:rPr>
                        <m:t>510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25" name="テキスト ボックス 24">
                <a:extLst>
                  <a:ext uri="{FF2B5EF4-FFF2-40B4-BE49-F238E27FC236}">
                    <a16:creationId xmlns:a16="http://schemas.microsoft.com/office/drawing/2014/main" id="{EB2CD280-2CA0-40DC-8104-B8FA9C4484C1}"/>
                  </a:ext>
                </a:extLst>
              </p:cNvPr>
              <p:cNvSpPr txBox="1">
                <a:spLocks noRot="1" noChangeAspect="1" noMove="1" noResize="1" noEditPoints="1" noAdjustHandles="1" noChangeArrowheads="1" noChangeShapeType="1" noTextEdit="1"/>
              </p:cNvSpPr>
              <p:nvPr/>
            </p:nvSpPr>
            <p:spPr>
              <a:xfrm>
                <a:off x="8781258" y="5608112"/>
                <a:ext cx="297583" cy="461665"/>
              </a:xfrm>
              <a:prstGeom prst="rect">
                <a:avLst/>
              </a:prstGeom>
              <a:blipFill>
                <a:blip r:embed="rId9"/>
                <a:stretch>
                  <a:fillRect l="-87755" r="-591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345D0D89-056E-4E2E-B932-1C3504398F8C}"/>
                  </a:ext>
                </a:extLst>
              </p:cNvPr>
              <p:cNvSpPr/>
              <p:nvPr/>
            </p:nvSpPr>
            <p:spPr>
              <a:xfrm>
                <a:off x="9279549" y="5562964"/>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585" b="1" i="1">
                              <a:latin typeface="Cambria Math" charset="0"/>
                              <a:ea typeface="Hiragino Kaku Gothic ProN" charset="-128"/>
                            </a:rPr>
                          </m:ctrlPr>
                        </m:accPr>
                        <m:e>
                          <m:r>
                            <a:rPr lang="en-US" altLang="ja-JP" sz="2585" b="1" i="1">
                              <a:latin typeface="Cambria Math" charset="0"/>
                              <a:ea typeface="Hiragino Kaku Gothic ProN" charset="-128"/>
                            </a:rPr>
                            <m:t>𝑿</m:t>
                          </m:r>
                        </m:e>
                      </m:acc>
                    </m:oMath>
                  </m:oMathPara>
                </a14:m>
                <a:endParaRPr lang="ja-JP" altLang="en-US" sz="2585" dirty="0"/>
              </a:p>
            </p:txBody>
          </p:sp>
        </mc:Choice>
        <mc:Fallback xmlns="">
          <p:sp>
            <p:nvSpPr>
              <p:cNvPr id="21" name="正方形/長方形 20">
                <a:extLst>
                  <a:ext uri="{FF2B5EF4-FFF2-40B4-BE49-F238E27FC236}">
                    <a16:creationId xmlns:a16="http://schemas.microsoft.com/office/drawing/2014/main" id="{345D0D89-056E-4E2E-B932-1C3504398F8C}"/>
                  </a:ext>
                </a:extLst>
              </p:cNvPr>
              <p:cNvSpPr>
                <a:spLocks noRot="1" noChangeAspect="1" noMove="1" noResize="1" noEditPoints="1" noAdjustHandles="1" noChangeArrowheads="1" noChangeShapeType="1" noTextEdit="1"/>
              </p:cNvSpPr>
              <p:nvPr/>
            </p:nvSpPr>
            <p:spPr>
              <a:xfrm>
                <a:off x="9279549" y="5562964"/>
                <a:ext cx="1487422" cy="490134"/>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A415B602-9855-46C0-88F5-7A730EBA1FBD}"/>
                  </a:ext>
                </a:extLst>
              </p:cNvPr>
              <p:cNvSpPr/>
              <p:nvPr/>
            </p:nvSpPr>
            <p:spPr>
              <a:xfrm>
                <a:off x="9012319" y="4021516"/>
                <a:ext cx="2562166"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x-none" altLang="x-none" i="1" smtClean="0">
                              <a:latin typeface="Cambria Math" charset="0"/>
                              <a:ea typeface="Hiragino Kaku Gothic ProN" charset="-128"/>
                            </a:rPr>
                          </m:ctrlPr>
                        </m:accPr>
                        <m:e>
                          <m:r>
                            <a:rPr lang="en-US" altLang="ja-JP" i="1">
                              <a:latin typeface="Cambria Math" charset="0"/>
                              <a:ea typeface="Hiragino Kaku Gothic ProN" charset="-128"/>
                            </a:rPr>
                            <m:t>𝑋</m:t>
                          </m:r>
                        </m:e>
                      </m:acc>
                      <m:r>
                        <a:rPr lang="en-US" altLang="ja-JP" i="1">
                          <a:latin typeface="Cambria Math" panose="02040503050406030204" pitchFamily="18" charset="0"/>
                          <a:ea typeface="Hiragino Kaku Gothic ProN" charset="-128"/>
                        </a:rPr>
                        <m:t>~</m:t>
                      </m:r>
                      <m:r>
                        <a:rPr lang="en-US" altLang="ja-JP" i="1">
                          <a:latin typeface="Cambria Math" panose="02040503050406030204" pitchFamily="18" charset="0"/>
                          <a:ea typeface="Hiragino Kaku Gothic ProN" charset="-128"/>
                        </a:rPr>
                        <m:t>𝑁</m:t>
                      </m:r>
                      <m:r>
                        <a:rPr lang="en-US" altLang="ja-JP" i="1">
                          <a:latin typeface="Cambria Math" panose="02040503050406030204" pitchFamily="18" charset="0"/>
                          <a:ea typeface="Hiragino Kaku Gothic ProN" charset="-128"/>
                        </a:rPr>
                        <m:t>(500,8)</m:t>
                      </m:r>
                    </m:oMath>
                  </m:oMathPara>
                </a14:m>
                <a:endParaRPr lang="ja-JP" altLang="en-US" sz="2585" dirty="0"/>
              </a:p>
            </p:txBody>
          </p:sp>
        </mc:Choice>
        <mc:Fallback xmlns="">
          <p:sp>
            <p:nvSpPr>
              <p:cNvPr id="26" name="正方形/長方形 25">
                <a:extLst>
                  <a:ext uri="{FF2B5EF4-FFF2-40B4-BE49-F238E27FC236}">
                    <a16:creationId xmlns:a16="http://schemas.microsoft.com/office/drawing/2014/main" id="{A415B602-9855-46C0-88F5-7A730EBA1FBD}"/>
                  </a:ext>
                </a:extLst>
              </p:cNvPr>
              <p:cNvSpPr>
                <a:spLocks noRot="1" noChangeAspect="1" noMove="1" noResize="1" noEditPoints="1" noAdjustHandles="1" noChangeArrowheads="1" noChangeShapeType="1" noTextEdit="1"/>
              </p:cNvSpPr>
              <p:nvPr/>
            </p:nvSpPr>
            <p:spPr>
              <a:xfrm>
                <a:off x="9012319" y="4021516"/>
                <a:ext cx="2562166" cy="400110"/>
              </a:xfrm>
              <a:prstGeom prst="rect">
                <a:avLst/>
              </a:prstGeom>
              <a:blipFill>
                <a:blip r:embed="rId11"/>
                <a:stretch>
                  <a:fillRect b="-12500"/>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4EA3071C-E47D-4EE7-B924-62B82ADA729C}"/>
              </a:ext>
            </a:extLst>
          </p:cNvPr>
          <p:cNvCxnSpPr>
            <a:cxnSpLocks/>
          </p:cNvCxnSpPr>
          <p:nvPr/>
        </p:nvCxnSpPr>
        <p:spPr bwMode="auto">
          <a:xfrm>
            <a:off x="7295074" y="5382391"/>
            <a:ext cx="1537912" cy="0"/>
          </a:xfrm>
          <a:prstGeom prst="straightConnector1">
            <a:avLst/>
          </a:prstGeom>
          <a:solidFill>
            <a:schemeClr val="accent1"/>
          </a:solidFill>
          <a:ln w="38100" cap="flat" cmpd="sng" algn="ctr">
            <a:solidFill>
              <a:srgbClr val="0033CC"/>
            </a:solidFill>
            <a:prstDash val="solid"/>
            <a:round/>
            <a:headEnd type="triangle"/>
            <a:tailEnd type="triangle"/>
          </a:ln>
          <a:effectLst/>
        </p:spPr>
      </p:cxnSp>
      <p:sp>
        <p:nvSpPr>
          <p:cNvPr id="34" name="テキスト ボックス 33">
            <a:extLst>
              <a:ext uri="{FF2B5EF4-FFF2-40B4-BE49-F238E27FC236}">
                <a16:creationId xmlns:a16="http://schemas.microsoft.com/office/drawing/2014/main" id="{4ED7A2AB-9FC0-4E6A-B5F0-18F32606E6A5}"/>
              </a:ext>
            </a:extLst>
          </p:cNvPr>
          <p:cNvSpPr txBox="1"/>
          <p:nvPr/>
        </p:nvSpPr>
        <p:spPr>
          <a:xfrm>
            <a:off x="6629400" y="6225745"/>
            <a:ext cx="3297862" cy="400110"/>
          </a:xfrm>
          <a:prstGeom prst="rect">
            <a:avLst/>
          </a:prstGeom>
          <a:noFill/>
        </p:spPr>
        <p:txBody>
          <a:bodyPr wrap="square" rtlCol="0">
            <a:spAutoFit/>
          </a:bodyPr>
          <a:lstStyle/>
          <a:p>
            <a:pPr algn="l"/>
            <a:r>
              <a:rPr kumimoji="1" lang="ja-JP" altLang="en-US" dirty="0">
                <a:latin typeface="メイリオ" panose="020B0604030504040204" pitchFamily="50" charset="-128"/>
                <a:ea typeface="メイリオ" panose="020B0604030504040204" pitchFamily="50" charset="-128"/>
              </a:rPr>
              <a:t>この区間に入る確率は？</a:t>
            </a:r>
          </a:p>
        </p:txBody>
      </p:sp>
      <p:sp>
        <p:nvSpPr>
          <p:cNvPr id="20" name="正方形/長方形 19">
            <a:extLst>
              <a:ext uri="{FF2B5EF4-FFF2-40B4-BE49-F238E27FC236}">
                <a16:creationId xmlns:a16="http://schemas.microsoft.com/office/drawing/2014/main" id="{50C092F6-2E32-4B03-8EB4-FF2F73DD6DE3}"/>
              </a:ext>
            </a:extLst>
          </p:cNvPr>
          <p:cNvSpPr/>
          <p:nvPr/>
        </p:nvSpPr>
        <p:spPr>
          <a:xfrm>
            <a:off x="7937386" y="3650738"/>
            <a:ext cx="3645863" cy="369332"/>
          </a:xfrm>
          <a:prstGeom prst="rect">
            <a:avLst/>
          </a:prstGeom>
        </p:spPr>
        <p:txBody>
          <a:bodyPr wrap="square">
            <a:spAutoFit/>
          </a:bodyPr>
          <a:lstStyle/>
          <a:p>
            <a:r>
              <a:rPr lang="ja-JP" altLang="en-US" sz="1800" b="1" dirty="0">
                <a:latin typeface="メイリオ" panose="020B0604030504040204" pitchFamily="50" charset="-128"/>
                <a:ea typeface="メイリオ" panose="020B0604030504040204" pitchFamily="50" charset="-128"/>
              </a:rPr>
              <a:t>標本平均の分布</a:t>
            </a:r>
          </a:p>
        </p:txBody>
      </p:sp>
      <p:sp>
        <p:nvSpPr>
          <p:cNvPr id="27" name="正方形/長方形 26">
            <a:extLst>
              <a:ext uri="{FF2B5EF4-FFF2-40B4-BE49-F238E27FC236}">
                <a16:creationId xmlns:a16="http://schemas.microsoft.com/office/drawing/2014/main" id="{305325A4-C6F5-134A-8205-4848E3F55559}"/>
              </a:ext>
            </a:extLst>
          </p:cNvPr>
          <p:cNvSpPr/>
          <p:nvPr/>
        </p:nvSpPr>
        <p:spPr bwMode="auto">
          <a:xfrm>
            <a:off x="8107365" y="2325002"/>
            <a:ext cx="1450836" cy="652893"/>
          </a:xfrm>
          <a:prstGeom prst="rect">
            <a:avLst/>
          </a:prstGeom>
          <a:solidFill>
            <a:schemeClr val="accent6">
              <a:lumMod val="20000"/>
              <a:lumOff val="80000"/>
              <a:alpha val="26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5D6C0121-22EB-1743-9CEA-070607002496}"/>
                  </a:ext>
                </a:extLst>
              </p:cNvPr>
              <p:cNvSpPr txBox="1"/>
              <p:nvPr/>
            </p:nvSpPr>
            <p:spPr>
              <a:xfrm>
                <a:off x="8219444" y="2438400"/>
                <a:ext cx="119803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ja-JP" altLang="en-US" sz="2800" i="1">
                              <a:latin typeface="Cambria Math" panose="02040503050406030204" pitchFamily="18" charset="0"/>
                              <a:ea typeface="メイリオ" panose="020B0604030504040204" pitchFamily="50" charset="-128"/>
                            </a:rPr>
                          </m:ctrlPr>
                        </m:accPr>
                        <m:e>
                          <m:r>
                            <a:rPr lang="en-US" altLang="ja-JP" sz="2800" i="1">
                              <a:latin typeface="Cambria Math" panose="02040503050406030204" pitchFamily="18" charset="0"/>
                              <a:ea typeface="メイリオ" panose="020B0604030504040204" pitchFamily="50" charset="-128"/>
                            </a:rPr>
                            <m:t>𝑥</m:t>
                          </m:r>
                        </m:e>
                      </m:acc>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29" name="テキスト ボックス 28">
                <a:extLst>
                  <a:ext uri="{FF2B5EF4-FFF2-40B4-BE49-F238E27FC236}">
                    <a16:creationId xmlns:a16="http://schemas.microsoft.com/office/drawing/2014/main" id="{5D6C0121-22EB-1743-9CEA-070607002496}"/>
                  </a:ext>
                </a:extLst>
              </p:cNvPr>
              <p:cNvSpPr txBox="1">
                <a:spLocks noRot="1" noChangeAspect="1" noMove="1" noResize="1" noEditPoints="1" noAdjustHandles="1" noChangeArrowheads="1" noChangeShapeType="1" noTextEdit="1"/>
              </p:cNvSpPr>
              <p:nvPr/>
            </p:nvSpPr>
            <p:spPr>
              <a:xfrm>
                <a:off x="8219444" y="2438400"/>
                <a:ext cx="1198034" cy="523220"/>
              </a:xfrm>
              <a:prstGeom prst="rect">
                <a:avLst/>
              </a:prstGeom>
              <a:blipFill>
                <a:blip r:embed="rId12"/>
                <a:stretch>
                  <a:fillRect/>
                </a:stretch>
              </a:blipFill>
            </p:spPr>
            <p:txBody>
              <a:bodyPr/>
              <a:lstStyle/>
              <a:p>
                <a:r>
                  <a:rPr lang="ja-JP" altLang="en-US">
                    <a:noFill/>
                  </a:rPr>
                  <a:t> </a:t>
                </a:r>
              </a:p>
            </p:txBody>
          </p:sp>
        </mc:Fallback>
      </mc:AlternateContent>
      <p:sp>
        <p:nvSpPr>
          <p:cNvPr id="30" name="正方形/長方形 29">
            <a:extLst>
              <a:ext uri="{FF2B5EF4-FFF2-40B4-BE49-F238E27FC236}">
                <a16:creationId xmlns:a16="http://schemas.microsoft.com/office/drawing/2014/main" id="{5B15BB55-6144-2C49-8FD8-3AC853BCB487}"/>
              </a:ext>
            </a:extLst>
          </p:cNvPr>
          <p:cNvSpPr/>
          <p:nvPr/>
        </p:nvSpPr>
        <p:spPr>
          <a:xfrm>
            <a:off x="8233766" y="2162970"/>
            <a:ext cx="1198035" cy="369332"/>
          </a:xfrm>
          <a:prstGeom prst="rect">
            <a:avLst/>
          </a:prstGeom>
          <a:solidFill>
            <a:schemeClr val="bg1"/>
          </a:solidFill>
        </p:spPr>
        <p:txBody>
          <a:bodyPr wrap="square">
            <a:spAutoFit/>
          </a:bodyPr>
          <a:lstStyle/>
          <a:p>
            <a:r>
              <a:rPr lang="ja-JP" altLang="en-US" sz="1800" b="1">
                <a:latin typeface="メイリオ" panose="020B0604030504040204" pitchFamily="50" charset="-128"/>
                <a:ea typeface="メイリオ" panose="020B0604030504040204" pitchFamily="50" charset="-128"/>
              </a:rPr>
              <a:t>標本平均</a:t>
            </a:r>
            <a:endParaRPr lang="ja-JP" altLang="en-US" sz="1800" b="1" dirty="0">
              <a:latin typeface="メイリオ" panose="020B0604030504040204" pitchFamily="50" charset="-128"/>
              <a:ea typeface="メイリオ" panose="020B0604030504040204" pitchFamily="50" charset="-128"/>
            </a:endParaRPr>
          </a:p>
        </p:txBody>
      </p:sp>
      <p:cxnSp>
        <p:nvCxnSpPr>
          <p:cNvPr id="32" name="直線矢印コネクタ 31">
            <a:extLst>
              <a:ext uri="{FF2B5EF4-FFF2-40B4-BE49-F238E27FC236}">
                <a16:creationId xmlns:a16="http://schemas.microsoft.com/office/drawing/2014/main" id="{371F2DEE-C086-FE4F-AA18-4775CB2087CF}"/>
              </a:ext>
            </a:extLst>
          </p:cNvPr>
          <p:cNvCxnSpPr>
            <a:cxnSpLocks/>
          </p:cNvCxnSpPr>
          <p:nvPr/>
        </p:nvCxnSpPr>
        <p:spPr bwMode="auto">
          <a:xfrm flipH="1">
            <a:off x="8235691" y="3116843"/>
            <a:ext cx="485708" cy="2265549"/>
          </a:xfrm>
          <a:prstGeom prst="straightConnector1">
            <a:avLst/>
          </a:prstGeom>
          <a:solidFill>
            <a:schemeClr val="accent1"/>
          </a:solidFill>
          <a:ln w="317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10242730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(1)</a:t>
            </a:r>
            <a:r>
              <a:rPr lang="ja-JP" altLang="ja-JP"/>
              <a:t>区間</a:t>
            </a:r>
            <a:r>
              <a:rPr lang="en-US" altLang="ja-JP" dirty="0"/>
              <a:t> [490, 510] </a:t>
            </a:r>
            <a:r>
              <a:rPr lang="ja-JP" altLang="ja-JP" dirty="0"/>
              <a:t>に入る確率</a:t>
            </a:r>
            <a:endParaRPr kumimoji="1" lang="ja-JP" altLang="en-US" dirty="0"/>
          </a:p>
        </p:txBody>
      </p:sp>
      <p:pic>
        <p:nvPicPr>
          <p:cNvPr id="22" name="図 21">
            <a:extLst>
              <a:ext uri="{FF2B5EF4-FFF2-40B4-BE49-F238E27FC236}">
                <a16:creationId xmlns:a16="http://schemas.microsoft.com/office/drawing/2014/main" id="{E164E87F-8173-4CE7-A0AC-23B1C657828B}"/>
              </a:ext>
            </a:extLst>
          </p:cNvPr>
          <p:cNvPicPr>
            <a:picLocks/>
          </p:cNvPicPr>
          <p:nvPr/>
        </p:nvPicPr>
        <p:blipFill>
          <a:blip r:embed="rId2"/>
          <a:stretch>
            <a:fillRect/>
          </a:stretch>
        </p:blipFill>
        <p:spPr>
          <a:xfrm>
            <a:off x="2895600" y="1539944"/>
            <a:ext cx="5708786" cy="1751562"/>
          </a:xfrm>
          <a:prstGeom prst="rect">
            <a:avLst/>
          </a:prstGeom>
        </p:spPr>
      </p:pic>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D5DF622-5544-4C4F-A4CF-11062901F34C}"/>
                  </a:ext>
                </a:extLst>
              </p:cNvPr>
              <p:cNvSpPr txBox="1"/>
              <p:nvPr/>
            </p:nvSpPr>
            <p:spPr>
              <a:xfrm>
                <a:off x="4194608" y="3331322"/>
                <a:ext cx="2975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メイリオ" panose="020B0604030504040204" pitchFamily="50" charset="-128"/>
                        </a:rPr>
                        <m:t>490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24" name="テキスト ボックス 23">
                <a:extLst>
                  <a:ext uri="{FF2B5EF4-FFF2-40B4-BE49-F238E27FC236}">
                    <a16:creationId xmlns:a16="http://schemas.microsoft.com/office/drawing/2014/main" id="{CD5DF622-5544-4C4F-A4CF-11062901F34C}"/>
                  </a:ext>
                </a:extLst>
              </p:cNvPr>
              <p:cNvSpPr txBox="1">
                <a:spLocks noRot="1" noChangeAspect="1" noMove="1" noResize="1" noEditPoints="1" noAdjustHandles="1" noChangeArrowheads="1" noChangeShapeType="1" noTextEdit="1"/>
              </p:cNvSpPr>
              <p:nvPr/>
            </p:nvSpPr>
            <p:spPr>
              <a:xfrm>
                <a:off x="4194608" y="3331322"/>
                <a:ext cx="297583" cy="461665"/>
              </a:xfrm>
              <a:prstGeom prst="rect">
                <a:avLst/>
              </a:prstGeom>
              <a:blipFill>
                <a:blip r:embed="rId3"/>
                <a:stretch>
                  <a:fillRect l="-80000" r="-4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EB2CD280-2CA0-40DC-8104-B8FA9C4484C1}"/>
                  </a:ext>
                </a:extLst>
              </p:cNvPr>
              <p:cNvSpPr txBox="1"/>
              <p:nvPr/>
            </p:nvSpPr>
            <p:spPr>
              <a:xfrm>
                <a:off x="6937808" y="3328039"/>
                <a:ext cx="2975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メイリオ" panose="020B0604030504040204" pitchFamily="50" charset="-128"/>
                        </a:rPr>
                        <m:t>510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25" name="テキスト ボックス 24">
                <a:extLst>
                  <a:ext uri="{FF2B5EF4-FFF2-40B4-BE49-F238E27FC236}">
                    <a16:creationId xmlns:a16="http://schemas.microsoft.com/office/drawing/2014/main" id="{EB2CD280-2CA0-40DC-8104-B8FA9C4484C1}"/>
                  </a:ext>
                </a:extLst>
              </p:cNvPr>
              <p:cNvSpPr txBox="1">
                <a:spLocks noRot="1" noChangeAspect="1" noMove="1" noResize="1" noEditPoints="1" noAdjustHandles="1" noChangeArrowheads="1" noChangeShapeType="1" noTextEdit="1"/>
              </p:cNvSpPr>
              <p:nvPr/>
            </p:nvSpPr>
            <p:spPr>
              <a:xfrm>
                <a:off x="6937808" y="3328039"/>
                <a:ext cx="297583" cy="461665"/>
              </a:xfrm>
              <a:prstGeom prst="rect">
                <a:avLst/>
              </a:prstGeom>
              <a:blipFill>
                <a:blip r:embed="rId4"/>
                <a:stretch>
                  <a:fillRect l="-80000" r="-4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345D0D89-056E-4E2E-B932-1C3504398F8C}"/>
                  </a:ext>
                </a:extLst>
              </p:cNvPr>
              <p:cNvSpPr/>
              <p:nvPr/>
            </p:nvSpPr>
            <p:spPr>
              <a:xfrm>
                <a:off x="8059211" y="3079940"/>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585" b="1" i="1">
                              <a:latin typeface="Cambria Math" charset="0"/>
                              <a:ea typeface="Hiragino Kaku Gothic ProN" charset="-128"/>
                            </a:rPr>
                          </m:ctrlPr>
                        </m:accPr>
                        <m:e>
                          <m:r>
                            <a:rPr lang="en-US" altLang="ja-JP" sz="2585" b="1" i="1">
                              <a:latin typeface="Cambria Math" charset="0"/>
                              <a:ea typeface="Hiragino Kaku Gothic ProN" charset="-128"/>
                            </a:rPr>
                            <m:t>𝑿</m:t>
                          </m:r>
                        </m:e>
                      </m:acc>
                    </m:oMath>
                  </m:oMathPara>
                </a14:m>
                <a:endParaRPr lang="ja-JP" altLang="en-US" sz="2585" dirty="0"/>
              </a:p>
            </p:txBody>
          </p:sp>
        </mc:Choice>
        <mc:Fallback xmlns="">
          <p:sp>
            <p:nvSpPr>
              <p:cNvPr id="21" name="正方形/長方形 20">
                <a:extLst>
                  <a:ext uri="{FF2B5EF4-FFF2-40B4-BE49-F238E27FC236}">
                    <a16:creationId xmlns:a16="http://schemas.microsoft.com/office/drawing/2014/main" id="{345D0D89-056E-4E2E-B932-1C3504398F8C}"/>
                  </a:ext>
                </a:extLst>
              </p:cNvPr>
              <p:cNvSpPr>
                <a:spLocks noRot="1" noChangeAspect="1" noMove="1" noResize="1" noEditPoints="1" noAdjustHandles="1" noChangeArrowheads="1" noChangeShapeType="1" noTextEdit="1"/>
              </p:cNvSpPr>
              <p:nvPr/>
            </p:nvSpPr>
            <p:spPr>
              <a:xfrm>
                <a:off x="8059211" y="3079940"/>
                <a:ext cx="1487422" cy="49013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A415B602-9855-46C0-88F5-7A730EBA1FBD}"/>
                  </a:ext>
                </a:extLst>
              </p:cNvPr>
              <p:cNvSpPr/>
              <p:nvPr/>
            </p:nvSpPr>
            <p:spPr>
              <a:xfrm>
                <a:off x="2057400" y="2396478"/>
                <a:ext cx="2562166"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x-none" altLang="x-none" i="1" smtClean="0">
                              <a:latin typeface="Cambria Math" charset="0"/>
                              <a:ea typeface="Hiragino Kaku Gothic ProN" charset="-128"/>
                            </a:rPr>
                          </m:ctrlPr>
                        </m:accPr>
                        <m:e>
                          <m:r>
                            <a:rPr lang="en-US" altLang="ja-JP" i="1">
                              <a:latin typeface="Cambria Math" charset="0"/>
                              <a:ea typeface="Hiragino Kaku Gothic ProN" charset="-128"/>
                            </a:rPr>
                            <m:t>𝑋</m:t>
                          </m:r>
                        </m:e>
                      </m:acc>
                      <m:r>
                        <a:rPr lang="en-US" altLang="ja-JP" i="1">
                          <a:latin typeface="Cambria Math" panose="02040503050406030204" pitchFamily="18" charset="0"/>
                          <a:ea typeface="Hiragino Kaku Gothic ProN" charset="-128"/>
                        </a:rPr>
                        <m:t>~</m:t>
                      </m:r>
                      <m:r>
                        <a:rPr lang="en-US" altLang="ja-JP" i="1">
                          <a:latin typeface="Cambria Math" panose="02040503050406030204" pitchFamily="18" charset="0"/>
                          <a:ea typeface="Hiragino Kaku Gothic ProN" charset="-128"/>
                        </a:rPr>
                        <m:t>𝑁</m:t>
                      </m:r>
                      <m:r>
                        <a:rPr lang="en-US" altLang="ja-JP" i="1">
                          <a:latin typeface="Cambria Math" panose="02040503050406030204" pitchFamily="18" charset="0"/>
                          <a:ea typeface="Hiragino Kaku Gothic ProN" charset="-128"/>
                        </a:rPr>
                        <m:t>(500,8)</m:t>
                      </m:r>
                    </m:oMath>
                  </m:oMathPara>
                </a14:m>
                <a:endParaRPr lang="ja-JP" altLang="en-US" sz="2585" dirty="0"/>
              </a:p>
            </p:txBody>
          </p:sp>
        </mc:Choice>
        <mc:Fallback xmlns="">
          <p:sp>
            <p:nvSpPr>
              <p:cNvPr id="26" name="正方形/長方形 25">
                <a:extLst>
                  <a:ext uri="{FF2B5EF4-FFF2-40B4-BE49-F238E27FC236}">
                    <a16:creationId xmlns:a16="http://schemas.microsoft.com/office/drawing/2014/main" id="{A415B602-9855-46C0-88F5-7A730EBA1FBD}"/>
                  </a:ext>
                </a:extLst>
              </p:cNvPr>
              <p:cNvSpPr>
                <a:spLocks noRot="1" noChangeAspect="1" noMove="1" noResize="1" noEditPoints="1" noAdjustHandles="1" noChangeArrowheads="1" noChangeShapeType="1" noTextEdit="1"/>
              </p:cNvSpPr>
              <p:nvPr/>
            </p:nvSpPr>
            <p:spPr>
              <a:xfrm>
                <a:off x="2057400" y="2396478"/>
                <a:ext cx="2562166" cy="400110"/>
              </a:xfrm>
              <a:prstGeom prst="rect">
                <a:avLst/>
              </a:prstGeom>
              <a:blipFill>
                <a:blip r:embed="rId6"/>
                <a:stretch>
                  <a:fillRect b="-12500"/>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4EA3071C-E47D-4EE7-B924-62B82ADA729C}"/>
              </a:ext>
            </a:extLst>
          </p:cNvPr>
          <p:cNvCxnSpPr>
            <a:cxnSpLocks/>
          </p:cNvCxnSpPr>
          <p:nvPr/>
        </p:nvCxnSpPr>
        <p:spPr bwMode="auto">
          <a:xfrm>
            <a:off x="4343400" y="3104955"/>
            <a:ext cx="2743200" cy="0"/>
          </a:xfrm>
          <a:prstGeom prst="straightConnector1">
            <a:avLst/>
          </a:prstGeom>
          <a:solidFill>
            <a:schemeClr val="accent1"/>
          </a:solidFill>
          <a:ln w="38100" cap="flat" cmpd="sng" algn="ctr">
            <a:solidFill>
              <a:srgbClr val="0033CC"/>
            </a:solidFill>
            <a:prstDash val="solid"/>
            <a:round/>
            <a:headEnd type="triangle"/>
            <a:tailEnd type="triangle"/>
          </a:ln>
          <a:effectLst/>
        </p:spPr>
      </p:cxnSp>
      <p:sp>
        <p:nvSpPr>
          <p:cNvPr id="20" name="正方形/長方形 19">
            <a:extLst>
              <a:ext uri="{FF2B5EF4-FFF2-40B4-BE49-F238E27FC236}">
                <a16:creationId xmlns:a16="http://schemas.microsoft.com/office/drawing/2014/main" id="{50C092F6-2E32-4B03-8EB4-FF2F73DD6DE3}"/>
              </a:ext>
            </a:extLst>
          </p:cNvPr>
          <p:cNvSpPr/>
          <p:nvPr/>
        </p:nvSpPr>
        <p:spPr>
          <a:xfrm>
            <a:off x="3733800" y="1214373"/>
            <a:ext cx="3645863" cy="369332"/>
          </a:xfrm>
          <a:prstGeom prst="rect">
            <a:avLst/>
          </a:prstGeom>
        </p:spPr>
        <p:txBody>
          <a:bodyPr wrap="square">
            <a:spAutoFit/>
          </a:bodyPr>
          <a:lstStyle/>
          <a:p>
            <a:r>
              <a:rPr lang="ja-JP" altLang="en-US" sz="1800" b="1" dirty="0">
                <a:latin typeface="メイリオ" panose="020B0604030504040204" pitchFamily="50" charset="-128"/>
                <a:ea typeface="メイリオ" panose="020B0604030504040204" pitchFamily="50" charset="-128"/>
              </a:rPr>
              <a:t>標本平均の分布</a:t>
            </a:r>
          </a:p>
        </p:txBody>
      </p:sp>
      <p:pic>
        <p:nvPicPr>
          <p:cNvPr id="31" name="図 30">
            <a:extLst>
              <a:ext uri="{FF2B5EF4-FFF2-40B4-BE49-F238E27FC236}">
                <a16:creationId xmlns:a16="http://schemas.microsoft.com/office/drawing/2014/main" id="{775CBC18-8AAA-5441-8544-85725614219F}"/>
              </a:ext>
            </a:extLst>
          </p:cNvPr>
          <p:cNvPicPr>
            <a:picLocks/>
          </p:cNvPicPr>
          <p:nvPr/>
        </p:nvPicPr>
        <p:blipFill>
          <a:blip r:embed="rId2"/>
          <a:stretch>
            <a:fillRect/>
          </a:stretch>
        </p:blipFill>
        <p:spPr>
          <a:xfrm>
            <a:off x="3048828" y="4306720"/>
            <a:ext cx="5708786" cy="1751562"/>
          </a:xfrm>
          <a:prstGeom prst="rect">
            <a:avLst/>
          </a:prstGeom>
        </p:spPr>
      </p:pic>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980D353F-987E-E64B-8EAC-F243DDC1A7D0}"/>
                  </a:ext>
                </a:extLst>
              </p:cNvPr>
              <p:cNvSpPr/>
              <p:nvPr/>
            </p:nvSpPr>
            <p:spPr>
              <a:xfrm>
                <a:off x="2442037" y="5204402"/>
                <a:ext cx="2562166"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i="1" smtClean="0">
                          <a:latin typeface="Cambria Math" panose="02040503050406030204" pitchFamily="18" charset="0"/>
                          <a:ea typeface="Hiragino Kaku Gothic ProN" charset="-128"/>
                        </a:rPr>
                        <m:t>𝑁</m:t>
                      </m:r>
                      <m:r>
                        <a:rPr lang="en-US" altLang="ja-JP" i="1" smtClean="0">
                          <a:latin typeface="Cambria Math" panose="02040503050406030204" pitchFamily="18" charset="0"/>
                          <a:ea typeface="Hiragino Kaku Gothic ProN" charset="-128"/>
                        </a:rPr>
                        <m:t>(0,1)</m:t>
                      </m:r>
                    </m:oMath>
                  </m:oMathPara>
                </a14:m>
                <a:endParaRPr lang="ja-JP" altLang="en-US" sz="2585" dirty="0"/>
              </a:p>
            </p:txBody>
          </p:sp>
        </mc:Choice>
        <mc:Fallback xmlns="">
          <p:sp>
            <p:nvSpPr>
              <p:cNvPr id="33" name="正方形/長方形 32">
                <a:extLst>
                  <a:ext uri="{FF2B5EF4-FFF2-40B4-BE49-F238E27FC236}">
                    <a16:creationId xmlns:a16="http://schemas.microsoft.com/office/drawing/2014/main" id="{980D353F-987E-E64B-8EAC-F243DDC1A7D0}"/>
                  </a:ext>
                </a:extLst>
              </p:cNvPr>
              <p:cNvSpPr>
                <a:spLocks noRot="1" noChangeAspect="1" noMove="1" noResize="1" noEditPoints="1" noAdjustHandles="1" noChangeArrowheads="1" noChangeShapeType="1" noTextEdit="1"/>
              </p:cNvSpPr>
              <p:nvPr/>
            </p:nvSpPr>
            <p:spPr>
              <a:xfrm>
                <a:off x="2442037" y="5204402"/>
                <a:ext cx="2562166" cy="400110"/>
              </a:xfrm>
              <a:prstGeom prst="rect">
                <a:avLst/>
              </a:prstGeom>
              <a:blipFill>
                <a:blip r:embed="rId7"/>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739A55E6-F862-C848-9C5D-684FA34DA166}"/>
                  </a:ext>
                </a:extLst>
              </p:cNvPr>
              <p:cNvSpPr/>
              <p:nvPr/>
            </p:nvSpPr>
            <p:spPr>
              <a:xfrm>
                <a:off x="8229600" y="5752576"/>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x-none" sz="2585" b="1" i="1" smtClean="0">
                          <a:latin typeface="Cambria Math" panose="02040503050406030204" pitchFamily="18" charset="0"/>
                          <a:ea typeface="Hiragino Kaku Gothic ProN" charset="-128"/>
                        </a:rPr>
                        <m:t>𝒁</m:t>
                      </m:r>
                    </m:oMath>
                  </m:oMathPara>
                </a14:m>
                <a:endParaRPr lang="ja-JP" altLang="en-US" sz="2585" dirty="0"/>
              </a:p>
            </p:txBody>
          </p:sp>
        </mc:Choice>
        <mc:Fallback xmlns="">
          <p:sp>
            <p:nvSpPr>
              <p:cNvPr id="35" name="正方形/長方形 34">
                <a:extLst>
                  <a:ext uri="{FF2B5EF4-FFF2-40B4-BE49-F238E27FC236}">
                    <a16:creationId xmlns:a16="http://schemas.microsoft.com/office/drawing/2014/main" id="{739A55E6-F862-C848-9C5D-684FA34DA166}"/>
                  </a:ext>
                </a:extLst>
              </p:cNvPr>
              <p:cNvSpPr>
                <a:spLocks noRot="1" noChangeAspect="1" noMove="1" noResize="1" noEditPoints="1" noAdjustHandles="1" noChangeArrowheads="1" noChangeShapeType="1" noTextEdit="1"/>
              </p:cNvSpPr>
              <p:nvPr/>
            </p:nvSpPr>
            <p:spPr>
              <a:xfrm>
                <a:off x="8229600" y="5752576"/>
                <a:ext cx="1487422" cy="490134"/>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B3D0FF51-58FB-A449-84E9-48E64DB1C3E3}"/>
                  </a:ext>
                </a:extLst>
              </p:cNvPr>
              <p:cNvSpPr txBox="1"/>
              <p:nvPr/>
            </p:nvSpPr>
            <p:spPr>
              <a:xfrm>
                <a:off x="1930386" y="3707861"/>
                <a:ext cx="1828474" cy="6472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215" i="1" smtClean="0">
                          <a:latin typeface="Cambria Math" charset="0"/>
                        </a:rPr>
                        <m:t>𝑧</m:t>
                      </m:r>
                      <m:r>
                        <a:rPr kumimoji="1" lang="en-US" altLang="ja-JP" sz="2215" i="1" smtClean="0">
                          <a:latin typeface="Cambria Math" charset="0"/>
                        </a:rPr>
                        <m:t>=</m:t>
                      </m:r>
                      <m:f>
                        <m:fPr>
                          <m:ctrlPr>
                            <a:rPr kumimoji="1" lang="mr-IN" altLang="ja-JP" sz="2215" i="1">
                              <a:latin typeface="Cambria Math" panose="02040503050406030204" pitchFamily="18" charset="0"/>
                            </a:rPr>
                          </m:ctrlPr>
                        </m:fPr>
                        <m:num>
                          <m:r>
                            <a:rPr kumimoji="1" lang="en-US" altLang="ja-JP" sz="2215" i="1">
                              <a:latin typeface="Cambria Math" charset="0"/>
                            </a:rPr>
                            <m:t>𝑥</m:t>
                          </m:r>
                          <m:r>
                            <a:rPr kumimoji="1" lang="en-US" altLang="ja-JP" sz="2215" i="1">
                              <a:latin typeface="Cambria Math" charset="0"/>
                            </a:rPr>
                            <m:t>−500</m:t>
                          </m:r>
                        </m:num>
                        <m:den>
                          <m:r>
                            <a:rPr kumimoji="1" lang="en-US" altLang="ja-JP" sz="2215" b="0" i="1" smtClean="0">
                              <a:latin typeface="Cambria Math" panose="02040503050406030204" pitchFamily="18" charset="0"/>
                            </a:rPr>
                            <m:t>8</m:t>
                          </m:r>
                        </m:den>
                      </m:f>
                    </m:oMath>
                  </m:oMathPara>
                </a14:m>
                <a:endParaRPr kumimoji="1" lang="ja-JP" altLang="en-US" sz="2215" dirty="0"/>
              </a:p>
            </p:txBody>
          </p:sp>
        </mc:Choice>
        <mc:Fallback xmlns="">
          <p:sp>
            <p:nvSpPr>
              <p:cNvPr id="36" name="テキスト ボックス 35">
                <a:extLst>
                  <a:ext uri="{FF2B5EF4-FFF2-40B4-BE49-F238E27FC236}">
                    <a16:creationId xmlns:a16="http://schemas.microsoft.com/office/drawing/2014/main" id="{B3D0FF51-58FB-A449-84E9-48E64DB1C3E3}"/>
                  </a:ext>
                </a:extLst>
              </p:cNvPr>
              <p:cNvSpPr txBox="1">
                <a:spLocks noRot="1" noChangeAspect="1" noMove="1" noResize="1" noEditPoints="1" noAdjustHandles="1" noChangeArrowheads="1" noChangeShapeType="1" noTextEdit="1"/>
              </p:cNvSpPr>
              <p:nvPr/>
            </p:nvSpPr>
            <p:spPr>
              <a:xfrm>
                <a:off x="1930386" y="3707861"/>
                <a:ext cx="1828474" cy="647293"/>
              </a:xfrm>
              <a:prstGeom prst="rect">
                <a:avLst/>
              </a:prstGeom>
              <a:blipFill>
                <a:blip r:embed="rId9"/>
                <a:stretch>
                  <a:fillRect t="-3846" b="-11538"/>
                </a:stretch>
              </a:blipFill>
            </p:spPr>
            <p:txBody>
              <a:bodyPr/>
              <a:lstStyle/>
              <a:p>
                <a:r>
                  <a:rPr lang="ja-JP" altLang="en-US">
                    <a:noFill/>
                  </a:rPr>
                  <a:t> </a:t>
                </a:r>
              </a:p>
            </p:txBody>
          </p:sp>
        </mc:Fallback>
      </mc:AlternateContent>
      <p:sp>
        <p:nvSpPr>
          <p:cNvPr id="37" name="角丸四角形 36">
            <a:extLst>
              <a:ext uri="{FF2B5EF4-FFF2-40B4-BE49-F238E27FC236}">
                <a16:creationId xmlns:a16="http://schemas.microsoft.com/office/drawing/2014/main" id="{455E8F82-3D84-B046-9AA3-88656E50C58A}"/>
              </a:ext>
            </a:extLst>
          </p:cNvPr>
          <p:cNvSpPr/>
          <p:nvPr/>
        </p:nvSpPr>
        <p:spPr>
          <a:xfrm>
            <a:off x="1894646" y="3598706"/>
            <a:ext cx="1828474" cy="841543"/>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8" name="矢印: 下 27">
            <a:extLst>
              <a:ext uri="{FF2B5EF4-FFF2-40B4-BE49-F238E27FC236}">
                <a16:creationId xmlns:a16="http://schemas.microsoft.com/office/drawing/2014/main" id="{8F47D72C-4993-AE43-8A91-ACECEC2D188B}"/>
              </a:ext>
            </a:extLst>
          </p:cNvPr>
          <p:cNvSpPr/>
          <p:nvPr/>
        </p:nvSpPr>
        <p:spPr bwMode="auto">
          <a:xfrm>
            <a:off x="2618383" y="2769815"/>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39" name="矢印: 下 30">
            <a:extLst>
              <a:ext uri="{FF2B5EF4-FFF2-40B4-BE49-F238E27FC236}">
                <a16:creationId xmlns:a16="http://schemas.microsoft.com/office/drawing/2014/main" id="{77116EC7-2478-104C-9BCF-F4642FB2BDF3}"/>
              </a:ext>
            </a:extLst>
          </p:cNvPr>
          <p:cNvSpPr/>
          <p:nvPr/>
        </p:nvSpPr>
        <p:spPr bwMode="auto">
          <a:xfrm>
            <a:off x="2618383" y="4543935"/>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Tree>
    <p:extLst>
      <p:ext uri="{BB962C8B-B14F-4D97-AF65-F5344CB8AC3E}">
        <p14:creationId xmlns:p14="http://schemas.microsoft.com/office/powerpoint/2010/main" val="7474855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(1)</a:t>
            </a:r>
            <a:r>
              <a:rPr lang="ja-JP" altLang="ja-JP"/>
              <a:t>区間</a:t>
            </a:r>
            <a:r>
              <a:rPr lang="en-US" altLang="ja-JP" dirty="0"/>
              <a:t> [490, 510] </a:t>
            </a:r>
            <a:r>
              <a:rPr lang="ja-JP" altLang="ja-JP" dirty="0"/>
              <a:t>に入る確率</a:t>
            </a:r>
            <a:endParaRPr kumimoji="1" lang="ja-JP" altLang="en-US" dirty="0"/>
          </a:p>
        </p:txBody>
      </p:sp>
      <p:pic>
        <p:nvPicPr>
          <p:cNvPr id="22" name="図 21">
            <a:extLst>
              <a:ext uri="{FF2B5EF4-FFF2-40B4-BE49-F238E27FC236}">
                <a16:creationId xmlns:a16="http://schemas.microsoft.com/office/drawing/2014/main" id="{E164E87F-8173-4CE7-A0AC-23B1C657828B}"/>
              </a:ext>
            </a:extLst>
          </p:cNvPr>
          <p:cNvPicPr>
            <a:picLocks/>
          </p:cNvPicPr>
          <p:nvPr/>
        </p:nvPicPr>
        <p:blipFill>
          <a:blip r:embed="rId2"/>
          <a:stretch>
            <a:fillRect/>
          </a:stretch>
        </p:blipFill>
        <p:spPr>
          <a:xfrm>
            <a:off x="2895600" y="1539944"/>
            <a:ext cx="5708786" cy="1751562"/>
          </a:xfrm>
          <a:prstGeom prst="rect">
            <a:avLst/>
          </a:prstGeom>
        </p:spPr>
      </p:pic>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D5DF622-5544-4C4F-A4CF-11062901F34C}"/>
                  </a:ext>
                </a:extLst>
              </p:cNvPr>
              <p:cNvSpPr txBox="1"/>
              <p:nvPr/>
            </p:nvSpPr>
            <p:spPr>
              <a:xfrm>
                <a:off x="4194608" y="3331322"/>
                <a:ext cx="2975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メイリオ" panose="020B0604030504040204" pitchFamily="50" charset="-128"/>
                        </a:rPr>
                        <m:t>490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24" name="テキスト ボックス 23">
                <a:extLst>
                  <a:ext uri="{FF2B5EF4-FFF2-40B4-BE49-F238E27FC236}">
                    <a16:creationId xmlns:a16="http://schemas.microsoft.com/office/drawing/2014/main" id="{CD5DF622-5544-4C4F-A4CF-11062901F34C}"/>
                  </a:ext>
                </a:extLst>
              </p:cNvPr>
              <p:cNvSpPr txBox="1">
                <a:spLocks noRot="1" noChangeAspect="1" noMove="1" noResize="1" noEditPoints="1" noAdjustHandles="1" noChangeArrowheads="1" noChangeShapeType="1" noTextEdit="1"/>
              </p:cNvSpPr>
              <p:nvPr/>
            </p:nvSpPr>
            <p:spPr>
              <a:xfrm>
                <a:off x="4194608" y="3331322"/>
                <a:ext cx="297583" cy="461665"/>
              </a:xfrm>
              <a:prstGeom prst="rect">
                <a:avLst/>
              </a:prstGeom>
              <a:blipFill>
                <a:blip r:embed="rId3"/>
                <a:stretch>
                  <a:fillRect l="-80000" r="-4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345D0D89-056E-4E2E-B932-1C3504398F8C}"/>
                  </a:ext>
                </a:extLst>
              </p:cNvPr>
              <p:cNvSpPr/>
              <p:nvPr/>
            </p:nvSpPr>
            <p:spPr>
              <a:xfrm>
                <a:off x="8059211" y="3079940"/>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585" b="1" i="1">
                              <a:latin typeface="Cambria Math" charset="0"/>
                              <a:ea typeface="Hiragino Kaku Gothic ProN" charset="-128"/>
                            </a:rPr>
                          </m:ctrlPr>
                        </m:accPr>
                        <m:e>
                          <m:r>
                            <a:rPr lang="en-US" altLang="ja-JP" sz="2585" b="1" i="1">
                              <a:latin typeface="Cambria Math" charset="0"/>
                              <a:ea typeface="Hiragino Kaku Gothic ProN" charset="-128"/>
                            </a:rPr>
                            <m:t>𝑿</m:t>
                          </m:r>
                        </m:e>
                      </m:acc>
                    </m:oMath>
                  </m:oMathPara>
                </a14:m>
                <a:endParaRPr lang="ja-JP" altLang="en-US" sz="2585" dirty="0"/>
              </a:p>
            </p:txBody>
          </p:sp>
        </mc:Choice>
        <mc:Fallback xmlns="">
          <p:sp>
            <p:nvSpPr>
              <p:cNvPr id="21" name="正方形/長方形 20">
                <a:extLst>
                  <a:ext uri="{FF2B5EF4-FFF2-40B4-BE49-F238E27FC236}">
                    <a16:creationId xmlns:a16="http://schemas.microsoft.com/office/drawing/2014/main" id="{345D0D89-056E-4E2E-B932-1C3504398F8C}"/>
                  </a:ext>
                </a:extLst>
              </p:cNvPr>
              <p:cNvSpPr>
                <a:spLocks noRot="1" noChangeAspect="1" noMove="1" noResize="1" noEditPoints="1" noAdjustHandles="1" noChangeArrowheads="1" noChangeShapeType="1" noTextEdit="1"/>
              </p:cNvSpPr>
              <p:nvPr/>
            </p:nvSpPr>
            <p:spPr>
              <a:xfrm>
                <a:off x="8059211" y="3079940"/>
                <a:ext cx="1487422" cy="490134"/>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A415B602-9855-46C0-88F5-7A730EBA1FBD}"/>
                  </a:ext>
                </a:extLst>
              </p:cNvPr>
              <p:cNvSpPr/>
              <p:nvPr/>
            </p:nvSpPr>
            <p:spPr>
              <a:xfrm>
                <a:off x="2057400" y="2396478"/>
                <a:ext cx="2562166"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x-none" altLang="x-none" i="1" smtClean="0">
                              <a:latin typeface="Cambria Math" charset="0"/>
                              <a:ea typeface="Hiragino Kaku Gothic ProN" charset="-128"/>
                            </a:rPr>
                          </m:ctrlPr>
                        </m:accPr>
                        <m:e>
                          <m:r>
                            <a:rPr lang="en-US" altLang="ja-JP" i="1">
                              <a:latin typeface="Cambria Math" charset="0"/>
                              <a:ea typeface="Hiragino Kaku Gothic ProN" charset="-128"/>
                            </a:rPr>
                            <m:t>𝑋</m:t>
                          </m:r>
                        </m:e>
                      </m:acc>
                      <m:r>
                        <a:rPr lang="en-US" altLang="ja-JP" i="1">
                          <a:latin typeface="Cambria Math" panose="02040503050406030204" pitchFamily="18" charset="0"/>
                          <a:ea typeface="Hiragino Kaku Gothic ProN" charset="-128"/>
                        </a:rPr>
                        <m:t>~</m:t>
                      </m:r>
                      <m:r>
                        <a:rPr lang="en-US" altLang="ja-JP" i="1">
                          <a:latin typeface="Cambria Math" panose="02040503050406030204" pitchFamily="18" charset="0"/>
                          <a:ea typeface="Hiragino Kaku Gothic ProN" charset="-128"/>
                        </a:rPr>
                        <m:t>𝑁</m:t>
                      </m:r>
                      <m:r>
                        <a:rPr lang="en-US" altLang="ja-JP" i="1">
                          <a:latin typeface="Cambria Math" panose="02040503050406030204" pitchFamily="18" charset="0"/>
                          <a:ea typeface="Hiragino Kaku Gothic ProN" charset="-128"/>
                        </a:rPr>
                        <m:t>(500,8)</m:t>
                      </m:r>
                    </m:oMath>
                  </m:oMathPara>
                </a14:m>
                <a:endParaRPr lang="ja-JP" altLang="en-US" sz="2585" dirty="0"/>
              </a:p>
            </p:txBody>
          </p:sp>
        </mc:Choice>
        <mc:Fallback xmlns="">
          <p:sp>
            <p:nvSpPr>
              <p:cNvPr id="26" name="正方形/長方形 25">
                <a:extLst>
                  <a:ext uri="{FF2B5EF4-FFF2-40B4-BE49-F238E27FC236}">
                    <a16:creationId xmlns:a16="http://schemas.microsoft.com/office/drawing/2014/main" id="{A415B602-9855-46C0-88F5-7A730EBA1FBD}"/>
                  </a:ext>
                </a:extLst>
              </p:cNvPr>
              <p:cNvSpPr>
                <a:spLocks noRot="1" noChangeAspect="1" noMove="1" noResize="1" noEditPoints="1" noAdjustHandles="1" noChangeArrowheads="1" noChangeShapeType="1" noTextEdit="1"/>
              </p:cNvSpPr>
              <p:nvPr/>
            </p:nvSpPr>
            <p:spPr>
              <a:xfrm>
                <a:off x="2057400" y="2396478"/>
                <a:ext cx="2562166" cy="400110"/>
              </a:xfrm>
              <a:prstGeom prst="rect">
                <a:avLst/>
              </a:prstGeom>
              <a:blipFill>
                <a:blip r:embed="rId5"/>
                <a:stretch>
                  <a:fillRect b="-12500"/>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4EA3071C-E47D-4EE7-B924-62B82ADA729C}"/>
              </a:ext>
            </a:extLst>
          </p:cNvPr>
          <p:cNvCxnSpPr>
            <a:cxnSpLocks/>
          </p:cNvCxnSpPr>
          <p:nvPr/>
        </p:nvCxnSpPr>
        <p:spPr bwMode="auto">
          <a:xfrm>
            <a:off x="4343400" y="3104955"/>
            <a:ext cx="2743200" cy="0"/>
          </a:xfrm>
          <a:prstGeom prst="straightConnector1">
            <a:avLst/>
          </a:prstGeom>
          <a:solidFill>
            <a:schemeClr val="accent1"/>
          </a:solidFill>
          <a:ln w="38100" cap="flat" cmpd="sng" algn="ctr">
            <a:solidFill>
              <a:srgbClr val="0033CC"/>
            </a:solidFill>
            <a:prstDash val="solid"/>
            <a:round/>
            <a:headEnd type="triangle"/>
            <a:tailEnd type="triangle"/>
          </a:ln>
          <a:effectLst/>
        </p:spPr>
      </p:cxnSp>
      <p:sp>
        <p:nvSpPr>
          <p:cNvPr id="20" name="正方形/長方形 19">
            <a:extLst>
              <a:ext uri="{FF2B5EF4-FFF2-40B4-BE49-F238E27FC236}">
                <a16:creationId xmlns:a16="http://schemas.microsoft.com/office/drawing/2014/main" id="{50C092F6-2E32-4B03-8EB4-FF2F73DD6DE3}"/>
              </a:ext>
            </a:extLst>
          </p:cNvPr>
          <p:cNvSpPr/>
          <p:nvPr/>
        </p:nvSpPr>
        <p:spPr>
          <a:xfrm>
            <a:off x="3733800" y="1214373"/>
            <a:ext cx="3645863" cy="369332"/>
          </a:xfrm>
          <a:prstGeom prst="rect">
            <a:avLst/>
          </a:prstGeom>
        </p:spPr>
        <p:txBody>
          <a:bodyPr wrap="square">
            <a:spAutoFit/>
          </a:bodyPr>
          <a:lstStyle/>
          <a:p>
            <a:r>
              <a:rPr lang="ja-JP" altLang="en-US" sz="1800" b="1" dirty="0">
                <a:latin typeface="メイリオ" panose="020B0604030504040204" pitchFamily="50" charset="-128"/>
                <a:ea typeface="メイリオ" panose="020B0604030504040204" pitchFamily="50" charset="-128"/>
              </a:rPr>
              <a:t>標本平均の分布</a:t>
            </a:r>
          </a:p>
        </p:txBody>
      </p:sp>
      <p:pic>
        <p:nvPicPr>
          <p:cNvPr id="31" name="図 30">
            <a:extLst>
              <a:ext uri="{FF2B5EF4-FFF2-40B4-BE49-F238E27FC236}">
                <a16:creationId xmlns:a16="http://schemas.microsoft.com/office/drawing/2014/main" id="{775CBC18-8AAA-5441-8544-85725614219F}"/>
              </a:ext>
            </a:extLst>
          </p:cNvPr>
          <p:cNvPicPr>
            <a:picLocks/>
          </p:cNvPicPr>
          <p:nvPr/>
        </p:nvPicPr>
        <p:blipFill>
          <a:blip r:embed="rId2"/>
          <a:stretch>
            <a:fillRect/>
          </a:stretch>
        </p:blipFill>
        <p:spPr>
          <a:xfrm>
            <a:off x="3048828" y="4306720"/>
            <a:ext cx="5708786" cy="1751562"/>
          </a:xfrm>
          <a:prstGeom prst="rect">
            <a:avLst/>
          </a:prstGeom>
        </p:spPr>
      </p:pic>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980D353F-987E-E64B-8EAC-F243DDC1A7D0}"/>
                  </a:ext>
                </a:extLst>
              </p:cNvPr>
              <p:cNvSpPr/>
              <p:nvPr/>
            </p:nvSpPr>
            <p:spPr>
              <a:xfrm>
                <a:off x="2442037" y="5204402"/>
                <a:ext cx="2562166"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i="1" smtClean="0">
                          <a:latin typeface="Cambria Math" panose="02040503050406030204" pitchFamily="18" charset="0"/>
                          <a:ea typeface="Hiragino Kaku Gothic ProN" charset="-128"/>
                        </a:rPr>
                        <m:t>𝑁</m:t>
                      </m:r>
                      <m:r>
                        <a:rPr lang="en-US" altLang="ja-JP" i="1" smtClean="0">
                          <a:latin typeface="Cambria Math" panose="02040503050406030204" pitchFamily="18" charset="0"/>
                          <a:ea typeface="Hiragino Kaku Gothic ProN" charset="-128"/>
                        </a:rPr>
                        <m:t>(0,1)</m:t>
                      </m:r>
                    </m:oMath>
                  </m:oMathPara>
                </a14:m>
                <a:endParaRPr lang="ja-JP" altLang="en-US" sz="2585" dirty="0"/>
              </a:p>
            </p:txBody>
          </p:sp>
        </mc:Choice>
        <mc:Fallback xmlns="">
          <p:sp>
            <p:nvSpPr>
              <p:cNvPr id="33" name="正方形/長方形 32">
                <a:extLst>
                  <a:ext uri="{FF2B5EF4-FFF2-40B4-BE49-F238E27FC236}">
                    <a16:creationId xmlns:a16="http://schemas.microsoft.com/office/drawing/2014/main" id="{980D353F-987E-E64B-8EAC-F243DDC1A7D0}"/>
                  </a:ext>
                </a:extLst>
              </p:cNvPr>
              <p:cNvSpPr>
                <a:spLocks noRot="1" noChangeAspect="1" noMove="1" noResize="1" noEditPoints="1" noAdjustHandles="1" noChangeArrowheads="1" noChangeShapeType="1" noTextEdit="1"/>
              </p:cNvSpPr>
              <p:nvPr/>
            </p:nvSpPr>
            <p:spPr>
              <a:xfrm>
                <a:off x="2442037" y="5204402"/>
                <a:ext cx="2562166" cy="400110"/>
              </a:xfrm>
              <a:prstGeom prst="rect">
                <a:avLst/>
              </a:prstGeom>
              <a:blipFill>
                <a:blip r:embed="rId6"/>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739A55E6-F862-C848-9C5D-684FA34DA166}"/>
                  </a:ext>
                </a:extLst>
              </p:cNvPr>
              <p:cNvSpPr/>
              <p:nvPr/>
            </p:nvSpPr>
            <p:spPr>
              <a:xfrm>
                <a:off x="8229600" y="5752576"/>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x-none" sz="2585" b="1" i="1" smtClean="0">
                          <a:latin typeface="Cambria Math" panose="02040503050406030204" pitchFamily="18" charset="0"/>
                          <a:ea typeface="Hiragino Kaku Gothic ProN" charset="-128"/>
                        </a:rPr>
                        <m:t>𝒁</m:t>
                      </m:r>
                    </m:oMath>
                  </m:oMathPara>
                </a14:m>
                <a:endParaRPr lang="ja-JP" altLang="en-US" sz="2585" dirty="0"/>
              </a:p>
            </p:txBody>
          </p:sp>
        </mc:Choice>
        <mc:Fallback xmlns="">
          <p:sp>
            <p:nvSpPr>
              <p:cNvPr id="35" name="正方形/長方形 34">
                <a:extLst>
                  <a:ext uri="{FF2B5EF4-FFF2-40B4-BE49-F238E27FC236}">
                    <a16:creationId xmlns:a16="http://schemas.microsoft.com/office/drawing/2014/main" id="{739A55E6-F862-C848-9C5D-684FA34DA166}"/>
                  </a:ext>
                </a:extLst>
              </p:cNvPr>
              <p:cNvSpPr>
                <a:spLocks noRot="1" noChangeAspect="1" noMove="1" noResize="1" noEditPoints="1" noAdjustHandles="1" noChangeArrowheads="1" noChangeShapeType="1" noTextEdit="1"/>
              </p:cNvSpPr>
              <p:nvPr/>
            </p:nvSpPr>
            <p:spPr>
              <a:xfrm>
                <a:off x="8229600" y="5752576"/>
                <a:ext cx="1487422" cy="490134"/>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B3D0FF51-58FB-A449-84E9-48E64DB1C3E3}"/>
                  </a:ext>
                </a:extLst>
              </p:cNvPr>
              <p:cNvSpPr txBox="1"/>
              <p:nvPr/>
            </p:nvSpPr>
            <p:spPr>
              <a:xfrm>
                <a:off x="1930386" y="3707861"/>
                <a:ext cx="1828474" cy="6472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215" i="1" smtClean="0">
                          <a:latin typeface="Cambria Math" charset="0"/>
                        </a:rPr>
                        <m:t>𝑧</m:t>
                      </m:r>
                      <m:r>
                        <a:rPr kumimoji="1" lang="en-US" altLang="ja-JP" sz="2215" i="1" smtClean="0">
                          <a:latin typeface="Cambria Math" charset="0"/>
                        </a:rPr>
                        <m:t>=</m:t>
                      </m:r>
                      <m:f>
                        <m:fPr>
                          <m:ctrlPr>
                            <a:rPr kumimoji="1" lang="mr-IN" altLang="ja-JP" sz="2215" i="1">
                              <a:latin typeface="Cambria Math" panose="02040503050406030204" pitchFamily="18" charset="0"/>
                            </a:rPr>
                          </m:ctrlPr>
                        </m:fPr>
                        <m:num>
                          <m:r>
                            <a:rPr kumimoji="1" lang="en-US" altLang="ja-JP" sz="2215" i="1">
                              <a:latin typeface="Cambria Math" charset="0"/>
                            </a:rPr>
                            <m:t>𝑥</m:t>
                          </m:r>
                          <m:r>
                            <a:rPr kumimoji="1" lang="en-US" altLang="ja-JP" sz="2215" i="1">
                              <a:latin typeface="Cambria Math" charset="0"/>
                            </a:rPr>
                            <m:t>−500</m:t>
                          </m:r>
                        </m:num>
                        <m:den>
                          <m:r>
                            <a:rPr kumimoji="1" lang="en-US" altLang="ja-JP" sz="2215" b="0" i="1" smtClean="0">
                              <a:latin typeface="Cambria Math" panose="02040503050406030204" pitchFamily="18" charset="0"/>
                            </a:rPr>
                            <m:t>8</m:t>
                          </m:r>
                        </m:den>
                      </m:f>
                    </m:oMath>
                  </m:oMathPara>
                </a14:m>
                <a:endParaRPr kumimoji="1" lang="ja-JP" altLang="en-US" sz="2215" dirty="0"/>
              </a:p>
            </p:txBody>
          </p:sp>
        </mc:Choice>
        <mc:Fallback xmlns="">
          <p:sp>
            <p:nvSpPr>
              <p:cNvPr id="36" name="テキスト ボックス 35">
                <a:extLst>
                  <a:ext uri="{FF2B5EF4-FFF2-40B4-BE49-F238E27FC236}">
                    <a16:creationId xmlns:a16="http://schemas.microsoft.com/office/drawing/2014/main" id="{B3D0FF51-58FB-A449-84E9-48E64DB1C3E3}"/>
                  </a:ext>
                </a:extLst>
              </p:cNvPr>
              <p:cNvSpPr txBox="1">
                <a:spLocks noRot="1" noChangeAspect="1" noMove="1" noResize="1" noEditPoints="1" noAdjustHandles="1" noChangeArrowheads="1" noChangeShapeType="1" noTextEdit="1"/>
              </p:cNvSpPr>
              <p:nvPr/>
            </p:nvSpPr>
            <p:spPr>
              <a:xfrm>
                <a:off x="1930386" y="3707861"/>
                <a:ext cx="1828474" cy="647293"/>
              </a:xfrm>
              <a:prstGeom prst="rect">
                <a:avLst/>
              </a:prstGeom>
              <a:blipFill>
                <a:blip r:embed="rId8"/>
                <a:stretch>
                  <a:fillRect t="-3846" b="-11538"/>
                </a:stretch>
              </a:blipFill>
            </p:spPr>
            <p:txBody>
              <a:bodyPr/>
              <a:lstStyle/>
              <a:p>
                <a:r>
                  <a:rPr lang="ja-JP" altLang="en-US">
                    <a:noFill/>
                  </a:rPr>
                  <a:t> </a:t>
                </a:r>
              </a:p>
            </p:txBody>
          </p:sp>
        </mc:Fallback>
      </mc:AlternateContent>
      <p:sp>
        <p:nvSpPr>
          <p:cNvPr id="37" name="角丸四角形 36">
            <a:extLst>
              <a:ext uri="{FF2B5EF4-FFF2-40B4-BE49-F238E27FC236}">
                <a16:creationId xmlns:a16="http://schemas.microsoft.com/office/drawing/2014/main" id="{455E8F82-3D84-B046-9AA3-88656E50C58A}"/>
              </a:ext>
            </a:extLst>
          </p:cNvPr>
          <p:cNvSpPr/>
          <p:nvPr/>
        </p:nvSpPr>
        <p:spPr>
          <a:xfrm>
            <a:off x="1894646" y="3598706"/>
            <a:ext cx="1828474" cy="841543"/>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8" name="矢印: 下 27">
            <a:extLst>
              <a:ext uri="{FF2B5EF4-FFF2-40B4-BE49-F238E27FC236}">
                <a16:creationId xmlns:a16="http://schemas.microsoft.com/office/drawing/2014/main" id="{8F47D72C-4993-AE43-8A91-ACECEC2D188B}"/>
              </a:ext>
            </a:extLst>
          </p:cNvPr>
          <p:cNvSpPr/>
          <p:nvPr/>
        </p:nvSpPr>
        <p:spPr bwMode="auto">
          <a:xfrm>
            <a:off x="2618383" y="2769815"/>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39" name="矢印: 下 30">
            <a:extLst>
              <a:ext uri="{FF2B5EF4-FFF2-40B4-BE49-F238E27FC236}">
                <a16:creationId xmlns:a16="http://schemas.microsoft.com/office/drawing/2014/main" id="{77116EC7-2478-104C-9BCF-F4642FB2BDF3}"/>
              </a:ext>
            </a:extLst>
          </p:cNvPr>
          <p:cNvSpPr/>
          <p:nvPr/>
        </p:nvSpPr>
        <p:spPr bwMode="auto">
          <a:xfrm>
            <a:off x="2618383" y="4543935"/>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C14E1F7A-17ED-414D-BB0D-128C6D091758}"/>
                  </a:ext>
                </a:extLst>
              </p:cNvPr>
              <p:cNvSpPr txBox="1"/>
              <p:nvPr/>
            </p:nvSpPr>
            <p:spPr>
              <a:xfrm>
                <a:off x="4461299" y="6070598"/>
                <a:ext cx="2975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メイリオ" panose="020B0604030504040204" pitchFamily="50" charset="-128"/>
                        </a:rPr>
                        <m:t>−1.25</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18" name="テキスト ボックス 17">
                <a:extLst>
                  <a:ext uri="{FF2B5EF4-FFF2-40B4-BE49-F238E27FC236}">
                    <a16:creationId xmlns:a16="http://schemas.microsoft.com/office/drawing/2014/main" id="{C14E1F7A-17ED-414D-BB0D-128C6D091758}"/>
                  </a:ext>
                </a:extLst>
              </p:cNvPr>
              <p:cNvSpPr txBox="1">
                <a:spLocks noRot="1" noChangeAspect="1" noMove="1" noResize="1" noEditPoints="1" noAdjustHandles="1" noChangeArrowheads="1" noChangeShapeType="1" noTextEdit="1"/>
              </p:cNvSpPr>
              <p:nvPr/>
            </p:nvSpPr>
            <p:spPr>
              <a:xfrm>
                <a:off x="4461299" y="6070598"/>
                <a:ext cx="297583" cy="461665"/>
              </a:xfrm>
              <a:prstGeom prst="rect">
                <a:avLst/>
              </a:prstGeom>
              <a:blipFill>
                <a:blip r:embed="rId9"/>
                <a:stretch>
                  <a:fillRect l="-108000" r="-9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C21C9EC2-5F22-E649-9615-038D43A274B5}"/>
                  </a:ext>
                </a:extLst>
              </p:cNvPr>
              <p:cNvSpPr txBox="1"/>
              <p:nvPr/>
            </p:nvSpPr>
            <p:spPr>
              <a:xfrm>
                <a:off x="7180316" y="6058584"/>
                <a:ext cx="2975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メイリオ" panose="020B0604030504040204" pitchFamily="50" charset="-128"/>
                        </a:rPr>
                        <m:t>1.25</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19" name="テキスト ボックス 18">
                <a:extLst>
                  <a:ext uri="{FF2B5EF4-FFF2-40B4-BE49-F238E27FC236}">
                    <a16:creationId xmlns:a16="http://schemas.microsoft.com/office/drawing/2014/main" id="{C21C9EC2-5F22-E649-9615-038D43A274B5}"/>
                  </a:ext>
                </a:extLst>
              </p:cNvPr>
              <p:cNvSpPr txBox="1">
                <a:spLocks noRot="1" noChangeAspect="1" noMove="1" noResize="1" noEditPoints="1" noAdjustHandles="1" noChangeArrowheads="1" noChangeShapeType="1" noTextEdit="1"/>
              </p:cNvSpPr>
              <p:nvPr/>
            </p:nvSpPr>
            <p:spPr>
              <a:xfrm>
                <a:off x="7180316" y="6058584"/>
                <a:ext cx="297583" cy="461665"/>
              </a:xfrm>
              <a:prstGeom prst="rect">
                <a:avLst/>
              </a:prstGeom>
              <a:blipFill>
                <a:blip r:embed="rId10"/>
                <a:stretch>
                  <a:fillRect l="-88000" r="-6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FDE560C3-7EDD-E544-A74C-1212DC848546}"/>
                  </a:ext>
                </a:extLst>
              </p:cNvPr>
              <p:cNvSpPr txBox="1"/>
              <p:nvPr/>
            </p:nvSpPr>
            <p:spPr>
              <a:xfrm>
                <a:off x="6937808" y="3328039"/>
                <a:ext cx="2975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メイリオ" panose="020B0604030504040204" pitchFamily="50" charset="-128"/>
                        </a:rPr>
                        <m:t>510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23" name="テキスト ボックス 22">
                <a:extLst>
                  <a:ext uri="{FF2B5EF4-FFF2-40B4-BE49-F238E27FC236}">
                    <a16:creationId xmlns:a16="http://schemas.microsoft.com/office/drawing/2014/main" id="{FDE560C3-7EDD-E544-A74C-1212DC848546}"/>
                  </a:ext>
                </a:extLst>
              </p:cNvPr>
              <p:cNvSpPr txBox="1">
                <a:spLocks noRot="1" noChangeAspect="1" noMove="1" noResize="1" noEditPoints="1" noAdjustHandles="1" noChangeArrowheads="1" noChangeShapeType="1" noTextEdit="1"/>
              </p:cNvSpPr>
              <p:nvPr/>
            </p:nvSpPr>
            <p:spPr>
              <a:xfrm>
                <a:off x="6937808" y="3328039"/>
                <a:ext cx="297583" cy="461665"/>
              </a:xfrm>
              <a:prstGeom prst="rect">
                <a:avLst/>
              </a:prstGeom>
              <a:blipFill>
                <a:blip r:embed="rId11"/>
                <a:stretch>
                  <a:fillRect l="-80000" r="-48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21130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928446" y="1192184"/>
            <a:ext cx="8305832" cy="5398173"/>
          </a:xfrm>
          <a:prstGeom prst="rect">
            <a:avLst/>
          </a:prstGeom>
        </p:spPr>
      </p:pic>
      <p:sp>
        <p:nvSpPr>
          <p:cNvPr id="18" name="タイトル 1">
            <a:extLst>
              <a:ext uri="{FF2B5EF4-FFF2-40B4-BE49-F238E27FC236}">
                <a16:creationId xmlns:a16="http://schemas.microsoft.com/office/drawing/2014/main" id="{E4576451-6401-4789-87E3-A038ACE6DAD4}"/>
              </a:ext>
            </a:extLst>
          </p:cNvPr>
          <p:cNvSpPr>
            <a:spLocks noGrp="1"/>
          </p:cNvSpPr>
          <p:nvPr>
            <p:ph type="title"/>
          </p:nvPr>
        </p:nvSpPr>
        <p:spPr>
          <a:xfrm>
            <a:off x="1105200" y="310307"/>
            <a:ext cx="7496906" cy="621323"/>
          </a:xfrm>
        </p:spPr>
        <p:txBody>
          <a:bodyPr>
            <a:normAutofit/>
          </a:bodyPr>
          <a:lstStyle/>
          <a:p>
            <a:r>
              <a:rPr lang="en-US" altLang="ja-JP" sz="2800" dirty="0"/>
              <a:t>(1)</a:t>
            </a:r>
            <a:r>
              <a:rPr lang="ja-JP" altLang="ja-JP" sz="2800"/>
              <a:t>区間</a:t>
            </a:r>
            <a:r>
              <a:rPr lang="en-US" altLang="ja-JP" sz="2800" dirty="0"/>
              <a:t> [490, 510] </a:t>
            </a:r>
            <a:r>
              <a:rPr lang="ja-JP" altLang="ja-JP" sz="2800"/>
              <a:t>に入る確率</a:t>
            </a:r>
            <a:endParaRPr kumimoji="1" lang="ja-JP" altLang="en-US" sz="2585" dirty="0"/>
          </a:p>
        </p:txBody>
      </p:sp>
    </p:spTree>
    <p:extLst>
      <p:ext uri="{BB962C8B-B14F-4D97-AF65-F5344CB8AC3E}">
        <p14:creationId xmlns:p14="http://schemas.microsoft.com/office/powerpoint/2010/main" val="2343189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B1C59-7A0A-4E7E-85DD-48E5DCFF81FA}"/>
              </a:ext>
            </a:extLst>
          </p:cNvPr>
          <p:cNvSpPr>
            <a:spLocks noGrp="1"/>
          </p:cNvSpPr>
          <p:nvPr>
            <p:ph type="title"/>
          </p:nvPr>
        </p:nvSpPr>
        <p:spPr>
          <a:xfrm>
            <a:off x="914400" y="1295400"/>
            <a:ext cx="8991599" cy="1371602"/>
          </a:xfrm>
        </p:spPr>
        <p:txBody>
          <a:bodyPr/>
          <a:lstStyle/>
          <a:p>
            <a:r>
              <a:rPr kumimoji="1" lang="ja-JP" altLang="en-US" sz="4400" b="1" dirty="0">
                <a:latin typeface="メイリオ" panose="020B0604030504040204" pitchFamily="50" charset="-128"/>
                <a:ea typeface="メイリオ" panose="020B0604030504040204" pitchFamily="50" charset="-128"/>
              </a:rPr>
              <a:t>５．サンプリングと中心極限定理</a:t>
            </a:r>
          </a:p>
        </p:txBody>
      </p:sp>
      <p:sp>
        <p:nvSpPr>
          <p:cNvPr id="4" name="テキスト ボックス 3">
            <a:extLst>
              <a:ext uri="{FF2B5EF4-FFF2-40B4-BE49-F238E27FC236}">
                <a16:creationId xmlns:a16="http://schemas.microsoft.com/office/drawing/2014/main" id="{50BD9A84-0EB2-4ECB-92BC-15B827670C7A}"/>
              </a:ext>
            </a:extLst>
          </p:cNvPr>
          <p:cNvSpPr txBox="1"/>
          <p:nvPr/>
        </p:nvSpPr>
        <p:spPr>
          <a:xfrm>
            <a:off x="2743200" y="3048000"/>
            <a:ext cx="4876800" cy="1569660"/>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今日のコンテンツ</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5-1 </a:t>
            </a:r>
            <a:r>
              <a:rPr kumimoji="1" lang="ja-JP" altLang="en-US" sz="2400" dirty="0">
                <a:latin typeface="メイリオ" panose="020B0604030504040204" pitchFamily="50" charset="-128"/>
                <a:ea typeface="メイリオ" panose="020B0604030504040204" pitchFamily="50" charset="-128"/>
              </a:rPr>
              <a:t>サンプリング</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5-2 </a:t>
            </a:r>
            <a:r>
              <a:rPr kumimoji="1" lang="ja-JP" altLang="en-US" sz="2400" dirty="0">
                <a:latin typeface="メイリオ" panose="020B0604030504040204" pitchFamily="50" charset="-128"/>
                <a:ea typeface="メイリオ" panose="020B0604030504040204" pitchFamily="50" charset="-128"/>
              </a:rPr>
              <a:t>無作為化実験と交絡</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5-3 </a:t>
            </a:r>
            <a:r>
              <a:rPr kumimoji="1" lang="ja-JP" altLang="en-US" sz="2400" dirty="0">
                <a:latin typeface="メイリオ" panose="020B0604030504040204" pitchFamily="50" charset="-128"/>
                <a:ea typeface="メイリオ" panose="020B0604030504040204" pitchFamily="50" charset="-128"/>
              </a:rPr>
              <a:t>中心極限定理</a:t>
            </a:r>
          </a:p>
        </p:txBody>
      </p:sp>
    </p:spTree>
    <p:extLst>
      <p:ext uri="{BB962C8B-B14F-4D97-AF65-F5344CB8AC3E}">
        <p14:creationId xmlns:p14="http://schemas.microsoft.com/office/powerpoint/2010/main" val="3740635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太平洋に生息するマグロの平均体重は？</a:t>
            </a:r>
            <a:endParaRPr kumimoji="1" lang="ja-JP" altLang="en-US" dirty="0"/>
          </a:p>
        </p:txBody>
      </p:sp>
      <p:sp>
        <p:nvSpPr>
          <p:cNvPr id="4" name="コンテンツ プレースホルダー 3">
            <a:extLst>
              <a:ext uri="{FF2B5EF4-FFF2-40B4-BE49-F238E27FC236}">
                <a16:creationId xmlns:a16="http://schemas.microsoft.com/office/drawing/2014/main" id="{2C94343B-87C9-4E2C-B941-32FEA872C77D}"/>
              </a:ext>
            </a:extLst>
          </p:cNvPr>
          <p:cNvSpPr>
            <a:spLocks noGrp="1"/>
          </p:cNvSpPr>
          <p:nvPr>
            <p:ph idx="1"/>
          </p:nvPr>
        </p:nvSpPr>
        <p:spPr/>
        <p:txBody>
          <a:bodyPr/>
          <a:lstStyle/>
          <a:p>
            <a:endParaRPr lang="ja-JP" altLang="en-US"/>
          </a:p>
        </p:txBody>
      </p:sp>
      <p:sp>
        <p:nvSpPr>
          <p:cNvPr id="30" name="正方形/長方形 29">
            <a:extLst>
              <a:ext uri="{FF2B5EF4-FFF2-40B4-BE49-F238E27FC236}">
                <a16:creationId xmlns:a16="http://schemas.microsoft.com/office/drawing/2014/main" id="{91F1D874-7807-4620-91A3-B96E625F2E4A}"/>
              </a:ext>
            </a:extLst>
          </p:cNvPr>
          <p:cNvSpPr/>
          <p:nvPr/>
        </p:nvSpPr>
        <p:spPr>
          <a:xfrm>
            <a:off x="2717751" y="1521913"/>
            <a:ext cx="3322679" cy="338554"/>
          </a:xfrm>
          <a:prstGeom prst="rect">
            <a:avLst/>
          </a:prstGeom>
        </p:spPr>
        <p:txBody>
          <a:bodyPr wrap="square">
            <a:spAutoFit/>
          </a:bodyPr>
          <a:lstStyle/>
          <a:p>
            <a:pPr algn="l"/>
            <a:r>
              <a:rPr kumimoji="1" lang="ja-JP" altLang="en-US" sz="1600" dirty="0">
                <a:latin typeface="メイリオ" panose="020B0604030504040204" pitchFamily="50" charset="-128"/>
                <a:ea typeface="メイリオ" panose="020B0604030504040204" pitchFamily="50" charset="-128"/>
              </a:rPr>
              <a:t>太平洋に生息する全マグロ</a:t>
            </a:r>
          </a:p>
        </p:txBody>
      </p:sp>
      <p:sp>
        <p:nvSpPr>
          <p:cNvPr id="32" name="円/楕円 21">
            <a:extLst>
              <a:ext uri="{FF2B5EF4-FFF2-40B4-BE49-F238E27FC236}">
                <a16:creationId xmlns:a16="http://schemas.microsoft.com/office/drawing/2014/main" id="{F0CF484D-C574-49BE-B318-B17C6C62F4E6}"/>
              </a:ext>
            </a:extLst>
          </p:cNvPr>
          <p:cNvSpPr/>
          <p:nvPr/>
        </p:nvSpPr>
        <p:spPr>
          <a:xfrm>
            <a:off x="2427289" y="1944222"/>
            <a:ext cx="3073292" cy="2780178"/>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3" name="正方形/長方形 32">
            <a:extLst>
              <a:ext uri="{FF2B5EF4-FFF2-40B4-BE49-F238E27FC236}">
                <a16:creationId xmlns:a16="http://schemas.microsoft.com/office/drawing/2014/main" id="{653550A9-C4EE-4E02-9273-7E9E0231427C}"/>
              </a:ext>
            </a:extLst>
          </p:cNvPr>
          <p:cNvSpPr/>
          <p:nvPr/>
        </p:nvSpPr>
        <p:spPr>
          <a:xfrm>
            <a:off x="3516311" y="4251866"/>
            <a:ext cx="896400" cy="376385"/>
          </a:xfrm>
          <a:prstGeom prst="rect">
            <a:avLst/>
          </a:prstGeom>
        </p:spPr>
        <p:txBody>
          <a:bodyPr wrap="none">
            <a:spAutoFit/>
          </a:bodyPr>
          <a:lstStyle/>
          <a:p>
            <a:pPr algn="ctr"/>
            <a:r>
              <a:rPr lang="ja-JP" altLang="en-US" sz="1846" b="1" dirty="0">
                <a:latin typeface="メイリオ" panose="020B0604030504040204" pitchFamily="50" charset="-128"/>
                <a:ea typeface="メイリオ" panose="020B0604030504040204" pitchFamily="50" charset="-128"/>
              </a:rPr>
              <a:t>母集団</a:t>
            </a:r>
            <a:endParaRPr lang="en-US" altLang="ja-JP" sz="1846" b="1" dirty="0">
              <a:latin typeface="メイリオ" panose="020B0604030504040204" pitchFamily="50" charset="-128"/>
              <a:ea typeface="メイリオ" panose="020B0604030504040204" pitchFamily="50" charset="-128"/>
            </a:endParaRPr>
          </a:p>
        </p:txBody>
      </p:sp>
      <p:sp>
        <p:nvSpPr>
          <p:cNvPr id="34" name="右矢印 14">
            <a:extLst>
              <a:ext uri="{FF2B5EF4-FFF2-40B4-BE49-F238E27FC236}">
                <a16:creationId xmlns:a16="http://schemas.microsoft.com/office/drawing/2014/main" id="{E40148D1-1EC4-4865-9A2D-560B6CC147B6}"/>
              </a:ext>
            </a:extLst>
          </p:cNvPr>
          <p:cNvSpPr/>
          <p:nvPr/>
        </p:nvSpPr>
        <p:spPr>
          <a:xfrm>
            <a:off x="5689279" y="2757585"/>
            <a:ext cx="1204407" cy="793117"/>
          </a:xfrm>
          <a:prstGeom prst="rightArrow">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5" name="テキスト ボックス 34">
            <a:extLst>
              <a:ext uri="{FF2B5EF4-FFF2-40B4-BE49-F238E27FC236}">
                <a16:creationId xmlns:a16="http://schemas.microsoft.com/office/drawing/2014/main" id="{E5BB0970-6889-43E8-8A8C-32500B1BE6ED}"/>
              </a:ext>
            </a:extLst>
          </p:cNvPr>
          <p:cNvSpPr txBox="1"/>
          <p:nvPr/>
        </p:nvSpPr>
        <p:spPr>
          <a:xfrm>
            <a:off x="5522795" y="2355703"/>
            <a:ext cx="1370888" cy="376385"/>
          </a:xfrm>
          <a:prstGeom prst="rect">
            <a:avLst/>
          </a:prstGeom>
          <a:noFill/>
        </p:spPr>
        <p:txBody>
          <a:bodyPr wrap="none" rtlCol="0">
            <a:spAutoFit/>
          </a:bodyPr>
          <a:lstStyle/>
          <a:p>
            <a:r>
              <a:rPr lang="ja-JP" altLang="en-US" sz="1846" b="1" dirty="0">
                <a:latin typeface="メイリオ" panose="020B0604030504040204" pitchFamily="50" charset="-128"/>
                <a:ea typeface="メイリオ" panose="020B0604030504040204" pitchFamily="50" charset="-128"/>
              </a:rPr>
              <a:t>無作為</a:t>
            </a:r>
            <a:r>
              <a:rPr kumimoji="1" lang="ja-JP" altLang="en-US" sz="1846" b="1" dirty="0">
                <a:latin typeface="メイリオ" panose="020B0604030504040204" pitchFamily="50" charset="-128"/>
                <a:ea typeface="メイリオ" panose="020B0604030504040204" pitchFamily="50" charset="-128"/>
              </a:rPr>
              <a:t>抽出</a:t>
            </a:r>
          </a:p>
        </p:txBody>
      </p:sp>
      <p:sp>
        <p:nvSpPr>
          <p:cNvPr id="36" name="円/楕円 21">
            <a:extLst>
              <a:ext uri="{FF2B5EF4-FFF2-40B4-BE49-F238E27FC236}">
                <a16:creationId xmlns:a16="http://schemas.microsoft.com/office/drawing/2014/main" id="{5100D16D-518A-45ED-96DF-BE4D74DF2037}"/>
              </a:ext>
            </a:extLst>
          </p:cNvPr>
          <p:cNvSpPr/>
          <p:nvPr/>
        </p:nvSpPr>
        <p:spPr>
          <a:xfrm>
            <a:off x="7363353" y="2010483"/>
            <a:ext cx="2408742" cy="2151986"/>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7" name="正方形/長方形 36">
            <a:extLst>
              <a:ext uri="{FF2B5EF4-FFF2-40B4-BE49-F238E27FC236}">
                <a16:creationId xmlns:a16="http://schemas.microsoft.com/office/drawing/2014/main" id="{CDFF5D63-0946-4B49-A8E3-7590A5549CCE}"/>
              </a:ext>
            </a:extLst>
          </p:cNvPr>
          <p:cNvSpPr/>
          <p:nvPr/>
        </p:nvSpPr>
        <p:spPr>
          <a:xfrm>
            <a:off x="8238146" y="3711114"/>
            <a:ext cx="659155" cy="376385"/>
          </a:xfrm>
          <a:prstGeom prst="rect">
            <a:avLst/>
          </a:prstGeom>
        </p:spPr>
        <p:txBody>
          <a:bodyPr wrap="none">
            <a:spAutoFit/>
          </a:bodyPr>
          <a:lstStyle/>
          <a:p>
            <a:pPr algn="ctr"/>
            <a:r>
              <a:rPr lang="ja-JP" altLang="en-US" sz="1846" b="1" dirty="0">
                <a:latin typeface="メイリオ" panose="020B0604030504040204" pitchFamily="50" charset="-128"/>
                <a:ea typeface="メイリオ" panose="020B0604030504040204" pitchFamily="50" charset="-128"/>
              </a:rPr>
              <a:t>標本</a:t>
            </a:r>
            <a:endParaRPr lang="en-US" altLang="ja-JP" sz="1846" b="1" dirty="0">
              <a:latin typeface="メイリオ" panose="020B0604030504040204" pitchFamily="50" charset="-128"/>
              <a:ea typeface="メイリオ" panose="020B0604030504040204" pitchFamily="50" charset="-128"/>
            </a:endParaRPr>
          </a:p>
        </p:txBody>
      </p:sp>
      <p:sp>
        <p:nvSpPr>
          <p:cNvPr id="38" name="下矢印 25">
            <a:extLst>
              <a:ext uri="{FF2B5EF4-FFF2-40B4-BE49-F238E27FC236}">
                <a16:creationId xmlns:a16="http://schemas.microsoft.com/office/drawing/2014/main" id="{34751F73-16FB-46AA-8EFD-9D1F091F969E}"/>
              </a:ext>
            </a:extLst>
          </p:cNvPr>
          <p:cNvSpPr/>
          <p:nvPr/>
        </p:nvSpPr>
        <p:spPr>
          <a:xfrm>
            <a:off x="8216678" y="4340170"/>
            <a:ext cx="795336" cy="718915"/>
          </a:xfrm>
          <a:prstGeom prst="downArrow">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94DD852-47BF-4776-BF80-EBB237804787}"/>
                  </a:ext>
                </a:extLst>
              </p:cNvPr>
              <p:cNvSpPr txBox="1"/>
              <p:nvPr/>
            </p:nvSpPr>
            <p:spPr>
              <a:xfrm>
                <a:off x="7833498" y="5168096"/>
                <a:ext cx="1636387" cy="461665"/>
              </a:xfrm>
              <a:prstGeom prst="rect">
                <a:avLst/>
              </a:prstGeom>
              <a:noFill/>
            </p:spPr>
            <p:txBody>
              <a:bodyPr wrap="square" rtlCol="0">
                <a:spAutoFit/>
              </a:bodyPr>
              <a:lstStyle/>
              <a:p>
                <a:pPr algn="l"/>
                <a:r>
                  <a:rPr lang="ja-JP" altLang="en-US" sz="1800" dirty="0">
                    <a:latin typeface="Meiryo" charset="-128"/>
                    <a:ea typeface="Meiryo" charset="-128"/>
                    <a:cs typeface="Meiryo" charset="-128"/>
                  </a:rPr>
                  <a:t>標本平均：</a:t>
                </a:r>
                <a:r>
                  <a:rPr lang="en-US" altLang="ja-JP" sz="1800" dirty="0">
                    <a:latin typeface="Meiryo" charset="-128"/>
                    <a:ea typeface="Meiryo" charset="-128"/>
                    <a:cs typeface="Meiryo" charset="-128"/>
                  </a:rPr>
                  <a:t> </a:t>
                </a:r>
                <a14:m>
                  <m:oMath xmlns:m="http://schemas.openxmlformats.org/officeDocument/2006/math">
                    <m:acc>
                      <m:accPr>
                        <m:chr m:val="̅"/>
                        <m:ctrlPr>
                          <a:rPr lang="en-US" altLang="ja-JP" sz="2400" i="1">
                            <a:latin typeface="Cambria Math" panose="02040503050406030204" pitchFamily="18" charset="0"/>
                            <a:ea typeface="Meiryo" charset="-128"/>
                          </a:rPr>
                        </m:ctrlPr>
                      </m:accPr>
                      <m:e>
                        <m:r>
                          <a:rPr lang="en-US" altLang="ja-JP" sz="2400" i="1">
                            <a:latin typeface="Cambria Math" panose="02040503050406030204" pitchFamily="18" charset="0"/>
                            <a:ea typeface="Meiryo" charset="-128"/>
                          </a:rPr>
                          <m:t>𝑋</m:t>
                        </m:r>
                      </m:e>
                    </m:acc>
                  </m:oMath>
                </a14:m>
                <a:endParaRPr lang="en-US" altLang="ja-JP" sz="1800" dirty="0">
                  <a:latin typeface="Meiryo" charset="-128"/>
                  <a:ea typeface="Meiryo" charset="-128"/>
                  <a:cs typeface="Meiryo" charset="-128"/>
                </a:endParaRPr>
              </a:p>
            </p:txBody>
          </p:sp>
        </mc:Choice>
        <mc:Fallback xmlns="">
          <p:sp>
            <p:nvSpPr>
              <p:cNvPr id="39" name="テキスト ボックス 38">
                <a:extLst>
                  <a:ext uri="{FF2B5EF4-FFF2-40B4-BE49-F238E27FC236}">
                    <a16:creationId xmlns:a16="http://schemas.microsoft.com/office/drawing/2014/main" id="{594DD852-47BF-4776-BF80-EBB237804787}"/>
                  </a:ext>
                </a:extLst>
              </p:cNvPr>
              <p:cNvSpPr txBox="1">
                <a:spLocks noRot="1" noChangeAspect="1" noMove="1" noResize="1" noEditPoints="1" noAdjustHandles="1" noChangeArrowheads="1" noChangeShapeType="1" noTextEdit="1"/>
              </p:cNvSpPr>
              <p:nvPr/>
            </p:nvSpPr>
            <p:spPr>
              <a:xfrm>
                <a:off x="7833498" y="5168096"/>
                <a:ext cx="1636387" cy="461665"/>
              </a:xfrm>
              <a:prstGeom prst="rect">
                <a:avLst/>
              </a:prstGeom>
              <a:blipFill>
                <a:blip r:embed="rId2"/>
                <a:stretch>
                  <a:fillRect l="-2985" r="-19403" b="-17105"/>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208EF149-239C-4779-9875-04859622E858}"/>
              </a:ext>
            </a:extLst>
          </p:cNvPr>
          <p:cNvSpPr txBox="1"/>
          <p:nvPr/>
        </p:nvSpPr>
        <p:spPr>
          <a:xfrm>
            <a:off x="8510372" y="4483935"/>
            <a:ext cx="2418862" cy="376385"/>
          </a:xfrm>
          <a:prstGeom prst="rect">
            <a:avLst/>
          </a:prstGeom>
          <a:noFill/>
        </p:spPr>
        <p:txBody>
          <a:bodyPr wrap="square" rtlCol="0">
            <a:spAutoFit/>
          </a:bodyPr>
          <a:lstStyle/>
          <a:p>
            <a:r>
              <a:rPr lang="ja-JP" altLang="en-US" sz="1800" dirty="0">
                <a:latin typeface="メイリオ" panose="020B0604030504040204" pitchFamily="50" charset="-128"/>
                <a:ea typeface="メイリオ" panose="020B0604030504040204" pitchFamily="50" charset="-128"/>
              </a:rPr>
              <a:t>標本統計量</a:t>
            </a:r>
            <a:endParaRPr lang="en-US" altLang="ja-JP" sz="1800" dirty="0">
              <a:latin typeface="メイリオ" panose="020B0604030504040204" pitchFamily="50" charset="-128"/>
              <a:ea typeface="メイリオ" panose="020B0604030504040204" pitchFamily="50" charset="-128"/>
            </a:endParaRPr>
          </a:p>
        </p:txBody>
      </p:sp>
      <p:grpSp>
        <p:nvGrpSpPr>
          <p:cNvPr id="21" name="図形グループ 7">
            <a:extLst>
              <a:ext uri="{FF2B5EF4-FFF2-40B4-BE49-F238E27FC236}">
                <a16:creationId xmlns:a16="http://schemas.microsoft.com/office/drawing/2014/main" id="{73B93D11-64DE-4AF9-8616-3CEDDC4F48D1}"/>
              </a:ext>
            </a:extLst>
          </p:cNvPr>
          <p:cNvGrpSpPr/>
          <p:nvPr/>
        </p:nvGrpSpPr>
        <p:grpSpPr>
          <a:xfrm>
            <a:off x="2598940" y="2233509"/>
            <a:ext cx="2590518" cy="1977073"/>
            <a:chOff x="676462" y="2474912"/>
            <a:chExt cx="4345351" cy="3288060"/>
          </a:xfrm>
        </p:grpSpPr>
        <p:pic>
          <p:nvPicPr>
            <p:cNvPr id="22" name="図 21">
              <a:extLst>
                <a:ext uri="{FF2B5EF4-FFF2-40B4-BE49-F238E27FC236}">
                  <a16:creationId xmlns:a16="http://schemas.microsoft.com/office/drawing/2014/main" id="{85712A41-D922-4073-AF4A-A057BCA5B5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2885" y="2474912"/>
              <a:ext cx="1036515" cy="649689"/>
            </a:xfrm>
            <a:prstGeom prst="rect">
              <a:avLst/>
            </a:prstGeom>
          </p:spPr>
        </p:pic>
        <p:pic>
          <p:nvPicPr>
            <p:cNvPr id="23" name="図 22">
              <a:extLst>
                <a:ext uri="{FF2B5EF4-FFF2-40B4-BE49-F238E27FC236}">
                  <a16:creationId xmlns:a16="http://schemas.microsoft.com/office/drawing/2014/main" id="{761680B4-F628-4EA1-9244-90A3856862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9400" y="2474912"/>
              <a:ext cx="1036515" cy="649689"/>
            </a:xfrm>
            <a:prstGeom prst="rect">
              <a:avLst/>
            </a:prstGeom>
          </p:spPr>
        </p:pic>
        <p:pic>
          <p:nvPicPr>
            <p:cNvPr id="24" name="図 23">
              <a:extLst>
                <a:ext uri="{FF2B5EF4-FFF2-40B4-BE49-F238E27FC236}">
                  <a16:creationId xmlns:a16="http://schemas.microsoft.com/office/drawing/2014/main" id="{A3D03473-56C1-4ACE-8E2C-A115EF505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754" y="3124601"/>
              <a:ext cx="1036515" cy="649689"/>
            </a:xfrm>
            <a:prstGeom prst="rect">
              <a:avLst/>
            </a:prstGeom>
          </p:spPr>
        </p:pic>
        <p:pic>
          <p:nvPicPr>
            <p:cNvPr id="25" name="図 24">
              <a:extLst>
                <a:ext uri="{FF2B5EF4-FFF2-40B4-BE49-F238E27FC236}">
                  <a16:creationId xmlns:a16="http://schemas.microsoft.com/office/drawing/2014/main" id="{400E7CD9-7CE0-4CD4-B2C7-92A498AFA3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269" y="3124601"/>
              <a:ext cx="1036515" cy="649689"/>
            </a:xfrm>
            <a:prstGeom prst="rect">
              <a:avLst/>
            </a:prstGeom>
          </p:spPr>
        </p:pic>
        <p:pic>
          <p:nvPicPr>
            <p:cNvPr id="26" name="図 25">
              <a:extLst>
                <a:ext uri="{FF2B5EF4-FFF2-40B4-BE49-F238E27FC236}">
                  <a16:creationId xmlns:a16="http://schemas.microsoft.com/office/drawing/2014/main" id="{E486F5DB-A0A6-4D84-99F5-4F68017BC6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8784" y="3124600"/>
              <a:ext cx="1036515" cy="649689"/>
            </a:xfrm>
            <a:prstGeom prst="rect">
              <a:avLst/>
            </a:prstGeom>
          </p:spPr>
        </p:pic>
        <p:pic>
          <p:nvPicPr>
            <p:cNvPr id="27" name="図 26">
              <a:extLst>
                <a:ext uri="{FF2B5EF4-FFF2-40B4-BE49-F238E27FC236}">
                  <a16:creationId xmlns:a16="http://schemas.microsoft.com/office/drawing/2014/main" id="{17BAB6A9-4B36-417E-8237-DFA1276ADF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6425" y="3124599"/>
              <a:ext cx="1036515" cy="649689"/>
            </a:xfrm>
            <a:prstGeom prst="rect">
              <a:avLst/>
            </a:prstGeom>
          </p:spPr>
        </p:pic>
        <p:pic>
          <p:nvPicPr>
            <p:cNvPr id="28" name="図 27">
              <a:extLst>
                <a:ext uri="{FF2B5EF4-FFF2-40B4-BE49-F238E27FC236}">
                  <a16:creationId xmlns:a16="http://schemas.microsoft.com/office/drawing/2014/main" id="{C31CA2E4-2CFF-499E-A9B7-E408941218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462" y="3790136"/>
              <a:ext cx="1036515" cy="649689"/>
            </a:xfrm>
            <a:prstGeom prst="rect">
              <a:avLst/>
            </a:prstGeom>
          </p:spPr>
        </p:pic>
        <p:pic>
          <p:nvPicPr>
            <p:cNvPr id="43" name="図 42">
              <a:extLst>
                <a:ext uri="{FF2B5EF4-FFF2-40B4-BE49-F238E27FC236}">
                  <a16:creationId xmlns:a16="http://schemas.microsoft.com/office/drawing/2014/main" id="{12FBBABC-785D-4BF9-934F-79D853AF85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2977" y="3790136"/>
              <a:ext cx="1036515" cy="649689"/>
            </a:xfrm>
            <a:prstGeom prst="rect">
              <a:avLst/>
            </a:prstGeom>
          </p:spPr>
        </p:pic>
        <p:pic>
          <p:nvPicPr>
            <p:cNvPr id="45" name="図 44">
              <a:extLst>
                <a:ext uri="{FF2B5EF4-FFF2-40B4-BE49-F238E27FC236}">
                  <a16:creationId xmlns:a16="http://schemas.microsoft.com/office/drawing/2014/main" id="{8A5F821A-7B8D-45DB-BC67-10C890C6A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9492" y="3790135"/>
              <a:ext cx="1036515" cy="649689"/>
            </a:xfrm>
            <a:prstGeom prst="rect">
              <a:avLst/>
            </a:prstGeom>
          </p:spPr>
        </p:pic>
        <p:pic>
          <p:nvPicPr>
            <p:cNvPr id="46" name="図 45">
              <a:extLst>
                <a:ext uri="{FF2B5EF4-FFF2-40B4-BE49-F238E27FC236}">
                  <a16:creationId xmlns:a16="http://schemas.microsoft.com/office/drawing/2014/main" id="{1347E12E-3AA7-42CF-937C-3150C6258D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7133" y="3790135"/>
              <a:ext cx="1036515" cy="649689"/>
            </a:xfrm>
            <a:prstGeom prst="rect">
              <a:avLst/>
            </a:prstGeom>
          </p:spPr>
        </p:pic>
        <p:pic>
          <p:nvPicPr>
            <p:cNvPr id="47" name="図 46">
              <a:extLst>
                <a:ext uri="{FF2B5EF4-FFF2-40B4-BE49-F238E27FC236}">
                  <a16:creationId xmlns:a16="http://schemas.microsoft.com/office/drawing/2014/main" id="{4A797816-F5AC-4DF2-A2F3-0C1EC7309B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4627" y="4447748"/>
              <a:ext cx="1036515" cy="649689"/>
            </a:xfrm>
            <a:prstGeom prst="rect">
              <a:avLst/>
            </a:prstGeom>
          </p:spPr>
        </p:pic>
        <p:pic>
          <p:nvPicPr>
            <p:cNvPr id="48" name="図 47">
              <a:extLst>
                <a:ext uri="{FF2B5EF4-FFF2-40B4-BE49-F238E27FC236}">
                  <a16:creationId xmlns:a16="http://schemas.microsoft.com/office/drawing/2014/main" id="{6DD69086-9AEB-4776-A961-FFC1733C1B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142" y="4447748"/>
              <a:ext cx="1036515" cy="649689"/>
            </a:xfrm>
            <a:prstGeom prst="rect">
              <a:avLst/>
            </a:prstGeom>
          </p:spPr>
        </p:pic>
        <p:pic>
          <p:nvPicPr>
            <p:cNvPr id="49" name="図 48">
              <a:extLst>
                <a:ext uri="{FF2B5EF4-FFF2-40B4-BE49-F238E27FC236}">
                  <a16:creationId xmlns:a16="http://schemas.microsoft.com/office/drawing/2014/main" id="{8DFDEB48-F742-47F9-9140-B881D43B25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7657" y="4447747"/>
              <a:ext cx="1036515" cy="649689"/>
            </a:xfrm>
            <a:prstGeom prst="rect">
              <a:avLst/>
            </a:prstGeom>
          </p:spPr>
        </p:pic>
        <p:pic>
          <p:nvPicPr>
            <p:cNvPr id="50" name="図 49">
              <a:extLst>
                <a:ext uri="{FF2B5EF4-FFF2-40B4-BE49-F238E27FC236}">
                  <a16:creationId xmlns:a16="http://schemas.microsoft.com/office/drawing/2014/main" id="{ABF74F57-35D0-4781-9CC7-EADC53F283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5298" y="4447746"/>
              <a:ext cx="1036515" cy="649689"/>
            </a:xfrm>
            <a:prstGeom prst="rect">
              <a:avLst/>
            </a:prstGeom>
          </p:spPr>
        </p:pic>
        <p:pic>
          <p:nvPicPr>
            <p:cNvPr id="51" name="図 50">
              <a:extLst>
                <a:ext uri="{FF2B5EF4-FFF2-40B4-BE49-F238E27FC236}">
                  <a16:creationId xmlns:a16="http://schemas.microsoft.com/office/drawing/2014/main" id="{63C672E6-E40C-4B89-8E6D-E1676A7F21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9492" y="5113283"/>
              <a:ext cx="1036515" cy="649689"/>
            </a:xfrm>
            <a:prstGeom prst="rect">
              <a:avLst/>
            </a:prstGeom>
          </p:spPr>
        </p:pic>
        <p:pic>
          <p:nvPicPr>
            <p:cNvPr id="52" name="図 51">
              <a:extLst>
                <a:ext uri="{FF2B5EF4-FFF2-40B4-BE49-F238E27FC236}">
                  <a16:creationId xmlns:a16="http://schemas.microsoft.com/office/drawing/2014/main" id="{19F8DE8A-604F-44EB-B0FE-A3EAD78219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6007" y="5113283"/>
              <a:ext cx="1036515" cy="649689"/>
            </a:xfrm>
            <a:prstGeom prst="rect">
              <a:avLst/>
            </a:prstGeom>
          </p:spPr>
        </p:pic>
        <p:pic>
          <p:nvPicPr>
            <p:cNvPr id="53" name="図 52">
              <a:extLst>
                <a:ext uri="{FF2B5EF4-FFF2-40B4-BE49-F238E27FC236}">
                  <a16:creationId xmlns:a16="http://schemas.microsoft.com/office/drawing/2014/main" id="{D166F3D5-15D9-464D-BE43-107A95987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2522" y="5113282"/>
              <a:ext cx="1036515" cy="649689"/>
            </a:xfrm>
            <a:prstGeom prst="rect">
              <a:avLst/>
            </a:prstGeom>
          </p:spPr>
        </p:pic>
        <p:pic>
          <p:nvPicPr>
            <p:cNvPr id="54" name="図 53">
              <a:extLst>
                <a:ext uri="{FF2B5EF4-FFF2-40B4-BE49-F238E27FC236}">
                  <a16:creationId xmlns:a16="http://schemas.microsoft.com/office/drawing/2014/main" id="{4DC04FAE-6F26-4A8A-80F3-AE2AAF077D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6862" y="2474912"/>
              <a:ext cx="1036515" cy="649689"/>
            </a:xfrm>
            <a:prstGeom prst="rect">
              <a:avLst/>
            </a:prstGeom>
          </p:spPr>
        </p:pic>
      </p:grpSp>
      <p:sp>
        <p:nvSpPr>
          <p:cNvPr id="5" name="四角形: 角を丸くする 4">
            <a:extLst>
              <a:ext uri="{FF2B5EF4-FFF2-40B4-BE49-F238E27FC236}">
                <a16:creationId xmlns:a16="http://schemas.microsoft.com/office/drawing/2014/main" id="{04B3ABE7-B152-4B15-B518-FF95E2D98C2A}"/>
              </a:ext>
            </a:extLst>
          </p:cNvPr>
          <p:cNvSpPr/>
          <p:nvPr/>
        </p:nvSpPr>
        <p:spPr bwMode="auto">
          <a:xfrm>
            <a:off x="7374160" y="5120788"/>
            <a:ext cx="2418862" cy="556279"/>
          </a:xfrm>
          <a:prstGeom prst="roundRect">
            <a:avLst/>
          </a:prstGeom>
          <a:noFill/>
          <a:ln w="381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65" name="正方形/長方形 64">
            <a:extLst>
              <a:ext uri="{FF2B5EF4-FFF2-40B4-BE49-F238E27FC236}">
                <a16:creationId xmlns:a16="http://schemas.microsoft.com/office/drawing/2014/main" id="{8A6E84D7-C766-4827-810A-661FDA324475}"/>
              </a:ext>
            </a:extLst>
          </p:cNvPr>
          <p:cNvSpPr/>
          <p:nvPr/>
        </p:nvSpPr>
        <p:spPr>
          <a:xfrm>
            <a:off x="7480268" y="1689906"/>
            <a:ext cx="2339102" cy="307777"/>
          </a:xfrm>
          <a:prstGeom prst="rect">
            <a:avLst/>
          </a:prstGeom>
        </p:spPr>
        <p:txBody>
          <a:bodyPr wrap="none">
            <a:spAutoFit/>
          </a:bodyPr>
          <a:lstStyle/>
          <a:p>
            <a:r>
              <a:rPr lang="ja-JP" altLang="en-US" sz="1400" dirty="0">
                <a:latin typeface="Meiryo" charset="-128"/>
                <a:ea typeface="Meiryo" charset="-128"/>
                <a:cs typeface="Meiryo" charset="-128"/>
              </a:rPr>
              <a:t>サンプリングされたマグロ</a:t>
            </a:r>
            <a:endParaRPr lang="ja-JP" altLang="en-US" sz="1400" dirty="0"/>
          </a:p>
        </p:txBody>
      </p:sp>
      <p:sp>
        <p:nvSpPr>
          <p:cNvPr id="66" name="テキスト ボックス 65">
            <a:extLst>
              <a:ext uri="{FF2B5EF4-FFF2-40B4-BE49-F238E27FC236}">
                <a16:creationId xmlns:a16="http://schemas.microsoft.com/office/drawing/2014/main" id="{C1142F63-48F8-8244-9F5F-21FC890255FC}"/>
              </a:ext>
            </a:extLst>
          </p:cNvPr>
          <p:cNvSpPr txBox="1"/>
          <p:nvPr/>
        </p:nvSpPr>
        <p:spPr>
          <a:xfrm>
            <a:off x="6045091" y="4539734"/>
            <a:ext cx="646331" cy="369332"/>
          </a:xfrm>
          <a:prstGeom prst="rect">
            <a:avLst/>
          </a:prstGeom>
          <a:noFill/>
        </p:spPr>
        <p:txBody>
          <a:bodyPr wrap="none" rtlCol="0">
            <a:spAutoFit/>
          </a:bodyPr>
          <a:lstStyle/>
          <a:p>
            <a:r>
              <a:rPr kumimoji="1" lang="ja-JP" altLang="en-US" sz="1800" b="1" dirty="0">
                <a:solidFill>
                  <a:srgbClr val="FF0000"/>
                </a:solidFill>
                <a:latin typeface="メイリオ" panose="020B0604030504040204" pitchFamily="50" charset="-128"/>
                <a:ea typeface="メイリオ" panose="020B0604030504040204" pitchFamily="50" charset="-128"/>
              </a:rPr>
              <a:t>推定</a:t>
            </a:r>
          </a:p>
        </p:txBody>
      </p:sp>
      <p:sp>
        <p:nvSpPr>
          <p:cNvPr id="67" name="正方形/長方形 66">
            <a:extLst>
              <a:ext uri="{FF2B5EF4-FFF2-40B4-BE49-F238E27FC236}">
                <a16:creationId xmlns:a16="http://schemas.microsoft.com/office/drawing/2014/main" id="{B017508E-9B4B-A54D-9D62-77375F1A520D}"/>
              </a:ext>
            </a:extLst>
          </p:cNvPr>
          <p:cNvSpPr/>
          <p:nvPr/>
        </p:nvSpPr>
        <p:spPr bwMode="auto">
          <a:xfrm>
            <a:off x="2896785" y="4977632"/>
            <a:ext cx="1876019" cy="81861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68" name="正方形/長方形 67">
                <a:extLst>
                  <a:ext uri="{FF2B5EF4-FFF2-40B4-BE49-F238E27FC236}">
                    <a16:creationId xmlns:a16="http://schemas.microsoft.com/office/drawing/2014/main" id="{F74BC005-684A-A94E-B033-09818255AFA0}"/>
                  </a:ext>
                </a:extLst>
              </p:cNvPr>
              <p:cNvSpPr/>
              <p:nvPr/>
            </p:nvSpPr>
            <p:spPr>
              <a:xfrm>
                <a:off x="3279660" y="5127426"/>
                <a:ext cx="1174032" cy="461665"/>
              </a:xfrm>
              <a:prstGeom prst="rect">
                <a:avLst/>
              </a:prstGeom>
            </p:spPr>
            <p:txBody>
              <a:bodyPr wrap="square">
                <a:spAutoFit/>
              </a:bodyPr>
              <a:lstStyle/>
              <a:p>
                <a:pPr algn="l"/>
                <a:r>
                  <a:rPr lang="ja-JP" altLang="en-US" sz="1800" dirty="0">
                    <a:solidFill>
                      <a:srgbClr val="FF0000"/>
                    </a:solidFill>
                    <a:latin typeface="メイリオ" panose="020B0604030504040204" pitchFamily="50" charset="-128"/>
                    <a:ea typeface="メイリオ" panose="020B0604030504040204" pitchFamily="50" charset="-128"/>
                  </a:rPr>
                  <a:t>母数 </a:t>
                </a:r>
                <a:r>
                  <a:rPr lang="en-US" altLang="ja-JP" sz="1800" dirty="0">
                    <a:solidFill>
                      <a:srgbClr val="FF0000"/>
                    </a:solidFill>
                    <a:latin typeface="メイリオ" panose="020B0604030504040204" pitchFamily="50" charset="-128"/>
                    <a:ea typeface="メイリオ" panose="020B0604030504040204" pitchFamily="50" charset="-128"/>
                  </a:rPr>
                  <a:t>: </a:t>
                </a:r>
                <a14:m>
                  <m:oMath xmlns:m="http://schemas.openxmlformats.org/officeDocument/2006/math">
                    <m:r>
                      <a:rPr lang="ja-JP" altLang="en-US" sz="2400" i="1">
                        <a:solidFill>
                          <a:srgbClr val="FF0000"/>
                        </a:solidFill>
                        <a:latin typeface="Cambria Math" panose="02040503050406030204" pitchFamily="18" charset="0"/>
                        <a:ea typeface="メイリオ" panose="020B0604030504040204" pitchFamily="50" charset="-128"/>
                      </a:rPr>
                      <m:t>𝜇</m:t>
                    </m:r>
                  </m:oMath>
                </a14:m>
                <a:endParaRPr lang="ja-JP" altLang="en-US" sz="1800" dirty="0">
                  <a:solidFill>
                    <a:srgbClr val="FF0000"/>
                  </a:solidFill>
                  <a:latin typeface="メイリオ" panose="020B0604030504040204" pitchFamily="50" charset="-128"/>
                  <a:ea typeface="メイリオ" panose="020B0604030504040204" pitchFamily="50" charset="-128"/>
                </a:endParaRPr>
              </a:p>
            </p:txBody>
          </p:sp>
        </mc:Choice>
        <mc:Fallback xmlns="">
          <p:sp>
            <p:nvSpPr>
              <p:cNvPr id="68" name="正方形/長方形 67">
                <a:extLst>
                  <a:ext uri="{FF2B5EF4-FFF2-40B4-BE49-F238E27FC236}">
                    <a16:creationId xmlns:a16="http://schemas.microsoft.com/office/drawing/2014/main" id="{F74BC005-684A-A94E-B033-09818255AFA0}"/>
                  </a:ext>
                </a:extLst>
              </p:cNvPr>
              <p:cNvSpPr>
                <a:spLocks noRot="1" noChangeAspect="1" noMove="1" noResize="1" noEditPoints="1" noAdjustHandles="1" noChangeArrowheads="1" noChangeShapeType="1" noTextEdit="1"/>
              </p:cNvSpPr>
              <p:nvPr/>
            </p:nvSpPr>
            <p:spPr>
              <a:xfrm>
                <a:off x="3279660" y="5127426"/>
                <a:ext cx="1174032" cy="461665"/>
              </a:xfrm>
              <a:prstGeom prst="rect">
                <a:avLst/>
              </a:prstGeom>
              <a:blipFill>
                <a:blip r:embed="rId5"/>
                <a:stretch>
                  <a:fillRect l="-3191" b="-13514"/>
                </a:stretch>
              </a:blipFill>
            </p:spPr>
            <p:txBody>
              <a:bodyPr/>
              <a:lstStyle/>
              <a:p>
                <a:r>
                  <a:rPr lang="ja-JP" altLang="en-US">
                    <a:noFill/>
                  </a:rPr>
                  <a:t> </a:t>
                </a:r>
              </a:p>
            </p:txBody>
          </p:sp>
        </mc:Fallback>
      </mc:AlternateContent>
      <p:sp>
        <p:nvSpPr>
          <p:cNvPr id="69" name="右矢印 14">
            <a:extLst>
              <a:ext uri="{FF2B5EF4-FFF2-40B4-BE49-F238E27FC236}">
                <a16:creationId xmlns:a16="http://schemas.microsoft.com/office/drawing/2014/main" id="{FB3E3EA4-8254-104F-9A21-28BE3C4CA8E0}"/>
              </a:ext>
            </a:extLst>
          </p:cNvPr>
          <p:cNvSpPr/>
          <p:nvPr/>
        </p:nvSpPr>
        <p:spPr>
          <a:xfrm rot="10800000">
            <a:off x="5456940" y="4977632"/>
            <a:ext cx="1436743" cy="793117"/>
          </a:xfrm>
          <a:prstGeom prst="rightArrow">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70" name="テキスト ボックス 69">
            <a:extLst>
              <a:ext uri="{FF2B5EF4-FFF2-40B4-BE49-F238E27FC236}">
                <a16:creationId xmlns:a16="http://schemas.microsoft.com/office/drawing/2014/main" id="{E78AAD7E-1D74-DA4F-9F44-EF0C30F50FC7}"/>
              </a:ext>
            </a:extLst>
          </p:cNvPr>
          <p:cNvSpPr txBox="1"/>
          <p:nvPr/>
        </p:nvSpPr>
        <p:spPr>
          <a:xfrm>
            <a:off x="5080106" y="5907683"/>
            <a:ext cx="2648482" cy="369332"/>
          </a:xfrm>
          <a:prstGeom prst="rect">
            <a:avLst/>
          </a:prstGeom>
          <a:noFill/>
        </p:spPr>
        <p:txBody>
          <a:bodyPr wrap="none" rtlCol="0">
            <a:spAutoFit/>
          </a:bodyPr>
          <a:lstStyle/>
          <a:p>
            <a:r>
              <a:rPr kumimoji="1" lang="en-US" altLang="ja-JP" sz="1800" b="1" dirty="0">
                <a:solidFill>
                  <a:srgbClr val="FF0000"/>
                </a:solidFill>
                <a:latin typeface="メイリオ" panose="020B0604030504040204" pitchFamily="50" charset="-128"/>
                <a:ea typeface="メイリオ" panose="020B0604030504040204" pitchFamily="50" charset="-128"/>
              </a:rPr>
              <a:t>2</a:t>
            </a:r>
            <a:r>
              <a:rPr kumimoji="1" lang="ja-JP" altLang="en-US" sz="1800" b="1" dirty="0">
                <a:solidFill>
                  <a:srgbClr val="FF0000"/>
                </a:solidFill>
                <a:latin typeface="メイリオ" panose="020B0604030504040204" pitchFamily="50" charset="-128"/>
                <a:ea typeface="メイリオ" panose="020B0604030504040204" pitchFamily="50" charset="-128"/>
              </a:rPr>
              <a:t>つの値は同じではない</a:t>
            </a:r>
          </a:p>
        </p:txBody>
      </p:sp>
      <p:sp>
        <p:nvSpPr>
          <p:cNvPr id="71" name="テキスト ボックス 70">
            <a:extLst>
              <a:ext uri="{FF2B5EF4-FFF2-40B4-BE49-F238E27FC236}">
                <a16:creationId xmlns:a16="http://schemas.microsoft.com/office/drawing/2014/main" id="{4FD56E35-DF53-0F49-A6DE-69E96BE1F2C6}"/>
              </a:ext>
            </a:extLst>
          </p:cNvPr>
          <p:cNvSpPr txBox="1"/>
          <p:nvPr/>
        </p:nvSpPr>
        <p:spPr>
          <a:xfrm>
            <a:off x="4927020" y="6266052"/>
            <a:ext cx="2954655" cy="369332"/>
          </a:xfrm>
          <a:prstGeom prst="rect">
            <a:avLst/>
          </a:prstGeom>
          <a:noFill/>
        </p:spPr>
        <p:txBody>
          <a:bodyPr wrap="none" rtlCol="0">
            <a:spAutoFit/>
          </a:bodyPr>
          <a:lstStyle/>
          <a:p>
            <a:r>
              <a:rPr kumimoji="1" lang="ja-JP" altLang="en-US" sz="1800" b="1" dirty="0">
                <a:solidFill>
                  <a:srgbClr val="FF0000"/>
                </a:solidFill>
                <a:latin typeface="メイリオ" panose="020B0604030504040204" pitchFamily="50" charset="-128"/>
                <a:ea typeface="メイリオ" panose="020B0604030504040204" pitchFamily="50" charset="-128"/>
              </a:rPr>
              <a:t>統計の理論が架け橋となる</a:t>
            </a:r>
          </a:p>
        </p:txBody>
      </p:sp>
      <p:grpSp>
        <p:nvGrpSpPr>
          <p:cNvPr id="72" name="図形グループ 28">
            <a:extLst>
              <a:ext uri="{FF2B5EF4-FFF2-40B4-BE49-F238E27FC236}">
                <a16:creationId xmlns:a16="http://schemas.microsoft.com/office/drawing/2014/main" id="{1466F944-C1F7-DE41-8816-B5D99D5067A3}"/>
              </a:ext>
            </a:extLst>
          </p:cNvPr>
          <p:cNvGrpSpPr/>
          <p:nvPr/>
        </p:nvGrpSpPr>
        <p:grpSpPr>
          <a:xfrm>
            <a:off x="7691829" y="2427546"/>
            <a:ext cx="1778057" cy="1197742"/>
            <a:chOff x="8454481" y="2085051"/>
            <a:chExt cx="3443283" cy="2186298"/>
          </a:xfrm>
        </p:grpSpPr>
        <p:pic>
          <p:nvPicPr>
            <p:cNvPr id="73" name="図 72">
              <a:extLst>
                <a:ext uri="{FF2B5EF4-FFF2-40B4-BE49-F238E27FC236}">
                  <a16:creationId xmlns:a16="http://schemas.microsoft.com/office/drawing/2014/main" id="{BD738217-F1B3-C74C-9401-E305F8C53D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54481" y="2085051"/>
              <a:ext cx="1036515" cy="720969"/>
            </a:xfrm>
            <a:prstGeom prst="rect">
              <a:avLst/>
            </a:prstGeom>
          </p:spPr>
        </p:pic>
        <p:pic>
          <p:nvPicPr>
            <p:cNvPr id="74" name="図 73">
              <a:extLst>
                <a:ext uri="{FF2B5EF4-FFF2-40B4-BE49-F238E27FC236}">
                  <a16:creationId xmlns:a16="http://schemas.microsoft.com/office/drawing/2014/main" id="{D9BE3769-60B9-2A40-9F96-13ED080F81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05673" y="2085051"/>
              <a:ext cx="1036515" cy="720969"/>
            </a:xfrm>
            <a:prstGeom prst="rect">
              <a:avLst/>
            </a:prstGeom>
          </p:spPr>
        </p:pic>
        <p:pic>
          <p:nvPicPr>
            <p:cNvPr id="75" name="図 74">
              <a:extLst>
                <a:ext uri="{FF2B5EF4-FFF2-40B4-BE49-F238E27FC236}">
                  <a16:creationId xmlns:a16="http://schemas.microsoft.com/office/drawing/2014/main" id="{0B5C24A9-5A27-0246-A04C-DF6FB764F62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85206" y="2111395"/>
              <a:ext cx="1036515" cy="720969"/>
            </a:xfrm>
            <a:prstGeom prst="rect">
              <a:avLst/>
            </a:prstGeom>
          </p:spPr>
        </p:pic>
        <p:pic>
          <p:nvPicPr>
            <p:cNvPr id="76" name="図 75">
              <a:extLst>
                <a:ext uri="{FF2B5EF4-FFF2-40B4-BE49-F238E27FC236}">
                  <a16:creationId xmlns:a16="http://schemas.microsoft.com/office/drawing/2014/main" id="{2E42EC50-3AD4-E741-A867-0C4ACE42C9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65014" y="2791261"/>
              <a:ext cx="1036515" cy="720969"/>
            </a:xfrm>
            <a:prstGeom prst="rect">
              <a:avLst/>
            </a:prstGeom>
          </p:spPr>
        </p:pic>
        <p:pic>
          <p:nvPicPr>
            <p:cNvPr id="77" name="図 76">
              <a:extLst>
                <a:ext uri="{FF2B5EF4-FFF2-40B4-BE49-F238E27FC236}">
                  <a16:creationId xmlns:a16="http://schemas.microsoft.com/office/drawing/2014/main" id="{ACAE7B0F-CEE2-7A43-B307-944AD3B5FC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61249" y="2867562"/>
              <a:ext cx="1036515" cy="720969"/>
            </a:xfrm>
            <a:prstGeom prst="rect">
              <a:avLst/>
            </a:prstGeom>
          </p:spPr>
        </p:pic>
        <p:pic>
          <p:nvPicPr>
            <p:cNvPr id="78" name="図 77">
              <a:extLst>
                <a:ext uri="{FF2B5EF4-FFF2-40B4-BE49-F238E27FC236}">
                  <a16:creationId xmlns:a16="http://schemas.microsoft.com/office/drawing/2014/main" id="{ECFBAE4E-F4E8-DC49-A9FC-A062275D70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25669" y="3545903"/>
              <a:ext cx="1036515" cy="720969"/>
            </a:xfrm>
            <a:prstGeom prst="rect">
              <a:avLst/>
            </a:prstGeom>
          </p:spPr>
        </p:pic>
        <p:pic>
          <p:nvPicPr>
            <p:cNvPr id="79" name="図 78">
              <a:extLst>
                <a:ext uri="{FF2B5EF4-FFF2-40B4-BE49-F238E27FC236}">
                  <a16:creationId xmlns:a16="http://schemas.microsoft.com/office/drawing/2014/main" id="{6406D229-6FF6-5C41-8D76-63346D9212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90403" y="3545903"/>
              <a:ext cx="1036515" cy="720969"/>
            </a:xfrm>
            <a:prstGeom prst="rect">
              <a:avLst/>
            </a:prstGeom>
          </p:spPr>
        </p:pic>
        <p:pic>
          <p:nvPicPr>
            <p:cNvPr id="80" name="図 79">
              <a:extLst>
                <a:ext uri="{FF2B5EF4-FFF2-40B4-BE49-F238E27FC236}">
                  <a16:creationId xmlns:a16="http://schemas.microsoft.com/office/drawing/2014/main" id="{6B8E89A0-2DE5-074B-849C-2A70AF344CD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61248" y="3550380"/>
              <a:ext cx="1036515" cy="720969"/>
            </a:xfrm>
            <a:prstGeom prst="rect">
              <a:avLst/>
            </a:prstGeom>
          </p:spPr>
        </p:pic>
        <p:cxnSp>
          <p:nvCxnSpPr>
            <p:cNvPr id="81" name="直線コネクタ 80">
              <a:extLst>
                <a:ext uri="{FF2B5EF4-FFF2-40B4-BE49-F238E27FC236}">
                  <a16:creationId xmlns:a16="http://schemas.microsoft.com/office/drawing/2014/main" id="{AD13DFD0-D18D-C043-AAA4-E3164E726C8B}"/>
                </a:ext>
              </a:extLst>
            </p:cNvPr>
            <p:cNvCxnSpPr/>
            <p:nvPr/>
          </p:nvCxnSpPr>
          <p:spPr>
            <a:xfrm>
              <a:off x="9567683" y="3189896"/>
              <a:ext cx="1104408" cy="0"/>
            </a:xfrm>
            <a:prstGeom prst="line">
              <a:avLst/>
            </a:prstGeom>
            <a:ln w="3175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822113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928446" y="1192184"/>
            <a:ext cx="8305832" cy="5398173"/>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3923194" y="1609345"/>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charset="0"/>
                        </a:rPr>
                        <m:t>𝒛</m:t>
                      </m:r>
                      <m:r>
                        <a:rPr lang="en-US" altLang="ja-JP" sz="2215" b="1" i="1" smtClean="0">
                          <a:latin typeface="Cambria Math" charset="0"/>
                        </a:rPr>
                        <m:t>=</m:t>
                      </m:r>
                      <m:r>
                        <a:rPr lang="en-US" altLang="ja-JP" sz="2215" b="1" i="1" smtClean="0">
                          <a:latin typeface="Cambria Math" panose="02040503050406030204" pitchFamily="18" charset="0"/>
                        </a:rPr>
                        <m:t>𝟏</m:t>
                      </m:r>
                      <m:r>
                        <a:rPr lang="en-US" altLang="ja-JP" sz="2215" b="1" i="1">
                          <a:latin typeface="Cambria Math" charset="0"/>
                        </a:rPr>
                        <m:t>.</m:t>
                      </m:r>
                      <m:r>
                        <a:rPr lang="en-US" altLang="ja-JP" sz="2215" b="1" i="1" smtClean="0">
                          <a:latin typeface="Cambria Math" panose="02040503050406030204" pitchFamily="18" charset="0"/>
                        </a:rPr>
                        <m:t>𝟐𝟓</m:t>
                      </m:r>
                    </m:oMath>
                  </m:oMathPara>
                </a14:m>
                <a:endParaRPr lang="ja-JP" altLang="en-US" sz="2215" dirty="0"/>
              </a:p>
            </p:txBody>
          </p:sp>
        </mc:Choice>
        <mc:Fallback xmlns="">
          <p:sp>
            <p:nvSpPr>
              <p:cNvPr id="7" name="正方形/長方形 6"/>
              <p:cNvSpPr>
                <a:spLocks noRot="1" noChangeAspect="1" noMove="1" noResize="1" noEditPoints="1" noAdjustHandles="1" noChangeArrowheads="1" noChangeShapeType="1" noTextEdit="1"/>
              </p:cNvSpPr>
              <p:nvPr/>
            </p:nvSpPr>
            <p:spPr>
              <a:xfrm>
                <a:off x="3923194" y="1609345"/>
                <a:ext cx="2259217" cy="433196"/>
              </a:xfrm>
              <a:prstGeom prst="rect">
                <a:avLst/>
              </a:prstGeom>
              <a:blipFill>
                <a:blip r:embed="rId3"/>
                <a:stretch>
                  <a:fillRect/>
                </a:stretch>
              </a:blipFill>
            </p:spPr>
            <p:txBody>
              <a:bodyPr/>
              <a:lstStyle/>
              <a:p>
                <a:r>
                  <a:rPr lang="ja-JP" altLang="en-US">
                    <a:noFill/>
                  </a:rPr>
                  <a:t> </a:t>
                </a:r>
              </a:p>
            </p:txBody>
          </p:sp>
        </mc:Fallback>
      </mc:AlternateContent>
      <p:sp>
        <p:nvSpPr>
          <p:cNvPr id="18" name="タイトル 1">
            <a:extLst>
              <a:ext uri="{FF2B5EF4-FFF2-40B4-BE49-F238E27FC236}">
                <a16:creationId xmlns:a16="http://schemas.microsoft.com/office/drawing/2014/main" id="{E4576451-6401-4789-87E3-A038ACE6DAD4}"/>
              </a:ext>
            </a:extLst>
          </p:cNvPr>
          <p:cNvSpPr>
            <a:spLocks noGrp="1"/>
          </p:cNvSpPr>
          <p:nvPr>
            <p:ph type="title"/>
          </p:nvPr>
        </p:nvSpPr>
        <p:spPr>
          <a:xfrm>
            <a:off x="1105200" y="310307"/>
            <a:ext cx="7496906" cy="621323"/>
          </a:xfrm>
        </p:spPr>
        <p:txBody>
          <a:bodyPr>
            <a:normAutofit/>
          </a:bodyPr>
          <a:lstStyle/>
          <a:p>
            <a:r>
              <a:rPr lang="en-US" altLang="ja-JP" sz="2800" dirty="0"/>
              <a:t>(1)</a:t>
            </a:r>
            <a:r>
              <a:rPr lang="ja-JP" altLang="ja-JP" sz="2800"/>
              <a:t>区間</a:t>
            </a:r>
            <a:r>
              <a:rPr lang="en-US" altLang="ja-JP" sz="2800" dirty="0"/>
              <a:t> [490, 510] </a:t>
            </a:r>
            <a:r>
              <a:rPr lang="ja-JP" altLang="ja-JP" sz="2800"/>
              <a:t>に入る確率</a:t>
            </a:r>
            <a:endParaRPr kumimoji="1" lang="ja-JP" altLang="en-US" sz="2585" dirty="0"/>
          </a:p>
        </p:txBody>
      </p:sp>
    </p:spTree>
    <p:extLst>
      <p:ext uri="{BB962C8B-B14F-4D97-AF65-F5344CB8AC3E}">
        <p14:creationId xmlns:p14="http://schemas.microsoft.com/office/powerpoint/2010/main" val="102349343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928446" y="1192184"/>
            <a:ext cx="8305832" cy="5398173"/>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3923194" y="1609345"/>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charset="0"/>
                        </a:rPr>
                        <m:t>𝒛</m:t>
                      </m:r>
                      <m:r>
                        <a:rPr lang="en-US" altLang="ja-JP" sz="2215" b="1" i="1" smtClean="0">
                          <a:latin typeface="Cambria Math" charset="0"/>
                        </a:rPr>
                        <m:t>=</m:t>
                      </m:r>
                      <m:r>
                        <a:rPr lang="en-US" altLang="ja-JP" sz="2215" b="1" i="1" smtClean="0">
                          <a:latin typeface="Cambria Math" panose="02040503050406030204" pitchFamily="18" charset="0"/>
                        </a:rPr>
                        <m:t>𝟏</m:t>
                      </m:r>
                      <m:r>
                        <a:rPr lang="en-US" altLang="ja-JP" sz="2215" b="1" i="1">
                          <a:latin typeface="Cambria Math" charset="0"/>
                        </a:rPr>
                        <m:t>.</m:t>
                      </m:r>
                      <m:r>
                        <a:rPr lang="en-US" altLang="ja-JP" sz="2215" b="1" i="1" smtClean="0">
                          <a:latin typeface="Cambria Math" panose="02040503050406030204" pitchFamily="18" charset="0"/>
                        </a:rPr>
                        <m:t>𝟐𝟓</m:t>
                      </m:r>
                    </m:oMath>
                  </m:oMathPara>
                </a14:m>
                <a:endParaRPr lang="ja-JP" altLang="en-US" sz="2215" dirty="0"/>
              </a:p>
            </p:txBody>
          </p:sp>
        </mc:Choice>
        <mc:Fallback xmlns="">
          <p:sp>
            <p:nvSpPr>
              <p:cNvPr id="7" name="正方形/長方形 6"/>
              <p:cNvSpPr>
                <a:spLocks noRot="1" noChangeAspect="1" noMove="1" noResize="1" noEditPoints="1" noAdjustHandles="1" noChangeArrowheads="1" noChangeShapeType="1" noTextEdit="1"/>
              </p:cNvSpPr>
              <p:nvPr/>
            </p:nvSpPr>
            <p:spPr>
              <a:xfrm>
                <a:off x="3923194" y="1609345"/>
                <a:ext cx="2259217" cy="433196"/>
              </a:xfrm>
              <a:prstGeom prst="rect">
                <a:avLst/>
              </a:prstGeom>
              <a:blipFill>
                <a:blip r:embed="rId3"/>
                <a:stretch>
                  <a:fillRect/>
                </a:stretch>
              </a:blipFill>
            </p:spPr>
            <p:txBody>
              <a:bodyPr/>
              <a:lstStyle/>
              <a:p>
                <a:r>
                  <a:rPr lang="ja-JP" altLang="en-US">
                    <a:noFill/>
                  </a:rPr>
                  <a:t> </a:t>
                </a:r>
              </a:p>
            </p:txBody>
          </p:sp>
        </mc:Fallback>
      </mc:AlternateContent>
      <p:sp>
        <p:nvSpPr>
          <p:cNvPr id="18" name="タイトル 1">
            <a:extLst>
              <a:ext uri="{FF2B5EF4-FFF2-40B4-BE49-F238E27FC236}">
                <a16:creationId xmlns:a16="http://schemas.microsoft.com/office/drawing/2014/main" id="{E4576451-6401-4789-87E3-A038ACE6DAD4}"/>
              </a:ext>
            </a:extLst>
          </p:cNvPr>
          <p:cNvSpPr>
            <a:spLocks noGrp="1"/>
          </p:cNvSpPr>
          <p:nvPr>
            <p:ph type="title"/>
          </p:nvPr>
        </p:nvSpPr>
        <p:spPr>
          <a:xfrm>
            <a:off x="1105200" y="310307"/>
            <a:ext cx="7496906" cy="621323"/>
          </a:xfrm>
        </p:spPr>
        <p:txBody>
          <a:bodyPr>
            <a:normAutofit/>
          </a:bodyPr>
          <a:lstStyle/>
          <a:p>
            <a:r>
              <a:rPr lang="en-US" altLang="ja-JP" sz="2800" dirty="0"/>
              <a:t>(1)</a:t>
            </a:r>
            <a:r>
              <a:rPr lang="ja-JP" altLang="ja-JP" sz="2800"/>
              <a:t>区間</a:t>
            </a:r>
            <a:r>
              <a:rPr lang="en-US" altLang="ja-JP" sz="2800" dirty="0"/>
              <a:t> [490, 510] </a:t>
            </a:r>
            <a:r>
              <a:rPr lang="ja-JP" altLang="ja-JP" sz="2800"/>
              <a:t>に入る確率</a:t>
            </a:r>
            <a:endParaRPr kumimoji="1" lang="ja-JP" altLang="en-US" sz="2585" dirty="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34E1DD95-D1DE-804D-89F0-81BD2B7C002A}"/>
                  </a:ext>
                </a:extLst>
              </p:cNvPr>
              <p:cNvSpPr/>
              <p:nvPr/>
            </p:nvSpPr>
            <p:spPr>
              <a:xfrm>
                <a:off x="5457248" y="1609345"/>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charset="0"/>
                        </a:rPr>
                        <m:t>=</m:t>
                      </m:r>
                      <m:r>
                        <a:rPr lang="en-US" altLang="ja-JP" sz="2215" b="1" i="1" smtClean="0">
                          <a:latin typeface="Cambria Math" panose="02040503050406030204" pitchFamily="18" charset="0"/>
                        </a:rPr>
                        <m:t>𝟏</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𝟐</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𝟎</m:t>
                      </m:r>
                      <m:r>
                        <a:rPr lang="en-US" altLang="ja-JP" sz="2215" b="1" i="1">
                          <a:latin typeface="Cambria Math" charset="0"/>
                        </a:rPr>
                        <m:t>.</m:t>
                      </m:r>
                      <m:r>
                        <a:rPr lang="en-US" altLang="ja-JP" sz="2215" b="1" i="1" smtClean="0">
                          <a:latin typeface="Cambria Math" panose="02040503050406030204" pitchFamily="18" charset="0"/>
                        </a:rPr>
                        <m:t>𝟎𝟓</m:t>
                      </m:r>
                    </m:oMath>
                  </m:oMathPara>
                </a14:m>
                <a:endParaRPr lang="ja-JP" altLang="en-US" sz="2215" dirty="0"/>
              </a:p>
            </p:txBody>
          </p:sp>
        </mc:Choice>
        <mc:Fallback xmlns="">
          <p:sp>
            <p:nvSpPr>
              <p:cNvPr id="9" name="正方形/長方形 8">
                <a:extLst>
                  <a:ext uri="{FF2B5EF4-FFF2-40B4-BE49-F238E27FC236}">
                    <a16:creationId xmlns:a16="http://schemas.microsoft.com/office/drawing/2014/main" id="{34E1DD95-D1DE-804D-89F0-81BD2B7C002A}"/>
                  </a:ext>
                </a:extLst>
              </p:cNvPr>
              <p:cNvSpPr>
                <a:spLocks noRot="1" noChangeAspect="1" noMove="1" noResize="1" noEditPoints="1" noAdjustHandles="1" noChangeArrowheads="1" noChangeShapeType="1" noTextEdit="1"/>
              </p:cNvSpPr>
              <p:nvPr/>
            </p:nvSpPr>
            <p:spPr>
              <a:xfrm>
                <a:off x="5457248" y="1609345"/>
                <a:ext cx="2259217" cy="433196"/>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51211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928446" y="1192184"/>
            <a:ext cx="8305832" cy="5398173"/>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3923194" y="1609345"/>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charset="0"/>
                        </a:rPr>
                        <m:t>𝒛</m:t>
                      </m:r>
                      <m:r>
                        <a:rPr lang="en-US" altLang="ja-JP" sz="2215" b="1" i="1" smtClean="0">
                          <a:latin typeface="Cambria Math" charset="0"/>
                        </a:rPr>
                        <m:t>=</m:t>
                      </m:r>
                      <m:r>
                        <a:rPr lang="en-US" altLang="ja-JP" sz="2215" b="1" i="1" smtClean="0">
                          <a:latin typeface="Cambria Math" panose="02040503050406030204" pitchFamily="18" charset="0"/>
                        </a:rPr>
                        <m:t>𝟏</m:t>
                      </m:r>
                      <m:r>
                        <a:rPr lang="en-US" altLang="ja-JP" sz="2215" b="1" i="1">
                          <a:latin typeface="Cambria Math" charset="0"/>
                        </a:rPr>
                        <m:t>.</m:t>
                      </m:r>
                      <m:r>
                        <a:rPr lang="en-US" altLang="ja-JP" sz="2215" b="1" i="1" smtClean="0">
                          <a:latin typeface="Cambria Math" panose="02040503050406030204" pitchFamily="18" charset="0"/>
                        </a:rPr>
                        <m:t>𝟐𝟓</m:t>
                      </m:r>
                    </m:oMath>
                  </m:oMathPara>
                </a14:m>
                <a:endParaRPr lang="ja-JP" altLang="en-US" sz="2215" dirty="0"/>
              </a:p>
            </p:txBody>
          </p:sp>
        </mc:Choice>
        <mc:Fallback xmlns="">
          <p:sp>
            <p:nvSpPr>
              <p:cNvPr id="7" name="正方形/長方形 6"/>
              <p:cNvSpPr>
                <a:spLocks noRot="1" noChangeAspect="1" noMove="1" noResize="1" noEditPoints="1" noAdjustHandles="1" noChangeArrowheads="1" noChangeShapeType="1" noTextEdit="1"/>
              </p:cNvSpPr>
              <p:nvPr/>
            </p:nvSpPr>
            <p:spPr>
              <a:xfrm>
                <a:off x="3923194" y="1609345"/>
                <a:ext cx="2259217" cy="433196"/>
              </a:xfrm>
              <a:prstGeom prst="rect">
                <a:avLst/>
              </a:prstGeom>
              <a:blipFill>
                <a:blip r:embed="rId3"/>
                <a:stretch>
                  <a:fillRect/>
                </a:stretch>
              </a:blipFill>
            </p:spPr>
            <p:txBody>
              <a:bodyPr/>
              <a:lstStyle/>
              <a:p>
                <a:r>
                  <a:rPr lang="ja-JP" altLang="en-US">
                    <a:noFill/>
                  </a:rPr>
                  <a:t> </a:t>
                </a:r>
              </a:p>
            </p:txBody>
          </p:sp>
        </mc:Fallback>
      </mc:AlternateContent>
      <p:sp>
        <p:nvSpPr>
          <p:cNvPr id="18" name="タイトル 1">
            <a:extLst>
              <a:ext uri="{FF2B5EF4-FFF2-40B4-BE49-F238E27FC236}">
                <a16:creationId xmlns:a16="http://schemas.microsoft.com/office/drawing/2014/main" id="{E4576451-6401-4789-87E3-A038ACE6DAD4}"/>
              </a:ext>
            </a:extLst>
          </p:cNvPr>
          <p:cNvSpPr>
            <a:spLocks noGrp="1"/>
          </p:cNvSpPr>
          <p:nvPr>
            <p:ph type="title"/>
          </p:nvPr>
        </p:nvSpPr>
        <p:spPr>
          <a:xfrm>
            <a:off x="1105200" y="310307"/>
            <a:ext cx="7496906" cy="621323"/>
          </a:xfrm>
        </p:spPr>
        <p:txBody>
          <a:bodyPr>
            <a:normAutofit/>
          </a:bodyPr>
          <a:lstStyle/>
          <a:p>
            <a:r>
              <a:rPr lang="en-US" altLang="ja-JP" sz="2800" dirty="0"/>
              <a:t>(1)</a:t>
            </a:r>
            <a:r>
              <a:rPr lang="ja-JP" altLang="ja-JP" sz="2800"/>
              <a:t>区間</a:t>
            </a:r>
            <a:r>
              <a:rPr lang="en-US" altLang="ja-JP" sz="2800" dirty="0"/>
              <a:t> [490, 510] </a:t>
            </a:r>
            <a:r>
              <a:rPr lang="ja-JP" altLang="ja-JP" sz="2800"/>
              <a:t>に入る確率</a:t>
            </a:r>
            <a:endParaRPr kumimoji="1" lang="ja-JP" altLang="en-US" sz="2585" dirty="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34E1DD95-D1DE-804D-89F0-81BD2B7C002A}"/>
                  </a:ext>
                </a:extLst>
              </p:cNvPr>
              <p:cNvSpPr/>
              <p:nvPr/>
            </p:nvSpPr>
            <p:spPr>
              <a:xfrm>
                <a:off x="5457248" y="1609345"/>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charset="0"/>
                        </a:rPr>
                        <m:t>=</m:t>
                      </m:r>
                      <m:r>
                        <a:rPr lang="en-US" altLang="ja-JP" sz="2215" b="1" i="1" smtClean="0">
                          <a:latin typeface="Cambria Math" panose="02040503050406030204" pitchFamily="18" charset="0"/>
                        </a:rPr>
                        <m:t>𝟏</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𝟐</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𝟎</m:t>
                      </m:r>
                      <m:r>
                        <a:rPr lang="en-US" altLang="ja-JP" sz="2215" b="1" i="1">
                          <a:latin typeface="Cambria Math" charset="0"/>
                        </a:rPr>
                        <m:t>.</m:t>
                      </m:r>
                      <m:r>
                        <a:rPr lang="en-US" altLang="ja-JP" sz="2215" b="1" i="1" smtClean="0">
                          <a:latin typeface="Cambria Math" panose="02040503050406030204" pitchFamily="18" charset="0"/>
                        </a:rPr>
                        <m:t>𝟎𝟓</m:t>
                      </m:r>
                    </m:oMath>
                  </m:oMathPara>
                </a14:m>
                <a:endParaRPr lang="ja-JP" altLang="en-US" sz="2215" dirty="0"/>
              </a:p>
            </p:txBody>
          </p:sp>
        </mc:Choice>
        <mc:Fallback xmlns="">
          <p:sp>
            <p:nvSpPr>
              <p:cNvPr id="9" name="正方形/長方形 8">
                <a:extLst>
                  <a:ext uri="{FF2B5EF4-FFF2-40B4-BE49-F238E27FC236}">
                    <a16:creationId xmlns:a16="http://schemas.microsoft.com/office/drawing/2014/main" id="{34E1DD95-D1DE-804D-89F0-81BD2B7C002A}"/>
                  </a:ext>
                </a:extLst>
              </p:cNvPr>
              <p:cNvSpPr>
                <a:spLocks noRot="1" noChangeAspect="1" noMove="1" noResize="1" noEditPoints="1" noAdjustHandles="1" noChangeArrowheads="1" noChangeShapeType="1" noTextEdit="1"/>
              </p:cNvSpPr>
              <p:nvPr/>
            </p:nvSpPr>
            <p:spPr>
              <a:xfrm>
                <a:off x="5457248" y="1609345"/>
                <a:ext cx="2259217" cy="433196"/>
              </a:xfrm>
              <a:prstGeom prst="rect">
                <a:avLst/>
              </a:prstGeom>
              <a:blipFill>
                <a:blip r:embed="rId4"/>
                <a:stretch>
                  <a:fillRect/>
                </a:stretch>
              </a:blipFill>
            </p:spPr>
            <p:txBody>
              <a:bodyPr/>
              <a:lstStyle/>
              <a:p>
                <a:r>
                  <a:rPr lang="ja-JP" altLang="en-US">
                    <a:noFill/>
                  </a:rPr>
                  <a:t> </a:t>
                </a:r>
              </a:p>
            </p:txBody>
          </p:sp>
        </mc:Fallback>
      </mc:AlternateContent>
      <p:sp>
        <p:nvSpPr>
          <p:cNvPr id="8" name="正方形/長方形 7">
            <a:extLst>
              <a:ext uri="{FF2B5EF4-FFF2-40B4-BE49-F238E27FC236}">
                <a16:creationId xmlns:a16="http://schemas.microsoft.com/office/drawing/2014/main" id="{63473BC2-E080-7D42-9212-79A855FE2AD3}"/>
              </a:ext>
            </a:extLst>
          </p:cNvPr>
          <p:cNvSpPr/>
          <p:nvPr/>
        </p:nvSpPr>
        <p:spPr bwMode="auto">
          <a:xfrm>
            <a:off x="5943302" y="1621593"/>
            <a:ext cx="534913" cy="43319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0" name="正方形/長方形 9">
            <a:extLst>
              <a:ext uri="{FF2B5EF4-FFF2-40B4-BE49-F238E27FC236}">
                <a16:creationId xmlns:a16="http://schemas.microsoft.com/office/drawing/2014/main" id="{757B4F36-BE2B-F34A-A4C4-A5F5C126A0B7}"/>
              </a:ext>
            </a:extLst>
          </p:cNvPr>
          <p:cNvSpPr/>
          <p:nvPr/>
        </p:nvSpPr>
        <p:spPr bwMode="auto">
          <a:xfrm>
            <a:off x="6741192" y="1612833"/>
            <a:ext cx="685800" cy="43319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dirty="0">
              <a:cs typeface="Arial" charset="0"/>
            </a:endParaRPr>
          </a:p>
        </p:txBody>
      </p:sp>
    </p:spTree>
    <p:extLst>
      <p:ext uri="{BB962C8B-B14F-4D97-AF65-F5344CB8AC3E}">
        <p14:creationId xmlns:p14="http://schemas.microsoft.com/office/powerpoint/2010/main" val="101512283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928446" y="1192184"/>
            <a:ext cx="8305832" cy="5398173"/>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3923194" y="1609345"/>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charset="0"/>
                        </a:rPr>
                        <m:t>𝒛</m:t>
                      </m:r>
                      <m:r>
                        <a:rPr lang="en-US" altLang="ja-JP" sz="2215" b="1" i="1" smtClean="0">
                          <a:latin typeface="Cambria Math" charset="0"/>
                        </a:rPr>
                        <m:t>=</m:t>
                      </m:r>
                      <m:r>
                        <a:rPr lang="en-US" altLang="ja-JP" sz="2215" b="1" i="1" smtClean="0">
                          <a:latin typeface="Cambria Math" panose="02040503050406030204" pitchFamily="18" charset="0"/>
                        </a:rPr>
                        <m:t>𝟏</m:t>
                      </m:r>
                      <m:r>
                        <a:rPr lang="en-US" altLang="ja-JP" sz="2215" b="1" i="1">
                          <a:latin typeface="Cambria Math" charset="0"/>
                        </a:rPr>
                        <m:t>.</m:t>
                      </m:r>
                      <m:r>
                        <a:rPr lang="en-US" altLang="ja-JP" sz="2215" b="1" i="1" smtClean="0">
                          <a:latin typeface="Cambria Math" panose="02040503050406030204" pitchFamily="18" charset="0"/>
                        </a:rPr>
                        <m:t>𝟐𝟓</m:t>
                      </m:r>
                    </m:oMath>
                  </m:oMathPara>
                </a14:m>
                <a:endParaRPr lang="ja-JP" altLang="en-US" sz="2215" dirty="0"/>
              </a:p>
            </p:txBody>
          </p:sp>
        </mc:Choice>
        <mc:Fallback xmlns="">
          <p:sp>
            <p:nvSpPr>
              <p:cNvPr id="7" name="正方形/長方形 6"/>
              <p:cNvSpPr>
                <a:spLocks noRot="1" noChangeAspect="1" noMove="1" noResize="1" noEditPoints="1" noAdjustHandles="1" noChangeArrowheads="1" noChangeShapeType="1" noTextEdit="1"/>
              </p:cNvSpPr>
              <p:nvPr/>
            </p:nvSpPr>
            <p:spPr>
              <a:xfrm>
                <a:off x="3923194" y="1609345"/>
                <a:ext cx="2259217" cy="433196"/>
              </a:xfrm>
              <a:prstGeom prst="rect">
                <a:avLst/>
              </a:prstGeom>
              <a:blipFill>
                <a:blip r:embed="rId3"/>
                <a:stretch>
                  <a:fillRect/>
                </a:stretch>
              </a:blipFill>
            </p:spPr>
            <p:txBody>
              <a:bodyPr/>
              <a:lstStyle/>
              <a:p>
                <a:r>
                  <a:rPr lang="ja-JP" altLang="en-US">
                    <a:noFill/>
                  </a:rPr>
                  <a:t> </a:t>
                </a:r>
              </a:p>
            </p:txBody>
          </p:sp>
        </mc:Fallback>
      </mc:AlternateContent>
      <p:sp>
        <p:nvSpPr>
          <p:cNvPr id="18" name="タイトル 1">
            <a:extLst>
              <a:ext uri="{FF2B5EF4-FFF2-40B4-BE49-F238E27FC236}">
                <a16:creationId xmlns:a16="http://schemas.microsoft.com/office/drawing/2014/main" id="{E4576451-6401-4789-87E3-A038ACE6DAD4}"/>
              </a:ext>
            </a:extLst>
          </p:cNvPr>
          <p:cNvSpPr>
            <a:spLocks noGrp="1"/>
          </p:cNvSpPr>
          <p:nvPr>
            <p:ph type="title"/>
          </p:nvPr>
        </p:nvSpPr>
        <p:spPr>
          <a:xfrm>
            <a:off x="1105200" y="310307"/>
            <a:ext cx="7496906" cy="621323"/>
          </a:xfrm>
        </p:spPr>
        <p:txBody>
          <a:bodyPr>
            <a:normAutofit/>
          </a:bodyPr>
          <a:lstStyle/>
          <a:p>
            <a:r>
              <a:rPr lang="en-US" altLang="ja-JP" sz="2800" dirty="0"/>
              <a:t>(1)</a:t>
            </a:r>
            <a:r>
              <a:rPr lang="ja-JP" altLang="ja-JP" sz="2800"/>
              <a:t>区間</a:t>
            </a:r>
            <a:r>
              <a:rPr lang="en-US" altLang="ja-JP" sz="2800" dirty="0"/>
              <a:t> [490, 510] </a:t>
            </a:r>
            <a:r>
              <a:rPr lang="ja-JP" altLang="ja-JP" sz="2800"/>
              <a:t>に入る確率</a:t>
            </a:r>
            <a:endParaRPr kumimoji="1" lang="ja-JP" altLang="en-US" sz="2585" dirty="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34E1DD95-D1DE-804D-89F0-81BD2B7C002A}"/>
                  </a:ext>
                </a:extLst>
              </p:cNvPr>
              <p:cNvSpPr/>
              <p:nvPr/>
            </p:nvSpPr>
            <p:spPr>
              <a:xfrm>
                <a:off x="5457248" y="1609345"/>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charset="0"/>
                        </a:rPr>
                        <m:t>=</m:t>
                      </m:r>
                      <m:r>
                        <a:rPr lang="en-US" altLang="ja-JP" sz="2215" b="1" i="1" smtClean="0">
                          <a:latin typeface="Cambria Math" panose="02040503050406030204" pitchFamily="18" charset="0"/>
                        </a:rPr>
                        <m:t>𝟏</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𝟐</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𝟎</m:t>
                      </m:r>
                      <m:r>
                        <a:rPr lang="en-US" altLang="ja-JP" sz="2215" b="1" i="1">
                          <a:latin typeface="Cambria Math" charset="0"/>
                        </a:rPr>
                        <m:t>.</m:t>
                      </m:r>
                      <m:r>
                        <a:rPr lang="en-US" altLang="ja-JP" sz="2215" b="1" i="1" smtClean="0">
                          <a:latin typeface="Cambria Math" panose="02040503050406030204" pitchFamily="18" charset="0"/>
                        </a:rPr>
                        <m:t>𝟎𝟓</m:t>
                      </m:r>
                    </m:oMath>
                  </m:oMathPara>
                </a14:m>
                <a:endParaRPr lang="ja-JP" altLang="en-US" sz="2215" dirty="0"/>
              </a:p>
            </p:txBody>
          </p:sp>
        </mc:Choice>
        <mc:Fallback xmlns="">
          <p:sp>
            <p:nvSpPr>
              <p:cNvPr id="9" name="正方形/長方形 8">
                <a:extLst>
                  <a:ext uri="{FF2B5EF4-FFF2-40B4-BE49-F238E27FC236}">
                    <a16:creationId xmlns:a16="http://schemas.microsoft.com/office/drawing/2014/main" id="{34E1DD95-D1DE-804D-89F0-81BD2B7C002A}"/>
                  </a:ext>
                </a:extLst>
              </p:cNvPr>
              <p:cNvSpPr>
                <a:spLocks noRot="1" noChangeAspect="1" noMove="1" noResize="1" noEditPoints="1" noAdjustHandles="1" noChangeArrowheads="1" noChangeShapeType="1" noTextEdit="1"/>
              </p:cNvSpPr>
              <p:nvPr/>
            </p:nvSpPr>
            <p:spPr>
              <a:xfrm>
                <a:off x="5457248" y="1609345"/>
                <a:ext cx="2259217" cy="433196"/>
              </a:xfrm>
              <a:prstGeom prst="rect">
                <a:avLst/>
              </a:prstGeom>
              <a:blipFill>
                <a:blip r:embed="rId4"/>
                <a:stretch>
                  <a:fillRect/>
                </a:stretch>
              </a:blipFill>
            </p:spPr>
            <p:txBody>
              <a:bodyPr/>
              <a:lstStyle/>
              <a:p>
                <a:r>
                  <a:rPr lang="ja-JP" altLang="en-US">
                    <a:noFill/>
                  </a:rPr>
                  <a:t> </a:t>
                </a:r>
              </a:p>
            </p:txBody>
          </p:sp>
        </mc:Fallback>
      </mc:AlternateContent>
      <p:sp>
        <p:nvSpPr>
          <p:cNvPr id="8" name="正方形/長方形 7">
            <a:extLst>
              <a:ext uri="{FF2B5EF4-FFF2-40B4-BE49-F238E27FC236}">
                <a16:creationId xmlns:a16="http://schemas.microsoft.com/office/drawing/2014/main" id="{63473BC2-E080-7D42-9212-79A855FE2AD3}"/>
              </a:ext>
            </a:extLst>
          </p:cNvPr>
          <p:cNvSpPr/>
          <p:nvPr/>
        </p:nvSpPr>
        <p:spPr bwMode="auto">
          <a:xfrm>
            <a:off x="5943302" y="1621593"/>
            <a:ext cx="534913" cy="43319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0" name="正方形/長方形 9">
            <a:extLst>
              <a:ext uri="{FF2B5EF4-FFF2-40B4-BE49-F238E27FC236}">
                <a16:creationId xmlns:a16="http://schemas.microsoft.com/office/drawing/2014/main" id="{757B4F36-BE2B-F34A-A4C4-A5F5C126A0B7}"/>
              </a:ext>
            </a:extLst>
          </p:cNvPr>
          <p:cNvSpPr/>
          <p:nvPr/>
        </p:nvSpPr>
        <p:spPr bwMode="auto">
          <a:xfrm>
            <a:off x="6741192" y="1612833"/>
            <a:ext cx="685800" cy="43319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dirty="0">
              <a:cs typeface="Arial" charset="0"/>
            </a:endParaRPr>
          </a:p>
        </p:txBody>
      </p:sp>
      <p:cxnSp>
        <p:nvCxnSpPr>
          <p:cNvPr id="11" name="直線矢印コネクタ 10">
            <a:extLst>
              <a:ext uri="{FF2B5EF4-FFF2-40B4-BE49-F238E27FC236}">
                <a16:creationId xmlns:a16="http://schemas.microsoft.com/office/drawing/2014/main" id="{788A0C08-CAAC-6C47-B3AD-4B4105E66D01}"/>
              </a:ext>
            </a:extLst>
          </p:cNvPr>
          <p:cNvCxnSpPr>
            <a:cxnSpLocks/>
            <a:endCxn id="14" idx="3"/>
          </p:cNvCxnSpPr>
          <p:nvPr/>
        </p:nvCxnSpPr>
        <p:spPr bwMode="auto">
          <a:xfrm flipH="1">
            <a:off x="2637724" y="2054789"/>
            <a:ext cx="3573034" cy="1973006"/>
          </a:xfrm>
          <a:prstGeom prst="straightConnector1">
            <a:avLst/>
          </a:prstGeom>
          <a:solidFill>
            <a:schemeClr val="accent1"/>
          </a:solidFill>
          <a:ln w="38100" cap="flat" cmpd="sng" algn="ctr">
            <a:solidFill>
              <a:srgbClr val="FF0000"/>
            </a:solidFill>
            <a:prstDash val="solid"/>
            <a:round/>
            <a:headEnd type="none" w="med" len="med"/>
            <a:tailEnd type="stealth" w="lg" len="lg"/>
          </a:ln>
          <a:effectLst/>
        </p:spPr>
      </p:cxnSp>
      <p:cxnSp>
        <p:nvCxnSpPr>
          <p:cNvPr id="12" name="直線矢印コネクタ 11">
            <a:extLst>
              <a:ext uri="{FF2B5EF4-FFF2-40B4-BE49-F238E27FC236}">
                <a16:creationId xmlns:a16="http://schemas.microsoft.com/office/drawing/2014/main" id="{445AC8B2-CB0B-8A44-917F-BD9DBA45279C}"/>
              </a:ext>
            </a:extLst>
          </p:cNvPr>
          <p:cNvCxnSpPr>
            <a:cxnSpLocks/>
            <a:endCxn id="13" idx="0"/>
          </p:cNvCxnSpPr>
          <p:nvPr/>
        </p:nvCxnSpPr>
        <p:spPr bwMode="auto">
          <a:xfrm flipH="1">
            <a:off x="6720712" y="2072322"/>
            <a:ext cx="396906" cy="381953"/>
          </a:xfrm>
          <a:prstGeom prst="straightConnector1">
            <a:avLst/>
          </a:prstGeom>
          <a:solidFill>
            <a:schemeClr val="accent1"/>
          </a:solidFill>
          <a:ln w="38100" cap="flat" cmpd="sng" algn="ctr">
            <a:solidFill>
              <a:srgbClr val="FF0000"/>
            </a:solidFill>
            <a:prstDash val="solid"/>
            <a:round/>
            <a:headEnd type="none" w="med" len="med"/>
            <a:tailEnd type="stealth" w="lg" len="lg"/>
          </a:ln>
          <a:effectLst/>
        </p:spPr>
      </p:cxnSp>
      <p:sp>
        <p:nvSpPr>
          <p:cNvPr id="13" name="正方形/長方形 12">
            <a:extLst>
              <a:ext uri="{FF2B5EF4-FFF2-40B4-BE49-F238E27FC236}">
                <a16:creationId xmlns:a16="http://schemas.microsoft.com/office/drawing/2014/main" id="{FB1B2F92-7115-EC4F-BBC4-C261ACEF1829}"/>
              </a:ext>
            </a:extLst>
          </p:cNvPr>
          <p:cNvSpPr/>
          <p:nvPr/>
        </p:nvSpPr>
        <p:spPr bwMode="auto">
          <a:xfrm>
            <a:off x="6366073" y="2454275"/>
            <a:ext cx="709278" cy="273050"/>
          </a:xfrm>
          <a:prstGeom prst="rect">
            <a:avLst/>
          </a:prstGeom>
          <a:solidFill>
            <a:schemeClr val="accent6">
              <a:lumMod val="20000"/>
              <a:lumOff val="80000"/>
              <a:alpha val="2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 name="正方形/長方形 13">
            <a:extLst>
              <a:ext uri="{FF2B5EF4-FFF2-40B4-BE49-F238E27FC236}">
                <a16:creationId xmlns:a16="http://schemas.microsoft.com/office/drawing/2014/main" id="{8CF1012A-DA31-3D4A-A79B-583D7CB87684}"/>
              </a:ext>
            </a:extLst>
          </p:cNvPr>
          <p:cNvSpPr/>
          <p:nvPr/>
        </p:nvSpPr>
        <p:spPr bwMode="auto">
          <a:xfrm>
            <a:off x="1928446" y="3891270"/>
            <a:ext cx="709278" cy="273050"/>
          </a:xfrm>
          <a:prstGeom prst="rect">
            <a:avLst/>
          </a:prstGeom>
          <a:solidFill>
            <a:schemeClr val="accent6">
              <a:lumMod val="20000"/>
              <a:lumOff val="80000"/>
              <a:alpha val="2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411997374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928446" y="1192184"/>
            <a:ext cx="8305832" cy="5398173"/>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3923194" y="1609345"/>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charset="0"/>
                        </a:rPr>
                        <m:t>𝒛</m:t>
                      </m:r>
                      <m:r>
                        <a:rPr lang="en-US" altLang="ja-JP" sz="2215" b="1" i="1" smtClean="0">
                          <a:latin typeface="Cambria Math" charset="0"/>
                        </a:rPr>
                        <m:t>=</m:t>
                      </m:r>
                      <m:r>
                        <a:rPr lang="en-US" altLang="ja-JP" sz="2215" b="1" i="1" smtClean="0">
                          <a:latin typeface="Cambria Math" panose="02040503050406030204" pitchFamily="18" charset="0"/>
                        </a:rPr>
                        <m:t>𝟏</m:t>
                      </m:r>
                      <m:r>
                        <a:rPr lang="en-US" altLang="ja-JP" sz="2215" b="1" i="1">
                          <a:latin typeface="Cambria Math" charset="0"/>
                        </a:rPr>
                        <m:t>.</m:t>
                      </m:r>
                      <m:r>
                        <a:rPr lang="en-US" altLang="ja-JP" sz="2215" b="1" i="1" smtClean="0">
                          <a:latin typeface="Cambria Math" panose="02040503050406030204" pitchFamily="18" charset="0"/>
                        </a:rPr>
                        <m:t>𝟐𝟓</m:t>
                      </m:r>
                    </m:oMath>
                  </m:oMathPara>
                </a14:m>
                <a:endParaRPr lang="ja-JP" altLang="en-US" sz="2215" dirty="0"/>
              </a:p>
            </p:txBody>
          </p:sp>
        </mc:Choice>
        <mc:Fallback xmlns="">
          <p:sp>
            <p:nvSpPr>
              <p:cNvPr id="7" name="正方形/長方形 6"/>
              <p:cNvSpPr>
                <a:spLocks noRot="1" noChangeAspect="1" noMove="1" noResize="1" noEditPoints="1" noAdjustHandles="1" noChangeArrowheads="1" noChangeShapeType="1" noTextEdit="1"/>
              </p:cNvSpPr>
              <p:nvPr/>
            </p:nvSpPr>
            <p:spPr>
              <a:xfrm>
                <a:off x="3923194" y="1609345"/>
                <a:ext cx="2259217" cy="433196"/>
              </a:xfrm>
              <a:prstGeom prst="rect">
                <a:avLst/>
              </a:prstGeom>
              <a:blipFill>
                <a:blip r:embed="rId3"/>
                <a:stretch>
                  <a:fillRect/>
                </a:stretch>
              </a:blipFill>
            </p:spPr>
            <p:txBody>
              <a:bodyPr/>
              <a:lstStyle/>
              <a:p>
                <a:r>
                  <a:rPr lang="ja-JP" altLang="en-US">
                    <a:noFill/>
                  </a:rPr>
                  <a:t> </a:t>
                </a:r>
              </a:p>
            </p:txBody>
          </p:sp>
        </mc:Fallback>
      </mc:AlternateContent>
      <p:sp>
        <p:nvSpPr>
          <p:cNvPr id="18" name="タイトル 1">
            <a:extLst>
              <a:ext uri="{FF2B5EF4-FFF2-40B4-BE49-F238E27FC236}">
                <a16:creationId xmlns:a16="http://schemas.microsoft.com/office/drawing/2014/main" id="{E4576451-6401-4789-87E3-A038ACE6DAD4}"/>
              </a:ext>
            </a:extLst>
          </p:cNvPr>
          <p:cNvSpPr>
            <a:spLocks noGrp="1"/>
          </p:cNvSpPr>
          <p:nvPr>
            <p:ph type="title"/>
          </p:nvPr>
        </p:nvSpPr>
        <p:spPr>
          <a:xfrm>
            <a:off x="1105200" y="310307"/>
            <a:ext cx="7496906" cy="621323"/>
          </a:xfrm>
        </p:spPr>
        <p:txBody>
          <a:bodyPr>
            <a:normAutofit/>
          </a:bodyPr>
          <a:lstStyle/>
          <a:p>
            <a:r>
              <a:rPr lang="en-US" altLang="ja-JP" sz="2800" dirty="0"/>
              <a:t>(1)</a:t>
            </a:r>
            <a:r>
              <a:rPr lang="ja-JP" altLang="ja-JP" sz="2800"/>
              <a:t>区間</a:t>
            </a:r>
            <a:r>
              <a:rPr lang="en-US" altLang="ja-JP" sz="2800" dirty="0"/>
              <a:t> [490, 510] </a:t>
            </a:r>
            <a:r>
              <a:rPr lang="ja-JP" altLang="ja-JP" sz="2800"/>
              <a:t>に入る確率</a:t>
            </a:r>
            <a:endParaRPr kumimoji="1" lang="ja-JP" altLang="en-US" sz="2585" dirty="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34E1DD95-D1DE-804D-89F0-81BD2B7C002A}"/>
                  </a:ext>
                </a:extLst>
              </p:cNvPr>
              <p:cNvSpPr/>
              <p:nvPr/>
            </p:nvSpPr>
            <p:spPr>
              <a:xfrm>
                <a:off x="5457248" y="1609345"/>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charset="0"/>
                        </a:rPr>
                        <m:t>=</m:t>
                      </m:r>
                      <m:r>
                        <a:rPr lang="en-US" altLang="ja-JP" sz="2215" b="1" i="1" smtClean="0">
                          <a:latin typeface="Cambria Math" panose="02040503050406030204" pitchFamily="18" charset="0"/>
                        </a:rPr>
                        <m:t>𝟏</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𝟐</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𝟎</m:t>
                      </m:r>
                      <m:r>
                        <a:rPr lang="en-US" altLang="ja-JP" sz="2215" b="1" i="1">
                          <a:latin typeface="Cambria Math" charset="0"/>
                        </a:rPr>
                        <m:t>.</m:t>
                      </m:r>
                      <m:r>
                        <a:rPr lang="en-US" altLang="ja-JP" sz="2215" b="1" i="1" smtClean="0">
                          <a:latin typeface="Cambria Math" panose="02040503050406030204" pitchFamily="18" charset="0"/>
                        </a:rPr>
                        <m:t>𝟎𝟓</m:t>
                      </m:r>
                    </m:oMath>
                  </m:oMathPara>
                </a14:m>
                <a:endParaRPr lang="ja-JP" altLang="en-US" sz="2215" dirty="0"/>
              </a:p>
            </p:txBody>
          </p:sp>
        </mc:Choice>
        <mc:Fallback xmlns="">
          <p:sp>
            <p:nvSpPr>
              <p:cNvPr id="9" name="正方形/長方形 8">
                <a:extLst>
                  <a:ext uri="{FF2B5EF4-FFF2-40B4-BE49-F238E27FC236}">
                    <a16:creationId xmlns:a16="http://schemas.microsoft.com/office/drawing/2014/main" id="{34E1DD95-D1DE-804D-89F0-81BD2B7C002A}"/>
                  </a:ext>
                </a:extLst>
              </p:cNvPr>
              <p:cNvSpPr>
                <a:spLocks noRot="1" noChangeAspect="1" noMove="1" noResize="1" noEditPoints="1" noAdjustHandles="1" noChangeArrowheads="1" noChangeShapeType="1" noTextEdit="1"/>
              </p:cNvSpPr>
              <p:nvPr/>
            </p:nvSpPr>
            <p:spPr>
              <a:xfrm>
                <a:off x="5457248" y="1609345"/>
                <a:ext cx="2259217" cy="433196"/>
              </a:xfrm>
              <a:prstGeom prst="rect">
                <a:avLst/>
              </a:prstGeom>
              <a:blipFill>
                <a:blip r:embed="rId4"/>
                <a:stretch>
                  <a:fillRect/>
                </a:stretch>
              </a:blipFill>
            </p:spPr>
            <p:txBody>
              <a:bodyPr/>
              <a:lstStyle/>
              <a:p>
                <a:r>
                  <a:rPr lang="ja-JP" altLang="en-US">
                    <a:noFill/>
                  </a:rPr>
                  <a:t> </a:t>
                </a:r>
              </a:p>
            </p:txBody>
          </p:sp>
        </mc:Fallback>
      </mc:AlternateContent>
      <p:sp>
        <p:nvSpPr>
          <p:cNvPr id="8" name="正方形/長方形 7">
            <a:extLst>
              <a:ext uri="{FF2B5EF4-FFF2-40B4-BE49-F238E27FC236}">
                <a16:creationId xmlns:a16="http://schemas.microsoft.com/office/drawing/2014/main" id="{63473BC2-E080-7D42-9212-79A855FE2AD3}"/>
              </a:ext>
            </a:extLst>
          </p:cNvPr>
          <p:cNvSpPr/>
          <p:nvPr/>
        </p:nvSpPr>
        <p:spPr bwMode="auto">
          <a:xfrm>
            <a:off x="5943302" y="1621593"/>
            <a:ext cx="534913" cy="43319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0" name="正方形/長方形 9">
            <a:extLst>
              <a:ext uri="{FF2B5EF4-FFF2-40B4-BE49-F238E27FC236}">
                <a16:creationId xmlns:a16="http://schemas.microsoft.com/office/drawing/2014/main" id="{757B4F36-BE2B-F34A-A4C4-A5F5C126A0B7}"/>
              </a:ext>
            </a:extLst>
          </p:cNvPr>
          <p:cNvSpPr/>
          <p:nvPr/>
        </p:nvSpPr>
        <p:spPr bwMode="auto">
          <a:xfrm>
            <a:off x="6741192" y="1612833"/>
            <a:ext cx="685800" cy="43319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dirty="0">
              <a:cs typeface="Arial" charset="0"/>
            </a:endParaRPr>
          </a:p>
        </p:txBody>
      </p:sp>
      <p:sp>
        <p:nvSpPr>
          <p:cNvPr id="13" name="正方形/長方形 12">
            <a:extLst>
              <a:ext uri="{FF2B5EF4-FFF2-40B4-BE49-F238E27FC236}">
                <a16:creationId xmlns:a16="http://schemas.microsoft.com/office/drawing/2014/main" id="{FB1B2F92-7115-EC4F-BBC4-C261ACEF1829}"/>
              </a:ext>
            </a:extLst>
          </p:cNvPr>
          <p:cNvSpPr/>
          <p:nvPr/>
        </p:nvSpPr>
        <p:spPr bwMode="auto">
          <a:xfrm>
            <a:off x="6366073" y="2454275"/>
            <a:ext cx="709278" cy="273050"/>
          </a:xfrm>
          <a:prstGeom prst="rect">
            <a:avLst/>
          </a:prstGeom>
          <a:solidFill>
            <a:schemeClr val="accent6">
              <a:lumMod val="20000"/>
              <a:lumOff val="80000"/>
              <a:alpha val="2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 name="正方形/長方形 13">
            <a:extLst>
              <a:ext uri="{FF2B5EF4-FFF2-40B4-BE49-F238E27FC236}">
                <a16:creationId xmlns:a16="http://schemas.microsoft.com/office/drawing/2014/main" id="{8CF1012A-DA31-3D4A-A79B-583D7CB87684}"/>
              </a:ext>
            </a:extLst>
          </p:cNvPr>
          <p:cNvSpPr/>
          <p:nvPr/>
        </p:nvSpPr>
        <p:spPr bwMode="auto">
          <a:xfrm>
            <a:off x="1928446" y="3891270"/>
            <a:ext cx="709278" cy="273050"/>
          </a:xfrm>
          <a:prstGeom prst="rect">
            <a:avLst/>
          </a:prstGeom>
          <a:solidFill>
            <a:schemeClr val="accent6">
              <a:lumMod val="20000"/>
              <a:lumOff val="80000"/>
              <a:alpha val="2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cxnSp>
        <p:nvCxnSpPr>
          <p:cNvPr id="15" name="直線矢印コネクタ 14">
            <a:extLst>
              <a:ext uri="{FF2B5EF4-FFF2-40B4-BE49-F238E27FC236}">
                <a16:creationId xmlns:a16="http://schemas.microsoft.com/office/drawing/2014/main" id="{8C3B5405-33D3-AA45-B4B2-614A7288B3FF}"/>
              </a:ext>
            </a:extLst>
          </p:cNvPr>
          <p:cNvCxnSpPr>
            <a:cxnSpLocks/>
          </p:cNvCxnSpPr>
          <p:nvPr/>
        </p:nvCxnSpPr>
        <p:spPr bwMode="auto">
          <a:xfrm>
            <a:off x="6720712" y="2734413"/>
            <a:ext cx="0" cy="1293382"/>
          </a:xfrm>
          <a:prstGeom prst="straightConnector1">
            <a:avLst/>
          </a:prstGeom>
          <a:solidFill>
            <a:schemeClr val="accent1"/>
          </a:solidFill>
          <a:ln w="76200" cap="flat" cmpd="sng" algn="ctr">
            <a:solidFill>
              <a:srgbClr val="FF0000"/>
            </a:solidFill>
            <a:prstDash val="solid"/>
            <a:round/>
            <a:headEnd type="none" w="med" len="med"/>
            <a:tailEnd type="stealth" w="lg" len="lg"/>
          </a:ln>
          <a:effectLst/>
        </p:spPr>
      </p:cxnSp>
      <p:cxnSp>
        <p:nvCxnSpPr>
          <p:cNvPr id="16" name="直線矢印コネクタ 15">
            <a:extLst>
              <a:ext uri="{FF2B5EF4-FFF2-40B4-BE49-F238E27FC236}">
                <a16:creationId xmlns:a16="http://schemas.microsoft.com/office/drawing/2014/main" id="{4BC2148C-5AEC-9D44-B90D-E1FE0F71DB8C}"/>
              </a:ext>
            </a:extLst>
          </p:cNvPr>
          <p:cNvCxnSpPr>
            <a:cxnSpLocks/>
          </p:cNvCxnSpPr>
          <p:nvPr/>
        </p:nvCxnSpPr>
        <p:spPr bwMode="auto">
          <a:xfrm flipV="1">
            <a:off x="2637724" y="4027795"/>
            <a:ext cx="3840491" cy="10805"/>
          </a:xfrm>
          <a:prstGeom prst="straightConnector1">
            <a:avLst/>
          </a:prstGeom>
          <a:solidFill>
            <a:schemeClr val="accent1"/>
          </a:solidFill>
          <a:ln w="76200" cap="flat" cmpd="sng" algn="ctr">
            <a:solidFill>
              <a:srgbClr val="FF0000"/>
            </a:solidFill>
            <a:prstDash val="solid"/>
            <a:round/>
            <a:headEnd type="none" w="med" len="med"/>
            <a:tailEnd type="stealth" w="lg" len="lg"/>
          </a:ln>
          <a:effectLst/>
        </p:spPr>
      </p:cxnSp>
      <p:sp>
        <p:nvSpPr>
          <p:cNvPr id="19" name="正方形/長方形 18">
            <a:extLst>
              <a:ext uri="{FF2B5EF4-FFF2-40B4-BE49-F238E27FC236}">
                <a16:creationId xmlns:a16="http://schemas.microsoft.com/office/drawing/2014/main" id="{60678A54-CECD-4B4D-B783-238D10270573}"/>
              </a:ext>
            </a:extLst>
          </p:cNvPr>
          <p:cNvSpPr/>
          <p:nvPr/>
        </p:nvSpPr>
        <p:spPr bwMode="auto">
          <a:xfrm>
            <a:off x="6435191" y="3898358"/>
            <a:ext cx="709278" cy="273050"/>
          </a:xfrm>
          <a:prstGeom prst="rect">
            <a:avLst/>
          </a:prstGeom>
          <a:solidFill>
            <a:schemeClr val="accent6">
              <a:lumMod val="20000"/>
              <a:lumOff val="80000"/>
              <a:alpha val="2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335904320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928446" y="1192184"/>
            <a:ext cx="8305832" cy="5398173"/>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3923194" y="1609345"/>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charset="0"/>
                        </a:rPr>
                        <m:t>𝒛</m:t>
                      </m:r>
                      <m:r>
                        <a:rPr lang="en-US" altLang="ja-JP" sz="2215" b="1" i="1" smtClean="0">
                          <a:latin typeface="Cambria Math" charset="0"/>
                        </a:rPr>
                        <m:t>=</m:t>
                      </m:r>
                      <m:r>
                        <a:rPr lang="en-US" altLang="ja-JP" sz="2215" b="1" i="1" smtClean="0">
                          <a:latin typeface="Cambria Math" panose="02040503050406030204" pitchFamily="18" charset="0"/>
                        </a:rPr>
                        <m:t>𝟏</m:t>
                      </m:r>
                      <m:r>
                        <a:rPr lang="en-US" altLang="ja-JP" sz="2215" b="1" i="1">
                          <a:latin typeface="Cambria Math" charset="0"/>
                        </a:rPr>
                        <m:t>.</m:t>
                      </m:r>
                      <m:r>
                        <a:rPr lang="en-US" altLang="ja-JP" sz="2215" b="1" i="1" smtClean="0">
                          <a:latin typeface="Cambria Math" panose="02040503050406030204" pitchFamily="18" charset="0"/>
                        </a:rPr>
                        <m:t>𝟐𝟓</m:t>
                      </m:r>
                    </m:oMath>
                  </m:oMathPara>
                </a14:m>
                <a:endParaRPr lang="ja-JP" altLang="en-US" sz="2215" dirty="0"/>
              </a:p>
            </p:txBody>
          </p:sp>
        </mc:Choice>
        <mc:Fallback xmlns="">
          <p:sp>
            <p:nvSpPr>
              <p:cNvPr id="7" name="正方形/長方形 6"/>
              <p:cNvSpPr>
                <a:spLocks noRot="1" noChangeAspect="1" noMove="1" noResize="1" noEditPoints="1" noAdjustHandles="1" noChangeArrowheads="1" noChangeShapeType="1" noTextEdit="1"/>
              </p:cNvSpPr>
              <p:nvPr/>
            </p:nvSpPr>
            <p:spPr>
              <a:xfrm>
                <a:off x="3923194" y="1609345"/>
                <a:ext cx="2259217" cy="433196"/>
              </a:xfrm>
              <a:prstGeom prst="rect">
                <a:avLst/>
              </a:prstGeom>
              <a:blipFill>
                <a:blip r:embed="rId3"/>
                <a:stretch>
                  <a:fillRect/>
                </a:stretch>
              </a:blipFill>
            </p:spPr>
            <p:txBody>
              <a:bodyPr/>
              <a:lstStyle/>
              <a:p>
                <a:r>
                  <a:rPr lang="ja-JP" altLang="en-US">
                    <a:noFill/>
                  </a:rPr>
                  <a:t> </a:t>
                </a:r>
              </a:p>
            </p:txBody>
          </p:sp>
        </mc:Fallback>
      </mc:AlternateContent>
      <p:sp>
        <p:nvSpPr>
          <p:cNvPr id="18" name="タイトル 1">
            <a:extLst>
              <a:ext uri="{FF2B5EF4-FFF2-40B4-BE49-F238E27FC236}">
                <a16:creationId xmlns:a16="http://schemas.microsoft.com/office/drawing/2014/main" id="{E4576451-6401-4789-87E3-A038ACE6DAD4}"/>
              </a:ext>
            </a:extLst>
          </p:cNvPr>
          <p:cNvSpPr>
            <a:spLocks noGrp="1"/>
          </p:cNvSpPr>
          <p:nvPr>
            <p:ph type="title"/>
          </p:nvPr>
        </p:nvSpPr>
        <p:spPr>
          <a:xfrm>
            <a:off x="1105200" y="310307"/>
            <a:ext cx="7496906" cy="621323"/>
          </a:xfrm>
        </p:spPr>
        <p:txBody>
          <a:bodyPr>
            <a:normAutofit/>
          </a:bodyPr>
          <a:lstStyle/>
          <a:p>
            <a:r>
              <a:rPr lang="en-US" altLang="ja-JP" sz="2800" dirty="0"/>
              <a:t>(1)</a:t>
            </a:r>
            <a:r>
              <a:rPr lang="ja-JP" altLang="ja-JP" sz="2800"/>
              <a:t>区間</a:t>
            </a:r>
            <a:r>
              <a:rPr lang="en-US" altLang="ja-JP" sz="2800" dirty="0"/>
              <a:t> [490, 510] </a:t>
            </a:r>
            <a:r>
              <a:rPr lang="ja-JP" altLang="ja-JP" sz="2800"/>
              <a:t>に入る確率</a:t>
            </a:r>
            <a:endParaRPr kumimoji="1" lang="ja-JP" altLang="en-US" sz="2585" dirty="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34E1DD95-D1DE-804D-89F0-81BD2B7C002A}"/>
                  </a:ext>
                </a:extLst>
              </p:cNvPr>
              <p:cNvSpPr/>
              <p:nvPr/>
            </p:nvSpPr>
            <p:spPr>
              <a:xfrm>
                <a:off x="5457248" y="1609345"/>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charset="0"/>
                        </a:rPr>
                        <m:t>=</m:t>
                      </m:r>
                      <m:r>
                        <a:rPr lang="en-US" altLang="ja-JP" sz="2215" b="1" i="1" smtClean="0">
                          <a:latin typeface="Cambria Math" panose="02040503050406030204" pitchFamily="18" charset="0"/>
                        </a:rPr>
                        <m:t>𝟏</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𝟐</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𝟎</m:t>
                      </m:r>
                      <m:r>
                        <a:rPr lang="en-US" altLang="ja-JP" sz="2215" b="1" i="1">
                          <a:latin typeface="Cambria Math" charset="0"/>
                        </a:rPr>
                        <m:t>.</m:t>
                      </m:r>
                      <m:r>
                        <a:rPr lang="en-US" altLang="ja-JP" sz="2215" b="1" i="1" smtClean="0">
                          <a:latin typeface="Cambria Math" panose="02040503050406030204" pitchFamily="18" charset="0"/>
                        </a:rPr>
                        <m:t>𝟎𝟓</m:t>
                      </m:r>
                    </m:oMath>
                  </m:oMathPara>
                </a14:m>
                <a:endParaRPr lang="ja-JP" altLang="en-US" sz="2215" dirty="0"/>
              </a:p>
            </p:txBody>
          </p:sp>
        </mc:Choice>
        <mc:Fallback xmlns="">
          <p:sp>
            <p:nvSpPr>
              <p:cNvPr id="9" name="正方形/長方形 8">
                <a:extLst>
                  <a:ext uri="{FF2B5EF4-FFF2-40B4-BE49-F238E27FC236}">
                    <a16:creationId xmlns:a16="http://schemas.microsoft.com/office/drawing/2014/main" id="{34E1DD95-D1DE-804D-89F0-81BD2B7C002A}"/>
                  </a:ext>
                </a:extLst>
              </p:cNvPr>
              <p:cNvSpPr>
                <a:spLocks noRot="1" noChangeAspect="1" noMove="1" noResize="1" noEditPoints="1" noAdjustHandles="1" noChangeArrowheads="1" noChangeShapeType="1" noTextEdit="1"/>
              </p:cNvSpPr>
              <p:nvPr/>
            </p:nvSpPr>
            <p:spPr>
              <a:xfrm>
                <a:off x="5457248" y="1609345"/>
                <a:ext cx="2259217" cy="433196"/>
              </a:xfrm>
              <a:prstGeom prst="rect">
                <a:avLst/>
              </a:prstGeom>
              <a:blipFill>
                <a:blip r:embed="rId4"/>
                <a:stretch>
                  <a:fillRect/>
                </a:stretch>
              </a:blipFill>
            </p:spPr>
            <p:txBody>
              <a:bodyPr/>
              <a:lstStyle/>
              <a:p>
                <a:r>
                  <a:rPr lang="ja-JP" altLang="en-US">
                    <a:noFill/>
                  </a:rPr>
                  <a:t> </a:t>
                </a:r>
              </a:p>
            </p:txBody>
          </p:sp>
        </mc:Fallback>
      </mc:AlternateContent>
      <p:sp>
        <p:nvSpPr>
          <p:cNvPr id="8" name="正方形/長方形 7">
            <a:extLst>
              <a:ext uri="{FF2B5EF4-FFF2-40B4-BE49-F238E27FC236}">
                <a16:creationId xmlns:a16="http://schemas.microsoft.com/office/drawing/2014/main" id="{63473BC2-E080-7D42-9212-79A855FE2AD3}"/>
              </a:ext>
            </a:extLst>
          </p:cNvPr>
          <p:cNvSpPr/>
          <p:nvPr/>
        </p:nvSpPr>
        <p:spPr bwMode="auto">
          <a:xfrm>
            <a:off x="5943302" y="1621593"/>
            <a:ext cx="534913" cy="43319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0" name="正方形/長方形 9">
            <a:extLst>
              <a:ext uri="{FF2B5EF4-FFF2-40B4-BE49-F238E27FC236}">
                <a16:creationId xmlns:a16="http://schemas.microsoft.com/office/drawing/2014/main" id="{757B4F36-BE2B-F34A-A4C4-A5F5C126A0B7}"/>
              </a:ext>
            </a:extLst>
          </p:cNvPr>
          <p:cNvSpPr/>
          <p:nvPr/>
        </p:nvSpPr>
        <p:spPr bwMode="auto">
          <a:xfrm>
            <a:off x="6741192" y="1612833"/>
            <a:ext cx="685800" cy="43319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dirty="0">
              <a:cs typeface="Arial" charset="0"/>
            </a:endParaRPr>
          </a:p>
        </p:txBody>
      </p:sp>
      <p:sp>
        <p:nvSpPr>
          <p:cNvPr id="13" name="正方形/長方形 12">
            <a:extLst>
              <a:ext uri="{FF2B5EF4-FFF2-40B4-BE49-F238E27FC236}">
                <a16:creationId xmlns:a16="http://schemas.microsoft.com/office/drawing/2014/main" id="{FB1B2F92-7115-EC4F-BBC4-C261ACEF1829}"/>
              </a:ext>
            </a:extLst>
          </p:cNvPr>
          <p:cNvSpPr/>
          <p:nvPr/>
        </p:nvSpPr>
        <p:spPr bwMode="auto">
          <a:xfrm>
            <a:off x="6366073" y="2454275"/>
            <a:ext cx="709278" cy="273050"/>
          </a:xfrm>
          <a:prstGeom prst="rect">
            <a:avLst/>
          </a:prstGeom>
          <a:solidFill>
            <a:schemeClr val="accent6">
              <a:lumMod val="20000"/>
              <a:lumOff val="80000"/>
              <a:alpha val="2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 name="正方形/長方形 13">
            <a:extLst>
              <a:ext uri="{FF2B5EF4-FFF2-40B4-BE49-F238E27FC236}">
                <a16:creationId xmlns:a16="http://schemas.microsoft.com/office/drawing/2014/main" id="{8CF1012A-DA31-3D4A-A79B-583D7CB87684}"/>
              </a:ext>
            </a:extLst>
          </p:cNvPr>
          <p:cNvSpPr/>
          <p:nvPr/>
        </p:nvSpPr>
        <p:spPr bwMode="auto">
          <a:xfrm>
            <a:off x="1928446" y="3891270"/>
            <a:ext cx="709278" cy="273050"/>
          </a:xfrm>
          <a:prstGeom prst="rect">
            <a:avLst/>
          </a:prstGeom>
          <a:solidFill>
            <a:schemeClr val="accent6">
              <a:lumMod val="20000"/>
              <a:lumOff val="80000"/>
              <a:alpha val="2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cxnSp>
        <p:nvCxnSpPr>
          <p:cNvPr id="15" name="直線矢印コネクタ 14">
            <a:extLst>
              <a:ext uri="{FF2B5EF4-FFF2-40B4-BE49-F238E27FC236}">
                <a16:creationId xmlns:a16="http://schemas.microsoft.com/office/drawing/2014/main" id="{8C3B5405-33D3-AA45-B4B2-614A7288B3FF}"/>
              </a:ext>
            </a:extLst>
          </p:cNvPr>
          <p:cNvCxnSpPr>
            <a:cxnSpLocks/>
          </p:cNvCxnSpPr>
          <p:nvPr/>
        </p:nvCxnSpPr>
        <p:spPr bwMode="auto">
          <a:xfrm>
            <a:off x="6720712" y="2734413"/>
            <a:ext cx="0" cy="1293382"/>
          </a:xfrm>
          <a:prstGeom prst="straightConnector1">
            <a:avLst/>
          </a:prstGeom>
          <a:solidFill>
            <a:schemeClr val="accent1"/>
          </a:solidFill>
          <a:ln w="76200" cap="flat" cmpd="sng" algn="ctr">
            <a:solidFill>
              <a:srgbClr val="FF0000"/>
            </a:solidFill>
            <a:prstDash val="solid"/>
            <a:round/>
            <a:headEnd type="none" w="med" len="med"/>
            <a:tailEnd type="stealth" w="lg" len="lg"/>
          </a:ln>
          <a:effectLst/>
        </p:spPr>
      </p:cxnSp>
      <p:cxnSp>
        <p:nvCxnSpPr>
          <p:cNvPr id="16" name="直線矢印コネクタ 15">
            <a:extLst>
              <a:ext uri="{FF2B5EF4-FFF2-40B4-BE49-F238E27FC236}">
                <a16:creationId xmlns:a16="http://schemas.microsoft.com/office/drawing/2014/main" id="{4BC2148C-5AEC-9D44-B90D-E1FE0F71DB8C}"/>
              </a:ext>
            </a:extLst>
          </p:cNvPr>
          <p:cNvCxnSpPr>
            <a:cxnSpLocks/>
          </p:cNvCxnSpPr>
          <p:nvPr/>
        </p:nvCxnSpPr>
        <p:spPr bwMode="auto">
          <a:xfrm flipV="1">
            <a:off x="2637724" y="4027795"/>
            <a:ext cx="3840491" cy="10805"/>
          </a:xfrm>
          <a:prstGeom prst="straightConnector1">
            <a:avLst/>
          </a:prstGeom>
          <a:solidFill>
            <a:schemeClr val="accent1"/>
          </a:solidFill>
          <a:ln w="76200" cap="flat" cmpd="sng" algn="ctr">
            <a:solidFill>
              <a:srgbClr val="FF0000"/>
            </a:solidFill>
            <a:prstDash val="solid"/>
            <a:round/>
            <a:headEnd type="none" w="med" len="med"/>
            <a:tailEnd type="stealth" w="lg" len="lg"/>
          </a:ln>
          <a:effectLst/>
        </p:spPr>
      </p:cxnSp>
      <p:sp>
        <p:nvSpPr>
          <p:cNvPr id="19" name="正方形/長方形 18">
            <a:extLst>
              <a:ext uri="{FF2B5EF4-FFF2-40B4-BE49-F238E27FC236}">
                <a16:creationId xmlns:a16="http://schemas.microsoft.com/office/drawing/2014/main" id="{60678A54-CECD-4B4D-B783-238D10270573}"/>
              </a:ext>
            </a:extLst>
          </p:cNvPr>
          <p:cNvSpPr/>
          <p:nvPr/>
        </p:nvSpPr>
        <p:spPr bwMode="auto">
          <a:xfrm>
            <a:off x="6435191" y="3898358"/>
            <a:ext cx="709278" cy="273050"/>
          </a:xfrm>
          <a:prstGeom prst="rect">
            <a:avLst/>
          </a:prstGeom>
          <a:solidFill>
            <a:schemeClr val="accent6">
              <a:lumMod val="20000"/>
              <a:lumOff val="80000"/>
              <a:alpha val="2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A983F557-3B02-E249-89FA-9E24F8D22567}"/>
                  </a:ext>
                </a:extLst>
              </p:cNvPr>
              <p:cNvSpPr/>
              <p:nvPr/>
            </p:nvSpPr>
            <p:spPr>
              <a:xfrm>
                <a:off x="2485964" y="1952300"/>
                <a:ext cx="2259217" cy="433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panose="02040503050406030204" pitchFamily="18" charset="0"/>
                        </a:rPr>
                        <m:t>𝟎</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𝟖𝟗𝟒𝟒</m:t>
                      </m:r>
                    </m:oMath>
                  </m:oMathPara>
                </a14:m>
                <a:endParaRPr lang="ja-JP" altLang="en-US" sz="2215" dirty="0"/>
              </a:p>
            </p:txBody>
          </p:sp>
        </mc:Choice>
        <mc:Fallback xmlns="">
          <p:sp>
            <p:nvSpPr>
              <p:cNvPr id="17" name="正方形/長方形 16">
                <a:extLst>
                  <a:ext uri="{FF2B5EF4-FFF2-40B4-BE49-F238E27FC236}">
                    <a16:creationId xmlns:a16="http://schemas.microsoft.com/office/drawing/2014/main" id="{A983F557-3B02-E249-89FA-9E24F8D22567}"/>
                  </a:ext>
                </a:extLst>
              </p:cNvPr>
              <p:cNvSpPr>
                <a:spLocks noRot="1" noChangeAspect="1" noMove="1" noResize="1" noEditPoints="1" noAdjustHandles="1" noChangeArrowheads="1" noChangeShapeType="1" noTextEdit="1"/>
              </p:cNvSpPr>
              <p:nvPr/>
            </p:nvSpPr>
            <p:spPr>
              <a:xfrm>
                <a:off x="2485964" y="1952300"/>
                <a:ext cx="2259217" cy="433196"/>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7231089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1334709-57FD-3244-A6F8-9772BE189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905" y="4206059"/>
            <a:ext cx="8534401" cy="1787860"/>
          </a:xfrm>
          <a:prstGeom prst="rect">
            <a:avLst/>
          </a:prstGeom>
        </p:spPr>
      </p:pic>
      <p:sp>
        <p:nvSpPr>
          <p:cNvPr id="2" name="タイトル 1"/>
          <p:cNvSpPr>
            <a:spLocks noGrp="1"/>
          </p:cNvSpPr>
          <p:nvPr>
            <p:ph type="title"/>
          </p:nvPr>
        </p:nvSpPr>
        <p:spPr/>
        <p:txBody>
          <a:bodyPr/>
          <a:lstStyle/>
          <a:p>
            <a:r>
              <a:rPr lang="en-US" altLang="ja-JP" dirty="0"/>
              <a:t>(1)</a:t>
            </a:r>
            <a:r>
              <a:rPr lang="ja-JP" altLang="ja-JP"/>
              <a:t>区間</a:t>
            </a:r>
            <a:r>
              <a:rPr lang="en-US" altLang="ja-JP" dirty="0"/>
              <a:t> [490, 510] </a:t>
            </a:r>
            <a:r>
              <a:rPr lang="ja-JP" altLang="ja-JP" dirty="0"/>
              <a:t>に入る確率</a:t>
            </a:r>
            <a:endParaRPr kumimoji="1" lang="ja-JP" altLang="en-US" dirty="0"/>
          </a:p>
        </p:txBody>
      </p:sp>
      <p:pic>
        <p:nvPicPr>
          <p:cNvPr id="22" name="図 21">
            <a:extLst>
              <a:ext uri="{FF2B5EF4-FFF2-40B4-BE49-F238E27FC236}">
                <a16:creationId xmlns:a16="http://schemas.microsoft.com/office/drawing/2014/main" id="{E164E87F-8173-4CE7-A0AC-23B1C657828B}"/>
              </a:ext>
            </a:extLst>
          </p:cNvPr>
          <p:cNvPicPr>
            <a:picLocks/>
          </p:cNvPicPr>
          <p:nvPr/>
        </p:nvPicPr>
        <p:blipFill>
          <a:blip r:embed="rId3"/>
          <a:stretch>
            <a:fillRect/>
          </a:stretch>
        </p:blipFill>
        <p:spPr>
          <a:xfrm>
            <a:off x="2895600" y="1539944"/>
            <a:ext cx="5708786" cy="1751562"/>
          </a:xfrm>
          <a:prstGeom prst="rect">
            <a:avLst/>
          </a:prstGeom>
        </p:spPr>
      </p:pic>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D5DF622-5544-4C4F-A4CF-11062901F34C}"/>
                  </a:ext>
                </a:extLst>
              </p:cNvPr>
              <p:cNvSpPr txBox="1"/>
              <p:nvPr/>
            </p:nvSpPr>
            <p:spPr>
              <a:xfrm>
                <a:off x="4194608" y="3331322"/>
                <a:ext cx="2975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メイリオ" panose="020B0604030504040204" pitchFamily="50" charset="-128"/>
                        </a:rPr>
                        <m:t>490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24" name="テキスト ボックス 23">
                <a:extLst>
                  <a:ext uri="{FF2B5EF4-FFF2-40B4-BE49-F238E27FC236}">
                    <a16:creationId xmlns:a16="http://schemas.microsoft.com/office/drawing/2014/main" id="{CD5DF622-5544-4C4F-A4CF-11062901F34C}"/>
                  </a:ext>
                </a:extLst>
              </p:cNvPr>
              <p:cNvSpPr txBox="1">
                <a:spLocks noRot="1" noChangeAspect="1" noMove="1" noResize="1" noEditPoints="1" noAdjustHandles="1" noChangeArrowheads="1" noChangeShapeType="1" noTextEdit="1"/>
              </p:cNvSpPr>
              <p:nvPr/>
            </p:nvSpPr>
            <p:spPr>
              <a:xfrm>
                <a:off x="4194608" y="3331322"/>
                <a:ext cx="297583" cy="461665"/>
              </a:xfrm>
              <a:prstGeom prst="rect">
                <a:avLst/>
              </a:prstGeom>
              <a:blipFill>
                <a:blip r:embed="rId4"/>
                <a:stretch>
                  <a:fillRect l="-80000" r="-4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345D0D89-056E-4E2E-B932-1C3504398F8C}"/>
                  </a:ext>
                </a:extLst>
              </p:cNvPr>
              <p:cNvSpPr/>
              <p:nvPr/>
            </p:nvSpPr>
            <p:spPr>
              <a:xfrm>
                <a:off x="8059211" y="3079940"/>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585" b="1" i="1">
                              <a:latin typeface="Cambria Math" charset="0"/>
                              <a:ea typeface="Hiragino Kaku Gothic ProN" charset="-128"/>
                            </a:rPr>
                          </m:ctrlPr>
                        </m:accPr>
                        <m:e>
                          <m:r>
                            <a:rPr lang="en-US" altLang="ja-JP" sz="2585" b="1" i="1">
                              <a:latin typeface="Cambria Math" charset="0"/>
                              <a:ea typeface="Hiragino Kaku Gothic ProN" charset="-128"/>
                            </a:rPr>
                            <m:t>𝑿</m:t>
                          </m:r>
                        </m:e>
                      </m:acc>
                    </m:oMath>
                  </m:oMathPara>
                </a14:m>
                <a:endParaRPr lang="ja-JP" altLang="en-US" sz="2585" dirty="0"/>
              </a:p>
            </p:txBody>
          </p:sp>
        </mc:Choice>
        <mc:Fallback xmlns="">
          <p:sp>
            <p:nvSpPr>
              <p:cNvPr id="21" name="正方形/長方形 20">
                <a:extLst>
                  <a:ext uri="{FF2B5EF4-FFF2-40B4-BE49-F238E27FC236}">
                    <a16:creationId xmlns:a16="http://schemas.microsoft.com/office/drawing/2014/main" id="{345D0D89-056E-4E2E-B932-1C3504398F8C}"/>
                  </a:ext>
                </a:extLst>
              </p:cNvPr>
              <p:cNvSpPr>
                <a:spLocks noRot="1" noChangeAspect="1" noMove="1" noResize="1" noEditPoints="1" noAdjustHandles="1" noChangeArrowheads="1" noChangeShapeType="1" noTextEdit="1"/>
              </p:cNvSpPr>
              <p:nvPr/>
            </p:nvSpPr>
            <p:spPr>
              <a:xfrm>
                <a:off x="8059211" y="3079940"/>
                <a:ext cx="1487422" cy="49013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A415B602-9855-46C0-88F5-7A730EBA1FBD}"/>
                  </a:ext>
                </a:extLst>
              </p:cNvPr>
              <p:cNvSpPr/>
              <p:nvPr/>
            </p:nvSpPr>
            <p:spPr>
              <a:xfrm>
                <a:off x="2057400" y="2396478"/>
                <a:ext cx="2562166"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x-none" altLang="x-none" i="1" smtClean="0">
                              <a:latin typeface="Cambria Math" charset="0"/>
                              <a:ea typeface="Hiragino Kaku Gothic ProN" charset="-128"/>
                            </a:rPr>
                          </m:ctrlPr>
                        </m:accPr>
                        <m:e>
                          <m:r>
                            <a:rPr lang="en-US" altLang="ja-JP" i="1">
                              <a:latin typeface="Cambria Math" charset="0"/>
                              <a:ea typeface="Hiragino Kaku Gothic ProN" charset="-128"/>
                            </a:rPr>
                            <m:t>𝑋</m:t>
                          </m:r>
                        </m:e>
                      </m:acc>
                      <m:r>
                        <a:rPr lang="en-US" altLang="ja-JP" i="1">
                          <a:latin typeface="Cambria Math" panose="02040503050406030204" pitchFamily="18" charset="0"/>
                          <a:ea typeface="Hiragino Kaku Gothic ProN" charset="-128"/>
                        </a:rPr>
                        <m:t>~</m:t>
                      </m:r>
                      <m:r>
                        <a:rPr lang="en-US" altLang="ja-JP" i="1">
                          <a:latin typeface="Cambria Math" panose="02040503050406030204" pitchFamily="18" charset="0"/>
                          <a:ea typeface="Hiragino Kaku Gothic ProN" charset="-128"/>
                        </a:rPr>
                        <m:t>𝑁</m:t>
                      </m:r>
                      <m:r>
                        <a:rPr lang="en-US" altLang="ja-JP" i="1">
                          <a:latin typeface="Cambria Math" panose="02040503050406030204" pitchFamily="18" charset="0"/>
                          <a:ea typeface="Hiragino Kaku Gothic ProN" charset="-128"/>
                        </a:rPr>
                        <m:t>(500,8)</m:t>
                      </m:r>
                    </m:oMath>
                  </m:oMathPara>
                </a14:m>
                <a:endParaRPr lang="ja-JP" altLang="en-US" sz="2585" dirty="0"/>
              </a:p>
            </p:txBody>
          </p:sp>
        </mc:Choice>
        <mc:Fallback xmlns="">
          <p:sp>
            <p:nvSpPr>
              <p:cNvPr id="26" name="正方形/長方形 25">
                <a:extLst>
                  <a:ext uri="{FF2B5EF4-FFF2-40B4-BE49-F238E27FC236}">
                    <a16:creationId xmlns:a16="http://schemas.microsoft.com/office/drawing/2014/main" id="{A415B602-9855-46C0-88F5-7A730EBA1FBD}"/>
                  </a:ext>
                </a:extLst>
              </p:cNvPr>
              <p:cNvSpPr>
                <a:spLocks noRot="1" noChangeAspect="1" noMove="1" noResize="1" noEditPoints="1" noAdjustHandles="1" noChangeArrowheads="1" noChangeShapeType="1" noTextEdit="1"/>
              </p:cNvSpPr>
              <p:nvPr/>
            </p:nvSpPr>
            <p:spPr>
              <a:xfrm>
                <a:off x="2057400" y="2396478"/>
                <a:ext cx="2562166" cy="400110"/>
              </a:xfrm>
              <a:prstGeom prst="rect">
                <a:avLst/>
              </a:prstGeom>
              <a:blipFill>
                <a:blip r:embed="rId6"/>
                <a:stretch>
                  <a:fillRect b="-12500"/>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4EA3071C-E47D-4EE7-B924-62B82ADA729C}"/>
              </a:ext>
            </a:extLst>
          </p:cNvPr>
          <p:cNvCxnSpPr>
            <a:cxnSpLocks/>
          </p:cNvCxnSpPr>
          <p:nvPr/>
        </p:nvCxnSpPr>
        <p:spPr bwMode="auto">
          <a:xfrm>
            <a:off x="4343400" y="3104955"/>
            <a:ext cx="2743200" cy="0"/>
          </a:xfrm>
          <a:prstGeom prst="straightConnector1">
            <a:avLst/>
          </a:prstGeom>
          <a:solidFill>
            <a:schemeClr val="accent1"/>
          </a:solidFill>
          <a:ln w="38100" cap="flat" cmpd="sng" algn="ctr">
            <a:solidFill>
              <a:srgbClr val="0033CC"/>
            </a:solidFill>
            <a:prstDash val="solid"/>
            <a:round/>
            <a:headEnd type="triangle"/>
            <a:tailEnd type="triangle"/>
          </a:ln>
          <a:effectLst/>
        </p:spPr>
      </p:cxnSp>
      <p:sp>
        <p:nvSpPr>
          <p:cNvPr id="20" name="正方形/長方形 19">
            <a:extLst>
              <a:ext uri="{FF2B5EF4-FFF2-40B4-BE49-F238E27FC236}">
                <a16:creationId xmlns:a16="http://schemas.microsoft.com/office/drawing/2014/main" id="{50C092F6-2E32-4B03-8EB4-FF2F73DD6DE3}"/>
              </a:ext>
            </a:extLst>
          </p:cNvPr>
          <p:cNvSpPr/>
          <p:nvPr/>
        </p:nvSpPr>
        <p:spPr>
          <a:xfrm>
            <a:off x="3733800" y="1214373"/>
            <a:ext cx="3645863" cy="369332"/>
          </a:xfrm>
          <a:prstGeom prst="rect">
            <a:avLst/>
          </a:prstGeom>
        </p:spPr>
        <p:txBody>
          <a:bodyPr wrap="square">
            <a:spAutoFit/>
          </a:bodyPr>
          <a:lstStyle/>
          <a:p>
            <a:r>
              <a:rPr lang="ja-JP" altLang="en-US" sz="1800" b="1" dirty="0">
                <a:latin typeface="メイリオ" panose="020B0604030504040204" pitchFamily="50" charset="-128"/>
                <a:ea typeface="メイリオ" panose="020B0604030504040204" pitchFamily="50" charset="-128"/>
              </a:rPr>
              <a:t>標本平均の分布</a:t>
            </a:r>
          </a:p>
        </p:txBody>
      </p:sp>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980D353F-987E-E64B-8EAC-F243DDC1A7D0}"/>
                  </a:ext>
                </a:extLst>
              </p:cNvPr>
              <p:cNvSpPr/>
              <p:nvPr/>
            </p:nvSpPr>
            <p:spPr>
              <a:xfrm>
                <a:off x="2442037" y="5204402"/>
                <a:ext cx="2562166"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i="1" smtClean="0">
                          <a:latin typeface="Cambria Math" panose="02040503050406030204" pitchFamily="18" charset="0"/>
                          <a:ea typeface="Hiragino Kaku Gothic ProN" charset="-128"/>
                        </a:rPr>
                        <m:t>𝑁</m:t>
                      </m:r>
                      <m:r>
                        <a:rPr lang="en-US" altLang="ja-JP" i="1" smtClean="0">
                          <a:latin typeface="Cambria Math" panose="02040503050406030204" pitchFamily="18" charset="0"/>
                          <a:ea typeface="Hiragino Kaku Gothic ProN" charset="-128"/>
                        </a:rPr>
                        <m:t>(0,1)</m:t>
                      </m:r>
                    </m:oMath>
                  </m:oMathPara>
                </a14:m>
                <a:endParaRPr lang="ja-JP" altLang="en-US" sz="2585" dirty="0"/>
              </a:p>
            </p:txBody>
          </p:sp>
        </mc:Choice>
        <mc:Fallback xmlns="">
          <p:sp>
            <p:nvSpPr>
              <p:cNvPr id="33" name="正方形/長方形 32">
                <a:extLst>
                  <a:ext uri="{FF2B5EF4-FFF2-40B4-BE49-F238E27FC236}">
                    <a16:creationId xmlns:a16="http://schemas.microsoft.com/office/drawing/2014/main" id="{980D353F-987E-E64B-8EAC-F243DDC1A7D0}"/>
                  </a:ext>
                </a:extLst>
              </p:cNvPr>
              <p:cNvSpPr>
                <a:spLocks noRot="1" noChangeAspect="1" noMove="1" noResize="1" noEditPoints="1" noAdjustHandles="1" noChangeArrowheads="1" noChangeShapeType="1" noTextEdit="1"/>
              </p:cNvSpPr>
              <p:nvPr/>
            </p:nvSpPr>
            <p:spPr>
              <a:xfrm>
                <a:off x="2442037" y="5204402"/>
                <a:ext cx="2562166" cy="400110"/>
              </a:xfrm>
              <a:prstGeom prst="rect">
                <a:avLst/>
              </a:prstGeom>
              <a:blipFill>
                <a:blip r:embed="rId7"/>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B3D0FF51-58FB-A449-84E9-48E64DB1C3E3}"/>
                  </a:ext>
                </a:extLst>
              </p:cNvPr>
              <p:cNvSpPr txBox="1"/>
              <p:nvPr/>
            </p:nvSpPr>
            <p:spPr>
              <a:xfrm>
                <a:off x="1930386" y="3707861"/>
                <a:ext cx="1828474" cy="6472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215" i="1" smtClean="0">
                          <a:latin typeface="Cambria Math" charset="0"/>
                        </a:rPr>
                        <m:t>𝑧</m:t>
                      </m:r>
                      <m:r>
                        <a:rPr kumimoji="1" lang="en-US" altLang="ja-JP" sz="2215" i="1" smtClean="0">
                          <a:latin typeface="Cambria Math" charset="0"/>
                        </a:rPr>
                        <m:t>=</m:t>
                      </m:r>
                      <m:f>
                        <m:fPr>
                          <m:ctrlPr>
                            <a:rPr kumimoji="1" lang="mr-IN" altLang="ja-JP" sz="2215" i="1">
                              <a:latin typeface="Cambria Math" panose="02040503050406030204" pitchFamily="18" charset="0"/>
                            </a:rPr>
                          </m:ctrlPr>
                        </m:fPr>
                        <m:num>
                          <m:r>
                            <a:rPr kumimoji="1" lang="en-US" altLang="ja-JP" sz="2215" i="1">
                              <a:latin typeface="Cambria Math" charset="0"/>
                            </a:rPr>
                            <m:t>𝑥</m:t>
                          </m:r>
                          <m:r>
                            <a:rPr kumimoji="1" lang="en-US" altLang="ja-JP" sz="2215" i="1">
                              <a:latin typeface="Cambria Math" charset="0"/>
                            </a:rPr>
                            <m:t>−500</m:t>
                          </m:r>
                        </m:num>
                        <m:den>
                          <m:r>
                            <a:rPr kumimoji="1" lang="en-US" altLang="ja-JP" sz="2215" b="0" i="1" smtClean="0">
                              <a:latin typeface="Cambria Math" panose="02040503050406030204" pitchFamily="18" charset="0"/>
                            </a:rPr>
                            <m:t>8</m:t>
                          </m:r>
                        </m:den>
                      </m:f>
                    </m:oMath>
                  </m:oMathPara>
                </a14:m>
                <a:endParaRPr kumimoji="1" lang="ja-JP" altLang="en-US" sz="2215" dirty="0"/>
              </a:p>
            </p:txBody>
          </p:sp>
        </mc:Choice>
        <mc:Fallback xmlns="">
          <p:sp>
            <p:nvSpPr>
              <p:cNvPr id="36" name="テキスト ボックス 35">
                <a:extLst>
                  <a:ext uri="{FF2B5EF4-FFF2-40B4-BE49-F238E27FC236}">
                    <a16:creationId xmlns:a16="http://schemas.microsoft.com/office/drawing/2014/main" id="{B3D0FF51-58FB-A449-84E9-48E64DB1C3E3}"/>
                  </a:ext>
                </a:extLst>
              </p:cNvPr>
              <p:cNvSpPr txBox="1">
                <a:spLocks noRot="1" noChangeAspect="1" noMove="1" noResize="1" noEditPoints="1" noAdjustHandles="1" noChangeArrowheads="1" noChangeShapeType="1" noTextEdit="1"/>
              </p:cNvSpPr>
              <p:nvPr/>
            </p:nvSpPr>
            <p:spPr>
              <a:xfrm>
                <a:off x="1930386" y="3707861"/>
                <a:ext cx="1828474" cy="647293"/>
              </a:xfrm>
              <a:prstGeom prst="rect">
                <a:avLst/>
              </a:prstGeom>
              <a:blipFill>
                <a:blip r:embed="rId8"/>
                <a:stretch>
                  <a:fillRect t="-3846" b="-11538"/>
                </a:stretch>
              </a:blipFill>
            </p:spPr>
            <p:txBody>
              <a:bodyPr/>
              <a:lstStyle/>
              <a:p>
                <a:r>
                  <a:rPr lang="ja-JP" altLang="en-US">
                    <a:noFill/>
                  </a:rPr>
                  <a:t> </a:t>
                </a:r>
              </a:p>
            </p:txBody>
          </p:sp>
        </mc:Fallback>
      </mc:AlternateContent>
      <p:sp>
        <p:nvSpPr>
          <p:cNvPr id="37" name="角丸四角形 36">
            <a:extLst>
              <a:ext uri="{FF2B5EF4-FFF2-40B4-BE49-F238E27FC236}">
                <a16:creationId xmlns:a16="http://schemas.microsoft.com/office/drawing/2014/main" id="{455E8F82-3D84-B046-9AA3-88656E50C58A}"/>
              </a:ext>
            </a:extLst>
          </p:cNvPr>
          <p:cNvSpPr/>
          <p:nvPr/>
        </p:nvSpPr>
        <p:spPr>
          <a:xfrm>
            <a:off x="1894646" y="3598706"/>
            <a:ext cx="1828474" cy="841543"/>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8" name="矢印: 下 27">
            <a:extLst>
              <a:ext uri="{FF2B5EF4-FFF2-40B4-BE49-F238E27FC236}">
                <a16:creationId xmlns:a16="http://schemas.microsoft.com/office/drawing/2014/main" id="{8F47D72C-4993-AE43-8A91-ACECEC2D188B}"/>
              </a:ext>
            </a:extLst>
          </p:cNvPr>
          <p:cNvSpPr/>
          <p:nvPr/>
        </p:nvSpPr>
        <p:spPr bwMode="auto">
          <a:xfrm>
            <a:off x="2618383" y="2769815"/>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39" name="矢印: 下 30">
            <a:extLst>
              <a:ext uri="{FF2B5EF4-FFF2-40B4-BE49-F238E27FC236}">
                <a16:creationId xmlns:a16="http://schemas.microsoft.com/office/drawing/2014/main" id="{77116EC7-2478-104C-9BCF-F4642FB2BDF3}"/>
              </a:ext>
            </a:extLst>
          </p:cNvPr>
          <p:cNvSpPr/>
          <p:nvPr/>
        </p:nvSpPr>
        <p:spPr bwMode="auto">
          <a:xfrm>
            <a:off x="2618383" y="4543935"/>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C21C9EC2-5F22-E649-9615-038D43A274B5}"/>
                  </a:ext>
                </a:extLst>
              </p:cNvPr>
              <p:cNvSpPr txBox="1"/>
              <p:nvPr/>
            </p:nvSpPr>
            <p:spPr>
              <a:xfrm>
                <a:off x="7056896" y="6074879"/>
                <a:ext cx="2975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メイリオ" panose="020B0604030504040204" pitchFamily="50" charset="-128"/>
                        </a:rPr>
                        <m:t>1.25</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19" name="テキスト ボックス 18">
                <a:extLst>
                  <a:ext uri="{FF2B5EF4-FFF2-40B4-BE49-F238E27FC236}">
                    <a16:creationId xmlns:a16="http://schemas.microsoft.com/office/drawing/2014/main" id="{C21C9EC2-5F22-E649-9615-038D43A274B5}"/>
                  </a:ext>
                </a:extLst>
              </p:cNvPr>
              <p:cNvSpPr txBox="1">
                <a:spLocks noRot="1" noChangeAspect="1" noMove="1" noResize="1" noEditPoints="1" noAdjustHandles="1" noChangeArrowheads="1" noChangeShapeType="1" noTextEdit="1"/>
              </p:cNvSpPr>
              <p:nvPr/>
            </p:nvSpPr>
            <p:spPr>
              <a:xfrm>
                <a:off x="7056896" y="6074879"/>
                <a:ext cx="297583" cy="461665"/>
              </a:xfrm>
              <a:prstGeom prst="rect">
                <a:avLst/>
              </a:prstGeom>
              <a:blipFill>
                <a:blip r:embed="rId9"/>
                <a:stretch>
                  <a:fillRect l="-95833" r="-6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FDE560C3-7EDD-E544-A74C-1212DC848546}"/>
                  </a:ext>
                </a:extLst>
              </p:cNvPr>
              <p:cNvSpPr txBox="1"/>
              <p:nvPr/>
            </p:nvSpPr>
            <p:spPr>
              <a:xfrm>
                <a:off x="6937808" y="3328039"/>
                <a:ext cx="2975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メイリオ" panose="020B0604030504040204" pitchFamily="50" charset="-128"/>
                        </a:rPr>
                        <m:t>510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23" name="テキスト ボックス 22">
                <a:extLst>
                  <a:ext uri="{FF2B5EF4-FFF2-40B4-BE49-F238E27FC236}">
                    <a16:creationId xmlns:a16="http://schemas.microsoft.com/office/drawing/2014/main" id="{FDE560C3-7EDD-E544-A74C-1212DC848546}"/>
                  </a:ext>
                </a:extLst>
              </p:cNvPr>
              <p:cNvSpPr txBox="1">
                <a:spLocks noRot="1" noChangeAspect="1" noMove="1" noResize="1" noEditPoints="1" noAdjustHandles="1" noChangeArrowheads="1" noChangeShapeType="1" noTextEdit="1"/>
              </p:cNvSpPr>
              <p:nvPr/>
            </p:nvSpPr>
            <p:spPr>
              <a:xfrm>
                <a:off x="6937808" y="3328039"/>
                <a:ext cx="297583" cy="461665"/>
              </a:xfrm>
              <a:prstGeom prst="rect">
                <a:avLst/>
              </a:prstGeom>
              <a:blipFill>
                <a:blip r:embed="rId10"/>
                <a:stretch>
                  <a:fillRect l="-80000" r="-4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00034DF7-5C81-F74C-86FE-B94187463CBD}"/>
                  </a:ext>
                </a:extLst>
              </p:cNvPr>
              <p:cNvSpPr/>
              <p:nvPr/>
            </p:nvSpPr>
            <p:spPr>
              <a:xfrm>
                <a:off x="4797679" y="5011142"/>
                <a:ext cx="2259217" cy="433196"/>
              </a:xfrm>
              <a:prstGeom prst="rect">
                <a:avLst/>
              </a:prstGeom>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panose="02040503050406030204" pitchFamily="18" charset="0"/>
                        </a:rPr>
                        <m:t>𝟎</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𝟖𝟗𝟒𝟒</m:t>
                      </m:r>
                    </m:oMath>
                  </m:oMathPara>
                </a14:m>
                <a:endParaRPr lang="ja-JP" altLang="en-US" sz="2215" dirty="0"/>
              </a:p>
            </p:txBody>
          </p:sp>
        </mc:Choice>
        <mc:Fallback xmlns="">
          <p:sp>
            <p:nvSpPr>
              <p:cNvPr id="25" name="正方形/長方形 24">
                <a:extLst>
                  <a:ext uri="{FF2B5EF4-FFF2-40B4-BE49-F238E27FC236}">
                    <a16:creationId xmlns:a16="http://schemas.microsoft.com/office/drawing/2014/main" id="{00034DF7-5C81-F74C-86FE-B94187463CBD}"/>
                  </a:ext>
                </a:extLst>
              </p:cNvPr>
              <p:cNvSpPr>
                <a:spLocks noRot="1" noChangeAspect="1" noMove="1" noResize="1" noEditPoints="1" noAdjustHandles="1" noChangeArrowheads="1" noChangeShapeType="1" noTextEdit="1"/>
              </p:cNvSpPr>
              <p:nvPr/>
            </p:nvSpPr>
            <p:spPr>
              <a:xfrm>
                <a:off x="4797679" y="5011142"/>
                <a:ext cx="2259217" cy="433196"/>
              </a:xfrm>
              <a:prstGeom prst="rect">
                <a:avLst/>
              </a:prstGeom>
              <a:blipFill>
                <a:blip r:embed="rId11"/>
                <a:stretch>
                  <a:fillRect/>
                </a:stretch>
              </a:blipFill>
              <a:ln>
                <a:solidFill>
                  <a:schemeClr val="accent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8169EC1D-9CFE-DC4B-AB76-2F49788C882F}"/>
                  </a:ext>
                </a:extLst>
              </p:cNvPr>
              <p:cNvSpPr/>
              <p:nvPr/>
            </p:nvSpPr>
            <p:spPr>
              <a:xfrm>
                <a:off x="8229600" y="5752576"/>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x-none" sz="2585" b="1" i="1" smtClean="0">
                          <a:latin typeface="Cambria Math" panose="02040503050406030204" pitchFamily="18" charset="0"/>
                          <a:ea typeface="Hiragino Kaku Gothic ProN" charset="-128"/>
                        </a:rPr>
                        <m:t>𝒁</m:t>
                      </m:r>
                    </m:oMath>
                  </m:oMathPara>
                </a14:m>
                <a:endParaRPr lang="ja-JP" altLang="en-US" sz="2585" dirty="0"/>
              </a:p>
            </p:txBody>
          </p:sp>
        </mc:Choice>
        <mc:Fallback xmlns="">
          <p:sp>
            <p:nvSpPr>
              <p:cNvPr id="27" name="正方形/長方形 26">
                <a:extLst>
                  <a:ext uri="{FF2B5EF4-FFF2-40B4-BE49-F238E27FC236}">
                    <a16:creationId xmlns:a16="http://schemas.microsoft.com/office/drawing/2014/main" id="{8169EC1D-9CFE-DC4B-AB76-2F49788C882F}"/>
                  </a:ext>
                </a:extLst>
              </p:cNvPr>
              <p:cNvSpPr>
                <a:spLocks noRot="1" noChangeAspect="1" noMove="1" noResize="1" noEditPoints="1" noAdjustHandles="1" noChangeArrowheads="1" noChangeShapeType="1" noTextEdit="1"/>
              </p:cNvSpPr>
              <p:nvPr/>
            </p:nvSpPr>
            <p:spPr>
              <a:xfrm>
                <a:off x="8229600" y="5752576"/>
                <a:ext cx="1487422" cy="490134"/>
              </a:xfrm>
              <a:prstGeom prst="rect">
                <a:avLst/>
              </a:prstGeom>
              <a:blipFill>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870021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9BCB5F5-A303-6148-9B08-DB9032097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4247700"/>
            <a:ext cx="10058400" cy="1772100"/>
          </a:xfrm>
          <a:prstGeom prst="rect">
            <a:avLst/>
          </a:prstGeom>
        </p:spPr>
      </p:pic>
      <p:sp>
        <p:nvSpPr>
          <p:cNvPr id="2" name="タイトル 1"/>
          <p:cNvSpPr>
            <a:spLocks noGrp="1"/>
          </p:cNvSpPr>
          <p:nvPr>
            <p:ph type="title"/>
          </p:nvPr>
        </p:nvSpPr>
        <p:spPr/>
        <p:txBody>
          <a:bodyPr/>
          <a:lstStyle/>
          <a:p>
            <a:r>
              <a:rPr lang="en-US" altLang="ja-JP" dirty="0"/>
              <a:t>(1)</a:t>
            </a:r>
            <a:r>
              <a:rPr lang="ja-JP" altLang="ja-JP"/>
              <a:t>区間</a:t>
            </a:r>
            <a:r>
              <a:rPr lang="en-US" altLang="ja-JP" dirty="0"/>
              <a:t> [490, 510] </a:t>
            </a:r>
            <a:r>
              <a:rPr lang="ja-JP" altLang="ja-JP" dirty="0"/>
              <a:t>に入る確率</a:t>
            </a:r>
            <a:endParaRPr kumimoji="1" lang="ja-JP" altLang="en-US" dirty="0"/>
          </a:p>
        </p:txBody>
      </p:sp>
      <p:pic>
        <p:nvPicPr>
          <p:cNvPr id="22" name="図 21">
            <a:extLst>
              <a:ext uri="{FF2B5EF4-FFF2-40B4-BE49-F238E27FC236}">
                <a16:creationId xmlns:a16="http://schemas.microsoft.com/office/drawing/2014/main" id="{E164E87F-8173-4CE7-A0AC-23B1C657828B}"/>
              </a:ext>
            </a:extLst>
          </p:cNvPr>
          <p:cNvPicPr>
            <a:picLocks/>
          </p:cNvPicPr>
          <p:nvPr/>
        </p:nvPicPr>
        <p:blipFill>
          <a:blip r:embed="rId3"/>
          <a:stretch>
            <a:fillRect/>
          </a:stretch>
        </p:blipFill>
        <p:spPr>
          <a:xfrm>
            <a:off x="2895600" y="1539944"/>
            <a:ext cx="5708786" cy="1751562"/>
          </a:xfrm>
          <a:prstGeom prst="rect">
            <a:avLst/>
          </a:prstGeom>
        </p:spPr>
      </p:pic>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D5DF622-5544-4C4F-A4CF-11062901F34C}"/>
                  </a:ext>
                </a:extLst>
              </p:cNvPr>
              <p:cNvSpPr txBox="1"/>
              <p:nvPr/>
            </p:nvSpPr>
            <p:spPr>
              <a:xfrm>
                <a:off x="4194608" y="3331322"/>
                <a:ext cx="2975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メイリオ" panose="020B0604030504040204" pitchFamily="50" charset="-128"/>
                        </a:rPr>
                        <m:t>490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24" name="テキスト ボックス 23">
                <a:extLst>
                  <a:ext uri="{FF2B5EF4-FFF2-40B4-BE49-F238E27FC236}">
                    <a16:creationId xmlns:a16="http://schemas.microsoft.com/office/drawing/2014/main" id="{CD5DF622-5544-4C4F-A4CF-11062901F34C}"/>
                  </a:ext>
                </a:extLst>
              </p:cNvPr>
              <p:cNvSpPr txBox="1">
                <a:spLocks noRot="1" noChangeAspect="1" noMove="1" noResize="1" noEditPoints="1" noAdjustHandles="1" noChangeArrowheads="1" noChangeShapeType="1" noTextEdit="1"/>
              </p:cNvSpPr>
              <p:nvPr/>
            </p:nvSpPr>
            <p:spPr>
              <a:xfrm>
                <a:off x="4194608" y="3331322"/>
                <a:ext cx="297583" cy="461665"/>
              </a:xfrm>
              <a:prstGeom prst="rect">
                <a:avLst/>
              </a:prstGeom>
              <a:blipFill>
                <a:blip r:embed="rId4"/>
                <a:stretch>
                  <a:fillRect l="-80000" r="-4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345D0D89-056E-4E2E-B932-1C3504398F8C}"/>
                  </a:ext>
                </a:extLst>
              </p:cNvPr>
              <p:cNvSpPr/>
              <p:nvPr/>
            </p:nvSpPr>
            <p:spPr>
              <a:xfrm>
                <a:off x="8059211" y="3079940"/>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585" b="1" i="1">
                              <a:latin typeface="Cambria Math" charset="0"/>
                              <a:ea typeface="Hiragino Kaku Gothic ProN" charset="-128"/>
                            </a:rPr>
                          </m:ctrlPr>
                        </m:accPr>
                        <m:e>
                          <m:r>
                            <a:rPr lang="en-US" altLang="ja-JP" sz="2585" b="1" i="1">
                              <a:latin typeface="Cambria Math" charset="0"/>
                              <a:ea typeface="Hiragino Kaku Gothic ProN" charset="-128"/>
                            </a:rPr>
                            <m:t>𝑿</m:t>
                          </m:r>
                        </m:e>
                      </m:acc>
                    </m:oMath>
                  </m:oMathPara>
                </a14:m>
                <a:endParaRPr lang="ja-JP" altLang="en-US" sz="2585" dirty="0"/>
              </a:p>
            </p:txBody>
          </p:sp>
        </mc:Choice>
        <mc:Fallback xmlns="">
          <p:sp>
            <p:nvSpPr>
              <p:cNvPr id="21" name="正方形/長方形 20">
                <a:extLst>
                  <a:ext uri="{FF2B5EF4-FFF2-40B4-BE49-F238E27FC236}">
                    <a16:creationId xmlns:a16="http://schemas.microsoft.com/office/drawing/2014/main" id="{345D0D89-056E-4E2E-B932-1C3504398F8C}"/>
                  </a:ext>
                </a:extLst>
              </p:cNvPr>
              <p:cNvSpPr>
                <a:spLocks noRot="1" noChangeAspect="1" noMove="1" noResize="1" noEditPoints="1" noAdjustHandles="1" noChangeArrowheads="1" noChangeShapeType="1" noTextEdit="1"/>
              </p:cNvSpPr>
              <p:nvPr/>
            </p:nvSpPr>
            <p:spPr>
              <a:xfrm>
                <a:off x="8059211" y="3079940"/>
                <a:ext cx="1487422" cy="49013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A415B602-9855-46C0-88F5-7A730EBA1FBD}"/>
                  </a:ext>
                </a:extLst>
              </p:cNvPr>
              <p:cNvSpPr/>
              <p:nvPr/>
            </p:nvSpPr>
            <p:spPr>
              <a:xfrm>
                <a:off x="2057400" y="2396478"/>
                <a:ext cx="2562166"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x-none" altLang="x-none" i="1" smtClean="0">
                              <a:latin typeface="Cambria Math" charset="0"/>
                              <a:ea typeface="Hiragino Kaku Gothic ProN" charset="-128"/>
                            </a:rPr>
                          </m:ctrlPr>
                        </m:accPr>
                        <m:e>
                          <m:r>
                            <a:rPr lang="en-US" altLang="ja-JP" i="1">
                              <a:latin typeface="Cambria Math" charset="0"/>
                              <a:ea typeface="Hiragino Kaku Gothic ProN" charset="-128"/>
                            </a:rPr>
                            <m:t>𝑋</m:t>
                          </m:r>
                        </m:e>
                      </m:acc>
                      <m:r>
                        <a:rPr lang="en-US" altLang="ja-JP" i="1">
                          <a:latin typeface="Cambria Math" panose="02040503050406030204" pitchFamily="18" charset="0"/>
                          <a:ea typeface="Hiragino Kaku Gothic ProN" charset="-128"/>
                        </a:rPr>
                        <m:t>~</m:t>
                      </m:r>
                      <m:r>
                        <a:rPr lang="en-US" altLang="ja-JP" i="1">
                          <a:latin typeface="Cambria Math" panose="02040503050406030204" pitchFamily="18" charset="0"/>
                          <a:ea typeface="Hiragino Kaku Gothic ProN" charset="-128"/>
                        </a:rPr>
                        <m:t>𝑁</m:t>
                      </m:r>
                      <m:r>
                        <a:rPr lang="en-US" altLang="ja-JP" i="1">
                          <a:latin typeface="Cambria Math" panose="02040503050406030204" pitchFamily="18" charset="0"/>
                          <a:ea typeface="Hiragino Kaku Gothic ProN" charset="-128"/>
                        </a:rPr>
                        <m:t>(500,8)</m:t>
                      </m:r>
                    </m:oMath>
                  </m:oMathPara>
                </a14:m>
                <a:endParaRPr lang="ja-JP" altLang="en-US" sz="2585" dirty="0"/>
              </a:p>
            </p:txBody>
          </p:sp>
        </mc:Choice>
        <mc:Fallback xmlns="">
          <p:sp>
            <p:nvSpPr>
              <p:cNvPr id="26" name="正方形/長方形 25">
                <a:extLst>
                  <a:ext uri="{FF2B5EF4-FFF2-40B4-BE49-F238E27FC236}">
                    <a16:creationId xmlns:a16="http://schemas.microsoft.com/office/drawing/2014/main" id="{A415B602-9855-46C0-88F5-7A730EBA1FBD}"/>
                  </a:ext>
                </a:extLst>
              </p:cNvPr>
              <p:cNvSpPr>
                <a:spLocks noRot="1" noChangeAspect="1" noMove="1" noResize="1" noEditPoints="1" noAdjustHandles="1" noChangeArrowheads="1" noChangeShapeType="1" noTextEdit="1"/>
              </p:cNvSpPr>
              <p:nvPr/>
            </p:nvSpPr>
            <p:spPr>
              <a:xfrm>
                <a:off x="2057400" y="2396478"/>
                <a:ext cx="2562166" cy="400110"/>
              </a:xfrm>
              <a:prstGeom prst="rect">
                <a:avLst/>
              </a:prstGeom>
              <a:blipFill>
                <a:blip r:embed="rId6"/>
                <a:stretch>
                  <a:fillRect b="-12500"/>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4EA3071C-E47D-4EE7-B924-62B82ADA729C}"/>
              </a:ext>
            </a:extLst>
          </p:cNvPr>
          <p:cNvCxnSpPr>
            <a:cxnSpLocks/>
          </p:cNvCxnSpPr>
          <p:nvPr/>
        </p:nvCxnSpPr>
        <p:spPr bwMode="auto">
          <a:xfrm>
            <a:off x="4343400" y="3104955"/>
            <a:ext cx="2743200" cy="0"/>
          </a:xfrm>
          <a:prstGeom prst="straightConnector1">
            <a:avLst/>
          </a:prstGeom>
          <a:solidFill>
            <a:schemeClr val="accent1"/>
          </a:solidFill>
          <a:ln w="38100" cap="flat" cmpd="sng" algn="ctr">
            <a:solidFill>
              <a:srgbClr val="0033CC"/>
            </a:solidFill>
            <a:prstDash val="solid"/>
            <a:round/>
            <a:headEnd type="triangle"/>
            <a:tailEnd type="triangle"/>
          </a:ln>
          <a:effectLst/>
        </p:spPr>
      </p:cxnSp>
      <p:sp>
        <p:nvSpPr>
          <p:cNvPr id="20" name="正方形/長方形 19">
            <a:extLst>
              <a:ext uri="{FF2B5EF4-FFF2-40B4-BE49-F238E27FC236}">
                <a16:creationId xmlns:a16="http://schemas.microsoft.com/office/drawing/2014/main" id="{50C092F6-2E32-4B03-8EB4-FF2F73DD6DE3}"/>
              </a:ext>
            </a:extLst>
          </p:cNvPr>
          <p:cNvSpPr/>
          <p:nvPr/>
        </p:nvSpPr>
        <p:spPr>
          <a:xfrm>
            <a:off x="3733800" y="1214373"/>
            <a:ext cx="3645863" cy="369332"/>
          </a:xfrm>
          <a:prstGeom prst="rect">
            <a:avLst/>
          </a:prstGeom>
        </p:spPr>
        <p:txBody>
          <a:bodyPr wrap="square">
            <a:spAutoFit/>
          </a:bodyPr>
          <a:lstStyle/>
          <a:p>
            <a:r>
              <a:rPr lang="ja-JP" altLang="en-US" sz="1800" b="1" dirty="0">
                <a:latin typeface="メイリオ" panose="020B0604030504040204" pitchFamily="50" charset="-128"/>
                <a:ea typeface="メイリオ" panose="020B0604030504040204" pitchFamily="50" charset="-128"/>
              </a:rPr>
              <a:t>標本平均の分布</a:t>
            </a:r>
          </a:p>
        </p:txBody>
      </p:sp>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980D353F-987E-E64B-8EAC-F243DDC1A7D0}"/>
                  </a:ext>
                </a:extLst>
              </p:cNvPr>
              <p:cNvSpPr/>
              <p:nvPr/>
            </p:nvSpPr>
            <p:spPr>
              <a:xfrm>
                <a:off x="2442037" y="5204402"/>
                <a:ext cx="2562166"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i="1" smtClean="0">
                          <a:latin typeface="Cambria Math" panose="02040503050406030204" pitchFamily="18" charset="0"/>
                          <a:ea typeface="Hiragino Kaku Gothic ProN" charset="-128"/>
                        </a:rPr>
                        <m:t>𝑁</m:t>
                      </m:r>
                      <m:r>
                        <a:rPr lang="en-US" altLang="ja-JP" i="1" smtClean="0">
                          <a:latin typeface="Cambria Math" panose="02040503050406030204" pitchFamily="18" charset="0"/>
                          <a:ea typeface="Hiragino Kaku Gothic ProN" charset="-128"/>
                        </a:rPr>
                        <m:t>(0,1)</m:t>
                      </m:r>
                    </m:oMath>
                  </m:oMathPara>
                </a14:m>
                <a:endParaRPr lang="ja-JP" altLang="en-US" sz="2585" dirty="0"/>
              </a:p>
            </p:txBody>
          </p:sp>
        </mc:Choice>
        <mc:Fallback xmlns="">
          <p:sp>
            <p:nvSpPr>
              <p:cNvPr id="33" name="正方形/長方形 32">
                <a:extLst>
                  <a:ext uri="{FF2B5EF4-FFF2-40B4-BE49-F238E27FC236}">
                    <a16:creationId xmlns:a16="http://schemas.microsoft.com/office/drawing/2014/main" id="{980D353F-987E-E64B-8EAC-F243DDC1A7D0}"/>
                  </a:ext>
                </a:extLst>
              </p:cNvPr>
              <p:cNvSpPr>
                <a:spLocks noRot="1" noChangeAspect="1" noMove="1" noResize="1" noEditPoints="1" noAdjustHandles="1" noChangeArrowheads="1" noChangeShapeType="1" noTextEdit="1"/>
              </p:cNvSpPr>
              <p:nvPr/>
            </p:nvSpPr>
            <p:spPr>
              <a:xfrm>
                <a:off x="2442037" y="5204402"/>
                <a:ext cx="2562166" cy="400110"/>
              </a:xfrm>
              <a:prstGeom prst="rect">
                <a:avLst/>
              </a:prstGeom>
              <a:blipFill>
                <a:blip r:embed="rId7"/>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B3D0FF51-58FB-A449-84E9-48E64DB1C3E3}"/>
                  </a:ext>
                </a:extLst>
              </p:cNvPr>
              <p:cNvSpPr txBox="1"/>
              <p:nvPr/>
            </p:nvSpPr>
            <p:spPr>
              <a:xfrm>
                <a:off x="1930386" y="3707861"/>
                <a:ext cx="1828474" cy="6472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215" i="1" smtClean="0">
                          <a:latin typeface="Cambria Math" charset="0"/>
                        </a:rPr>
                        <m:t>𝑧</m:t>
                      </m:r>
                      <m:r>
                        <a:rPr kumimoji="1" lang="en-US" altLang="ja-JP" sz="2215" i="1" smtClean="0">
                          <a:latin typeface="Cambria Math" charset="0"/>
                        </a:rPr>
                        <m:t>=</m:t>
                      </m:r>
                      <m:f>
                        <m:fPr>
                          <m:ctrlPr>
                            <a:rPr kumimoji="1" lang="mr-IN" altLang="ja-JP" sz="2215" i="1">
                              <a:latin typeface="Cambria Math" panose="02040503050406030204" pitchFamily="18" charset="0"/>
                            </a:rPr>
                          </m:ctrlPr>
                        </m:fPr>
                        <m:num>
                          <m:r>
                            <a:rPr kumimoji="1" lang="en-US" altLang="ja-JP" sz="2215" i="1">
                              <a:latin typeface="Cambria Math" charset="0"/>
                            </a:rPr>
                            <m:t>𝑥</m:t>
                          </m:r>
                          <m:r>
                            <a:rPr kumimoji="1" lang="en-US" altLang="ja-JP" sz="2215" i="1">
                              <a:latin typeface="Cambria Math" charset="0"/>
                            </a:rPr>
                            <m:t>−500</m:t>
                          </m:r>
                        </m:num>
                        <m:den>
                          <m:r>
                            <a:rPr kumimoji="1" lang="en-US" altLang="ja-JP" sz="2215" b="0" i="1" smtClean="0">
                              <a:latin typeface="Cambria Math" panose="02040503050406030204" pitchFamily="18" charset="0"/>
                            </a:rPr>
                            <m:t>8</m:t>
                          </m:r>
                        </m:den>
                      </m:f>
                    </m:oMath>
                  </m:oMathPara>
                </a14:m>
                <a:endParaRPr kumimoji="1" lang="ja-JP" altLang="en-US" sz="2215" dirty="0"/>
              </a:p>
            </p:txBody>
          </p:sp>
        </mc:Choice>
        <mc:Fallback xmlns="">
          <p:sp>
            <p:nvSpPr>
              <p:cNvPr id="36" name="テキスト ボックス 35">
                <a:extLst>
                  <a:ext uri="{FF2B5EF4-FFF2-40B4-BE49-F238E27FC236}">
                    <a16:creationId xmlns:a16="http://schemas.microsoft.com/office/drawing/2014/main" id="{B3D0FF51-58FB-A449-84E9-48E64DB1C3E3}"/>
                  </a:ext>
                </a:extLst>
              </p:cNvPr>
              <p:cNvSpPr txBox="1">
                <a:spLocks noRot="1" noChangeAspect="1" noMove="1" noResize="1" noEditPoints="1" noAdjustHandles="1" noChangeArrowheads="1" noChangeShapeType="1" noTextEdit="1"/>
              </p:cNvSpPr>
              <p:nvPr/>
            </p:nvSpPr>
            <p:spPr>
              <a:xfrm>
                <a:off x="1930386" y="3707861"/>
                <a:ext cx="1828474" cy="647293"/>
              </a:xfrm>
              <a:prstGeom prst="rect">
                <a:avLst/>
              </a:prstGeom>
              <a:blipFill>
                <a:blip r:embed="rId8"/>
                <a:stretch>
                  <a:fillRect t="-3846" b="-11538"/>
                </a:stretch>
              </a:blipFill>
            </p:spPr>
            <p:txBody>
              <a:bodyPr/>
              <a:lstStyle/>
              <a:p>
                <a:r>
                  <a:rPr lang="ja-JP" altLang="en-US">
                    <a:noFill/>
                  </a:rPr>
                  <a:t> </a:t>
                </a:r>
              </a:p>
            </p:txBody>
          </p:sp>
        </mc:Fallback>
      </mc:AlternateContent>
      <p:sp>
        <p:nvSpPr>
          <p:cNvPr id="37" name="角丸四角形 36">
            <a:extLst>
              <a:ext uri="{FF2B5EF4-FFF2-40B4-BE49-F238E27FC236}">
                <a16:creationId xmlns:a16="http://schemas.microsoft.com/office/drawing/2014/main" id="{455E8F82-3D84-B046-9AA3-88656E50C58A}"/>
              </a:ext>
            </a:extLst>
          </p:cNvPr>
          <p:cNvSpPr/>
          <p:nvPr/>
        </p:nvSpPr>
        <p:spPr>
          <a:xfrm>
            <a:off x="1894646" y="3598706"/>
            <a:ext cx="1828474" cy="841543"/>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8" name="矢印: 下 27">
            <a:extLst>
              <a:ext uri="{FF2B5EF4-FFF2-40B4-BE49-F238E27FC236}">
                <a16:creationId xmlns:a16="http://schemas.microsoft.com/office/drawing/2014/main" id="{8F47D72C-4993-AE43-8A91-ACECEC2D188B}"/>
              </a:ext>
            </a:extLst>
          </p:cNvPr>
          <p:cNvSpPr/>
          <p:nvPr/>
        </p:nvSpPr>
        <p:spPr bwMode="auto">
          <a:xfrm>
            <a:off x="2618383" y="2769815"/>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39" name="矢印: 下 30">
            <a:extLst>
              <a:ext uri="{FF2B5EF4-FFF2-40B4-BE49-F238E27FC236}">
                <a16:creationId xmlns:a16="http://schemas.microsoft.com/office/drawing/2014/main" id="{77116EC7-2478-104C-9BCF-F4642FB2BDF3}"/>
              </a:ext>
            </a:extLst>
          </p:cNvPr>
          <p:cNvSpPr/>
          <p:nvPr/>
        </p:nvSpPr>
        <p:spPr bwMode="auto">
          <a:xfrm>
            <a:off x="2618383" y="4543935"/>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C21C9EC2-5F22-E649-9615-038D43A274B5}"/>
                  </a:ext>
                </a:extLst>
              </p:cNvPr>
              <p:cNvSpPr txBox="1"/>
              <p:nvPr/>
            </p:nvSpPr>
            <p:spPr>
              <a:xfrm>
                <a:off x="7056896" y="6074879"/>
                <a:ext cx="2975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メイリオ" panose="020B0604030504040204" pitchFamily="50" charset="-128"/>
                        </a:rPr>
                        <m:t>1.25</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19" name="テキスト ボックス 18">
                <a:extLst>
                  <a:ext uri="{FF2B5EF4-FFF2-40B4-BE49-F238E27FC236}">
                    <a16:creationId xmlns:a16="http://schemas.microsoft.com/office/drawing/2014/main" id="{C21C9EC2-5F22-E649-9615-038D43A274B5}"/>
                  </a:ext>
                </a:extLst>
              </p:cNvPr>
              <p:cNvSpPr txBox="1">
                <a:spLocks noRot="1" noChangeAspect="1" noMove="1" noResize="1" noEditPoints="1" noAdjustHandles="1" noChangeArrowheads="1" noChangeShapeType="1" noTextEdit="1"/>
              </p:cNvSpPr>
              <p:nvPr/>
            </p:nvSpPr>
            <p:spPr>
              <a:xfrm>
                <a:off x="7056896" y="6074879"/>
                <a:ext cx="297583" cy="461665"/>
              </a:xfrm>
              <a:prstGeom prst="rect">
                <a:avLst/>
              </a:prstGeom>
              <a:blipFill>
                <a:blip r:embed="rId9"/>
                <a:stretch>
                  <a:fillRect l="-95833" r="-6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FDE560C3-7EDD-E544-A74C-1212DC848546}"/>
                  </a:ext>
                </a:extLst>
              </p:cNvPr>
              <p:cNvSpPr txBox="1"/>
              <p:nvPr/>
            </p:nvSpPr>
            <p:spPr>
              <a:xfrm>
                <a:off x="6937808" y="3328039"/>
                <a:ext cx="2975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メイリオ" panose="020B0604030504040204" pitchFamily="50" charset="-128"/>
                        </a:rPr>
                        <m:t>510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23" name="テキスト ボックス 22">
                <a:extLst>
                  <a:ext uri="{FF2B5EF4-FFF2-40B4-BE49-F238E27FC236}">
                    <a16:creationId xmlns:a16="http://schemas.microsoft.com/office/drawing/2014/main" id="{FDE560C3-7EDD-E544-A74C-1212DC848546}"/>
                  </a:ext>
                </a:extLst>
              </p:cNvPr>
              <p:cNvSpPr txBox="1">
                <a:spLocks noRot="1" noChangeAspect="1" noMove="1" noResize="1" noEditPoints="1" noAdjustHandles="1" noChangeArrowheads="1" noChangeShapeType="1" noTextEdit="1"/>
              </p:cNvSpPr>
              <p:nvPr/>
            </p:nvSpPr>
            <p:spPr>
              <a:xfrm>
                <a:off x="6937808" y="3328039"/>
                <a:ext cx="297583" cy="461665"/>
              </a:xfrm>
              <a:prstGeom prst="rect">
                <a:avLst/>
              </a:prstGeom>
              <a:blipFill>
                <a:blip r:embed="rId10"/>
                <a:stretch>
                  <a:fillRect l="-80000" r="-4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00034DF7-5C81-F74C-86FE-B94187463CBD}"/>
                  </a:ext>
                </a:extLst>
              </p:cNvPr>
              <p:cNvSpPr/>
              <p:nvPr/>
            </p:nvSpPr>
            <p:spPr>
              <a:xfrm>
                <a:off x="4797679" y="5011142"/>
                <a:ext cx="2259217" cy="433196"/>
              </a:xfrm>
              <a:prstGeom prst="rect">
                <a:avLst/>
              </a:prstGeom>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panose="02040503050406030204" pitchFamily="18" charset="0"/>
                        </a:rPr>
                        <m:t>𝟎</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𝟖𝟗𝟒𝟒</m:t>
                      </m:r>
                    </m:oMath>
                  </m:oMathPara>
                </a14:m>
                <a:endParaRPr lang="ja-JP" altLang="en-US" sz="2215" dirty="0"/>
              </a:p>
            </p:txBody>
          </p:sp>
        </mc:Choice>
        <mc:Fallback xmlns="">
          <p:sp>
            <p:nvSpPr>
              <p:cNvPr id="25" name="正方形/長方形 24">
                <a:extLst>
                  <a:ext uri="{FF2B5EF4-FFF2-40B4-BE49-F238E27FC236}">
                    <a16:creationId xmlns:a16="http://schemas.microsoft.com/office/drawing/2014/main" id="{00034DF7-5C81-F74C-86FE-B94187463CBD}"/>
                  </a:ext>
                </a:extLst>
              </p:cNvPr>
              <p:cNvSpPr>
                <a:spLocks noRot="1" noChangeAspect="1" noMove="1" noResize="1" noEditPoints="1" noAdjustHandles="1" noChangeArrowheads="1" noChangeShapeType="1" noTextEdit="1"/>
              </p:cNvSpPr>
              <p:nvPr/>
            </p:nvSpPr>
            <p:spPr>
              <a:xfrm>
                <a:off x="4797679" y="5011142"/>
                <a:ext cx="2259217" cy="433196"/>
              </a:xfrm>
              <a:prstGeom prst="rect">
                <a:avLst/>
              </a:prstGeom>
              <a:blipFill>
                <a:blip r:embed="rId11"/>
                <a:stretch>
                  <a:fillRect/>
                </a:stretch>
              </a:blipFill>
              <a:ln>
                <a:solidFill>
                  <a:schemeClr val="accent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8169EC1D-9CFE-DC4B-AB76-2F49788C882F}"/>
                  </a:ext>
                </a:extLst>
              </p:cNvPr>
              <p:cNvSpPr/>
              <p:nvPr/>
            </p:nvSpPr>
            <p:spPr>
              <a:xfrm>
                <a:off x="8229600" y="5752576"/>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x-none" sz="2585" b="1" i="1" smtClean="0">
                          <a:latin typeface="Cambria Math" panose="02040503050406030204" pitchFamily="18" charset="0"/>
                          <a:ea typeface="Hiragino Kaku Gothic ProN" charset="-128"/>
                        </a:rPr>
                        <m:t>𝒁</m:t>
                      </m:r>
                    </m:oMath>
                  </m:oMathPara>
                </a14:m>
                <a:endParaRPr lang="ja-JP" altLang="en-US" sz="2585" dirty="0"/>
              </a:p>
            </p:txBody>
          </p:sp>
        </mc:Choice>
        <mc:Fallback xmlns="">
          <p:sp>
            <p:nvSpPr>
              <p:cNvPr id="27" name="正方形/長方形 26">
                <a:extLst>
                  <a:ext uri="{FF2B5EF4-FFF2-40B4-BE49-F238E27FC236}">
                    <a16:creationId xmlns:a16="http://schemas.microsoft.com/office/drawing/2014/main" id="{8169EC1D-9CFE-DC4B-AB76-2F49788C882F}"/>
                  </a:ext>
                </a:extLst>
              </p:cNvPr>
              <p:cNvSpPr>
                <a:spLocks noRot="1" noChangeAspect="1" noMove="1" noResize="1" noEditPoints="1" noAdjustHandles="1" noChangeArrowheads="1" noChangeShapeType="1" noTextEdit="1"/>
              </p:cNvSpPr>
              <p:nvPr/>
            </p:nvSpPr>
            <p:spPr>
              <a:xfrm>
                <a:off x="8229600" y="5752576"/>
                <a:ext cx="1487422" cy="490134"/>
              </a:xfrm>
              <a:prstGeom prst="rect">
                <a:avLst/>
              </a:prstGeom>
              <a:blipFill>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4460336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B4E7A2B9-77A6-CB4B-8A92-98C894230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4246752"/>
            <a:ext cx="10744200" cy="1751563"/>
          </a:xfrm>
          <a:prstGeom prst="rect">
            <a:avLst/>
          </a:prstGeom>
        </p:spPr>
      </p:pic>
      <p:sp>
        <p:nvSpPr>
          <p:cNvPr id="2" name="タイトル 1"/>
          <p:cNvSpPr>
            <a:spLocks noGrp="1"/>
          </p:cNvSpPr>
          <p:nvPr>
            <p:ph type="title"/>
          </p:nvPr>
        </p:nvSpPr>
        <p:spPr/>
        <p:txBody>
          <a:bodyPr/>
          <a:lstStyle/>
          <a:p>
            <a:r>
              <a:rPr lang="en-US" altLang="ja-JP" dirty="0"/>
              <a:t>(1)</a:t>
            </a:r>
            <a:r>
              <a:rPr lang="ja-JP" altLang="ja-JP"/>
              <a:t>区間</a:t>
            </a:r>
            <a:r>
              <a:rPr lang="en-US" altLang="ja-JP" dirty="0"/>
              <a:t> [490, 510] </a:t>
            </a:r>
            <a:r>
              <a:rPr lang="ja-JP" altLang="ja-JP" dirty="0"/>
              <a:t>に入る確率</a:t>
            </a:r>
            <a:endParaRPr kumimoji="1" lang="ja-JP" altLang="en-US" dirty="0"/>
          </a:p>
        </p:txBody>
      </p:sp>
      <p:pic>
        <p:nvPicPr>
          <p:cNvPr id="22" name="図 21">
            <a:extLst>
              <a:ext uri="{FF2B5EF4-FFF2-40B4-BE49-F238E27FC236}">
                <a16:creationId xmlns:a16="http://schemas.microsoft.com/office/drawing/2014/main" id="{E164E87F-8173-4CE7-A0AC-23B1C657828B}"/>
              </a:ext>
            </a:extLst>
          </p:cNvPr>
          <p:cNvPicPr>
            <a:picLocks/>
          </p:cNvPicPr>
          <p:nvPr/>
        </p:nvPicPr>
        <p:blipFill>
          <a:blip r:embed="rId3"/>
          <a:stretch>
            <a:fillRect/>
          </a:stretch>
        </p:blipFill>
        <p:spPr>
          <a:xfrm>
            <a:off x="2895600" y="1539944"/>
            <a:ext cx="5708786" cy="1751562"/>
          </a:xfrm>
          <a:prstGeom prst="rect">
            <a:avLst/>
          </a:prstGeom>
        </p:spPr>
      </p:pic>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D5DF622-5544-4C4F-A4CF-11062901F34C}"/>
                  </a:ext>
                </a:extLst>
              </p:cNvPr>
              <p:cNvSpPr txBox="1"/>
              <p:nvPr/>
            </p:nvSpPr>
            <p:spPr>
              <a:xfrm>
                <a:off x="4194608" y="3331322"/>
                <a:ext cx="2975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メイリオ" panose="020B0604030504040204" pitchFamily="50" charset="-128"/>
                        </a:rPr>
                        <m:t>490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24" name="テキスト ボックス 23">
                <a:extLst>
                  <a:ext uri="{FF2B5EF4-FFF2-40B4-BE49-F238E27FC236}">
                    <a16:creationId xmlns:a16="http://schemas.microsoft.com/office/drawing/2014/main" id="{CD5DF622-5544-4C4F-A4CF-11062901F34C}"/>
                  </a:ext>
                </a:extLst>
              </p:cNvPr>
              <p:cNvSpPr txBox="1">
                <a:spLocks noRot="1" noChangeAspect="1" noMove="1" noResize="1" noEditPoints="1" noAdjustHandles="1" noChangeArrowheads="1" noChangeShapeType="1" noTextEdit="1"/>
              </p:cNvSpPr>
              <p:nvPr/>
            </p:nvSpPr>
            <p:spPr>
              <a:xfrm>
                <a:off x="4194608" y="3331322"/>
                <a:ext cx="297583" cy="461665"/>
              </a:xfrm>
              <a:prstGeom prst="rect">
                <a:avLst/>
              </a:prstGeom>
              <a:blipFill>
                <a:blip r:embed="rId4"/>
                <a:stretch>
                  <a:fillRect l="-80000" r="-4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345D0D89-056E-4E2E-B932-1C3504398F8C}"/>
                  </a:ext>
                </a:extLst>
              </p:cNvPr>
              <p:cNvSpPr/>
              <p:nvPr/>
            </p:nvSpPr>
            <p:spPr>
              <a:xfrm>
                <a:off x="8059211" y="3079940"/>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585" b="1" i="1">
                              <a:latin typeface="Cambria Math" charset="0"/>
                              <a:ea typeface="Hiragino Kaku Gothic ProN" charset="-128"/>
                            </a:rPr>
                          </m:ctrlPr>
                        </m:accPr>
                        <m:e>
                          <m:r>
                            <a:rPr lang="en-US" altLang="ja-JP" sz="2585" b="1" i="1">
                              <a:latin typeface="Cambria Math" charset="0"/>
                              <a:ea typeface="Hiragino Kaku Gothic ProN" charset="-128"/>
                            </a:rPr>
                            <m:t>𝑿</m:t>
                          </m:r>
                        </m:e>
                      </m:acc>
                    </m:oMath>
                  </m:oMathPara>
                </a14:m>
                <a:endParaRPr lang="ja-JP" altLang="en-US" sz="2585" dirty="0"/>
              </a:p>
            </p:txBody>
          </p:sp>
        </mc:Choice>
        <mc:Fallback xmlns="">
          <p:sp>
            <p:nvSpPr>
              <p:cNvPr id="21" name="正方形/長方形 20">
                <a:extLst>
                  <a:ext uri="{FF2B5EF4-FFF2-40B4-BE49-F238E27FC236}">
                    <a16:creationId xmlns:a16="http://schemas.microsoft.com/office/drawing/2014/main" id="{345D0D89-056E-4E2E-B932-1C3504398F8C}"/>
                  </a:ext>
                </a:extLst>
              </p:cNvPr>
              <p:cNvSpPr>
                <a:spLocks noRot="1" noChangeAspect="1" noMove="1" noResize="1" noEditPoints="1" noAdjustHandles="1" noChangeArrowheads="1" noChangeShapeType="1" noTextEdit="1"/>
              </p:cNvSpPr>
              <p:nvPr/>
            </p:nvSpPr>
            <p:spPr>
              <a:xfrm>
                <a:off x="8059211" y="3079940"/>
                <a:ext cx="1487422" cy="49013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A415B602-9855-46C0-88F5-7A730EBA1FBD}"/>
                  </a:ext>
                </a:extLst>
              </p:cNvPr>
              <p:cNvSpPr/>
              <p:nvPr/>
            </p:nvSpPr>
            <p:spPr>
              <a:xfrm>
                <a:off x="2057400" y="2396478"/>
                <a:ext cx="2562166"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x-none" altLang="x-none" i="1" smtClean="0">
                              <a:latin typeface="Cambria Math" charset="0"/>
                              <a:ea typeface="Hiragino Kaku Gothic ProN" charset="-128"/>
                            </a:rPr>
                          </m:ctrlPr>
                        </m:accPr>
                        <m:e>
                          <m:r>
                            <a:rPr lang="en-US" altLang="ja-JP" i="1">
                              <a:latin typeface="Cambria Math" charset="0"/>
                              <a:ea typeface="Hiragino Kaku Gothic ProN" charset="-128"/>
                            </a:rPr>
                            <m:t>𝑋</m:t>
                          </m:r>
                        </m:e>
                      </m:acc>
                      <m:r>
                        <a:rPr lang="en-US" altLang="ja-JP" i="1">
                          <a:latin typeface="Cambria Math" panose="02040503050406030204" pitchFamily="18" charset="0"/>
                          <a:ea typeface="Hiragino Kaku Gothic ProN" charset="-128"/>
                        </a:rPr>
                        <m:t>~</m:t>
                      </m:r>
                      <m:r>
                        <a:rPr lang="en-US" altLang="ja-JP" i="1">
                          <a:latin typeface="Cambria Math" panose="02040503050406030204" pitchFamily="18" charset="0"/>
                          <a:ea typeface="Hiragino Kaku Gothic ProN" charset="-128"/>
                        </a:rPr>
                        <m:t>𝑁</m:t>
                      </m:r>
                      <m:r>
                        <a:rPr lang="en-US" altLang="ja-JP" i="1">
                          <a:latin typeface="Cambria Math" panose="02040503050406030204" pitchFamily="18" charset="0"/>
                          <a:ea typeface="Hiragino Kaku Gothic ProN" charset="-128"/>
                        </a:rPr>
                        <m:t>(500,8)</m:t>
                      </m:r>
                    </m:oMath>
                  </m:oMathPara>
                </a14:m>
                <a:endParaRPr lang="ja-JP" altLang="en-US" sz="2585" dirty="0"/>
              </a:p>
            </p:txBody>
          </p:sp>
        </mc:Choice>
        <mc:Fallback xmlns="">
          <p:sp>
            <p:nvSpPr>
              <p:cNvPr id="26" name="正方形/長方形 25">
                <a:extLst>
                  <a:ext uri="{FF2B5EF4-FFF2-40B4-BE49-F238E27FC236}">
                    <a16:creationId xmlns:a16="http://schemas.microsoft.com/office/drawing/2014/main" id="{A415B602-9855-46C0-88F5-7A730EBA1FBD}"/>
                  </a:ext>
                </a:extLst>
              </p:cNvPr>
              <p:cNvSpPr>
                <a:spLocks noRot="1" noChangeAspect="1" noMove="1" noResize="1" noEditPoints="1" noAdjustHandles="1" noChangeArrowheads="1" noChangeShapeType="1" noTextEdit="1"/>
              </p:cNvSpPr>
              <p:nvPr/>
            </p:nvSpPr>
            <p:spPr>
              <a:xfrm>
                <a:off x="2057400" y="2396478"/>
                <a:ext cx="2562166" cy="400110"/>
              </a:xfrm>
              <a:prstGeom prst="rect">
                <a:avLst/>
              </a:prstGeom>
              <a:blipFill>
                <a:blip r:embed="rId6"/>
                <a:stretch>
                  <a:fillRect b="-12500"/>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4EA3071C-E47D-4EE7-B924-62B82ADA729C}"/>
              </a:ext>
            </a:extLst>
          </p:cNvPr>
          <p:cNvCxnSpPr>
            <a:cxnSpLocks/>
          </p:cNvCxnSpPr>
          <p:nvPr/>
        </p:nvCxnSpPr>
        <p:spPr bwMode="auto">
          <a:xfrm>
            <a:off x="4343400" y="3104955"/>
            <a:ext cx="2743200" cy="0"/>
          </a:xfrm>
          <a:prstGeom prst="straightConnector1">
            <a:avLst/>
          </a:prstGeom>
          <a:solidFill>
            <a:schemeClr val="accent1"/>
          </a:solidFill>
          <a:ln w="38100" cap="flat" cmpd="sng" algn="ctr">
            <a:solidFill>
              <a:srgbClr val="0033CC"/>
            </a:solidFill>
            <a:prstDash val="solid"/>
            <a:round/>
            <a:headEnd type="triangle"/>
            <a:tailEnd type="triangle"/>
          </a:ln>
          <a:effectLst/>
        </p:spPr>
      </p:cxnSp>
      <p:sp>
        <p:nvSpPr>
          <p:cNvPr id="20" name="正方形/長方形 19">
            <a:extLst>
              <a:ext uri="{FF2B5EF4-FFF2-40B4-BE49-F238E27FC236}">
                <a16:creationId xmlns:a16="http://schemas.microsoft.com/office/drawing/2014/main" id="{50C092F6-2E32-4B03-8EB4-FF2F73DD6DE3}"/>
              </a:ext>
            </a:extLst>
          </p:cNvPr>
          <p:cNvSpPr/>
          <p:nvPr/>
        </p:nvSpPr>
        <p:spPr>
          <a:xfrm>
            <a:off x="3733800" y="1214373"/>
            <a:ext cx="3645863" cy="369332"/>
          </a:xfrm>
          <a:prstGeom prst="rect">
            <a:avLst/>
          </a:prstGeom>
        </p:spPr>
        <p:txBody>
          <a:bodyPr wrap="square">
            <a:spAutoFit/>
          </a:bodyPr>
          <a:lstStyle/>
          <a:p>
            <a:r>
              <a:rPr lang="ja-JP" altLang="en-US" sz="1800" b="1" dirty="0">
                <a:latin typeface="メイリオ" panose="020B0604030504040204" pitchFamily="50" charset="-128"/>
                <a:ea typeface="メイリオ" panose="020B0604030504040204" pitchFamily="50" charset="-128"/>
              </a:rPr>
              <a:t>標本平均の分布</a:t>
            </a:r>
          </a:p>
        </p:txBody>
      </p:sp>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980D353F-987E-E64B-8EAC-F243DDC1A7D0}"/>
                  </a:ext>
                </a:extLst>
              </p:cNvPr>
              <p:cNvSpPr/>
              <p:nvPr/>
            </p:nvSpPr>
            <p:spPr>
              <a:xfrm>
                <a:off x="2442037" y="5204402"/>
                <a:ext cx="2562166"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i="1" smtClean="0">
                          <a:latin typeface="Cambria Math" panose="02040503050406030204" pitchFamily="18" charset="0"/>
                          <a:ea typeface="Hiragino Kaku Gothic ProN" charset="-128"/>
                        </a:rPr>
                        <m:t>𝑁</m:t>
                      </m:r>
                      <m:r>
                        <a:rPr lang="en-US" altLang="ja-JP" i="1" smtClean="0">
                          <a:latin typeface="Cambria Math" panose="02040503050406030204" pitchFamily="18" charset="0"/>
                          <a:ea typeface="Hiragino Kaku Gothic ProN" charset="-128"/>
                        </a:rPr>
                        <m:t>(0,1)</m:t>
                      </m:r>
                    </m:oMath>
                  </m:oMathPara>
                </a14:m>
                <a:endParaRPr lang="ja-JP" altLang="en-US" sz="2585" dirty="0"/>
              </a:p>
            </p:txBody>
          </p:sp>
        </mc:Choice>
        <mc:Fallback xmlns="">
          <p:sp>
            <p:nvSpPr>
              <p:cNvPr id="33" name="正方形/長方形 32">
                <a:extLst>
                  <a:ext uri="{FF2B5EF4-FFF2-40B4-BE49-F238E27FC236}">
                    <a16:creationId xmlns:a16="http://schemas.microsoft.com/office/drawing/2014/main" id="{980D353F-987E-E64B-8EAC-F243DDC1A7D0}"/>
                  </a:ext>
                </a:extLst>
              </p:cNvPr>
              <p:cNvSpPr>
                <a:spLocks noRot="1" noChangeAspect="1" noMove="1" noResize="1" noEditPoints="1" noAdjustHandles="1" noChangeArrowheads="1" noChangeShapeType="1" noTextEdit="1"/>
              </p:cNvSpPr>
              <p:nvPr/>
            </p:nvSpPr>
            <p:spPr>
              <a:xfrm>
                <a:off x="2442037" y="5204402"/>
                <a:ext cx="2562166" cy="400110"/>
              </a:xfrm>
              <a:prstGeom prst="rect">
                <a:avLst/>
              </a:prstGeom>
              <a:blipFill>
                <a:blip r:embed="rId7"/>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B3D0FF51-58FB-A449-84E9-48E64DB1C3E3}"/>
                  </a:ext>
                </a:extLst>
              </p:cNvPr>
              <p:cNvSpPr txBox="1"/>
              <p:nvPr/>
            </p:nvSpPr>
            <p:spPr>
              <a:xfrm>
                <a:off x="1930386" y="3707861"/>
                <a:ext cx="1828474" cy="6472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215" i="1" smtClean="0">
                          <a:latin typeface="Cambria Math" charset="0"/>
                        </a:rPr>
                        <m:t>𝑧</m:t>
                      </m:r>
                      <m:r>
                        <a:rPr kumimoji="1" lang="en-US" altLang="ja-JP" sz="2215" i="1" smtClean="0">
                          <a:latin typeface="Cambria Math" charset="0"/>
                        </a:rPr>
                        <m:t>=</m:t>
                      </m:r>
                      <m:f>
                        <m:fPr>
                          <m:ctrlPr>
                            <a:rPr kumimoji="1" lang="mr-IN" altLang="ja-JP" sz="2215" i="1">
                              <a:latin typeface="Cambria Math" panose="02040503050406030204" pitchFamily="18" charset="0"/>
                            </a:rPr>
                          </m:ctrlPr>
                        </m:fPr>
                        <m:num>
                          <m:r>
                            <a:rPr kumimoji="1" lang="en-US" altLang="ja-JP" sz="2215" i="1">
                              <a:latin typeface="Cambria Math" charset="0"/>
                            </a:rPr>
                            <m:t>𝑥</m:t>
                          </m:r>
                          <m:r>
                            <a:rPr kumimoji="1" lang="en-US" altLang="ja-JP" sz="2215" i="1">
                              <a:latin typeface="Cambria Math" charset="0"/>
                            </a:rPr>
                            <m:t>−500</m:t>
                          </m:r>
                        </m:num>
                        <m:den>
                          <m:r>
                            <a:rPr kumimoji="1" lang="en-US" altLang="ja-JP" sz="2215" b="0" i="1" smtClean="0">
                              <a:latin typeface="Cambria Math" panose="02040503050406030204" pitchFamily="18" charset="0"/>
                            </a:rPr>
                            <m:t>8</m:t>
                          </m:r>
                        </m:den>
                      </m:f>
                    </m:oMath>
                  </m:oMathPara>
                </a14:m>
                <a:endParaRPr kumimoji="1" lang="ja-JP" altLang="en-US" sz="2215" dirty="0"/>
              </a:p>
            </p:txBody>
          </p:sp>
        </mc:Choice>
        <mc:Fallback xmlns="">
          <p:sp>
            <p:nvSpPr>
              <p:cNvPr id="36" name="テキスト ボックス 35">
                <a:extLst>
                  <a:ext uri="{FF2B5EF4-FFF2-40B4-BE49-F238E27FC236}">
                    <a16:creationId xmlns:a16="http://schemas.microsoft.com/office/drawing/2014/main" id="{B3D0FF51-58FB-A449-84E9-48E64DB1C3E3}"/>
                  </a:ext>
                </a:extLst>
              </p:cNvPr>
              <p:cNvSpPr txBox="1">
                <a:spLocks noRot="1" noChangeAspect="1" noMove="1" noResize="1" noEditPoints="1" noAdjustHandles="1" noChangeArrowheads="1" noChangeShapeType="1" noTextEdit="1"/>
              </p:cNvSpPr>
              <p:nvPr/>
            </p:nvSpPr>
            <p:spPr>
              <a:xfrm>
                <a:off x="1930386" y="3707861"/>
                <a:ext cx="1828474" cy="647293"/>
              </a:xfrm>
              <a:prstGeom prst="rect">
                <a:avLst/>
              </a:prstGeom>
              <a:blipFill>
                <a:blip r:embed="rId8"/>
                <a:stretch>
                  <a:fillRect t="-3846" b="-11538"/>
                </a:stretch>
              </a:blipFill>
            </p:spPr>
            <p:txBody>
              <a:bodyPr/>
              <a:lstStyle/>
              <a:p>
                <a:r>
                  <a:rPr lang="ja-JP" altLang="en-US">
                    <a:noFill/>
                  </a:rPr>
                  <a:t> </a:t>
                </a:r>
              </a:p>
            </p:txBody>
          </p:sp>
        </mc:Fallback>
      </mc:AlternateContent>
      <p:sp>
        <p:nvSpPr>
          <p:cNvPr id="37" name="角丸四角形 36">
            <a:extLst>
              <a:ext uri="{FF2B5EF4-FFF2-40B4-BE49-F238E27FC236}">
                <a16:creationId xmlns:a16="http://schemas.microsoft.com/office/drawing/2014/main" id="{455E8F82-3D84-B046-9AA3-88656E50C58A}"/>
              </a:ext>
            </a:extLst>
          </p:cNvPr>
          <p:cNvSpPr/>
          <p:nvPr/>
        </p:nvSpPr>
        <p:spPr>
          <a:xfrm>
            <a:off x="1894646" y="3598706"/>
            <a:ext cx="1828474" cy="841543"/>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8" name="矢印: 下 27">
            <a:extLst>
              <a:ext uri="{FF2B5EF4-FFF2-40B4-BE49-F238E27FC236}">
                <a16:creationId xmlns:a16="http://schemas.microsoft.com/office/drawing/2014/main" id="{8F47D72C-4993-AE43-8A91-ACECEC2D188B}"/>
              </a:ext>
            </a:extLst>
          </p:cNvPr>
          <p:cNvSpPr/>
          <p:nvPr/>
        </p:nvSpPr>
        <p:spPr bwMode="auto">
          <a:xfrm>
            <a:off x="2618383" y="2769815"/>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39" name="矢印: 下 30">
            <a:extLst>
              <a:ext uri="{FF2B5EF4-FFF2-40B4-BE49-F238E27FC236}">
                <a16:creationId xmlns:a16="http://schemas.microsoft.com/office/drawing/2014/main" id="{77116EC7-2478-104C-9BCF-F4642FB2BDF3}"/>
              </a:ext>
            </a:extLst>
          </p:cNvPr>
          <p:cNvSpPr/>
          <p:nvPr/>
        </p:nvSpPr>
        <p:spPr bwMode="auto">
          <a:xfrm>
            <a:off x="2618383" y="4543935"/>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C21C9EC2-5F22-E649-9615-038D43A274B5}"/>
                  </a:ext>
                </a:extLst>
              </p:cNvPr>
              <p:cNvSpPr txBox="1"/>
              <p:nvPr/>
            </p:nvSpPr>
            <p:spPr>
              <a:xfrm>
                <a:off x="7056896" y="6074879"/>
                <a:ext cx="2975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メイリオ" panose="020B0604030504040204" pitchFamily="50" charset="-128"/>
                        </a:rPr>
                        <m:t>1.25</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19" name="テキスト ボックス 18">
                <a:extLst>
                  <a:ext uri="{FF2B5EF4-FFF2-40B4-BE49-F238E27FC236}">
                    <a16:creationId xmlns:a16="http://schemas.microsoft.com/office/drawing/2014/main" id="{C21C9EC2-5F22-E649-9615-038D43A274B5}"/>
                  </a:ext>
                </a:extLst>
              </p:cNvPr>
              <p:cNvSpPr txBox="1">
                <a:spLocks noRot="1" noChangeAspect="1" noMove="1" noResize="1" noEditPoints="1" noAdjustHandles="1" noChangeArrowheads="1" noChangeShapeType="1" noTextEdit="1"/>
              </p:cNvSpPr>
              <p:nvPr/>
            </p:nvSpPr>
            <p:spPr>
              <a:xfrm>
                <a:off x="7056896" y="6074879"/>
                <a:ext cx="297583" cy="461665"/>
              </a:xfrm>
              <a:prstGeom prst="rect">
                <a:avLst/>
              </a:prstGeom>
              <a:blipFill>
                <a:blip r:embed="rId9"/>
                <a:stretch>
                  <a:fillRect l="-95833" r="-6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FDE560C3-7EDD-E544-A74C-1212DC848546}"/>
                  </a:ext>
                </a:extLst>
              </p:cNvPr>
              <p:cNvSpPr txBox="1"/>
              <p:nvPr/>
            </p:nvSpPr>
            <p:spPr>
              <a:xfrm>
                <a:off x="6937808" y="3328039"/>
                <a:ext cx="2975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メイリオ" panose="020B0604030504040204" pitchFamily="50" charset="-128"/>
                        </a:rPr>
                        <m:t>510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23" name="テキスト ボックス 22">
                <a:extLst>
                  <a:ext uri="{FF2B5EF4-FFF2-40B4-BE49-F238E27FC236}">
                    <a16:creationId xmlns:a16="http://schemas.microsoft.com/office/drawing/2014/main" id="{FDE560C3-7EDD-E544-A74C-1212DC848546}"/>
                  </a:ext>
                </a:extLst>
              </p:cNvPr>
              <p:cNvSpPr txBox="1">
                <a:spLocks noRot="1" noChangeAspect="1" noMove="1" noResize="1" noEditPoints="1" noAdjustHandles="1" noChangeArrowheads="1" noChangeShapeType="1" noTextEdit="1"/>
              </p:cNvSpPr>
              <p:nvPr/>
            </p:nvSpPr>
            <p:spPr>
              <a:xfrm>
                <a:off x="6937808" y="3328039"/>
                <a:ext cx="297583" cy="461665"/>
              </a:xfrm>
              <a:prstGeom prst="rect">
                <a:avLst/>
              </a:prstGeom>
              <a:blipFill>
                <a:blip r:embed="rId10"/>
                <a:stretch>
                  <a:fillRect l="-80000" r="-4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00034DF7-5C81-F74C-86FE-B94187463CBD}"/>
                  </a:ext>
                </a:extLst>
              </p:cNvPr>
              <p:cNvSpPr/>
              <p:nvPr/>
            </p:nvSpPr>
            <p:spPr>
              <a:xfrm>
                <a:off x="5943600" y="5101458"/>
                <a:ext cx="1143000" cy="433196"/>
              </a:xfrm>
              <a:prstGeom prst="rect">
                <a:avLst/>
              </a:prstGeom>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panose="02040503050406030204" pitchFamily="18" charset="0"/>
                        </a:rPr>
                        <m:t>𝟎</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𝟑𝟗𝟒𝟒</m:t>
                      </m:r>
                    </m:oMath>
                  </m:oMathPara>
                </a14:m>
                <a:endParaRPr lang="ja-JP" altLang="en-US" sz="2215" dirty="0"/>
              </a:p>
            </p:txBody>
          </p:sp>
        </mc:Choice>
        <mc:Fallback xmlns="">
          <p:sp>
            <p:nvSpPr>
              <p:cNvPr id="25" name="正方形/長方形 24">
                <a:extLst>
                  <a:ext uri="{FF2B5EF4-FFF2-40B4-BE49-F238E27FC236}">
                    <a16:creationId xmlns:a16="http://schemas.microsoft.com/office/drawing/2014/main" id="{00034DF7-5C81-F74C-86FE-B94187463CBD}"/>
                  </a:ext>
                </a:extLst>
              </p:cNvPr>
              <p:cNvSpPr>
                <a:spLocks noRot="1" noChangeAspect="1" noMove="1" noResize="1" noEditPoints="1" noAdjustHandles="1" noChangeArrowheads="1" noChangeShapeType="1" noTextEdit="1"/>
              </p:cNvSpPr>
              <p:nvPr/>
            </p:nvSpPr>
            <p:spPr>
              <a:xfrm>
                <a:off x="5943600" y="5101458"/>
                <a:ext cx="1143000" cy="433196"/>
              </a:xfrm>
              <a:prstGeom prst="rect">
                <a:avLst/>
              </a:prstGeom>
              <a:blipFill>
                <a:blip r:embed="rId11"/>
                <a:stretch>
                  <a:fillRect l="-3297"/>
                </a:stretch>
              </a:blipFill>
              <a:ln>
                <a:solidFill>
                  <a:schemeClr val="accent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8169EC1D-9CFE-DC4B-AB76-2F49788C882F}"/>
                  </a:ext>
                </a:extLst>
              </p:cNvPr>
              <p:cNvSpPr/>
              <p:nvPr/>
            </p:nvSpPr>
            <p:spPr>
              <a:xfrm>
                <a:off x="8229600" y="5752576"/>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x-none" sz="2585" b="1" i="1" smtClean="0">
                          <a:latin typeface="Cambria Math" panose="02040503050406030204" pitchFamily="18" charset="0"/>
                          <a:ea typeface="Hiragino Kaku Gothic ProN" charset="-128"/>
                        </a:rPr>
                        <m:t>𝒁</m:t>
                      </m:r>
                    </m:oMath>
                  </m:oMathPara>
                </a14:m>
                <a:endParaRPr lang="ja-JP" altLang="en-US" sz="2585" dirty="0"/>
              </a:p>
            </p:txBody>
          </p:sp>
        </mc:Choice>
        <mc:Fallback xmlns="">
          <p:sp>
            <p:nvSpPr>
              <p:cNvPr id="27" name="正方形/長方形 26">
                <a:extLst>
                  <a:ext uri="{FF2B5EF4-FFF2-40B4-BE49-F238E27FC236}">
                    <a16:creationId xmlns:a16="http://schemas.microsoft.com/office/drawing/2014/main" id="{8169EC1D-9CFE-DC4B-AB76-2F49788C882F}"/>
                  </a:ext>
                </a:extLst>
              </p:cNvPr>
              <p:cNvSpPr>
                <a:spLocks noRot="1" noChangeAspect="1" noMove="1" noResize="1" noEditPoints="1" noAdjustHandles="1" noChangeArrowheads="1" noChangeShapeType="1" noTextEdit="1"/>
              </p:cNvSpPr>
              <p:nvPr/>
            </p:nvSpPr>
            <p:spPr>
              <a:xfrm>
                <a:off x="8229600" y="5752576"/>
                <a:ext cx="1487422" cy="490134"/>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DB7E5FE1-DA0E-DD4B-9E9C-702D29B3C32D}"/>
                  </a:ext>
                </a:extLst>
              </p:cNvPr>
              <p:cNvSpPr/>
              <p:nvPr/>
            </p:nvSpPr>
            <p:spPr>
              <a:xfrm>
                <a:off x="4745425" y="5128892"/>
                <a:ext cx="1143000" cy="433196"/>
              </a:xfrm>
              <a:prstGeom prst="rect">
                <a:avLst/>
              </a:prstGeom>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smtClean="0">
                          <a:latin typeface="Cambria Math" panose="02040503050406030204" pitchFamily="18" charset="0"/>
                        </a:rPr>
                        <m:t>𝟎</m:t>
                      </m:r>
                      <m:r>
                        <a:rPr lang="en-US" altLang="ja-JP" sz="2215" b="1" i="1" smtClean="0">
                          <a:latin typeface="Cambria Math" panose="02040503050406030204" pitchFamily="18" charset="0"/>
                        </a:rPr>
                        <m:t>.</m:t>
                      </m:r>
                      <m:r>
                        <a:rPr lang="en-US" altLang="ja-JP" sz="2215" b="1" i="1" smtClean="0">
                          <a:latin typeface="Cambria Math" panose="02040503050406030204" pitchFamily="18" charset="0"/>
                        </a:rPr>
                        <m:t>𝟓</m:t>
                      </m:r>
                    </m:oMath>
                  </m:oMathPara>
                </a14:m>
                <a:endParaRPr lang="ja-JP" altLang="en-US" sz="2215" dirty="0"/>
              </a:p>
            </p:txBody>
          </p:sp>
        </mc:Choice>
        <mc:Fallback xmlns="">
          <p:sp>
            <p:nvSpPr>
              <p:cNvPr id="29" name="正方形/長方形 28">
                <a:extLst>
                  <a:ext uri="{FF2B5EF4-FFF2-40B4-BE49-F238E27FC236}">
                    <a16:creationId xmlns:a16="http://schemas.microsoft.com/office/drawing/2014/main" id="{DB7E5FE1-DA0E-DD4B-9E9C-702D29B3C32D}"/>
                  </a:ext>
                </a:extLst>
              </p:cNvPr>
              <p:cNvSpPr>
                <a:spLocks noRot="1" noChangeAspect="1" noMove="1" noResize="1" noEditPoints="1" noAdjustHandles="1" noChangeArrowheads="1" noChangeShapeType="1" noTextEdit="1"/>
              </p:cNvSpPr>
              <p:nvPr/>
            </p:nvSpPr>
            <p:spPr>
              <a:xfrm>
                <a:off x="4745425" y="5128892"/>
                <a:ext cx="1143000" cy="433196"/>
              </a:xfrm>
              <a:prstGeom prst="rect">
                <a:avLst/>
              </a:prstGeom>
              <a:blipFill>
                <a:blip r:embed="rId13"/>
                <a:stretch>
                  <a:fillRect/>
                </a:stretch>
              </a:blipFill>
              <a:ln>
                <a:solidFill>
                  <a:schemeClr val="accent1"/>
                </a:solidFill>
              </a:ln>
            </p:spPr>
            <p:txBody>
              <a:bodyPr/>
              <a:lstStyle/>
              <a:p>
                <a:r>
                  <a:rPr lang="ja-JP" altLang="en-US">
                    <a:noFill/>
                  </a:rPr>
                  <a:t> </a:t>
                </a:r>
              </a:p>
            </p:txBody>
          </p:sp>
        </mc:Fallback>
      </mc:AlternateContent>
    </p:spTree>
    <p:extLst>
      <p:ext uri="{BB962C8B-B14F-4D97-AF65-F5344CB8AC3E}">
        <p14:creationId xmlns:p14="http://schemas.microsoft.com/office/powerpoint/2010/main" val="320294017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a:extLst>
              <a:ext uri="{FF2B5EF4-FFF2-40B4-BE49-F238E27FC236}">
                <a16:creationId xmlns:a16="http://schemas.microsoft.com/office/drawing/2014/main" id="{E923A0D7-327B-D94E-905B-EC30A1470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65" y="4268007"/>
            <a:ext cx="10568516" cy="1751489"/>
          </a:xfrm>
          <a:prstGeom prst="rect">
            <a:avLst/>
          </a:prstGeom>
        </p:spPr>
      </p:pic>
      <p:sp>
        <p:nvSpPr>
          <p:cNvPr id="2" name="タイトル 1"/>
          <p:cNvSpPr>
            <a:spLocks noGrp="1"/>
          </p:cNvSpPr>
          <p:nvPr>
            <p:ph type="title"/>
          </p:nvPr>
        </p:nvSpPr>
        <p:spPr/>
        <p:txBody>
          <a:bodyPr/>
          <a:lstStyle/>
          <a:p>
            <a:r>
              <a:rPr lang="en-US" altLang="ja-JP" dirty="0"/>
              <a:t>(1)</a:t>
            </a:r>
            <a:r>
              <a:rPr lang="ja-JP" altLang="ja-JP"/>
              <a:t>区間</a:t>
            </a:r>
            <a:r>
              <a:rPr lang="en-US" altLang="ja-JP" dirty="0"/>
              <a:t> [490, 510] </a:t>
            </a:r>
            <a:r>
              <a:rPr lang="ja-JP" altLang="ja-JP" dirty="0"/>
              <a:t>に入る確率</a:t>
            </a:r>
            <a:endParaRPr kumimoji="1" lang="ja-JP" altLang="en-US" dirty="0"/>
          </a:p>
        </p:txBody>
      </p:sp>
      <p:pic>
        <p:nvPicPr>
          <p:cNvPr id="22" name="図 21">
            <a:extLst>
              <a:ext uri="{FF2B5EF4-FFF2-40B4-BE49-F238E27FC236}">
                <a16:creationId xmlns:a16="http://schemas.microsoft.com/office/drawing/2014/main" id="{E164E87F-8173-4CE7-A0AC-23B1C657828B}"/>
              </a:ext>
            </a:extLst>
          </p:cNvPr>
          <p:cNvPicPr>
            <a:picLocks/>
          </p:cNvPicPr>
          <p:nvPr/>
        </p:nvPicPr>
        <p:blipFill>
          <a:blip r:embed="rId3"/>
          <a:stretch>
            <a:fillRect/>
          </a:stretch>
        </p:blipFill>
        <p:spPr>
          <a:xfrm>
            <a:off x="2895600" y="1539944"/>
            <a:ext cx="5708786" cy="1751562"/>
          </a:xfrm>
          <a:prstGeom prst="rect">
            <a:avLst/>
          </a:prstGeom>
        </p:spPr>
      </p:pic>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D5DF622-5544-4C4F-A4CF-11062901F34C}"/>
                  </a:ext>
                </a:extLst>
              </p:cNvPr>
              <p:cNvSpPr txBox="1"/>
              <p:nvPr/>
            </p:nvSpPr>
            <p:spPr>
              <a:xfrm>
                <a:off x="4194608" y="3331322"/>
                <a:ext cx="2975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メイリオ" panose="020B0604030504040204" pitchFamily="50" charset="-128"/>
                        </a:rPr>
                        <m:t>490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24" name="テキスト ボックス 23">
                <a:extLst>
                  <a:ext uri="{FF2B5EF4-FFF2-40B4-BE49-F238E27FC236}">
                    <a16:creationId xmlns:a16="http://schemas.microsoft.com/office/drawing/2014/main" id="{CD5DF622-5544-4C4F-A4CF-11062901F34C}"/>
                  </a:ext>
                </a:extLst>
              </p:cNvPr>
              <p:cNvSpPr txBox="1">
                <a:spLocks noRot="1" noChangeAspect="1" noMove="1" noResize="1" noEditPoints="1" noAdjustHandles="1" noChangeArrowheads="1" noChangeShapeType="1" noTextEdit="1"/>
              </p:cNvSpPr>
              <p:nvPr/>
            </p:nvSpPr>
            <p:spPr>
              <a:xfrm>
                <a:off x="4194608" y="3331322"/>
                <a:ext cx="297583" cy="461665"/>
              </a:xfrm>
              <a:prstGeom prst="rect">
                <a:avLst/>
              </a:prstGeom>
              <a:blipFill>
                <a:blip r:embed="rId4"/>
                <a:stretch>
                  <a:fillRect l="-80000" r="-4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345D0D89-056E-4E2E-B932-1C3504398F8C}"/>
                  </a:ext>
                </a:extLst>
              </p:cNvPr>
              <p:cNvSpPr/>
              <p:nvPr/>
            </p:nvSpPr>
            <p:spPr>
              <a:xfrm>
                <a:off x="8059211" y="3079940"/>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585" b="1" i="1">
                              <a:latin typeface="Cambria Math" charset="0"/>
                              <a:ea typeface="Hiragino Kaku Gothic ProN" charset="-128"/>
                            </a:rPr>
                          </m:ctrlPr>
                        </m:accPr>
                        <m:e>
                          <m:r>
                            <a:rPr lang="en-US" altLang="ja-JP" sz="2585" b="1" i="1">
                              <a:latin typeface="Cambria Math" charset="0"/>
                              <a:ea typeface="Hiragino Kaku Gothic ProN" charset="-128"/>
                            </a:rPr>
                            <m:t>𝑿</m:t>
                          </m:r>
                        </m:e>
                      </m:acc>
                    </m:oMath>
                  </m:oMathPara>
                </a14:m>
                <a:endParaRPr lang="ja-JP" altLang="en-US" sz="2585" dirty="0"/>
              </a:p>
            </p:txBody>
          </p:sp>
        </mc:Choice>
        <mc:Fallback xmlns="">
          <p:sp>
            <p:nvSpPr>
              <p:cNvPr id="21" name="正方形/長方形 20">
                <a:extLst>
                  <a:ext uri="{FF2B5EF4-FFF2-40B4-BE49-F238E27FC236}">
                    <a16:creationId xmlns:a16="http://schemas.microsoft.com/office/drawing/2014/main" id="{345D0D89-056E-4E2E-B932-1C3504398F8C}"/>
                  </a:ext>
                </a:extLst>
              </p:cNvPr>
              <p:cNvSpPr>
                <a:spLocks noRot="1" noChangeAspect="1" noMove="1" noResize="1" noEditPoints="1" noAdjustHandles="1" noChangeArrowheads="1" noChangeShapeType="1" noTextEdit="1"/>
              </p:cNvSpPr>
              <p:nvPr/>
            </p:nvSpPr>
            <p:spPr>
              <a:xfrm>
                <a:off x="8059211" y="3079940"/>
                <a:ext cx="1487422" cy="490134"/>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A415B602-9855-46C0-88F5-7A730EBA1FBD}"/>
                  </a:ext>
                </a:extLst>
              </p:cNvPr>
              <p:cNvSpPr/>
              <p:nvPr/>
            </p:nvSpPr>
            <p:spPr>
              <a:xfrm>
                <a:off x="2057400" y="2396478"/>
                <a:ext cx="2562166"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x-none" altLang="x-none" i="1" smtClean="0">
                              <a:latin typeface="Cambria Math" charset="0"/>
                              <a:ea typeface="Hiragino Kaku Gothic ProN" charset="-128"/>
                            </a:rPr>
                          </m:ctrlPr>
                        </m:accPr>
                        <m:e>
                          <m:r>
                            <a:rPr lang="en-US" altLang="ja-JP" i="1">
                              <a:latin typeface="Cambria Math" charset="0"/>
                              <a:ea typeface="Hiragino Kaku Gothic ProN" charset="-128"/>
                            </a:rPr>
                            <m:t>𝑋</m:t>
                          </m:r>
                        </m:e>
                      </m:acc>
                      <m:r>
                        <a:rPr lang="en-US" altLang="ja-JP" i="1">
                          <a:latin typeface="Cambria Math" panose="02040503050406030204" pitchFamily="18" charset="0"/>
                          <a:ea typeface="Hiragino Kaku Gothic ProN" charset="-128"/>
                        </a:rPr>
                        <m:t>~</m:t>
                      </m:r>
                      <m:r>
                        <a:rPr lang="en-US" altLang="ja-JP" i="1">
                          <a:latin typeface="Cambria Math" panose="02040503050406030204" pitchFamily="18" charset="0"/>
                          <a:ea typeface="Hiragino Kaku Gothic ProN" charset="-128"/>
                        </a:rPr>
                        <m:t>𝑁</m:t>
                      </m:r>
                      <m:r>
                        <a:rPr lang="en-US" altLang="ja-JP" i="1">
                          <a:latin typeface="Cambria Math" panose="02040503050406030204" pitchFamily="18" charset="0"/>
                          <a:ea typeface="Hiragino Kaku Gothic ProN" charset="-128"/>
                        </a:rPr>
                        <m:t>(500,8)</m:t>
                      </m:r>
                    </m:oMath>
                  </m:oMathPara>
                </a14:m>
                <a:endParaRPr lang="ja-JP" altLang="en-US" sz="2585" dirty="0"/>
              </a:p>
            </p:txBody>
          </p:sp>
        </mc:Choice>
        <mc:Fallback xmlns="">
          <p:sp>
            <p:nvSpPr>
              <p:cNvPr id="26" name="正方形/長方形 25">
                <a:extLst>
                  <a:ext uri="{FF2B5EF4-FFF2-40B4-BE49-F238E27FC236}">
                    <a16:creationId xmlns:a16="http://schemas.microsoft.com/office/drawing/2014/main" id="{A415B602-9855-46C0-88F5-7A730EBA1FBD}"/>
                  </a:ext>
                </a:extLst>
              </p:cNvPr>
              <p:cNvSpPr>
                <a:spLocks noRot="1" noChangeAspect="1" noMove="1" noResize="1" noEditPoints="1" noAdjustHandles="1" noChangeArrowheads="1" noChangeShapeType="1" noTextEdit="1"/>
              </p:cNvSpPr>
              <p:nvPr/>
            </p:nvSpPr>
            <p:spPr>
              <a:xfrm>
                <a:off x="2057400" y="2396478"/>
                <a:ext cx="2562166" cy="400110"/>
              </a:xfrm>
              <a:prstGeom prst="rect">
                <a:avLst/>
              </a:prstGeom>
              <a:blipFill>
                <a:blip r:embed="rId6"/>
                <a:stretch>
                  <a:fillRect b="-12500"/>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4EA3071C-E47D-4EE7-B924-62B82ADA729C}"/>
              </a:ext>
            </a:extLst>
          </p:cNvPr>
          <p:cNvCxnSpPr>
            <a:cxnSpLocks/>
          </p:cNvCxnSpPr>
          <p:nvPr/>
        </p:nvCxnSpPr>
        <p:spPr bwMode="auto">
          <a:xfrm>
            <a:off x="4343400" y="3104955"/>
            <a:ext cx="2743200" cy="0"/>
          </a:xfrm>
          <a:prstGeom prst="straightConnector1">
            <a:avLst/>
          </a:prstGeom>
          <a:solidFill>
            <a:schemeClr val="accent1"/>
          </a:solidFill>
          <a:ln w="38100" cap="flat" cmpd="sng" algn="ctr">
            <a:solidFill>
              <a:srgbClr val="0033CC"/>
            </a:solidFill>
            <a:prstDash val="solid"/>
            <a:round/>
            <a:headEnd type="triangle"/>
            <a:tailEnd type="triangle"/>
          </a:ln>
          <a:effectLst/>
        </p:spPr>
      </p:cxnSp>
      <p:sp>
        <p:nvSpPr>
          <p:cNvPr id="20" name="正方形/長方形 19">
            <a:extLst>
              <a:ext uri="{FF2B5EF4-FFF2-40B4-BE49-F238E27FC236}">
                <a16:creationId xmlns:a16="http://schemas.microsoft.com/office/drawing/2014/main" id="{50C092F6-2E32-4B03-8EB4-FF2F73DD6DE3}"/>
              </a:ext>
            </a:extLst>
          </p:cNvPr>
          <p:cNvSpPr/>
          <p:nvPr/>
        </p:nvSpPr>
        <p:spPr>
          <a:xfrm>
            <a:off x="3733800" y="1214373"/>
            <a:ext cx="3645863" cy="369332"/>
          </a:xfrm>
          <a:prstGeom prst="rect">
            <a:avLst/>
          </a:prstGeom>
        </p:spPr>
        <p:txBody>
          <a:bodyPr wrap="square">
            <a:spAutoFit/>
          </a:bodyPr>
          <a:lstStyle/>
          <a:p>
            <a:r>
              <a:rPr lang="ja-JP" altLang="en-US" sz="1800" b="1" dirty="0">
                <a:latin typeface="メイリオ" panose="020B0604030504040204" pitchFamily="50" charset="-128"/>
                <a:ea typeface="メイリオ" panose="020B0604030504040204" pitchFamily="50" charset="-128"/>
              </a:rPr>
              <a:t>標本平均の分布</a:t>
            </a:r>
          </a:p>
        </p:txBody>
      </p:sp>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980D353F-987E-E64B-8EAC-F243DDC1A7D0}"/>
                  </a:ext>
                </a:extLst>
              </p:cNvPr>
              <p:cNvSpPr/>
              <p:nvPr/>
            </p:nvSpPr>
            <p:spPr>
              <a:xfrm>
                <a:off x="2442037" y="5204402"/>
                <a:ext cx="2562166"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i="1" smtClean="0">
                          <a:latin typeface="Cambria Math" panose="02040503050406030204" pitchFamily="18" charset="0"/>
                          <a:ea typeface="Hiragino Kaku Gothic ProN" charset="-128"/>
                        </a:rPr>
                        <m:t>𝑁</m:t>
                      </m:r>
                      <m:r>
                        <a:rPr lang="en-US" altLang="ja-JP" i="1" smtClean="0">
                          <a:latin typeface="Cambria Math" panose="02040503050406030204" pitchFamily="18" charset="0"/>
                          <a:ea typeface="Hiragino Kaku Gothic ProN" charset="-128"/>
                        </a:rPr>
                        <m:t>(0,1)</m:t>
                      </m:r>
                    </m:oMath>
                  </m:oMathPara>
                </a14:m>
                <a:endParaRPr lang="ja-JP" altLang="en-US" sz="2585" dirty="0"/>
              </a:p>
            </p:txBody>
          </p:sp>
        </mc:Choice>
        <mc:Fallback xmlns="">
          <p:sp>
            <p:nvSpPr>
              <p:cNvPr id="33" name="正方形/長方形 32">
                <a:extLst>
                  <a:ext uri="{FF2B5EF4-FFF2-40B4-BE49-F238E27FC236}">
                    <a16:creationId xmlns:a16="http://schemas.microsoft.com/office/drawing/2014/main" id="{980D353F-987E-E64B-8EAC-F243DDC1A7D0}"/>
                  </a:ext>
                </a:extLst>
              </p:cNvPr>
              <p:cNvSpPr>
                <a:spLocks noRot="1" noChangeAspect="1" noMove="1" noResize="1" noEditPoints="1" noAdjustHandles="1" noChangeArrowheads="1" noChangeShapeType="1" noTextEdit="1"/>
              </p:cNvSpPr>
              <p:nvPr/>
            </p:nvSpPr>
            <p:spPr>
              <a:xfrm>
                <a:off x="2442037" y="5204402"/>
                <a:ext cx="2562166" cy="400110"/>
              </a:xfrm>
              <a:prstGeom prst="rect">
                <a:avLst/>
              </a:prstGeom>
              <a:blipFill>
                <a:blip r:embed="rId7"/>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B3D0FF51-58FB-A449-84E9-48E64DB1C3E3}"/>
                  </a:ext>
                </a:extLst>
              </p:cNvPr>
              <p:cNvSpPr txBox="1"/>
              <p:nvPr/>
            </p:nvSpPr>
            <p:spPr>
              <a:xfrm>
                <a:off x="1930386" y="3707861"/>
                <a:ext cx="1828474" cy="6472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215" i="1" smtClean="0">
                          <a:latin typeface="Cambria Math" charset="0"/>
                        </a:rPr>
                        <m:t>𝑧</m:t>
                      </m:r>
                      <m:r>
                        <a:rPr kumimoji="1" lang="en-US" altLang="ja-JP" sz="2215" i="1" smtClean="0">
                          <a:latin typeface="Cambria Math" charset="0"/>
                        </a:rPr>
                        <m:t>=</m:t>
                      </m:r>
                      <m:f>
                        <m:fPr>
                          <m:ctrlPr>
                            <a:rPr kumimoji="1" lang="mr-IN" altLang="ja-JP" sz="2215" i="1">
                              <a:latin typeface="Cambria Math" panose="02040503050406030204" pitchFamily="18" charset="0"/>
                            </a:rPr>
                          </m:ctrlPr>
                        </m:fPr>
                        <m:num>
                          <m:r>
                            <a:rPr kumimoji="1" lang="en-US" altLang="ja-JP" sz="2215" i="1">
                              <a:latin typeface="Cambria Math" charset="0"/>
                            </a:rPr>
                            <m:t>𝑥</m:t>
                          </m:r>
                          <m:r>
                            <a:rPr kumimoji="1" lang="en-US" altLang="ja-JP" sz="2215" i="1">
                              <a:latin typeface="Cambria Math" charset="0"/>
                            </a:rPr>
                            <m:t>−500</m:t>
                          </m:r>
                        </m:num>
                        <m:den>
                          <m:r>
                            <a:rPr kumimoji="1" lang="en-US" altLang="ja-JP" sz="2215" b="0" i="1" smtClean="0">
                              <a:latin typeface="Cambria Math" panose="02040503050406030204" pitchFamily="18" charset="0"/>
                            </a:rPr>
                            <m:t>8</m:t>
                          </m:r>
                        </m:den>
                      </m:f>
                    </m:oMath>
                  </m:oMathPara>
                </a14:m>
                <a:endParaRPr kumimoji="1" lang="ja-JP" altLang="en-US" sz="2215" dirty="0"/>
              </a:p>
            </p:txBody>
          </p:sp>
        </mc:Choice>
        <mc:Fallback xmlns="">
          <p:sp>
            <p:nvSpPr>
              <p:cNvPr id="36" name="テキスト ボックス 35">
                <a:extLst>
                  <a:ext uri="{FF2B5EF4-FFF2-40B4-BE49-F238E27FC236}">
                    <a16:creationId xmlns:a16="http://schemas.microsoft.com/office/drawing/2014/main" id="{B3D0FF51-58FB-A449-84E9-48E64DB1C3E3}"/>
                  </a:ext>
                </a:extLst>
              </p:cNvPr>
              <p:cNvSpPr txBox="1">
                <a:spLocks noRot="1" noChangeAspect="1" noMove="1" noResize="1" noEditPoints="1" noAdjustHandles="1" noChangeArrowheads="1" noChangeShapeType="1" noTextEdit="1"/>
              </p:cNvSpPr>
              <p:nvPr/>
            </p:nvSpPr>
            <p:spPr>
              <a:xfrm>
                <a:off x="1930386" y="3707861"/>
                <a:ext cx="1828474" cy="647293"/>
              </a:xfrm>
              <a:prstGeom prst="rect">
                <a:avLst/>
              </a:prstGeom>
              <a:blipFill>
                <a:blip r:embed="rId8"/>
                <a:stretch>
                  <a:fillRect t="-3846" b="-11538"/>
                </a:stretch>
              </a:blipFill>
            </p:spPr>
            <p:txBody>
              <a:bodyPr/>
              <a:lstStyle/>
              <a:p>
                <a:r>
                  <a:rPr lang="ja-JP" altLang="en-US">
                    <a:noFill/>
                  </a:rPr>
                  <a:t> </a:t>
                </a:r>
              </a:p>
            </p:txBody>
          </p:sp>
        </mc:Fallback>
      </mc:AlternateContent>
      <p:sp>
        <p:nvSpPr>
          <p:cNvPr id="37" name="角丸四角形 36">
            <a:extLst>
              <a:ext uri="{FF2B5EF4-FFF2-40B4-BE49-F238E27FC236}">
                <a16:creationId xmlns:a16="http://schemas.microsoft.com/office/drawing/2014/main" id="{455E8F82-3D84-B046-9AA3-88656E50C58A}"/>
              </a:ext>
            </a:extLst>
          </p:cNvPr>
          <p:cNvSpPr/>
          <p:nvPr/>
        </p:nvSpPr>
        <p:spPr>
          <a:xfrm>
            <a:off x="1894646" y="3598706"/>
            <a:ext cx="1828474" cy="841543"/>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8" name="矢印: 下 27">
            <a:extLst>
              <a:ext uri="{FF2B5EF4-FFF2-40B4-BE49-F238E27FC236}">
                <a16:creationId xmlns:a16="http://schemas.microsoft.com/office/drawing/2014/main" id="{8F47D72C-4993-AE43-8A91-ACECEC2D188B}"/>
              </a:ext>
            </a:extLst>
          </p:cNvPr>
          <p:cNvSpPr/>
          <p:nvPr/>
        </p:nvSpPr>
        <p:spPr bwMode="auto">
          <a:xfrm>
            <a:off x="2618383" y="2769815"/>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39" name="矢印: 下 30">
            <a:extLst>
              <a:ext uri="{FF2B5EF4-FFF2-40B4-BE49-F238E27FC236}">
                <a16:creationId xmlns:a16="http://schemas.microsoft.com/office/drawing/2014/main" id="{77116EC7-2478-104C-9BCF-F4642FB2BDF3}"/>
              </a:ext>
            </a:extLst>
          </p:cNvPr>
          <p:cNvSpPr/>
          <p:nvPr/>
        </p:nvSpPr>
        <p:spPr bwMode="auto">
          <a:xfrm>
            <a:off x="2618383" y="4543935"/>
            <a:ext cx="381000" cy="6448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C21C9EC2-5F22-E649-9615-038D43A274B5}"/>
                  </a:ext>
                </a:extLst>
              </p:cNvPr>
              <p:cNvSpPr txBox="1"/>
              <p:nvPr/>
            </p:nvSpPr>
            <p:spPr>
              <a:xfrm>
                <a:off x="7056896" y="6074879"/>
                <a:ext cx="2975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メイリオ" panose="020B0604030504040204" pitchFamily="50" charset="-128"/>
                        </a:rPr>
                        <m:t>1.25</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19" name="テキスト ボックス 18">
                <a:extLst>
                  <a:ext uri="{FF2B5EF4-FFF2-40B4-BE49-F238E27FC236}">
                    <a16:creationId xmlns:a16="http://schemas.microsoft.com/office/drawing/2014/main" id="{C21C9EC2-5F22-E649-9615-038D43A274B5}"/>
                  </a:ext>
                </a:extLst>
              </p:cNvPr>
              <p:cNvSpPr txBox="1">
                <a:spLocks noRot="1" noChangeAspect="1" noMove="1" noResize="1" noEditPoints="1" noAdjustHandles="1" noChangeArrowheads="1" noChangeShapeType="1" noTextEdit="1"/>
              </p:cNvSpPr>
              <p:nvPr/>
            </p:nvSpPr>
            <p:spPr>
              <a:xfrm>
                <a:off x="7056896" y="6074879"/>
                <a:ext cx="297583" cy="461665"/>
              </a:xfrm>
              <a:prstGeom prst="rect">
                <a:avLst/>
              </a:prstGeom>
              <a:blipFill>
                <a:blip r:embed="rId9"/>
                <a:stretch>
                  <a:fillRect l="-95833" r="-6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FDE560C3-7EDD-E544-A74C-1212DC848546}"/>
                  </a:ext>
                </a:extLst>
              </p:cNvPr>
              <p:cNvSpPr txBox="1"/>
              <p:nvPr/>
            </p:nvSpPr>
            <p:spPr>
              <a:xfrm>
                <a:off x="6937808" y="3328039"/>
                <a:ext cx="2975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メイリオ" panose="020B0604030504040204" pitchFamily="50" charset="-128"/>
                        </a:rPr>
                        <m:t>510</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23" name="テキスト ボックス 22">
                <a:extLst>
                  <a:ext uri="{FF2B5EF4-FFF2-40B4-BE49-F238E27FC236}">
                    <a16:creationId xmlns:a16="http://schemas.microsoft.com/office/drawing/2014/main" id="{FDE560C3-7EDD-E544-A74C-1212DC848546}"/>
                  </a:ext>
                </a:extLst>
              </p:cNvPr>
              <p:cNvSpPr txBox="1">
                <a:spLocks noRot="1" noChangeAspect="1" noMove="1" noResize="1" noEditPoints="1" noAdjustHandles="1" noChangeArrowheads="1" noChangeShapeType="1" noTextEdit="1"/>
              </p:cNvSpPr>
              <p:nvPr/>
            </p:nvSpPr>
            <p:spPr>
              <a:xfrm>
                <a:off x="6937808" y="3328039"/>
                <a:ext cx="297583" cy="461665"/>
              </a:xfrm>
              <a:prstGeom prst="rect">
                <a:avLst/>
              </a:prstGeom>
              <a:blipFill>
                <a:blip r:embed="rId10"/>
                <a:stretch>
                  <a:fillRect l="-80000" r="-4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00034DF7-5C81-F74C-86FE-B94187463CBD}"/>
                  </a:ext>
                </a:extLst>
              </p:cNvPr>
              <p:cNvSpPr/>
              <p:nvPr/>
            </p:nvSpPr>
            <p:spPr>
              <a:xfrm>
                <a:off x="5345644" y="5101458"/>
                <a:ext cx="1143000" cy="433196"/>
              </a:xfrm>
              <a:prstGeom prst="rect">
                <a:avLst/>
              </a:prstGeom>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215" b="1" i="1">
                          <a:latin typeface="Cambria Math" panose="02040503050406030204" pitchFamily="18" charset="0"/>
                        </a:rPr>
                        <m:t>𝟎</m:t>
                      </m:r>
                      <m:r>
                        <a:rPr lang="en-US" altLang="ja-JP" sz="2215" b="1" i="1">
                          <a:latin typeface="Cambria Math" panose="02040503050406030204" pitchFamily="18" charset="0"/>
                        </a:rPr>
                        <m:t>.</m:t>
                      </m:r>
                      <m:r>
                        <a:rPr lang="en-US" altLang="ja-JP" sz="2215" b="1" i="1">
                          <a:latin typeface="Cambria Math" panose="02040503050406030204" pitchFamily="18" charset="0"/>
                        </a:rPr>
                        <m:t>𝟕𝟖𝟖𝟖</m:t>
                      </m:r>
                    </m:oMath>
                  </m:oMathPara>
                </a14:m>
                <a:endParaRPr lang="ja-JP" altLang="en-US" sz="2215" dirty="0"/>
              </a:p>
            </p:txBody>
          </p:sp>
        </mc:Choice>
        <mc:Fallback xmlns="">
          <p:sp>
            <p:nvSpPr>
              <p:cNvPr id="25" name="正方形/長方形 24">
                <a:extLst>
                  <a:ext uri="{FF2B5EF4-FFF2-40B4-BE49-F238E27FC236}">
                    <a16:creationId xmlns:a16="http://schemas.microsoft.com/office/drawing/2014/main" id="{00034DF7-5C81-F74C-86FE-B94187463CBD}"/>
                  </a:ext>
                </a:extLst>
              </p:cNvPr>
              <p:cNvSpPr>
                <a:spLocks noRot="1" noChangeAspect="1" noMove="1" noResize="1" noEditPoints="1" noAdjustHandles="1" noChangeArrowheads="1" noChangeShapeType="1" noTextEdit="1"/>
              </p:cNvSpPr>
              <p:nvPr/>
            </p:nvSpPr>
            <p:spPr>
              <a:xfrm>
                <a:off x="5345644" y="5101458"/>
                <a:ext cx="1143000" cy="433196"/>
              </a:xfrm>
              <a:prstGeom prst="rect">
                <a:avLst/>
              </a:prstGeom>
              <a:blipFill>
                <a:blip r:embed="rId11"/>
                <a:stretch>
                  <a:fillRect l="-2174"/>
                </a:stretch>
              </a:blipFill>
              <a:ln>
                <a:solidFill>
                  <a:schemeClr val="accent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8169EC1D-9CFE-DC4B-AB76-2F49788C882F}"/>
                  </a:ext>
                </a:extLst>
              </p:cNvPr>
              <p:cNvSpPr/>
              <p:nvPr/>
            </p:nvSpPr>
            <p:spPr>
              <a:xfrm>
                <a:off x="8229600" y="5752576"/>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x-none" sz="2585" b="1" i="1" smtClean="0">
                          <a:latin typeface="Cambria Math" panose="02040503050406030204" pitchFamily="18" charset="0"/>
                          <a:ea typeface="Hiragino Kaku Gothic ProN" charset="-128"/>
                        </a:rPr>
                        <m:t>𝒁</m:t>
                      </m:r>
                    </m:oMath>
                  </m:oMathPara>
                </a14:m>
                <a:endParaRPr lang="ja-JP" altLang="en-US" sz="2585" dirty="0"/>
              </a:p>
            </p:txBody>
          </p:sp>
        </mc:Choice>
        <mc:Fallback xmlns="">
          <p:sp>
            <p:nvSpPr>
              <p:cNvPr id="27" name="正方形/長方形 26">
                <a:extLst>
                  <a:ext uri="{FF2B5EF4-FFF2-40B4-BE49-F238E27FC236}">
                    <a16:creationId xmlns:a16="http://schemas.microsoft.com/office/drawing/2014/main" id="{8169EC1D-9CFE-DC4B-AB76-2F49788C882F}"/>
                  </a:ext>
                </a:extLst>
              </p:cNvPr>
              <p:cNvSpPr>
                <a:spLocks noRot="1" noChangeAspect="1" noMove="1" noResize="1" noEditPoints="1" noAdjustHandles="1" noChangeArrowheads="1" noChangeShapeType="1" noTextEdit="1"/>
              </p:cNvSpPr>
              <p:nvPr/>
            </p:nvSpPr>
            <p:spPr>
              <a:xfrm>
                <a:off x="8229600" y="5752576"/>
                <a:ext cx="1487422" cy="490134"/>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338F1F7A-C6C2-0247-95C5-7D65245A2F6D}"/>
                  </a:ext>
                </a:extLst>
              </p:cNvPr>
              <p:cNvSpPr txBox="1"/>
              <p:nvPr/>
            </p:nvSpPr>
            <p:spPr>
              <a:xfrm>
                <a:off x="3758860" y="5936290"/>
                <a:ext cx="1487422" cy="461665"/>
              </a:xfrm>
              <a:prstGeom prst="rect">
                <a:avLst/>
              </a:prstGeom>
              <a:noFill/>
            </p:spPr>
            <p:txBody>
              <a:bodyPr wrap="square" rtlCol="0">
                <a:spAutoFit/>
              </a:bodyPr>
              <a:lstStyle/>
              <a:p>
                <a:r>
                  <a:rPr lang="en-US" altLang="ja-JP" sz="2400" b="0" dirty="0">
                    <a:ea typeface="メイリオ" panose="020B0604030504040204" pitchFamily="50" charset="-128"/>
                  </a:rPr>
                  <a:t>-</a:t>
                </a:r>
                <a14:m>
                  <m:oMath xmlns:m="http://schemas.openxmlformats.org/officeDocument/2006/math">
                    <m:r>
                      <a:rPr lang="en-US" altLang="ja-JP" sz="2400" b="0" i="1" smtClean="0">
                        <a:latin typeface="Cambria Math" panose="02040503050406030204" pitchFamily="18" charset="0"/>
                        <a:ea typeface="メイリオ" panose="020B0604030504040204" pitchFamily="50" charset="-128"/>
                      </a:rPr>
                      <m:t>1.25</m:t>
                    </m:r>
                  </m:oMath>
                </a14:m>
                <a:endParaRPr lang="ja-JP" altLang="en-US" dirty="0">
                  <a:latin typeface="メイリオ" panose="020B0604030504040204" pitchFamily="50" charset="-128"/>
                  <a:ea typeface="メイリオ" panose="020B0604030504040204" pitchFamily="50" charset="-128"/>
                </a:endParaRPr>
              </a:p>
            </p:txBody>
          </p:sp>
        </mc:Choice>
        <mc:Fallback xmlns="">
          <p:sp>
            <p:nvSpPr>
              <p:cNvPr id="31" name="テキスト ボックス 30">
                <a:extLst>
                  <a:ext uri="{FF2B5EF4-FFF2-40B4-BE49-F238E27FC236}">
                    <a16:creationId xmlns:a16="http://schemas.microsoft.com/office/drawing/2014/main" id="{338F1F7A-C6C2-0247-95C5-7D65245A2F6D}"/>
                  </a:ext>
                </a:extLst>
              </p:cNvPr>
              <p:cNvSpPr txBox="1">
                <a:spLocks noRot="1" noChangeAspect="1" noMove="1" noResize="1" noEditPoints="1" noAdjustHandles="1" noChangeArrowheads="1" noChangeShapeType="1" noTextEdit="1"/>
              </p:cNvSpPr>
              <p:nvPr/>
            </p:nvSpPr>
            <p:spPr>
              <a:xfrm>
                <a:off x="3758860" y="5936290"/>
                <a:ext cx="1487422" cy="461665"/>
              </a:xfrm>
              <a:prstGeom prst="rect">
                <a:avLst/>
              </a:prstGeom>
              <a:blipFill>
                <a:blip r:embed="rId13"/>
                <a:stretch>
                  <a:fillRect t="-10526" b="-21053"/>
                </a:stretch>
              </a:blipFill>
            </p:spPr>
            <p:txBody>
              <a:bodyPr/>
              <a:lstStyle/>
              <a:p>
                <a:r>
                  <a:rPr lang="ja-JP" altLang="en-US">
                    <a:noFill/>
                  </a:rPr>
                  <a:t> </a:t>
                </a:r>
              </a:p>
            </p:txBody>
          </p:sp>
        </mc:Fallback>
      </mc:AlternateContent>
      <p:sp>
        <p:nvSpPr>
          <p:cNvPr id="7" name="正方形/長方形 6">
            <a:extLst>
              <a:ext uri="{FF2B5EF4-FFF2-40B4-BE49-F238E27FC236}">
                <a16:creationId xmlns:a16="http://schemas.microsoft.com/office/drawing/2014/main" id="{C5A678D6-2DC4-AE45-91FF-BA142A6EA7EF}"/>
              </a:ext>
            </a:extLst>
          </p:cNvPr>
          <p:cNvSpPr/>
          <p:nvPr/>
        </p:nvSpPr>
        <p:spPr>
          <a:xfrm>
            <a:off x="6674442" y="4178639"/>
            <a:ext cx="5163593" cy="523220"/>
          </a:xfrm>
          <a:prstGeom prst="rect">
            <a:avLst/>
          </a:prstGeom>
          <a:solidFill>
            <a:srgbClr val="FF0000"/>
          </a:solidFill>
        </p:spPr>
        <p:txBody>
          <a:bodyPr wrap="none">
            <a:spAutoFit/>
          </a:bodyPr>
          <a:lstStyle/>
          <a:p>
            <a:r>
              <a:rPr lang="en-US" altLang="ja-JP" sz="2800" dirty="0">
                <a:solidFill>
                  <a:schemeClr val="bg1"/>
                </a:solidFill>
                <a:latin typeface="Meiryo" panose="020B0604030504040204" pitchFamily="34" charset="-128"/>
                <a:ea typeface="Meiryo" panose="020B0604030504040204" pitchFamily="34" charset="-128"/>
              </a:rPr>
              <a:t>[490, 510] </a:t>
            </a:r>
            <a:r>
              <a:rPr lang="ja-JP" altLang="ja-JP" sz="2800">
                <a:solidFill>
                  <a:schemeClr val="bg1"/>
                </a:solidFill>
                <a:latin typeface="Meiryo" panose="020B0604030504040204" pitchFamily="34" charset="-128"/>
                <a:ea typeface="Meiryo" panose="020B0604030504040204" pitchFamily="34" charset="-128"/>
              </a:rPr>
              <a:t>に入る確率</a:t>
            </a:r>
            <a:r>
              <a:rPr lang="en-US" altLang="ja-JP" sz="2800" dirty="0">
                <a:solidFill>
                  <a:schemeClr val="bg1"/>
                </a:solidFill>
                <a:latin typeface="Meiryo" panose="020B0604030504040204" pitchFamily="34" charset="-128"/>
                <a:ea typeface="Meiryo" panose="020B0604030504040204" pitchFamily="34" charset="-128"/>
              </a:rPr>
              <a:t>78.9%</a:t>
            </a:r>
            <a:endParaRPr lang="ja-JP" altLang="en-US" sz="2800">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20144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5213BB-E31E-7147-8425-67FCD8D93F40}"/>
              </a:ext>
            </a:extLst>
          </p:cNvPr>
          <p:cNvSpPr>
            <a:spLocks noGrp="1"/>
          </p:cNvSpPr>
          <p:nvPr>
            <p:ph type="title"/>
          </p:nvPr>
        </p:nvSpPr>
        <p:spPr/>
        <p:txBody>
          <a:bodyPr/>
          <a:lstStyle/>
          <a:p>
            <a:r>
              <a:rPr lang="ja-JP" altLang="en-US" b="1"/>
              <a:t>無作為抽出の重要性</a:t>
            </a:r>
            <a:endParaRPr kumimoji="1" lang="ja-JP" altLang="en-US"/>
          </a:p>
        </p:txBody>
      </p:sp>
      <p:pic>
        <p:nvPicPr>
          <p:cNvPr id="4" name="図 3">
            <a:extLst>
              <a:ext uri="{FF2B5EF4-FFF2-40B4-BE49-F238E27FC236}">
                <a16:creationId xmlns:a16="http://schemas.microsoft.com/office/drawing/2014/main" id="{AAD86F2E-2A64-4E45-A8C7-B727185B2159}"/>
              </a:ext>
            </a:extLst>
          </p:cNvPr>
          <p:cNvPicPr>
            <a:picLocks noChangeAspect="1"/>
          </p:cNvPicPr>
          <p:nvPr/>
        </p:nvPicPr>
        <p:blipFill>
          <a:blip r:embed="rId2"/>
          <a:stretch>
            <a:fillRect/>
          </a:stretch>
        </p:blipFill>
        <p:spPr>
          <a:xfrm>
            <a:off x="1859573" y="1556237"/>
            <a:ext cx="8535866" cy="4700954"/>
          </a:xfrm>
          <a:prstGeom prst="rect">
            <a:avLst/>
          </a:prstGeom>
        </p:spPr>
      </p:pic>
    </p:spTree>
    <p:extLst>
      <p:ext uri="{BB962C8B-B14F-4D97-AF65-F5344CB8AC3E}">
        <p14:creationId xmlns:p14="http://schemas.microsoft.com/office/powerpoint/2010/main" val="325161887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 </a:t>
            </a:r>
            <a:r>
              <a:rPr lang="en-US" altLang="ja-JP" b="1" dirty="0"/>
              <a:t>95%</a:t>
            </a:r>
            <a:r>
              <a:rPr lang="ja-JP" altLang="en-US" b="1" dirty="0"/>
              <a:t>の中央をカバーする区間</a:t>
            </a:r>
            <a:endParaRPr kumimoji="1" lang="ja-JP" altLang="en-US" dirty="0"/>
          </a:p>
        </p:txBody>
      </p:sp>
      <p:grpSp>
        <p:nvGrpSpPr>
          <p:cNvPr id="6" name="図形グループ 5"/>
          <p:cNvGrpSpPr/>
          <p:nvPr/>
        </p:nvGrpSpPr>
        <p:grpSpPr>
          <a:xfrm>
            <a:off x="2272567" y="1747679"/>
            <a:ext cx="3965421" cy="3421135"/>
            <a:chOff x="408554" y="1694602"/>
            <a:chExt cx="5287228" cy="4470552"/>
          </a:xfrm>
        </p:grpSpPr>
        <p:sp>
          <p:nvSpPr>
            <p:cNvPr id="7" name="正方形/長方形 6"/>
            <p:cNvSpPr/>
            <p:nvPr/>
          </p:nvSpPr>
          <p:spPr>
            <a:xfrm>
              <a:off x="1876362" y="1694602"/>
              <a:ext cx="2351615" cy="482623"/>
            </a:xfrm>
            <a:prstGeom prst="rect">
              <a:avLst/>
            </a:prstGeom>
          </p:spPr>
          <p:txBody>
            <a:bodyPr wrap="square">
              <a:spAutoFit/>
            </a:bodyPr>
            <a:lstStyle/>
            <a:p>
              <a:r>
                <a:rPr lang="ja-JP" altLang="en-US" sz="1800"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408554" y="2478593"/>
              <a:ext cx="5287228" cy="36865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mc:AlternateContent xmlns:mc="http://schemas.openxmlformats.org/markup-compatibility/2006" xmlns:a14="http://schemas.microsoft.com/office/drawing/2010/main">
        <mc:Choice Requires="a14">
          <p:sp>
            <p:nvSpPr>
              <p:cNvPr id="10" name="正方形/長方形 9"/>
              <p:cNvSpPr/>
              <p:nvPr/>
            </p:nvSpPr>
            <p:spPr>
              <a:xfrm>
                <a:off x="3752740" y="4488051"/>
                <a:ext cx="1191929"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charset="0"/>
                          <a:ea typeface="Cambria Math" charset="0"/>
                          <a:cs typeface="Cambria Math" charset="0"/>
                        </a:rPr>
                        <m:t>𝜇</m:t>
                      </m:r>
                      <m:r>
                        <a:rPr lang="en-US" altLang="ja-JP" i="1">
                          <a:latin typeface="Cambria Math" charset="0"/>
                          <a:ea typeface="Cambria Math" charset="0"/>
                          <a:cs typeface="Cambria Math" charset="0"/>
                        </a:rPr>
                        <m:t>=500</m:t>
                      </m:r>
                    </m:oMath>
                  </m:oMathPara>
                </a14:m>
                <a:endParaRPr lang="ja-JP" altLang="en-US" i="1"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3752740" y="4488051"/>
                <a:ext cx="1191929" cy="415498"/>
              </a:xfrm>
              <a:prstGeom prst="rect">
                <a:avLst/>
              </a:prstGeom>
              <a:blipFill>
                <a:blip r:embed="rId2"/>
                <a:stretch>
                  <a:fillRect b="-14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4512181" y="2994881"/>
                <a:ext cx="100841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ja-JP" altLang="en-US">
                          <a:latin typeface="Cambria Math" charset="0"/>
                          <a:ea typeface="Cambria Math" charset="0"/>
                          <a:cs typeface="Cambria Math" charset="0"/>
                        </a:rPr>
                        <m:t>σ</m:t>
                      </m:r>
                      <m:r>
                        <a:rPr lang="en-US" altLang="ja-JP">
                          <a:latin typeface="Cambria Math" charset="0"/>
                          <a:ea typeface="Cambria Math" charset="0"/>
                          <a:cs typeface="Cambria Math" charset="0"/>
                        </a:rPr>
                        <m:t>=80</m:t>
                      </m:r>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4512181" y="2994881"/>
                <a:ext cx="100841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5161633" y="4468546"/>
                <a:ext cx="29758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rPr>
                        <m:t>𝑋</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161633" y="4468546"/>
                <a:ext cx="297583" cy="400110"/>
              </a:xfrm>
              <a:prstGeom prst="rect">
                <a:avLst/>
              </a:prstGeom>
              <a:blipFill>
                <a:blip r:embed="rId4"/>
                <a:stretch>
                  <a:fillRect l="-22449"/>
                </a:stretch>
              </a:blipFill>
            </p:spPr>
            <p:txBody>
              <a:bodyPr/>
              <a:lstStyle/>
              <a:p>
                <a:r>
                  <a:rPr lang="ja-JP" altLang="en-US">
                    <a:noFill/>
                  </a:rPr>
                  <a:t> </a:t>
                </a:r>
              </a:p>
            </p:txBody>
          </p:sp>
        </mc:Fallback>
      </mc:AlternateContent>
      <p:sp>
        <p:nvSpPr>
          <p:cNvPr id="14" name="正方形/長方形 13"/>
          <p:cNvSpPr/>
          <p:nvPr/>
        </p:nvSpPr>
        <p:spPr>
          <a:xfrm>
            <a:off x="5718442" y="1407820"/>
            <a:ext cx="3645863" cy="369332"/>
          </a:xfrm>
          <a:prstGeom prst="rect">
            <a:avLst/>
          </a:prstGeom>
        </p:spPr>
        <p:txBody>
          <a:bodyPr wrap="square">
            <a:spAutoFit/>
          </a:bodyPr>
          <a:lstStyle/>
          <a:p>
            <a:r>
              <a:rPr lang="ja-JP" altLang="en-US" sz="1800" b="1" dirty="0">
                <a:latin typeface="メイリオ" panose="020B0604030504040204" pitchFamily="50" charset="-128"/>
                <a:ea typeface="メイリオ" panose="020B0604030504040204" pitchFamily="50" charset="-128"/>
              </a:rPr>
              <a:t>標本平均の分布</a:t>
            </a:r>
          </a:p>
        </p:txBody>
      </p:sp>
      <mc:AlternateContent xmlns:mc="http://schemas.openxmlformats.org/markup-compatibility/2006" xmlns:a14="http://schemas.microsoft.com/office/drawing/2010/main">
        <mc:Choice Requires="a14">
          <p:sp>
            <p:nvSpPr>
              <p:cNvPr id="17" name="正方形/長方形 16"/>
              <p:cNvSpPr/>
              <p:nvPr/>
            </p:nvSpPr>
            <p:spPr>
              <a:xfrm>
                <a:off x="7863018" y="3673661"/>
                <a:ext cx="114467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ja-JP" altLang="en-US">
                          <a:latin typeface="Cambria Math" charset="0"/>
                          <a:ea typeface="Cambria Math" charset="0"/>
                          <a:cs typeface="Cambria Math" charset="0"/>
                        </a:rPr>
                        <m:t>μ</m:t>
                      </m:r>
                      <m:r>
                        <a:rPr lang="en-US" altLang="ja-JP">
                          <a:latin typeface="Cambria Math" charset="0"/>
                          <a:ea typeface="Cambria Math" charset="0"/>
                          <a:cs typeface="Cambria Math" charset="0"/>
                        </a:rPr>
                        <m:t>=500</m:t>
                      </m:r>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7863018" y="3673661"/>
                <a:ext cx="1144672" cy="400110"/>
              </a:xfrm>
              <a:prstGeom prst="rect">
                <a:avLst/>
              </a:prstGeom>
              <a:blipFill>
                <a:blip r:embed="rId5"/>
                <a:stretch>
                  <a:fillRect b="-30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9568689" y="3439400"/>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585" b="1" i="1">
                              <a:latin typeface="Cambria Math" charset="0"/>
                              <a:ea typeface="Hiragino Kaku Gothic ProN" charset="-128"/>
                            </a:rPr>
                          </m:ctrlPr>
                        </m:accPr>
                        <m:e>
                          <m:r>
                            <a:rPr lang="en-US" altLang="ja-JP" sz="2585" b="1" i="1">
                              <a:latin typeface="Cambria Math" charset="0"/>
                              <a:ea typeface="Hiragino Kaku Gothic ProN" charset="-128"/>
                            </a:rPr>
                            <m:t>𝑿</m:t>
                          </m:r>
                        </m:e>
                      </m:acc>
                    </m:oMath>
                  </m:oMathPara>
                </a14:m>
                <a:endParaRPr lang="ja-JP" altLang="en-US" sz="2585"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9568689" y="3439400"/>
                <a:ext cx="1487422" cy="490134"/>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8100458" y="1350359"/>
                <a:ext cx="2527693" cy="3763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x-none" altLang="x-none" sz="1800" b="1" i="1" dirty="0" smtClean="0">
                          <a:latin typeface="Cambria Math" panose="02040503050406030204" pitchFamily="18" charset="0"/>
                          <a:ea typeface="Yu Gothic" charset="-128"/>
                          <a:cs typeface="Yu Gothic" charset="-128"/>
                        </a:rPr>
                        <m:t> </m:t>
                      </m:r>
                      <m:r>
                        <a:rPr lang="en-US" altLang="ja-JP" sz="1800" i="1" dirty="0">
                          <a:latin typeface="Cambria Math" panose="02040503050406030204" pitchFamily="18" charset="0"/>
                          <a:ea typeface="Yu Gothic" charset="-128"/>
                          <a:cs typeface="Yu Gothic" charset="-128"/>
                        </a:rPr>
                        <m:t> </m:t>
                      </m:r>
                      <m:acc>
                        <m:accPr>
                          <m:chr m:val="̅"/>
                          <m:ctrlPr>
                            <a:rPr lang="en-US" altLang="ja-JP" sz="1800" i="1" dirty="0">
                              <a:latin typeface="Cambria Math" panose="02040503050406030204" pitchFamily="18" charset="0"/>
                              <a:ea typeface="Yu Gothic" charset="-128"/>
                            </a:rPr>
                          </m:ctrlPr>
                        </m:accPr>
                        <m:e>
                          <m:r>
                            <a:rPr lang="en-US" altLang="ja-JP" sz="1800" i="1" dirty="0">
                              <a:latin typeface="Cambria Math" panose="02040503050406030204" pitchFamily="18" charset="0"/>
                              <a:ea typeface="Yu Gothic" charset="-128"/>
                            </a:rPr>
                            <m:t>𝑋</m:t>
                          </m:r>
                        </m:e>
                      </m:acc>
                      <m:r>
                        <a:rPr lang="en-US" altLang="ja-JP" sz="1800" i="1" dirty="0">
                          <a:latin typeface="Cambria Math" panose="02040503050406030204" pitchFamily="18" charset="0"/>
                          <a:ea typeface="Yu Gothic" charset="-128"/>
                          <a:cs typeface="Yu Gothic" charset="-128"/>
                        </a:rPr>
                        <m:t>~</m:t>
                      </m:r>
                      <m:r>
                        <a:rPr lang="en-US" altLang="ja-JP" sz="1800" i="1" dirty="0">
                          <a:latin typeface="Cambria Math" panose="02040503050406030204" pitchFamily="18" charset="0"/>
                          <a:ea typeface="Yu Gothic" charset="-128"/>
                          <a:cs typeface="Yu Gothic" charset="-128"/>
                        </a:rPr>
                        <m:t>𝑁</m:t>
                      </m:r>
                      <m:r>
                        <a:rPr lang="en-US" altLang="ja-JP" sz="1800" i="1" dirty="0">
                          <a:latin typeface="Cambria Math" panose="02040503050406030204" pitchFamily="18" charset="0"/>
                          <a:ea typeface="Yu Gothic" charset="-128"/>
                          <a:cs typeface="Yu Gothic" charset="-128"/>
                        </a:rPr>
                        <m:t>(500,8)</m:t>
                      </m:r>
                    </m:oMath>
                  </m:oMathPara>
                </a14:m>
                <a:endParaRPr lang="ja-JP" altLang="en-US" sz="1800" dirty="0">
                  <a:latin typeface="Yu Gothic" charset="-128"/>
                  <a:ea typeface="Yu Gothic" charset="-128"/>
                  <a:cs typeface="Yu Gothic"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8100458" y="1350359"/>
                <a:ext cx="2527693" cy="376385"/>
              </a:xfrm>
              <a:prstGeom prst="rect">
                <a:avLst/>
              </a:prstGeom>
              <a:blipFill>
                <a:blip r:embed="rId7"/>
                <a:stretch>
                  <a:fillRect b="-12903"/>
                </a:stretch>
              </a:blipFill>
            </p:spPr>
            <p:txBody>
              <a:bodyPr/>
              <a:lstStyle/>
              <a:p>
                <a:r>
                  <a:rPr lang="ja-JP" altLang="en-US">
                    <a:noFill/>
                  </a:rPr>
                  <a:t> </a:t>
                </a:r>
              </a:p>
            </p:txBody>
          </p:sp>
        </mc:Fallback>
      </mc:AlternateContent>
      <p:pic>
        <p:nvPicPr>
          <p:cNvPr id="22" name="図 21"/>
          <p:cNvPicPr>
            <a:picLocks/>
          </p:cNvPicPr>
          <p:nvPr/>
        </p:nvPicPr>
        <p:blipFill>
          <a:blip r:embed="rId8"/>
          <a:stretch>
            <a:fillRect/>
          </a:stretch>
        </p:blipFill>
        <p:spPr>
          <a:xfrm>
            <a:off x="6768967" y="1910545"/>
            <a:ext cx="3239611" cy="1751562"/>
          </a:xfrm>
          <a:prstGeom prst="rect">
            <a:avLst/>
          </a:prstGeom>
        </p:spPr>
      </p:pic>
      <p:sp>
        <p:nvSpPr>
          <p:cNvPr id="24" name="テキスト ボックス 23"/>
          <p:cNvSpPr txBox="1"/>
          <p:nvPr/>
        </p:nvSpPr>
        <p:spPr>
          <a:xfrm>
            <a:off x="8027134" y="2803239"/>
            <a:ext cx="723276" cy="376385"/>
          </a:xfrm>
          <a:prstGeom prst="rect">
            <a:avLst/>
          </a:prstGeom>
          <a:noFill/>
        </p:spPr>
        <p:txBody>
          <a:bodyPr wrap="none" rtlCol="0">
            <a:spAutoFit/>
          </a:bodyPr>
          <a:lstStyle/>
          <a:p>
            <a:r>
              <a:rPr kumimoji="1" lang="en-US" altLang="ja-JP" sz="1846">
                <a:latin typeface="メイリオ" panose="020B0604030504040204" pitchFamily="50" charset="-128"/>
                <a:ea typeface="メイリオ" panose="020B0604030504040204" pitchFamily="50" charset="-128"/>
              </a:rPr>
              <a:t>95%</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テキスト ボックス 24"/>
              <p:cNvSpPr txBox="1"/>
              <p:nvPr/>
            </p:nvSpPr>
            <p:spPr>
              <a:xfrm>
                <a:off x="7246723" y="3657715"/>
                <a:ext cx="739946"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846" i="1">
                              <a:latin typeface="Cambria Math" panose="02040503050406030204" pitchFamily="18" charset="0"/>
                              <a:ea typeface="メイリオ" panose="020B0604030504040204" pitchFamily="50" charset="-128"/>
                            </a:rPr>
                          </m:ctrlPr>
                        </m:sSubPr>
                        <m:e>
                          <m:acc>
                            <m:accPr>
                              <m:chr m:val="̅"/>
                              <m:ctrlPr>
                                <a:rPr kumimoji="1" lang="en-US" altLang="ja-JP" sz="1846" i="1">
                                  <a:latin typeface="Cambria Math" panose="02040503050406030204" pitchFamily="18" charset="0"/>
                                  <a:ea typeface="メイリオ" panose="020B0604030504040204" pitchFamily="50" charset="-128"/>
                                </a:rPr>
                              </m:ctrlPr>
                            </m:accPr>
                            <m:e>
                              <m:r>
                                <a:rPr kumimoji="1" lang="en-US" altLang="ja-JP" sz="1846" i="1">
                                  <a:latin typeface="Cambria Math" charset="0"/>
                                  <a:ea typeface="メイリオ" panose="020B0604030504040204" pitchFamily="50" charset="-128"/>
                                </a:rPr>
                                <m:t>𝑥</m:t>
                              </m:r>
                            </m:e>
                          </m:acc>
                        </m:e>
                        <m:sub>
                          <m:r>
                            <a:rPr kumimoji="1" lang="en-US" altLang="ja-JP" sz="1846" i="1">
                              <a:latin typeface="Cambria Math" charset="0"/>
                              <a:ea typeface="メイリオ" panose="020B0604030504040204" pitchFamily="50" charset="-128"/>
                            </a:rPr>
                            <m:t>𝐿𝑜𝑤</m:t>
                          </m:r>
                        </m:sub>
                      </m:sSub>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7246723" y="3657715"/>
                <a:ext cx="739946" cy="37638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8959470" y="3673661"/>
                <a:ext cx="635109" cy="3981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846" i="1">
                              <a:latin typeface="Cambria Math" panose="02040503050406030204" pitchFamily="18" charset="0"/>
                              <a:ea typeface="メイリオ" panose="020B0604030504040204" pitchFamily="50" charset="-128"/>
                            </a:rPr>
                          </m:ctrlPr>
                        </m:sSubPr>
                        <m:e>
                          <m:acc>
                            <m:accPr>
                              <m:chr m:val="̅"/>
                              <m:ctrlPr>
                                <a:rPr kumimoji="1" lang="en-US" altLang="ja-JP" sz="1846" i="1">
                                  <a:latin typeface="Cambria Math" panose="02040503050406030204" pitchFamily="18" charset="0"/>
                                  <a:ea typeface="メイリオ" panose="020B0604030504040204" pitchFamily="50" charset="-128"/>
                                </a:rPr>
                              </m:ctrlPr>
                            </m:accPr>
                            <m:e>
                              <m:r>
                                <a:rPr kumimoji="1" lang="en-US" altLang="ja-JP" sz="1846" i="1">
                                  <a:latin typeface="Cambria Math" charset="0"/>
                                  <a:ea typeface="メイリオ" panose="020B0604030504040204" pitchFamily="50" charset="-128"/>
                                </a:rPr>
                                <m:t>𝑥</m:t>
                              </m:r>
                            </m:e>
                          </m:acc>
                        </m:e>
                        <m:sub>
                          <m:r>
                            <a:rPr kumimoji="1" lang="en-US" altLang="ja-JP" sz="1846" i="1">
                              <a:latin typeface="Cambria Math" charset="0"/>
                              <a:ea typeface="メイリオ" panose="020B0604030504040204" pitchFamily="50" charset="-128"/>
                            </a:rPr>
                            <m:t>𝑈𝑝</m:t>
                          </m:r>
                        </m:sub>
                      </m:sSub>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8959470" y="3673661"/>
                <a:ext cx="635109" cy="398122"/>
              </a:xfrm>
              <a:prstGeom prst="rect">
                <a:avLst/>
              </a:prstGeom>
              <a:blipFill>
                <a:blip r:embed="rId10"/>
                <a:stretch>
                  <a:fillRect b="-4615"/>
                </a:stretch>
              </a:blipFill>
            </p:spPr>
            <p:txBody>
              <a:bodyPr/>
              <a:lstStyle/>
              <a:p>
                <a:r>
                  <a:rPr lang="ja-JP" altLang="en-US">
                    <a:noFill/>
                  </a:rPr>
                  <a:t> </a:t>
                </a:r>
              </a:p>
            </p:txBody>
          </p:sp>
        </mc:Fallback>
      </mc:AlternateContent>
      <p:cxnSp>
        <p:nvCxnSpPr>
          <p:cNvPr id="20" name="直線コネクタ 19">
            <a:extLst>
              <a:ext uri="{FF2B5EF4-FFF2-40B4-BE49-F238E27FC236}">
                <a16:creationId xmlns:a16="http://schemas.microsoft.com/office/drawing/2014/main" id="{209FF2D0-13A3-47A5-9F27-FBD9FBCC54A7}"/>
              </a:ext>
            </a:extLst>
          </p:cNvPr>
          <p:cNvCxnSpPr/>
          <p:nvPr/>
        </p:nvCxnSpPr>
        <p:spPr bwMode="auto">
          <a:xfrm>
            <a:off x="2590800" y="4191000"/>
            <a:ext cx="3124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フリーフォーム: 図形 20">
            <a:extLst>
              <a:ext uri="{FF2B5EF4-FFF2-40B4-BE49-F238E27FC236}">
                <a16:creationId xmlns:a16="http://schemas.microsoft.com/office/drawing/2014/main" id="{72AA0842-87BF-4A41-916D-B9ADD4DBFAA2}"/>
              </a:ext>
            </a:extLst>
          </p:cNvPr>
          <p:cNvSpPr/>
          <p:nvPr/>
        </p:nvSpPr>
        <p:spPr bwMode="auto">
          <a:xfrm>
            <a:off x="2594264" y="2994882"/>
            <a:ext cx="3120736" cy="1119918"/>
          </a:xfrm>
          <a:custGeom>
            <a:avLst/>
            <a:gdLst>
              <a:gd name="connsiteX0" fmla="*/ 0 w 2566554"/>
              <a:gd name="connsiteY0" fmla="*/ 656289 h 666680"/>
              <a:gd name="connsiteX1" fmla="*/ 727363 w 2566554"/>
              <a:gd name="connsiteY1" fmla="*/ 500425 h 666680"/>
              <a:gd name="connsiteX2" fmla="*/ 955963 w 2566554"/>
              <a:gd name="connsiteY2" fmla="*/ 1662 h 666680"/>
              <a:gd name="connsiteX3" fmla="*/ 1101436 w 2566554"/>
              <a:gd name="connsiteY3" fmla="*/ 334171 h 666680"/>
              <a:gd name="connsiteX4" fmla="*/ 1278081 w 2566554"/>
              <a:gd name="connsiteY4" fmla="*/ 199089 h 666680"/>
              <a:gd name="connsiteX5" fmla="*/ 1787236 w 2566554"/>
              <a:gd name="connsiteY5" fmla="*/ 510816 h 666680"/>
              <a:gd name="connsiteX6" fmla="*/ 2566554 w 2566554"/>
              <a:gd name="connsiteY6" fmla="*/ 666680 h 66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6554" h="666680">
                <a:moveTo>
                  <a:pt x="0" y="656289"/>
                </a:moveTo>
                <a:cubicBezTo>
                  <a:pt x="284018" y="632909"/>
                  <a:pt x="568036" y="609530"/>
                  <a:pt x="727363" y="500425"/>
                </a:cubicBezTo>
                <a:cubicBezTo>
                  <a:pt x="886690" y="391320"/>
                  <a:pt x="893618" y="29371"/>
                  <a:pt x="955963" y="1662"/>
                </a:cubicBezTo>
                <a:cubicBezTo>
                  <a:pt x="1018308" y="-26047"/>
                  <a:pt x="1047750" y="301266"/>
                  <a:pt x="1101436" y="334171"/>
                </a:cubicBezTo>
                <a:cubicBezTo>
                  <a:pt x="1155122" y="367075"/>
                  <a:pt x="1163781" y="169648"/>
                  <a:pt x="1278081" y="199089"/>
                </a:cubicBezTo>
                <a:cubicBezTo>
                  <a:pt x="1392381" y="228530"/>
                  <a:pt x="1572491" y="432884"/>
                  <a:pt x="1787236" y="510816"/>
                </a:cubicBezTo>
                <a:cubicBezTo>
                  <a:pt x="2001981" y="588748"/>
                  <a:pt x="2284267" y="627714"/>
                  <a:pt x="2566554" y="666680"/>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Tree>
    <p:extLst>
      <p:ext uri="{BB962C8B-B14F-4D97-AF65-F5344CB8AC3E}">
        <p14:creationId xmlns:p14="http://schemas.microsoft.com/office/powerpoint/2010/main" val="137848467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 </a:t>
            </a:r>
            <a:r>
              <a:rPr lang="en-US" altLang="ja-JP" b="1" dirty="0"/>
              <a:t>95%</a:t>
            </a:r>
            <a:r>
              <a:rPr lang="ja-JP" altLang="en-US" b="1" dirty="0"/>
              <a:t>の中央をカバーする区間</a:t>
            </a:r>
            <a:endParaRPr kumimoji="1" lang="ja-JP" altLang="en-US" dirty="0"/>
          </a:p>
        </p:txBody>
      </p:sp>
      <p:grpSp>
        <p:nvGrpSpPr>
          <p:cNvPr id="6" name="図形グループ 5"/>
          <p:cNvGrpSpPr/>
          <p:nvPr/>
        </p:nvGrpSpPr>
        <p:grpSpPr>
          <a:xfrm>
            <a:off x="2272567" y="1747679"/>
            <a:ext cx="3965421" cy="3421135"/>
            <a:chOff x="408554" y="1694602"/>
            <a:chExt cx="5287228" cy="4470552"/>
          </a:xfrm>
        </p:grpSpPr>
        <p:sp>
          <p:nvSpPr>
            <p:cNvPr id="7" name="正方形/長方形 6"/>
            <p:cNvSpPr/>
            <p:nvPr/>
          </p:nvSpPr>
          <p:spPr>
            <a:xfrm>
              <a:off x="1876362" y="1694602"/>
              <a:ext cx="2351615" cy="482623"/>
            </a:xfrm>
            <a:prstGeom prst="rect">
              <a:avLst/>
            </a:prstGeom>
          </p:spPr>
          <p:txBody>
            <a:bodyPr wrap="square">
              <a:spAutoFit/>
            </a:bodyPr>
            <a:lstStyle/>
            <a:p>
              <a:r>
                <a:rPr lang="ja-JP" altLang="en-US" sz="1800" b="1" dirty="0">
                  <a:latin typeface="メイリオ" panose="020B0604030504040204" pitchFamily="50" charset="-128"/>
                  <a:ea typeface="メイリオ" panose="020B0604030504040204" pitchFamily="50" charset="-128"/>
                </a:rPr>
                <a:t>母集団</a:t>
              </a:r>
            </a:p>
          </p:txBody>
        </p:sp>
        <p:sp>
          <p:nvSpPr>
            <p:cNvPr id="8" name="円/楕円 7"/>
            <p:cNvSpPr/>
            <p:nvPr/>
          </p:nvSpPr>
          <p:spPr>
            <a:xfrm>
              <a:off x="408554" y="2478593"/>
              <a:ext cx="5287228" cy="36865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mc:AlternateContent xmlns:mc="http://schemas.openxmlformats.org/markup-compatibility/2006" xmlns:a14="http://schemas.microsoft.com/office/drawing/2010/main">
        <mc:Choice Requires="a14">
          <p:sp>
            <p:nvSpPr>
              <p:cNvPr id="10" name="正方形/長方形 9"/>
              <p:cNvSpPr/>
              <p:nvPr/>
            </p:nvSpPr>
            <p:spPr>
              <a:xfrm>
                <a:off x="3752740" y="4488051"/>
                <a:ext cx="1191929"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charset="0"/>
                          <a:ea typeface="Cambria Math" charset="0"/>
                          <a:cs typeface="Cambria Math" charset="0"/>
                        </a:rPr>
                        <m:t>𝜇</m:t>
                      </m:r>
                      <m:r>
                        <a:rPr lang="en-US" altLang="ja-JP" i="1">
                          <a:latin typeface="Cambria Math" charset="0"/>
                          <a:ea typeface="Cambria Math" charset="0"/>
                          <a:cs typeface="Cambria Math" charset="0"/>
                        </a:rPr>
                        <m:t>=500</m:t>
                      </m:r>
                    </m:oMath>
                  </m:oMathPara>
                </a14:m>
                <a:endParaRPr lang="ja-JP" altLang="en-US" i="1"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3752740" y="4488051"/>
                <a:ext cx="1191929" cy="415498"/>
              </a:xfrm>
              <a:prstGeom prst="rect">
                <a:avLst/>
              </a:prstGeom>
              <a:blipFill>
                <a:blip r:embed="rId2"/>
                <a:stretch>
                  <a:fillRect b="-14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4512181" y="2994881"/>
                <a:ext cx="100841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ja-JP" altLang="en-US">
                          <a:latin typeface="Cambria Math" charset="0"/>
                          <a:ea typeface="Cambria Math" charset="0"/>
                          <a:cs typeface="Cambria Math" charset="0"/>
                        </a:rPr>
                        <m:t>σ</m:t>
                      </m:r>
                      <m:r>
                        <a:rPr lang="en-US" altLang="ja-JP">
                          <a:latin typeface="Cambria Math" charset="0"/>
                          <a:ea typeface="Cambria Math" charset="0"/>
                          <a:cs typeface="Cambria Math" charset="0"/>
                        </a:rPr>
                        <m:t>=80</m:t>
                      </m:r>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4512181" y="2994881"/>
                <a:ext cx="1008418"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5161633" y="4468546"/>
                <a:ext cx="29758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メイリオ" panose="020B0604030504040204" pitchFamily="50" charset="-128"/>
                        </a:rPr>
                        <m:t>𝑋</m:t>
                      </m:r>
                    </m:oMath>
                  </m:oMathPara>
                </a14:m>
                <a:endParaRPr lang="ja-JP" altLang="en-US" dirty="0">
                  <a:latin typeface="メイリオ" panose="020B0604030504040204" pitchFamily="50" charset="-128"/>
                  <a:ea typeface="メイリオ" panose="020B0604030504040204" pitchFamily="50" charset="-128"/>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161633" y="4468546"/>
                <a:ext cx="297583" cy="400110"/>
              </a:xfrm>
              <a:prstGeom prst="rect">
                <a:avLst/>
              </a:prstGeom>
              <a:blipFill>
                <a:blip r:embed="rId4"/>
                <a:stretch>
                  <a:fillRect l="-22449"/>
                </a:stretch>
              </a:blipFill>
            </p:spPr>
            <p:txBody>
              <a:bodyPr/>
              <a:lstStyle/>
              <a:p>
                <a:r>
                  <a:rPr lang="ja-JP" altLang="en-US">
                    <a:noFill/>
                  </a:rPr>
                  <a:t> </a:t>
                </a:r>
              </a:p>
            </p:txBody>
          </p:sp>
        </mc:Fallback>
      </mc:AlternateContent>
      <p:sp>
        <p:nvSpPr>
          <p:cNvPr id="14" name="正方形/長方形 13"/>
          <p:cNvSpPr/>
          <p:nvPr/>
        </p:nvSpPr>
        <p:spPr>
          <a:xfrm>
            <a:off x="5718442" y="1407820"/>
            <a:ext cx="3645863" cy="369332"/>
          </a:xfrm>
          <a:prstGeom prst="rect">
            <a:avLst/>
          </a:prstGeom>
        </p:spPr>
        <p:txBody>
          <a:bodyPr wrap="square">
            <a:spAutoFit/>
          </a:bodyPr>
          <a:lstStyle/>
          <a:p>
            <a:r>
              <a:rPr lang="ja-JP" altLang="en-US" sz="1800" b="1" dirty="0">
                <a:latin typeface="メイリオ" panose="020B0604030504040204" pitchFamily="50" charset="-128"/>
                <a:ea typeface="メイリオ" panose="020B0604030504040204" pitchFamily="50" charset="-128"/>
              </a:rPr>
              <a:t>標本平均の分布</a:t>
            </a:r>
          </a:p>
        </p:txBody>
      </p:sp>
      <mc:AlternateContent xmlns:mc="http://schemas.openxmlformats.org/markup-compatibility/2006" xmlns:a14="http://schemas.microsoft.com/office/drawing/2010/main">
        <mc:Choice Requires="a14">
          <p:sp>
            <p:nvSpPr>
              <p:cNvPr id="17" name="正方形/長方形 16"/>
              <p:cNvSpPr/>
              <p:nvPr/>
            </p:nvSpPr>
            <p:spPr>
              <a:xfrm>
                <a:off x="7863017" y="3673661"/>
                <a:ext cx="114467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ja-JP" altLang="en-US">
                          <a:latin typeface="Cambria Math" charset="0"/>
                          <a:ea typeface="Cambria Math" charset="0"/>
                          <a:cs typeface="Cambria Math" charset="0"/>
                        </a:rPr>
                        <m:t>μ</m:t>
                      </m:r>
                      <m:r>
                        <a:rPr lang="en-US" altLang="ja-JP">
                          <a:latin typeface="Cambria Math" charset="0"/>
                          <a:ea typeface="Cambria Math" charset="0"/>
                          <a:cs typeface="Cambria Math" charset="0"/>
                        </a:rPr>
                        <m:t>=500</m:t>
                      </m:r>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7863017" y="3673661"/>
                <a:ext cx="1144672" cy="400110"/>
              </a:xfrm>
              <a:prstGeom prst="rect">
                <a:avLst/>
              </a:prstGeom>
              <a:blipFill>
                <a:blip r:embed="rId5"/>
                <a:stretch>
                  <a:fillRect b="-30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9568689" y="3439400"/>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585" b="1" i="1">
                              <a:latin typeface="Cambria Math" charset="0"/>
                              <a:ea typeface="Hiragino Kaku Gothic ProN" charset="-128"/>
                            </a:rPr>
                          </m:ctrlPr>
                        </m:accPr>
                        <m:e>
                          <m:r>
                            <a:rPr lang="en-US" altLang="ja-JP" sz="2585" b="1" i="1">
                              <a:latin typeface="Cambria Math" charset="0"/>
                              <a:ea typeface="Hiragino Kaku Gothic ProN" charset="-128"/>
                            </a:rPr>
                            <m:t>𝑿</m:t>
                          </m:r>
                        </m:e>
                      </m:acc>
                    </m:oMath>
                  </m:oMathPara>
                </a14:m>
                <a:endParaRPr lang="ja-JP" altLang="en-US" sz="2585"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9568689" y="3439400"/>
                <a:ext cx="1487422" cy="490134"/>
              </a:xfrm>
              <a:prstGeom prst="rect">
                <a:avLst/>
              </a:prstGeom>
              <a:blipFill>
                <a:blip r:embed="rId6"/>
                <a:stretch>
                  <a:fillRect/>
                </a:stretch>
              </a:blipFill>
            </p:spPr>
            <p:txBody>
              <a:bodyPr/>
              <a:lstStyle/>
              <a:p>
                <a:r>
                  <a:rPr lang="ja-JP" altLang="en-US">
                    <a:noFill/>
                  </a:rPr>
                  <a:t> </a:t>
                </a:r>
              </a:p>
            </p:txBody>
          </p:sp>
        </mc:Fallback>
      </mc:AlternateContent>
      <p:pic>
        <p:nvPicPr>
          <p:cNvPr id="22" name="図 21"/>
          <p:cNvPicPr>
            <a:picLocks/>
          </p:cNvPicPr>
          <p:nvPr/>
        </p:nvPicPr>
        <p:blipFill>
          <a:blip r:embed="rId7"/>
          <a:stretch>
            <a:fillRect/>
          </a:stretch>
        </p:blipFill>
        <p:spPr>
          <a:xfrm>
            <a:off x="6768967" y="1910545"/>
            <a:ext cx="3239611" cy="1751562"/>
          </a:xfrm>
          <a:prstGeom prst="rect">
            <a:avLst/>
          </a:prstGeom>
        </p:spPr>
      </p:pic>
      <p:sp>
        <p:nvSpPr>
          <p:cNvPr id="24" name="テキスト ボックス 23"/>
          <p:cNvSpPr txBox="1"/>
          <p:nvPr/>
        </p:nvSpPr>
        <p:spPr>
          <a:xfrm>
            <a:off x="8027134" y="2803239"/>
            <a:ext cx="723276" cy="376385"/>
          </a:xfrm>
          <a:prstGeom prst="rect">
            <a:avLst/>
          </a:prstGeom>
          <a:noFill/>
        </p:spPr>
        <p:txBody>
          <a:bodyPr wrap="none" rtlCol="0">
            <a:spAutoFit/>
          </a:bodyPr>
          <a:lstStyle/>
          <a:p>
            <a:r>
              <a:rPr kumimoji="1" lang="en-US" altLang="ja-JP" sz="1846">
                <a:latin typeface="メイリオ" panose="020B0604030504040204" pitchFamily="50" charset="-128"/>
                <a:ea typeface="メイリオ" panose="020B0604030504040204" pitchFamily="50" charset="-128"/>
              </a:rPr>
              <a:t>95%</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テキスト ボックス 24"/>
              <p:cNvSpPr txBox="1"/>
              <p:nvPr/>
            </p:nvSpPr>
            <p:spPr>
              <a:xfrm>
                <a:off x="7246723" y="3657715"/>
                <a:ext cx="739946"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846" i="1">
                              <a:latin typeface="Cambria Math" panose="02040503050406030204" pitchFamily="18" charset="0"/>
                              <a:ea typeface="メイリオ" panose="020B0604030504040204" pitchFamily="50" charset="-128"/>
                            </a:rPr>
                          </m:ctrlPr>
                        </m:sSubPr>
                        <m:e>
                          <m:acc>
                            <m:accPr>
                              <m:chr m:val="̅"/>
                              <m:ctrlPr>
                                <a:rPr kumimoji="1" lang="en-US" altLang="ja-JP" sz="1846" i="1">
                                  <a:latin typeface="Cambria Math" panose="02040503050406030204" pitchFamily="18" charset="0"/>
                                  <a:ea typeface="メイリオ" panose="020B0604030504040204" pitchFamily="50" charset="-128"/>
                                </a:rPr>
                              </m:ctrlPr>
                            </m:accPr>
                            <m:e>
                              <m:r>
                                <a:rPr kumimoji="1" lang="en-US" altLang="ja-JP" sz="1846" i="1">
                                  <a:latin typeface="Cambria Math" charset="0"/>
                                  <a:ea typeface="メイリオ" panose="020B0604030504040204" pitchFamily="50" charset="-128"/>
                                </a:rPr>
                                <m:t>𝑥</m:t>
                              </m:r>
                            </m:e>
                          </m:acc>
                        </m:e>
                        <m:sub>
                          <m:r>
                            <a:rPr kumimoji="1" lang="en-US" altLang="ja-JP" sz="1846" i="1">
                              <a:latin typeface="Cambria Math" charset="0"/>
                              <a:ea typeface="メイリオ" panose="020B0604030504040204" pitchFamily="50" charset="-128"/>
                            </a:rPr>
                            <m:t>𝐿𝑜𝑤</m:t>
                          </m:r>
                        </m:sub>
                      </m:sSub>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7246723" y="3657715"/>
                <a:ext cx="739946" cy="376385"/>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8959470" y="3673661"/>
                <a:ext cx="635109" cy="3981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846" i="1">
                              <a:latin typeface="Cambria Math" panose="02040503050406030204" pitchFamily="18" charset="0"/>
                              <a:ea typeface="メイリオ" panose="020B0604030504040204" pitchFamily="50" charset="-128"/>
                            </a:rPr>
                          </m:ctrlPr>
                        </m:sSubPr>
                        <m:e>
                          <m:acc>
                            <m:accPr>
                              <m:chr m:val="̅"/>
                              <m:ctrlPr>
                                <a:rPr kumimoji="1" lang="en-US" altLang="ja-JP" sz="1846" i="1">
                                  <a:latin typeface="Cambria Math" panose="02040503050406030204" pitchFamily="18" charset="0"/>
                                  <a:ea typeface="メイリオ" panose="020B0604030504040204" pitchFamily="50" charset="-128"/>
                                </a:rPr>
                              </m:ctrlPr>
                            </m:accPr>
                            <m:e>
                              <m:r>
                                <a:rPr kumimoji="1" lang="en-US" altLang="ja-JP" sz="1846" i="1">
                                  <a:latin typeface="Cambria Math" charset="0"/>
                                  <a:ea typeface="メイリオ" panose="020B0604030504040204" pitchFamily="50" charset="-128"/>
                                </a:rPr>
                                <m:t>𝑥</m:t>
                              </m:r>
                            </m:e>
                          </m:acc>
                        </m:e>
                        <m:sub>
                          <m:r>
                            <a:rPr kumimoji="1" lang="en-US" altLang="ja-JP" sz="1846" i="1">
                              <a:latin typeface="Cambria Math" charset="0"/>
                              <a:ea typeface="メイリオ" panose="020B0604030504040204" pitchFamily="50" charset="-128"/>
                            </a:rPr>
                            <m:t>𝑈𝑝</m:t>
                          </m:r>
                        </m:sub>
                      </m:sSub>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8959470" y="3673661"/>
                <a:ext cx="635109" cy="398122"/>
              </a:xfrm>
              <a:prstGeom prst="rect">
                <a:avLst/>
              </a:prstGeom>
              <a:blipFill>
                <a:blip r:embed="rId11"/>
                <a:stretch>
                  <a:fillRect b="-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正方形/長方形 27"/>
              <p:cNvSpPr/>
              <p:nvPr/>
            </p:nvSpPr>
            <p:spPr>
              <a:xfrm>
                <a:off x="9590621" y="5813393"/>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x-none" sz="2585" b="1" i="1">
                          <a:latin typeface="Cambria Math" charset="0"/>
                          <a:ea typeface="Hiragino Kaku Gothic ProN" charset="-128"/>
                        </a:rPr>
                        <m:t>𝒁</m:t>
                      </m:r>
                    </m:oMath>
                  </m:oMathPara>
                </a14:m>
                <a:endParaRPr lang="ja-JP" altLang="en-US" sz="2585"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9590621" y="5813393"/>
                <a:ext cx="1487422" cy="490134"/>
              </a:xfrm>
              <a:prstGeom prst="rect">
                <a:avLst/>
              </a:prstGeom>
              <a:blipFill>
                <a:blip r:embed="rId12"/>
                <a:stretch>
                  <a:fillRect/>
                </a:stretch>
              </a:blipFill>
            </p:spPr>
            <p:txBody>
              <a:bodyPr/>
              <a:lstStyle/>
              <a:p>
                <a:r>
                  <a:rPr lang="ja-JP" altLang="en-US">
                    <a:noFill/>
                  </a:rPr>
                  <a:t> </a:t>
                </a:r>
              </a:p>
            </p:txBody>
          </p:sp>
        </mc:Fallback>
      </mc:AlternateContent>
      <p:pic>
        <p:nvPicPr>
          <p:cNvPr id="29" name="図 28"/>
          <p:cNvPicPr>
            <a:picLocks/>
          </p:cNvPicPr>
          <p:nvPr/>
        </p:nvPicPr>
        <p:blipFill>
          <a:blip r:embed="rId7"/>
          <a:stretch>
            <a:fillRect/>
          </a:stretch>
        </p:blipFill>
        <p:spPr>
          <a:xfrm>
            <a:off x="6853804" y="4293032"/>
            <a:ext cx="3239611" cy="1751562"/>
          </a:xfrm>
          <a:prstGeom prst="rect">
            <a:avLst/>
          </a:prstGeom>
        </p:spPr>
      </p:pic>
      <p:sp>
        <p:nvSpPr>
          <p:cNvPr id="30" name="テキスト ボックス 29"/>
          <p:cNvSpPr txBox="1"/>
          <p:nvPr/>
        </p:nvSpPr>
        <p:spPr>
          <a:xfrm>
            <a:off x="8111971" y="5185726"/>
            <a:ext cx="723276" cy="376385"/>
          </a:xfrm>
          <a:prstGeom prst="rect">
            <a:avLst/>
          </a:prstGeom>
          <a:noFill/>
        </p:spPr>
        <p:txBody>
          <a:bodyPr wrap="none" rtlCol="0">
            <a:spAutoFit/>
          </a:bodyPr>
          <a:lstStyle/>
          <a:p>
            <a:r>
              <a:rPr kumimoji="1" lang="en-US" altLang="ja-JP" sz="1846">
                <a:latin typeface="メイリオ" panose="020B0604030504040204" pitchFamily="50" charset="-128"/>
                <a:ea typeface="メイリオ" panose="020B0604030504040204" pitchFamily="50" charset="-128"/>
              </a:rPr>
              <a:t>95%</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1" name="テキスト ボックス 30"/>
              <p:cNvSpPr txBox="1"/>
              <p:nvPr/>
            </p:nvSpPr>
            <p:spPr>
              <a:xfrm>
                <a:off x="7151175" y="6099759"/>
                <a:ext cx="883575"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846" i="1">
                          <a:latin typeface="Cambria Math" charset="0"/>
                          <a:ea typeface="メイリオ" panose="020B0604030504040204" pitchFamily="50" charset="-128"/>
                        </a:rPr>
                        <m:t>−1.96</m:t>
                      </m:r>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7151175" y="6099759"/>
                <a:ext cx="883575" cy="376385"/>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9010683" y="6099759"/>
                <a:ext cx="707245"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846" i="1">
                          <a:latin typeface="Cambria Math" charset="0"/>
                          <a:ea typeface="メイリオ" panose="020B0604030504040204" pitchFamily="50" charset="-128"/>
                        </a:rPr>
                        <m:t>1.96</m:t>
                      </m:r>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9010683" y="6099759"/>
                <a:ext cx="707245" cy="376385"/>
              </a:xfrm>
              <a:prstGeom prst="rect">
                <a:avLst/>
              </a:prstGeom>
              <a:blipFill>
                <a:blip r:embed="rId14"/>
                <a:stretch>
                  <a:fillRect/>
                </a:stretch>
              </a:blipFill>
            </p:spPr>
            <p:txBody>
              <a:bodyPr/>
              <a:lstStyle/>
              <a:p>
                <a:r>
                  <a:rPr lang="ja-JP" altLang="en-US">
                    <a:noFill/>
                  </a:rPr>
                  <a:t> </a:t>
                </a:r>
              </a:p>
            </p:txBody>
          </p:sp>
        </mc:Fallback>
      </mc:AlternateContent>
      <p:sp>
        <p:nvSpPr>
          <p:cNvPr id="33" name="環状矢印 32"/>
          <p:cNvSpPr/>
          <p:nvPr/>
        </p:nvSpPr>
        <p:spPr>
          <a:xfrm rot="5400000">
            <a:off x="7434157" y="3033721"/>
            <a:ext cx="3149635" cy="2326154"/>
          </a:xfrm>
          <a:prstGeom prst="circularArrow">
            <a:avLst>
              <a:gd name="adj1" fmla="val 6358"/>
              <a:gd name="adj2" fmla="val 1090095"/>
              <a:gd name="adj3" fmla="val 20519118"/>
              <a:gd name="adj4" fmla="val 10876187"/>
              <a:gd name="adj5" fmla="val 931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solidFill>
                <a:schemeClr val="tx1"/>
              </a:solidFill>
            </a:endParaRPr>
          </a:p>
        </p:txBody>
      </p:sp>
      <p:cxnSp>
        <p:nvCxnSpPr>
          <p:cNvPr id="27" name="直線コネクタ 26">
            <a:extLst>
              <a:ext uri="{FF2B5EF4-FFF2-40B4-BE49-F238E27FC236}">
                <a16:creationId xmlns:a16="http://schemas.microsoft.com/office/drawing/2014/main" id="{C7D6C591-7CDC-4337-BD3E-FF60C6D6B2DF}"/>
              </a:ext>
            </a:extLst>
          </p:cNvPr>
          <p:cNvCxnSpPr/>
          <p:nvPr/>
        </p:nvCxnSpPr>
        <p:spPr bwMode="auto">
          <a:xfrm>
            <a:off x="2590800" y="4191000"/>
            <a:ext cx="3124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4" name="フリーフォーム: 図形 33">
            <a:extLst>
              <a:ext uri="{FF2B5EF4-FFF2-40B4-BE49-F238E27FC236}">
                <a16:creationId xmlns:a16="http://schemas.microsoft.com/office/drawing/2014/main" id="{990D6218-CEB0-4B8D-8E8B-5B4407CD9243}"/>
              </a:ext>
            </a:extLst>
          </p:cNvPr>
          <p:cNvSpPr/>
          <p:nvPr/>
        </p:nvSpPr>
        <p:spPr bwMode="auto">
          <a:xfrm>
            <a:off x="2594264" y="2994882"/>
            <a:ext cx="3120736" cy="1119918"/>
          </a:xfrm>
          <a:custGeom>
            <a:avLst/>
            <a:gdLst>
              <a:gd name="connsiteX0" fmla="*/ 0 w 2566554"/>
              <a:gd name="connsiteY0" fmla="*/ 656289 h 666680"/>
              <a:gd name="connsiteX1" fmla="*/ 727363 w 2566554"/>
              <a:gd name="connsiteY1" fmla="*/ 500425 h 666680"/>
              <a:gd name="connsiteX2" fmla="*/ 955963 w 2566554"/>
              <a:gd name="connsiteY2" fmla="*/ 1662 h 666680"/>
              <a:gd name="connsiteX3" fmla="*/ 1101436 w 2566554"/>
              <a:gd name="connsiteY3" fmla="*/ 334171 h 666680"/>
              <a:gd name="connsiteX4" fmla="*/ 1278081 w 2566554"/>
              <a:gd name="connsiteY4" fmla="*/ 199089 h 666680"/>
              <a:gd name="connsiteX5" fmla="*/ 1787236 w 2566554"/>
              <a:gd name="connsiteY5" fmla="*/ 510816 h 666680"/>
              <a:gd name="connsiteX6" fmla="*/ 2566554 w 2566554"/>
              <a:gd name="connsiteY6" fmla="*/ 666680 h 66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6554" h="666680">
                <a:moveTo>
                  <a:pt x="0" y="656289"/>
                </a:moveTo>
                <a:cubicBezTo>
                  <a:pt x="284018" y="632909"/>
                  <a:pt x="568036" y="609530"/>
                  <a:pt x="727363" y="500425"/>
                </a:cubicBezTo>
                <a:cubicBezTo>
                  <a:pt x="886690" y="391320"/>
                  <a:pt x="893618" y="29371"/>
                  <a:pt x="955963" y="1662"/>
                </a:cubicBezTo>
                <a:cubicBezTo>
                  <a:pt x="1018308" y="-26047"/>
                  <a:pt x="1047750" y="301266"/>
                  <a:pt x="1101436" y="334171"/>
                </a:cubicBezTo>
                <a:cubicBezTo>
                  <a:pt x="1155122" y="367075"/>
                  <a:pt x="1163781" y="169648"/>
                  <a:pt x="1278081" y="199089"/>
                </a:cubicBezTo>
                <a:cubicBezTo>
                  <a:pt x="1392381" y="228530"/>
                  <a:pt x="1572491" y="432884"/>
                  <a:pt x="1787236" y="510816"/>
                </a:cubicBezTo>
                <a:cubicBezTo>
                  <a:pt x="2001981" y="588748"/>
                  <a:pt x="2284267" y="627714"/>
                  <a:pt x="2566554" y="666680"/>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A3ED18C2-CC65-0142-A78F-A99FC669307D}"/>
                  </a:ext>
                </a:extLst>
              </p:cNvPr>
              <p:cNvSpPr/>
              <p:nvPr/>
            </p:nvSpPr>
            <p:spPr>
              <a:xfrm>
                <a:off x="8100458" y="1350359"/>
                <a:ext cx="2527693" cy="3763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x-none" altLang="x-none" sz="1800" b="1" i="1" dirty="0" smtClean="0">
                          <a:latin typeface="Cambria Math" panose="02040503050406030204" pitchFamily="18" charset="0"/>
                          <a:ea typeface="Yu Gothic" charset="-128"/>
                          <a:cs typeface="Yu Gothic" charset="-128"/>
                        </a:rPr>
                        <m:t> </m:t>
                      </m:r>
                      <m:r>
                        <a:rPr lang="en-US" altLang="ja-JP" sz="1800" i="1" dirty="0">
                          <a:latin typeface="Cambria Math" panose="02040503050406030204" pitchFamily="18" charset="0"/>
                          <a:ea typeface="Yu Gothic" charset="-128"/>
                          <a:cs typeface="Yu Gothic" charset="-128"/>
                        </a:rPr>
                        <m:t> </m:t>
                      </m:r>
                      <m:acc>
                        <m:accPr>
                          <m:chr m:val="̅"/>
                          <m:ctrlPr>
                            <a:rPr lang="en-US" altLang="ja-JP" sz="1800" i="1" dirty="0">
                              <a:latin typeface="Cambria Math" panose="02040503050406030204" pitchFamily="18" charset="0"/>
                              <a:ea typeface="Yu Gothic" charset="-128"/>
                            </a:rPr>
                          </m:ctrlPr>
                        </m:accPr>
                        <m:e>
                          <m:r>
                            <a:rPr lang="en-US" altLang="ja-JP" sz="1800" i="1" dirty="0">
                              <a:latin typeface="Cambria Math" panose="02040503050406030204" pitchFamily="18" charset="0"/>
                              <a:ea typeface="Yu Gothic" charset="-128"/>
                            </a:rPr>
                            <m:t>𝑋</m:t>
                          </m:r>
                        </m:e>
                      </m:acc>
                      <m:r>
                        <a:rPr lang="en-US" altLang="ja-JP" sz="1800" i="1" dirty="0">
                          <a:latin typeface="Cambria Math" panose="02040503050406030204" pitchFamily="18" charset="0"/>
                          <a:ea typeface="Yu Gothic" charset="-128"/>
                          <a:cs typeface="Yu Gothic" charset="-128"/>
                        </a:rPr>
                        <m:t>~</m:t>
                      </m:r>
                      <m:r>
                        <a:rPr lang="en-US" altLang="ja-JP" sz="1800" i="1" dirty="0">
                          <a:latin typeface="Cambria Math" panose="02040503050406030204" pitchFamily="18" charset="0"/>
                          <a:ea typeface="Yu Gothic" charset="-128"/>
                          <a:cs typeface="Yu Gothic" charset="-128"/>
                        </a:rPr>
                        <m:t>𝑁</m:t>
                      </m:r>
                      <m:r>
                        <a:rPr lang="en-US" altLang="ja-JP" sz="1800" i="1" dirty="0">
                          <a:latin typeface="Cambria Math" panose="02040503050406030204" pitchFamily="18" charset="0"/>
                          <a:ea typeface="Yu Gothic" charset="-128"/>
                          <a:cs typeface="Yu Gothic" charset="-128"/>
                        </a:rPr>
                        <m:t>(500,8)</m:t>
                      </m:r>
                    </m:oMath>
                  </m:oMathPara>
                </a14:m>
                <a:endParaRPr lang="ja-JP" altLang="en-US" sz="1800" dirty="0">
                  <a:latin typeface="Yu Gothic" charset="-128"/>
                  <a:ea typeface="Yu Gothic" charset="-128"/>
                  <a:cs typeface="Yu Gothic" charset="-128"/>
                </a:endParaRPr>
              </a:p>
            </p:txBody>
          </p:sp>
        </mc:Choice>
        <mc:Fallback xmlns="">
          <p:sp>
            <p:nvSpPr>
              <p:cNvPr id="35" name="正方形/長方形 34">
                <a:extLst>
                  <a:ext uri="{FF2B5EF4-FFF2-40B4-BE49-F238E27FC236}">
                    <a16:creationId xmlns:a16="http://schemas.microsoft.com/office/drawing/2014/main" id="{A3ED18C2-CC65-0142-A78F-A99FC669307D}"/>
                  </a:ext>
                </a:extLst>
              </p:cNvPr>
              <p:cNvSpPr>
                <a:spLocks noRot="1" noChangeAspect="1" noMove="1" noResize="1" noEditPoints="1" noAdjustHandles="1" noChangeArrowheads="1" noChangeShapeType="1" noTextEdit="1"/>
              </p:cNvSpPr>
              <p:nvPr/>
            </p:nvSpPr>
            <p:spPr>
              <a:xfrm>
                <a:off x="8100458" y="1350359"/>
                <a:ext cx="2527693" cy="376385"/>
              </a:xfrm>
              <a:prstGeom prst="rect">
                <a:avLst/>
              </a:prstGeom>
              <a:blipFill>
                <a:blip r:embed="rId15"/>
                <a:stretch>
                  <a:fillRect b="-1290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6368840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 </a:t>
            </a:r>
            <a:r>
              <a:rPr lang="en-US" altLang="ja-JP" b="1" dirty="0"/>
              <a:t>95%</a:t>
            </a:r>
            <a:r>
              <a:rPr lang="ja-JP" altLang="en-US" b="1" dirty="0"/>
              <a:t>の中央をカバーする区間</a:t>
            </a:r>
            <a:endParaRPr kumimoji="1" lang="ja-JP" altLang="en-US" dirty="0"/>
          </a:p>
        </p:txBody>
      </p:sp>
      <p:sp>
        <p:nvSpPr>
          <p:cNvPr id="14" name="正方形/長方形 13"/>
          <p:cNvSpPr/>
          <p:nvPr/>
        </p:nvSpPr>
        <p:spPr>
          <a:xfrm>
            <a:off x="5718442" y="1407820"/>
            <a:ext cx="3645863" cy="369332"/>
          </a:xfrm>
          <a:prstGeom prst="rect">
            <a:avLst/>
          </a:prstGeom>
        </p:spPr>
        <p:txBody>
          <a:bodyPr wrap="square">
            <a:spAutoFit/>
          </a:bodyPr>
          <a:lstStyle/>
          <a:p>
            <a:r>
              <a:rPr lang="ja-JP" altLang="en-US" sz="1800" b="1" dirty="0">
                <a:latin typeface="メイリオ" panose="020B0604030504040204" pitchFamily="50" charset="-128"/>
                <a:ea typeface="メイリオ" panose="020B0604030504040204" pitchFamily="50" charset="-128"/>
              </a:rPr>
              <a:t>標本平均の分布</a:t>
            </a:r>
          </a:p>
        </p:txBody>
      </p:sp>
      <mc:AlternateContent xmlns:mc="http://schemas.openxmlformats.org/markup-compatibility/2006" xmlns:a14="http://schemas.microsoft.com/office/drawing/2010/main">
        <mc:Choice Requires="a14">
          <p:sp>
            <p:nvSpPr>
              <p:cNvPr id="17" name="正方形/長方形 16"/>
              <p:cNvSpPr/>
              <p:nvPr/>
            </p:nvSpPr>
            <p:spPr>
              <a:xfrm>
                <a:off x="7863017" y="3673661"/>
                <a:ext cx="114467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ja-JP" altLang="en-US">
                          <a:latin typeface="Cambria Math" charset="0"/>
                          <a:ea typeface="Cambria Math" charset="0"/>
                          <a:cs typeface="Cambria Math" charset="0"/>
                        </a:rPr>
                        <m:t>μ</m:t>
                      </m:r>
                      <m:r>
                        <a:rPr lang="en-US" altLang="ja-JP">
                          <a:latin typeface="Cambria Math" charset="0"/>
                          <a:ea typeface="Cambria Math" charset="0"/>
                          <a:cs typeface="Cambria Math" charset="0"/>
                        </a:rPr>
                        <m:t>=500</m:t>
                      </m:r>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7863017" y="3673661"/>
                <a:ext cx="1144672" cy="400110"/>
              </a:xfrm>
              <a:prstGeom prst="rect">
                <a:avLst/>
              </a:prstGeom>
              <a:blipFill>
                <a:blip r:embed="rId2"/>
                <a:stretch>
                  <a:fillRect b="-30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9568689" y="3439400"/>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585" b="1" i="1">
                              <a:latin typeface="Cambria Math" charset="0"/>
                              <a:ea typeface="Hiragino Kaku Gothic ProN" charset="-128"/>
                            </a:rPr>
                          </m:ctrlPr>
                        </m:accPr>
                        <m:e>
                          <m:r>
                            <a:rPr lang="en-US" altLang="ja-JP" sz="2585" b="1" i="1">
                              <a:latin typeface="Cambria Math" charset="0"/>
                              <a:ea typeface="Hiragino Kaku Gothic ProN" charset="-128"/>
                            </a:rPr>
                            <m:t>𝑿</m:t>
                          </m:r>
                        </m:e>
                      </m:acc>
                    </m:oMath>
                  </m:oMathPara>
                </a14:m>
                <a:endParaRPr lang="ja-JP" altLang="en-US" sz="2585"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9568689" y="3439400"/>
                <a:ext cx="1487422" cy="490134"/>
              </a:xfrm>
              <a:prstGeom prst="rect">
                <a:avLst/>
              </a:prstGeom>
              <a:blipFill>
                <a:blip r:embed="rId3"/>
                <a:stretch>
                  <a:fillRect/>
                </a:stretch>
              </a:blipFill>
            </p:spPr>
            <p:txBody>
              <a:bodyPr/>
              <a:lstStyle/>
              <a:p>
                <a:r>
                  <a:rPr lang="ja-JP" altLang="en-US">
                    <a:noFill/>
                  </a:rPr>
                  <a:t> </a:t>
                </a:r>
              </a:p>
            </p:txBody>
          </p:sp>
        </mc:Fallback>
      </mc:AlternateContent>
      <p:pic>
        <p:nvPicPr>
          <p:cNvPr id="22" name="図 21"/>
          <p:cNvPicPr>
            <a:picLocks/>
          </p:cNvPicPr>
          <p:nvPr/>
        </p:nvPicPr>
        <p:blipFill>
          <a:blip r:embed="rId4"/>
          <a:stretch>
            <a:fillRect/>
          </a:stretch>
        </p:blipFill>
        <p:spPr>
          <a:xfrm>
            <a:off x="6768967" y="1910545"/>
            <a:ext cx="3239611" cy="1751562"/>
          </a:xfrm>
          <a:prstGeom prst="rect">
            <a:avLst/>
          </a:prstGeom>
        </p:spPr>
      </p:pic>
      <p:sp>
        <p:nvSpPr>
          <p:cNvPr id="24" name="テキスト ボックス 23"/>
          <p:cNvSpPr txBox="1"/>
          <p:nvPr/>
        </p:nvSpPr>
        <p:spPr>
          <a:xfrm>
            <a:off x="8027134" y="2803239"/>
            <a:ext cx="723276" cy="376385"/>
          </a:xfrm>
          <a:prstGeom prst="rect">
            <a:avLst/>
          </a:prstGeom>
          <a:noFill/>
        </p:spPr>
        <p:txBody>
          <a:bodyPr wrap="none" rtlCol="0">
            <a:spAutoFit/>
          </a:bodyPr>
          <a:lstStyle/>
          <a:p>
            <a:r>
              <a:rPr kumimoji="1" lang="en-US" altLang="ja-JP" sz="1846">
                <a:latin typeface="メイリオ" panose="020B0604030504040204" pitchFamily="50" charset="-128"/>
                <a:ea typeface="メイリオ" panose="020B0604030504040204" pitchFamily="50" charset="-128"/>
              </a:rPr>
              <a:t>95%</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テキスト ボックス 24"/>
              <p:cNvSpPr txBox="1"/>
              <p:nvPr/>
            </p:nvSpPr>
            <p:spPr>
              <a:xfrm>
                <a:off x="7246723" y="3657715"/>
                <a:ext cx="739946"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846" i="1">
                              <a:latin typeface="Cambria Math" panose="02040503050406030204" pitchFamily="18" charset="0"/>
                              <a:ea typeface="メイリオ" panose="020B0604030504040204" pitchFamily="50" charset="-128"/>
                            </a:rPr>
                          </m:ctrlPr>
                        </m:sSubPr>
                        <m:e>
                          <m:acc>
                            <m:accPr>
                              <m:chr m:val="̅"/>
                              <m:ctrlPr>
                                <a:rPr kumimoji="1" lang="en-US" altLang="ja-JP" sz="1846" i="1">
                                  <a:latin typeface="Cambria Math" panose="02040503050406030204" pitchFamily="18" charset="0"/>
                                  <a:ea typeface="メイリオ" panose="020B0604030504040204" pitchFamily="50" charset="-128"/>
                                </a:rPr>
                              </m:ctrlPr>
                            </m:accPr>
                            <m:e>
                              <m:r>
                                <a:rPr kumimoji="1" lang="en-US" altLang="ja-JP" sz="1846" i="1">
                                  <a:latin typeface="Cambria Math" charset="0"/>
                                  <a:ea typeface="メイリオ" panose="020B0604030504040204" pitchFamily="50" charset="-128"/>
                                </a:rPr>
                                <m:t>𝑥</m:t>
                              </m:r>
                            </m:e>
                          </m:acc>
                        </m:e>
                        <m:sub>
                          <m:r>
                            <a:rPr kumimoji="1" lang="en-US" altLang="ja-JP" sz="1846" i="1">
                              <a:latin typeface="Cambria Math" charset="0"/>
                              <a:ea typeface="メイリオ" panose="020B0604030504040204" pitchFamily="50" charset="-128"/>
                            </a:rPr>
                            <m:t>𝐿𝑜𝑤</m:t>
                          </m:r>
                        </m:sub>
                      </m:sSub>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7246723" y="3657715"/>
                <a:ext cx="739946" cy="37638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8959470" y="3673661"/>
                <a:ext cx="635109" cy="3981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846" i="1">
                              <a:latin typeface="Cambria Math" panose="02040503050406030204" pitchFamily="18" charset="0"/>
                              <a:ea typeface="メイリオ" panose="020B0604030504040204" pitchFamily="50" charset="-128"/>
                            </a:rPr>
                          </m:ctrlPr>
                        </m:sSubPr>
                        <m:e>
                          <m:acc>
                            <m:accPr>
                              <m:chr m:val="̅"/>
                              <m:ctrlPr>
                                <a:rPr kumimoji="1" lang="en-US" altLang="ja-JP" sz="1846" i="1">
                                  <a:latin typeface="Cambria Math" panose="02040503050406030204" pitchFamily="18" charset="0"/>
                                  <a:ea typeface="メイリオ" panose="020B0604030504040204" pitchFamily="50" charset="-128"/>
                                </a:rPr>
                              </m:ctrlPr>
                            </m:accPr>
                            <m:e>
                              <m:r>
                                <a:rPr kumimoji="1" lang="en-US" altLang="ja-JP" sz="1846" i="1">
                                  <a:latin typeface="Cambria Math" charset="0"/>
                                  <a:ea typeface="メイリオ" panose="020B0604030504040204" pitchFamily="50" charset="-128"/>
                                </a:rPr>
                                <m:t>𝑥</m:t>
                              </m:r>
                            </m:e>
                          </m:acc>
                        </m:e>
                        <m:sub>
                          <m:r>
                            <a:rPr kumimoji="1" lang="en-US" altLang="ja-JP" sz="1846" i="1">
                              <a:latin typeface="Cambria Math" charset="0"/>
                              <a:ea typeface="メイリオ" panose="020B0604030504040204" pitchFamily="50" charset="-128"/>
                            </a:rPr>
                            <m:t>𝑈𝑝</m:t>
                          </m:r>
                        </m:sub>
                      </m:sSub>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8959470" y="3673661"/>
                <a:ext cx="635109" cy="398122"/>
              </a:xfrm>
              <a:prstGeom prst="rect">
                <a:avLst/>
              </a:prstGeom>
              <a:blipFill>
                <a:blip r:embed="rId8"/>
                <a:stretch>
                  <a:fillRect b="-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B8626CD-7F79-4079-9734-D0ED5131EFAF}"/>
                  </a:ext>
                </a:extLst>
              </p:cNvPr>
              <p:cNvSpPr txBox="1"/>
              <p:nvPr/>
            </p:nvSpPr>
            <p:spPr>
              <a:xfrm>
                <a:off x="2640589" y="1944320"/>
                <a:ext cx="3017557" cy="371064"/>
              </a:xfrm>
              <a:prstGeom prst="rect">
                <a:avLst/>
              </a:prstGeom>
              <a:noFill/>
            </p:spPr>
            <p:txBody>
              <a:bodyPr wrap="none" lIns="0" tIns="0" rIns="0" bIns="0" rtlCol="0">
                <a:spAutoFit/>
              </a:bodyPr>
              <a:lstStyle/>
              <a:p>
                <a14:m>
                  <m:oMath xmlns:m="http://schemas.openxmlformats.org/officeDocument/2006/math">
                    <m:r>
                      <a:rPr kumimoji="1" lang="en-US" altLang="ja-JP" sz="2215" i="1" smtClean="0">
                        <a:latin typeface="Cambria Math" charset="0"/>
                        <a:ea typeface="メイリオ" panose="020B0604030504040204" pitchFamily="50" charset="-128"/>
                      </a:rPr>
                      <m:t>𝑃</m:t>
                    </m:r>
                    <m:r>
                      <a:rPr kumimoji="1" lang="en-US" altLang="ja-JP" sz="2215" i="1" smtClean="0">
                        <a:latin typeface="Cambria Math" charset="0"/>
                        <a:ea typeface="メイリオ" panose="020B0604030504040204" pitchFamily="50" charset="-128"/>
                      </a:rPr>
                      <m:t>(</m:t>
                    </m:r>
                    <m:sSub>
                      <m:sSubPr>
                        <m:ctrlPr>
                          <a:rPr lang="en-US" altLang="ja-JP" sz="2215" i="1">
                            <a:latin typeface="Cambria Math" panose="02040503050406030204" pitchFamily="18" charset="0"/>
                            <a:ea typeface="メイリオ" panose="020B0604030504040204" pitchFamily="50" charset="-128"/>
                          </a:rPr>
                        </m:ctrlPr>
                      </m:sSubPr>
                      <m:e>
                        <m:acc>
                          <m:accPr>
                            <m:chr m:val="̅"/>
                            <m:ctrlPr>
                              <a:rPr lang="en-US" altLang="ja-JP" sz="2215" i="1">
                                <a:latin typeface="Cambria Math" panose="02040503050406030204" pitchFamily="18" charset="0"/>
                                <a:ea typeface="メイリオ" panose="020B0604030504040204" pitchFamily="50" charset="-128"/>
                              </a:rPr>
                            </m:ctrlPr>
                          </m:accPr>
                          <m:e>
                            <m:r>
                              <a:rPr lang="en-US" altLang="ja-JP" sz="2215" i="1">
                                <a:latin typeface="Cambria Math" charset="0"/>
                                <a:ea typeface="メイリオ" panose="020B0604030504040204" pitchFamily="50" charset="-128"/>
                              </a:rPr>
                              <m:t>𝑥</m:t>
                            </m:r>
                          </m:e>
                        </m:acc>
                      </m:e>
                      <m:sub>
                        <m:r>
                          <a:rPr lang="en-US" altLang="ja-JP" sz="2215" i="1">
                            <a:latin typeface="Cambria Math" charset="0"/>
                            <a:ea typeface="メイリオ" panose="020B0604030504040204" pitchFamily="50" charset="-128"/>
                          </a:rPr>
                          <m:t>𝐿𝑜𝑤</m:t>
                        </m:r>
                      </m:sub>
                    </m:sSub>
                  </m:oMath>
                </a14:m>
                <a:r>
                  <a:rPr kumimoji="1" lang="en-US" altLang="ja-JP" sz="2215" dirty="0">
                    <a:latin typeface="メイリオ" panose="020B0604030504040204" pitchFamily="50" charset="-128"/>
                    <a:ea typeface="メイリオ" panose="020B0604030504040204" pitchFamily="50" charset="-128"/>
                  </a:rPr>
                  <a:t>&lt;</a:t>
                </a:r>
                <a14:m>
                  <m:oMath xmlns:m="http://schemas.openxmlformats.org/officeDocument/2006/math">
                    <m:acc>
                      <m:accPr>
                        <m:chr m:val="̅"/>
                        <m:ctrlPr>
                          <a:rPr kumimoji="1" lang="en-US" altLang="ja-JP" sz="2215" i="1" dirty="0">
                            <a:latin typeface="Cambria Math" panose="02040503050406030204" pitchFamily="18" charset="0"/>
                            <a:ea typeface="メイリオ" panose="020B0604030504040204" pitchFamily="50" charset="-128"/>
                          </a:rPr>
                        </m:ctrlPr>
                      </m:accPr>
                      <m:e>
                        <m:r>
                          <a:rPr kumimoji="1" lang="en-US" altLang="ja-JP" sz="2215" b="0" i="1" dirty="0" smtClean="0">
                            <a:latin typeface="Cambria Math" panose="02040503050406030204" pitchFamily="18" charset="0"/>
                            <a:ea typeface="メイリオ" panose="020B0604030504040204" pitchFamily="50" charset="-128"/>
                          </a:rPr>
                          <m:t>𝑥</m:t>
                        </m:r>
                      </m:e>
                    </m:acc>
                  </m:oMath>
                </a14:m>
                <a:r>
                  <a:rPr kumimoji="1" lang="en-US" altLang="ja-JP" sz="2215" dirty="0">
                    <a:latin typeface="メイリオ" panose="020B0604030504040204" pitchFamily="50" charset="-128"/>
                    <a:ea typeface="メイリオ" panose="020B0604030504040204" pitchFamily="50" charset="-128"/>
                  </a:rPr>
                  <a:t>&lt;</a:t>
                </a:r>
                <a:r>
                  <a:rPr lang="en-US" altLang="ja-JP" sz="2215" dirty="0">
                    <a:ea typeface="メイリオ" panose="020B0604030504040204" pitchFamily="50" charset="-128"/>
                  </a:rPr>
                  <a:t> </a:t>
                </a:r>
                <a14:m>
                  <m:oMath xmlns:m="http://schemas.openxmlformats.org/officeDocument/2006/math">
                    <m:sSub>
                      <m:sSubPr>
                        <m:ctrlPr>
                          <a:rPr lang="en-US" altLang="ja-JP" sz="2215" i="1">
                            <a:latin typeface="Cambria Math" panose="02040503050406030204" pitchFamily="18" charset="0"/>
                            <a:ea typeface="メイリオ" panose="020B0604030504040204" pitchFamily="50" charset="-128"/>
                          </a:rPr>
                        </m:ctrlPr>
                      </m:sSubPr>
                      <m:e>
                        <m:acc>
                          <m:accPr>
                            <m:chr m:val="̅"/>
                            <m:ctrlPr>
                              <a:rPr lang="en-US" altLang="ja-JP" sz="2215" i="1">
                                <a:latin typeface="Cambria Math" panose="02040503050406030204" pitchFamily="18" charset="0"/>
                                <a:ea typeface="メイリオ" panose="020B0604030504040204" pitchFamily="50" charset="-128"/>
                              </a:rPr>
                            </m:ctrlPr>
                          </m:accPr>
                          <m:e>
                            <m:r>
                              <a:rPr lang="en-US" altLang="ja-JP" sz="2215" i="1">
                                <a:latin typeface="Cambria Math" charset="0"/>
                                <a:ea typeface="メイリオ" panose="020B0604030504040204" pitchFamily="50" charset="-128"/>
                              </a:rPr>
                              <m:t>𝑥</m:t>
                            </m:r>
                          </m:e>
                        </m:acc>
                      </m:e>
                      <m:sub>
                        <m:r>
                          <a:rPr lang="en-US" altLang="ja-JP" sz="2215" i="1">
                            <a:latin typeface="Cambria Math" charset="0"/>
                            <a:ea typeface="メイリオ" panose="020B0604030504040204" pitchFamily="50" charset="-128"/>
                          </a:rPr>
                          <m:t>𝑈𝑝</m:t>
                        </m:r>
                      </m:sub>
                    </m:sSub>
                  </m:oMath>
                </a14:m>
                <a:r>
                  <a:rPr lang="en-US" altLang="ja-JP" sz="2215" dirty="0">
                    <a:latin typeface="Cambria Math" charset="0"/>
                    <a:ea typeface="メイリオ" panose="020B0604030504040204" pitchFamily="50" charset="-128"/>
                  </a:rPr>
                  <a:t> )=0.95</a:t>
                </a:r>
                <a:endParaRPr kumimoji="1" lang="ja-JP" altLang="en-US" sz="2215" dirty="0">
                  <a:latin typeface="メイリオ" panose="020B0604030504040204" pitchFamily="50" charset="-128"/>
                  <a:ea typeface="メイリオ" panose="020B0604030504040204" pitchFamily="50" charset="-128"/>
                </a:endParaRPr>
              </a:p>
            </p:txBody>
          </p:sp>
        </mc:Choice>
        <mc:Fallback xmlns="">
          <p:sp>
            <p:nvSpPr>
              <p:cNvPr id="27" name="テキスト ボックス 26">
                <a:extLst>
                  <a:ext uri="{FF2B5EF4-FFF2-40B4-BE49-F238E27FC236}">
                    <a16:creationId xmlns:a16="http://schemas.microsoft.com/office/drawing/2014/main" id="{AB8626CD-7F79-4079-9734-D0ED5131EFAF}"/>
                  </a:ext>
                </a:extLst>
              </p:cNvPr>
              <p:cNvSpPr txBox="1">
                <a:spLocks noRot="1" noChangeAspect="1" noMove="1" noResize="1" noEditPoints="1" noAdjustHandles="1" noChangeArrowheads="1" noChangeShapeType="1" noTextEdit="1"/>
              </p:cNvSpPr>
              <p:nvPr/>
            </p:nvSpPr>
            <p:spPr>
              <a:xfrm>
                <a:off x="2640589" y="1944320"/>
                <a:ext cx="3017557" cy="371064"/>
              </a:xfrm>
              <a:prstGeom prst="rect">
                <a:avLst/>
              </a:prstGeom>
              <a:blipFill>
                <a:blip r:embed="rId9"/>
                <a:stretch>
                  <a:fillRect l="-837" t="-23333" r="-3347" b="-4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0072242F-EAA3-4246-9E36-20B3C0153596}"/>
                  </a:ext>
                </a:extLst>
              </p:cNvPr>
              <p:cNvSpPr/>
              <p:nvPr/>
            </p:nvSpPr>
            <p:spPr>
              <a:xfrm>
                <a:off x="8100458" y="1350359"/>
                <a:ext cx="2527693" cy="3763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x-none" altLang="x-none" sz="1800" b="1" i="1" dirty="0" smtClean="0">
                          <a:latin typeface="Cambria Math" panose="02040503050406030204" pitchFamily="18" charset="0"/>
                          <a:ea typeface="Yu Gothic" charset="-128"/>
                          <a:cs typeface="Yu Gothic" charset="-128"/>
                        </a:rPr>
                        <m:t> </m:t>
                      </m:r>
                      <m:r>
                        <a:rPr lang="en-US" altLang="ja-JP" sz="1800" i="1" dirty="0">
                          <a:latin typeface="Cambria Math" panose="02040503050406030204" pitchFamily="18" charset="0"/>
                          <a:ea typeface="Yu Gothic" charset="-128"/>
                          <a:cs typeface="Yu Gothic" charset="-128"/>
                        </a:rPr>
                        <m:t> </m:t>
                      </m:r>
                      <m:acc>
                        <m:accPr>
                          <m:chr m:val="̅"/>
                          <m:ctrlPr>
                            <a:rPr lang="en-US" altLang="ja-JP" sz="1800" i="1" dirty="0">
                              <a:latin typeface="Cambria Math" panose="02040503050406030204" pitchFamily="18" charset="0"/>
                              <a:ea typeface="Yu Gothic" charset="-128"/>
                            </a:rPr>
                          </m:ctrlPr>
                        </m:accPr>
                        <m:e>
                          <m:r>
                            <a:rPr lang="en-US" altLang="ja-JP" sz="1800" i="1" dirty="0">
                              <a:latin typeface="Cambria Math" panose="02040503050406030204" pitchFamily="18" charset="0"/>
                              <a:ea typeface="Yu Gothic" charset="-128"/>
                            </a:rPr>
                            <m:t>𝑋</m:t>
                          </m:r>
                        </m:e>
                      </m:acc>
                      <m:r>
                        <a:rPr lang="en-US" altLang="ja-JP" sz="1800" i="1" dirty="0">
                          <a:latin typeface="Cambria Math" panose="02040503050406030204" pitchFamily="18" charset="0"/>
                          <a:ea typeface="Yu Gothic" charset="-128"/>
                          <a:cs typeface="Yu Gothic" charset="-128"/>
                        </a:rPr>
                        <m:t>~</m:t>
                      </m:r>
                      <m:r>
                        <a:rPr lang="en-US" altLang="ja-JP" sz="1800" i="1" dirty="0">
                          <a:latin typeface="Cambria Math" panose="02040503050406030204" pitchFamily="18" charset="0"/>
                          <a:ea typeface="Yu Gothic" charset="-128"/>
                          <a:cs typeface="Yu Gothic" charset="-128"/>
                        </a:rPr>
                        <m:t>𝑁</m:t>
                      </m:r>
                      <m:r>
                        <a:rPr lang="en-US" altLang="ja-JP" sz="1800" i="1" dirty="0">
                          <a:latin typeface="Cambria Math" panose="02040503050406030204" pitchFamily="18" charset="0"/>
                          <a:ea typeface="Yu Gothic" charset="-128"/>
                          <a:cs typeface="Yu Gothic" charset="-128"/>
                        </a:rPr>
                        <m:t>(500,8)</m:t>
                      </m:r>
                    </m:oMath>
                  </m:oMathPara>
                </a14:m>
                <a:endParaRPr lang="ja-JP" altLang="en-US" sz="1800" dirty="0">
                  <a:latin typeface="Yu Gothic" charset="-128"/>
                  <a:ea typeface="Yu Gothic" charset="-128"/>
                  <a:cs typeface="Yu Gothic" charset="-128"/>
                </a:endParaRPr>
              </a:p>
            </p:txBody>
          </p:sp>
        </mc:Choice>
        <mc:Fallback xmlns="">
          <p:sp>
            <p:nvSpPr>
              <p:cNvPr id="20" name="正方形/長方形 19">
                <a:extLst>
                  <a:ext uri="{FF2B5EF4-FFF2-40B4-BE49-F238E27FC236}">
                    <a16:creationId xmlns:a16="http://schemas.microsoft.com/office/drawing/2014/main" id="{0072242F-EAA3-4246-9E36-20B3C0153596}"/>
                  </a:ext>
                </a:extLst>
              </p:cNvPr>
              <p:cNvSpPr>
                <a:spLocks noRot="1" noChangeAspect="1" noMove="1" noResize="1" noEditPoints="1" noAdjustHandles="1" noChangeArrowheads="1" noChangeShapeType="1" noTextEdit="1"/>
              </p:cNvSpPr>
              <p:nvPr/>
            </p:nvSpPr>
            <p:spPr>
              <a:xfrm>
                <a:off x="8100458" y="1350359"/>
                <a:ext cx="2527693" cy="376385"/>
              </a:xfrm>
              <a:prstGeom prst="rect">
                <a:avLst/>
              </a:prstGeom>
              <a:blipFill>
                <a:blip r:embed="rId10"/>
                <a:stretch>
                  <a:fillRect b="-12903"/>
                </a:stretch>
              </a:blipFill>
            </p:spPr>
            <p:txBody>
              <a:bodyPr/>
              <a:lstStyle/>
              <a:p>
                <a:r>
                  <a:rPr lang="ja-JP" altLang="en-US">
                    <a:noFill/>
                  </a:rPr>
                  <a:t> </a:t>
                </a:r>
              </a:p>
            </p:txBody>
          </p:sp>
        </mc:Fallback>
      </mc:AlternateContent>
      <p:cxnSp>
        <p:nvCxnSpPr>
          <p:cNvPr id="21" name="直線矢印コネクタ 20">
            <a:extLst>
              <a:ext uri="{FF2B5EF4-FFF2-40B4-BE49-F238E27FC236}">
                <a16:creationId xmlns:a16="http://schemas.microsoft.com/office/drawing/2014/main" id="{D9A25EE9-3EBF-BB4C-A5BB-4218FF4E332D}"/>
              </a:ext>
            </a:extLst>
          </p:cNvPr>
          <p:cNvCxnSpPr/>
          <p:nvPr/>
        </p:nvCxnSpPr>
        <p:spPr bwMode="auto">
          <a:xfrm flipH="1" flipV="1">
            <a:off x="6096000" y="2133600"/>
            <a:ext cx="1524000" cy="6696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9908066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 </a:t>
            </a:r>
            <a:r>
              <a:rPr lang="en-US" altLang="ja-JP" b="1" dirty="0"/>
              <a:t>95%</a:t>
            </a:r>
            <a:r>
              <a:rPr lang="ja-JP" altLang="en-US" b="1" dirty="0"/>
              <a:t>の中央をカバーする区間</a:t>
            </a:r>
            <a:endParaRPr kumimoji="1" lang="ja-JP" altLang="en-US" dirty="0"/>
          </a:p>
        </p:txBody>
      </p:sp>
      <p:sp>
        <p:nvSpPr>
          <p:cNvPr id="14" name="正方形/長方形 13"/>
          <p:cNvSpPr/>
          <p:nvPr/>
        </p:nvSpPr>
        <p:spPr>
          <a:xfrm>
            <a:off x="5718442" y="1407820"/>
            <a:ext cx="3645863" cy="369332"/>
          </a:xfrm>
          <a:prstGeom prst="rect">
            <a:avLst/>
          </a:prstGeom>
        </p:spPr>
        <p:txBody>
          <a:bodyPr wrap="square">
            <a:spAutoFit/>
          </a:bodyPr>
          <a:lstStyle/>
          <a:p>
            <a:r>
              <a:rPr lang="ja-JP" altLang="en-US" sz="1800" b="1" dirty="0">
                <a:latin typeface="メイリオ" panose="020B0604030504040204" pitchFamily="50" charset="-128"/>
                <a:ea typeface="メイリオ" panose="020B0604030504040204" pitchFamily="50" charset="-128"/>
              </a:rPr>
              <a:t>標本平均の分布</a:t>
            </a:r>
          </a:p>
        </p:txBody>
      </p:sp>
      <mc:AlternateContent xmlns:mc="http://schemas.openxmlformats.org/markup-compatibility/2006" xmlns:a14="http://schemas.microsoft.com/office/drawing/2010/main">
        <mc:Choice Requires="a14">
          <p:sp>
            <p:nvSpPr>
              <p:cNvPr id="17" name="正方形/長方形 16"/>
              <p:cNvSpPr/>
              <p:nvPr/>
            </p:nvSpPr>
            <p:spPr>
              <a:xfrm>
                <a:off x="7863017" y="3673661"/>
                <a:ext cx="114467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ja-JP" altLang="en-US">
                          <a:latin typeface="Cambria Math" charset="0"/>
                          <a:ea typeface="Cambria Math" charset="0"/>
                          <a:cs typeface="Cambria Math" charset="0"/>
                        </a:rPr>
                        <m:t>μ</m:t>
                      </m:r>
                      <m:r>
                        <a:rPr lang="en-US" altLang="ja-JP">
                          <a:latin typeface="Cambria Math" charset="0"/>
                          <a:ea typeface="Cambria Math" charset="0"/>
                          <a:cs typeface="Cambria Math" charset="0"/>
                        </a:rPr>
                        <m:t>=500</m:t>
                      </m:r>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7863017" y="3673661"/>
                <a:ext cx="1144672" cy="400110"/>
              </a:xfrm>
              <a:prstGeom prst="rect">
                <a:avLst/>
              </a:prstGeom>
              <a:blipFill>
                <a:blip r:embed="rId2"/>
                <a:stretch>
                  <a:fillRect b="-30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9568689" y="3439400"/>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585" b="1" i="1">
                              <a:latin typeface="Cambria Math" charset="0"/>
                              <a:ea typeface="Hiragino Kaku Gothic ProN" charset="-128"/>
                            </a:rPr>
                          </m:ctrlPr>
                        </m:accPr>
                        <m:e>
                          <m:r>
                            <a:rPr lang="en-US" altLang="ja-JP" sz="2585" b="1" i="1">
                              <a:latin typeface="Cambria Math" charset="0"/>
                              <a:ea typeface="Hiragino Kaku Gothic ProN" charset="-128"/>
                            </a:rPr>
                            <m:t>𝑿</m:t>
                          </m:r>
                        </m:e>
                      </m:acc>
                    </m:oMath>
                  </m:oMathPara>
                </a14:m>
                <a:endParaRPr lang="ja-JP" altLang="en-US" sz="2585"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9568689" y="3439400"/>
                <a:ext cx="1487422" cy="490134"/>
              </a:xfrm>
              <a:prstGeom prst="rect">
                <a:avLst/>
              </a:prstGeom>
              <a:blipFill>
                <a:blip r:embed="rId3"/>
                <a:stretch>
                  <a:fillRect/>
                </a:stretch>
              </a:blipFill>
            </p:spPr>
            <p:txBody>
              <a:bodyPr/>
              <a:lstStyle/>
              <a:p>
                <a:r>
                  <a:rPr lang="ja-JP" altLang="en-US">
                    <a:noFill/>
                  </a:rPr>
                  <a:t> </a:t>
                </a:r>
              </a:p>
            </p:txBody>
          </p:sp>
        </mc:Fallback>
      </mc:AlternateContent>
      <p:pic>
        <p:nvPicPr>
          <p:cNvPr id="22" name="図 21"/>
          <p:cNvPicPr>
            <a:picLocks/>
          </p:cNvPicPr>
          <p:nvPr/>
        </p:nvPicPr>
        <p:blipFill>
          <a:blip r:embed="rId4"/>
          <a:stretch>
            <a:fillRect/>
          </a:stretch>
        </p:blipFill>
        <p:spPr>
          <a:xfrm>
            <a:off x="6768967" y="1910545"/>
            <a:ext cx="3239611" cy="1751562"/>
          </a:xfrm>
          <a:prstGeom prst="rect">
            <a:avLst/>
          </a:prstGeom>
        </p:spPr>
      </p:pic>
      <p:sp>
        <p:nvSpPr>
          <p:cNvPr id="24" name="テキスト ボックス 23"/>
          <p:cNvSpPr txBox="1"/>
          <p:nvPr/>
        </p:nvSpPr>
        <p:spPr>
          <a:xfrm>
            <a:off x="8027134" y="2803239"/>
            <a:ext cx="723276" cy="376385"/>
          </a:xfrm>
          <a:prstGeom prst="rect">
            <a:avLst/>
          </a:prstGeom>
          <a:noFill/>
        </p:spPr>
        <p:txBody>
          <a:bodyPr wrap="none" rtlCol="0">
            <a:spAutoFit/>
          </a:bodyPr>
          <a:lstStyle/>
          <a:p>
            <a:r>
              <a:rPr kumimoji="1" lang="en-US" altLang="ja-JP" sz="1846">
                <a:latin typeface="メイリオ" panose="020B0604030504040204" pitchFamily="50" charset="-128"/>
                <a:ea typeface="メイリオ" panose="020B0604030504040204" pitchFamily="50" charset="-128"/>
              </a:rPr>
              <a:t>95%</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テキスト ボックス 24"/>
              <p:cNvSpPr txBox="1"/>
              <p:nvPr/>
            </p:nvSpPr>
            <p:spPr>
              <a:xfrm>
                <a:off x="7246723" y="3657715"/>
                <a:ext cx="739946"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846" i="1">
                              <a:latin typeface="Cambria Math" panose="02040503050406030204" pitchFamily="18" charset="0"/>
                              <a:ea typeface="メイリオ" panose="020B0604030504040204" pitchFamily="50" charset="-128"/>
                            </a:rPr>
                          </m:ctrlPr>
                        </m:sSubPr>
                        <m:e>
                          <m:acc>
                            <m:accPr>
                              <m:chr m:val="̅"/>
                              <m:ctrlPr>
                                <a:rPr kumimoji="1" lang="en-US" altLang="ja-JP" sz="1846" i="1">
                                  <a:latin typeface="Cambria Math" panose="02040503050406030204" pitchFamily="18" charset="0"/>
                                  <a:ea typeface="メイリオ" panose="020B0604030504040204" pitchFamily="50" charset="-128"/>
                                </a:rPr>
                              </m:ctrlPr>
                            </m:accPr>
                            <m:e>
                              <m:r>
                                <a:rPr kumimoji="1" lang="en-US" altLang="ja-JP" sz="1846" i="1">
                                  <a:latin typeface="Cambria Math" charset="0"/>
                                  <a:ea typeface="メイリオ" panose="020B0604030504040204" pitchFamily="50" charset="-128"/>
                                </a:rPr>
                                <m:t>𝑥</m:t>
                              </m:r>
                            </m:e>
                          </m:acc>
                        </m:e>
                        <m:sub>
                          <m:r>
                            <a:rPr kumimoji="1" lang="en-US" altLang="ja-JP" sz="1846" i="1">
                              <a:latin typeface="Cambria Math" charset="0"/>
                              <a:ea typeface="メイリオ" panose="020B0604030504040204" pitchFamily="50" charset="-128"/>
                            </a:rPr>
                            <m:t>𝐿𝑜𝑤</m:t>
                          </m:r>
                        </m:sub>
                      </m:sSub>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7246723" y="3657715"/>
                <a:ext cx="739946" cy="37638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8959470" y="3673661"/>
                <a:ext cx="635109" cy="3981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846" i="1">
                              <a:latin typeface="Cambria Math" panose="02040503050406030204" pitchFamily="18" charset="0"/>
                              <a:ea typeface="メイリオ" panose="020B0604030504040204" pitchFamily="50" charset="-128"/>
                            </a:rPr>
                          </m:ctrlPr>
                        </m:sSubPr>
                        <m:e>
                          <m:acc>
                            <m:accPr>
                              <m:chr m:val="̅"/>
                              <m:ctrlPr>
                                <a:rPr kumimoji="1" lang="en-US" altLang="ja-JP" sz="1846" i="1">
                                  <a:latin typeface="Cambria Math" panose="02040503050406030204" pitchFamily="18" charset="0"/>
                                  <a:ea typeface="メイリオ" panose="020B0604030504040204" pitchFamily="50" charset="-128"/>
                                </a:rPr>
                              </m:ctrlPr>
                            </m:accPr>
                            <m:e>
                              <m:r>
                                <a:rPr kumimoji="1" lang="en-US" altLang="ja-JP" sz="1846" i="1">
                                  <a:latin typeface="Cambria Math" charset="0"/>
                                  <a:ea typeface="メイリオ" panose="020B0604030504040204" pitchFamily="50" charset="-128"/>
                                </a:rPr>
                                <m:t>𝑥</m:t>
                              </m:r>
                            </m:e>
                          </m:acc>
                        </m:e>
                        <m:sub>
                          <m:r>
                            <a:rPr kumimoji="1" lang="en-US" altLang="ja-JP" sz="1846" i="1">
                              <a:latin typeface="Cambria Math" charset="0"/>
                              <a:ea typeface="メイリオ" panose="020B0604030504040204" pitchFamily="50" charset="-128"/>
                            </a:rPr>
                            <m:t>𝑈𝑝</m:t>
                          </m:r>
                        </m:sub>
                      </m:sSub>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8959470" y="3673661"/>
                <a:ext cx="635109" cy="398122"/>
              </a:xfrm>
              <a:prstGeom prst="rect">
                <a:avLst/>
              </a:prstGeom>
              <a:blipFill>
                <a:blip r:embed="rId8"/>
                <a:stretch>
                  <a:fillRect b="-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B8626CD-7F79-4079-9734-D0ED5131EFAF}"/>
                  </a:ext>
                </a:extLst>
              </p:cNvPr>
              <p:cNvSpPr txBox="1"/>
              <p:nvPr/>
            </p:nvSpPr>
            <p:spPr>
              <a:xfrm>
                <a:off x="2640589" y="1944320"/>
                <a:ext cx="3017557" cy="371064"/>
              </a:xfrm>
              <a:prstGeom prst="rect">
                <a:avLst/>
              </a:prstGeom>
              <a:noFill/>
            </p:spPr>
            <p:txBody>
              <a:bodyPr wrap="none" lIns="0" tIns="0" rIns="0" bIns="0" rtlCol="0">
                <a:spAutoFit/>
              </a:bodyPr>
              <a:lstStyle/>
              <a:p>
                <a14:m>
                  <m:oMath xmlns:m="http://schemas.openxmlformats.org/officeDocument/2006/math">
                    <m:r>
                      <a:rPr kumimoji="1" lang="en-US" altLang="ja-JP" sz="2215" i="1" smtClean="0">
                        <a:latin typeface="Cambria Math" charset="0"/>
                        <a:ea typeface="メイリオ" panose="020B0604030504040204" pitchFamily="50" charset="-128"/>
                      </a:rPr>
                      <m:t>𝑃</m:t>
                    </m:r>
                    <m:r>
                      <a:rPr kumimoji="1" lang="en-US" altLang="ja-JP" sz="2215" i="1" smtClean="0">
                        <a:latin typeface="Cambria Math" charset="0"/>
                        <a:ea typeface="メイリオ" panose="020B0604030504040204" pitchFamily="50" charset="-128"/>
                      </a:rPr>
                      <m:t>(</m:t>
                    </m:r>
                    <m:sSub>
                      <m:sSubPr>
                        <m:ctrlPr>
                          <a:rPr lang="en-US" altLang="ja-JP" sz="2215" i="1">
                            <a:latin typeface="Cambria Math" panose="02040503050406030204" pitchFamily="18" charset="0"/>
                            <a:ea typeface="メイリオ" panose="020B0604030504040204" pitchFamily="50" charset="-128"/>
                          </a:rPr>
                        </m:ctrlPr>
                      </m:sSubPr>
                      <m:e>
                        <m:acc>
                          <m:accPr>
                            <m:chr m:val="̅"/>
                            <m:ctrlPr>
                              <a:rPr lang="en-US" altLang="ja-JP" sz="2215" i="1">
                                <a:latin typeface="Cambria Math" panose="02040503050406030204" pitchFamily="18" charset="0"/>
                                <a:ea typeface="メイリオ" panose="020B0604030504040204" pitchFamily="50" charset="-128"/>
                              </a:rPr>
                            </m:ctrlPr>
                          </m:accPr>
                          <m:e>
                            <m:r>
                              <a:rPr lang="en-US" altLang="ja-JP" sz="2215" i="1">
                                <a:latin typeface="Cambria Math" charset="0"/>
                                <a:ea typeface="メイリオ" panose="020B0604030504040204" pitchFamily="50" charset="-128"/>
                              </a:rPr>
                              <m:t>𝑥</m:t>
                            </m:r>
                          </m:e>
                        </m:acc>
                      </m:e>
                      <m:sub>
                        <m:r>
                          <a:rPr lang="en-US" altLang="ja-JP" sz="2215" i="1">
                            <a:latin typeface="Cambria Math" charset="0"/>
                            <a:ea typeface="メイリオ" panose="020B0604030504040204" pitchFamily="50" charset="-128"/>
                          </a:rPr>
                          <m:t>𝐿𝑜𝑤</m:t>
                        </m:r>
                      </m:sub>
                    </m:sSub>
                  </m:oMath>
                </a14:m>
                <a:r>
                  <a:rPr kumimoji="1" lang="en-US" altLang="ja-JP" sz="2215" dirty="0">
                    <a:latin typeface="メイリオ" panose="020B0604030504040204" pitchFamily="50" charset="-128"/>
                    <a:ea typeface="メイリオ" panose="020B0604030504040204" pitchFamily="50" charset="-128"/>
                  </a:rPr>
                  <a:t>&lt;</a:t>
                </a:r>
                <a14:m>
                  <m:oMath xmlns:m="http://schemas.openxmlformats.org/officeDocument/2006/math">
                    <m:acc>
                      <m:accPr>
                        <m:chr m:val="̅"/>
                        <m:ctrlPr>
                          <a:rPr kumimoji="1" lang="en-US" altLang="ja-JP" sz="2215" i="1" dirty="0">
                            <a:latin typeface="Cambria Math" panose="02040503050406030204" pitchFamily="18" charset="0"/>
                            <a:ea typeface="メイリオ" panose="020B0604030504040204" pitchFamily="50" charset="-128"/>
                          </a:rPr>
                        </m:ctrlPr>
                      </m:accPr>
                      <m:e>
                        <m:r>
                          <a:rPr kumimoji="1" lang="en-US" altLang="ja-JP" sz="2215" b="0" i="1" dirty="0" smtClean="0">
                            <a:latin typeface="Cambria Math" panose="02040503050406030204" pitchFamily="18" charset="0"/>
                            <a:ea typeface="メイリオ" panose="020B0604030504040204" pitchFamily="50" charset="-128"/>
                          </a:rPr>
                          <m:t>𝑥</m:t>
                        </m:r>
                      </m:e>
                    </m:acc>
                  </m:oMath>
                </a14:m>
                <a:r>
                  <a:rPr kumimoji="1" lang="en-US" altLang="ja-JP" sz="2215" dirty="0">
                    <a:latin typeface="メイリオ" panose="020B0604030504040204" pitchFamily="50" charset="-128"/>
                    <a:ea typeface="メイリオ" panose="020B0604030504040204" pitchFamily="50" charset="-128"/>
                  </a:rPr>
                  <a:t>&lt;</a:t>
                </a:r>
                <a:r>
                  <a:rPr lang="en-US" altLang="ja-JP" sz="2215" dirty="0">
                    <a:ea typeface="メイリオ" panose="020B0604030504040204" pitchFamily="50" charset="-128"/>
                  </a:rPr>
                  <a:t> </a:t>
                </a:r>
                <a14:m>
                  <m:oMath xmlns:m="http://schemas.openxmlformats.org/officeDocument/2006/math">
                    <m:sSub>
                      <m:sSubPr>
                        <m:ctrlPr>
                          <a:rPr lang="en-US" altLang="ja-JP" sz="2215" i="1">
                            <a:latin typeface="Cambria Math" panose="02040503050406030204" pitchFamily="18" charset="0"/>
                            <a:ea typeface="メイリオ" panose="020B0604030504040204" pitchFamily="50" charset="-128"/>
                          </a:rPr>
                        </m:ctrlPr>
                      </m:sSubPr>
                      <m:e>
                        <m:acc>
                          <m:accPr>
                            <m:chr m:val="̅"/>
                            <m:ctrlPr>
                              <a:rPr lang="en-US" altLang="ja-JP" sz="2215" i="1">
                                <a:latin typeface="Cambria Math" panose="02040503050406030204" pitchFamily="18" charset="0"/>
                                <a:ea typeface="メイリオ" panose="020B0604030504040204" pitchFamily="50" charset="-128"/>
                              </a:rPr>
                            </m:ctrlPr>
                          </m:accPr>
                          <m:e>
                            <m:r>
                              <a:rPr lang="en-US" altLang="ja-JP" sz="2215" i="1">
                                <a:latin typeface="Cambria Math" charset="0"/>
                                <a:ea typeface="メイリオ" panose="020B0604030504040204" pitchFamily="50" charset="-128"/>
                              </a:rPr>
                              <m:t>𝑥</m:t>
                            </m:r>
                          </m:e>
                        </m:acc>
                      </m:e>
                      <m:sub>
                        <m:r>
                          <a:rPr lang="en-US" altLang="ja-JP" sz="2215" i="1">
                            <a:latin typeface="Cambria Math" charset="0"/>
                            <a:ea typeface="メイリオ" panose="020B0604030504040204" pitchFamily="50" charset="-128"/>
                          </a:rPr>
                          <m:t>𝑈𝑝</m:t>
                        </m:r>
                      </m:sub>
                    </m:sSub>
                  </m:oMath>
                </a14:m>
                <a:r>
                  <a:rPr lang="en-US" altLang="ja-JP" sz="2215" dirty="0">
                    <a:latin typeface="Cambria Math" charset="0"/>
                    <a:ea typeface="メイリオ" panose="020B0604030504040204" pitchFamily="50" charset="-128"/>
                  </a:rPr>
                  <a:t> )=0.95</a:t>
                </a:r>
                <a:endParaRPr kumimoji="1" lang="ja-JP" altLang="en-US" sz="2215" dirty="0">
                  <a:latin typeface="メイリオ" panose="020B0604030504040204" pitchFamily="50" charset="-128"/>
                  <a:ea typeface="メイリオ" panose="020B0604030504040204" pitchFamily="50" charset="-128"/>
                </a:endParaRPr>
              </a:p>
            </p:txBody>
          </p:sp>
        </mc:Choice>
        <mc:Fallback xmlns="">
          <p:sp>
            <p:nvSpPr>
              <p:cNvPr id="27" name="テキスト ボックス 26">
                <a:extLst>
                  <a:ext uri="{FF2B5EF4-FFF2-40B4-BE49-F238E27FC236}">
                    <a16:creationId xmlns:a16="http://schemas.microsoft.com/office/drawing/2014/main" id="{AB8626CD-7F79-4079-9734-D0ED5131EFAF}"/>
                  </a:ext>
                </a:extLst>
              </p:cNvPr>
              <p:cNvSpPr txBox="1">
                <a:spLocks noRot="1" noChangeAspect="1" noMove="1" noResize="1" noEditPoints="1" noAdjustHandles="1" noChangeArrowheads="1" noChangeShapeType="1" noTextEdit="1"/>
              </p:cNvSpPr>
              <p:nvPr/>
            </p:nvSpPr>
            <p:spPr>
              <a:xfrm>
                <a:off x="2640589" y="1944320"/>
                <a:ext cx="3017557" cy="371064"/>
              </a:xfrm>
              <a:prstGeom prst="rect">
                <a:avLst/>
              </a:prstGeom>
              <a:blipFill>
                <a:blip r:embed="rId9"/>
                <a:stretch>
                  <a:fillRect l="-837" t="-23333" r="-3347" b="-43333"/>
                </a:stretch>
              </a:blipFill>
            </p:spPr>
            <p:txBody>
              <a:bodyPr/>
              <a:lstStyle/>
              <a:p>
                <a:r>
                  <a:rPr lang="ja-JP" altLang="en-US">
                    <a:noFill/>
                  </a:rPr>
                  <a:t> </a:t>
                </a:r>
              </a:p>
            </p:txBody>
          </p:sp>
        </mc:Fallback>
      </mc:AlternateContent>
      <p:sp>
        <p:nvSpPr>
          <p:cNvPr id="37" name="正方形/長方形 36">
            <a:extLst>
              <a:ext uri="{FF2B5EF4-FFF2-40B4-BE49-F238E27FC236}">
                <a16:creationId xmlns:a16="http://schemas.microsoft.com/office/drawing/2014/main" id="{36064B8F-FFCE-4CF2-9D03-1A8FF2FA6196}"/>
              </a:ext>
            </a:extLst>
          </p:cNvPr>
          <p:cNvSpPr/>
          <p:nvPr/>
        </p:nvSpPr>
        <p:spPr>
          <a:xfrm>
            <a:off x="4955856" y="1833402"/>
            <a:ext cx="798772" cy="589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8" name="テキスト ボックス 37">
            <a:extLst>
              <a:ext uri="{FF2B5EF4-FFF2-40B4-BE49-F238E27FC236}">
                <a16:creationId xmlns:a16="http://schemas.microsoft.com/office/drawing/2014/main" id="{F4ABA4B1-40E8-41E1-AF97-125A9582108A}"/>
              </a:ext>
            </a:extLst>
          </p:cNvPr>
          <p:cNvSpPr txBox="1"/>
          <p:nvPr/>
        </p:nvSpPr>
        <p:spPr>
          <a:xfrm>
            <a:off x="4745284" y="1357364"/>
            <a:ext cx="1133644" cy="376385"/>
          </a:xfrm>
          <a:prstGeom prst="rect">
            <a:avLst/>
          </a:prstGeom>
          <a:noFill/>
        </p:spPr>
        <p:txBody>
          <a:bodyPr wrap="none" rtlCol="0">
            <a:spAutoFit/>
          </a:bodyPr>
          <a:lstStyle/>
          <a:p>
            <a:r>
              <a:rPr kumimoji="1" lang="ja-JP" altLang="en-US" sz="1846" dirty="0">
                <a:solidFill>
                  <a:srgbClr val="FF0000"/>
                </a:solidFill>
                <a:latin typeface="メイリオ" panose="020B0604030504040204" pitchFamily="50" charset="-128"/>
                <a:ea typeface="メイリオ" panose="020B0604030504040204" pitchFamily="50" charset="-128"/>
              </a:rPr>
              <a:t>信頼区間</a:t>
            </a:r>
          </a:p>
        </p:txBody>
      </p:sp>
      <mc:AlternateContent xmlns:mc="http://schemas.openxmlformats.org/markup-compatibility/2006" xmlns:a14="http://schemas.microsoft.com/office/drawing/2010/main">
        <mc:Choice Requires="a14">
          <p:sp>
            <p:nvSpPr>
              <p:cNvPr id="34" name="正方形/長方形 33">
                <a:extLst>
                  <a:ext uri="{FF2B5EF4-FFF2-40B4-BE49-F238E27FC236}">
                    <a16:creationId xmlns:a16="http://schemas.microsoft.com/office/drawing/2014/main" id="{902772DC-3F1D-834A-968D-7E56E4C6A17F}"/>
                  </a:ext>
                </a:extLst>
              </p:cNvPr>
              <p:cNvSpPr/>
              <p:nvPr/>
            </p:nvSpPr>
            <p:spPr>
              <a:xfrm>
                <a:off x="8100458" y="1350359"/>
                <a:ext cx="2527693" cy="3763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x-none" altLang="x-none" sz="1800" b="1" i="1" dirty="0" smtClean="0">
                          <a:latin typeface="Cambria Math" panose="02040503050406030204" pitchFamily="18" charset="0"/>
                          <a:ea typeface="Yu Gothic" charset="-128"/>
                          <a:cs typeface="Yu Gothic" charset="-128"/>
                        </a:rPr>
                        <m:t> </m:t>
                      </m:r>
                      <m:r>
                        <a:rPr lang="en-US" altLang="ja-JP" sz="1800" i="1" dirty="0">
                          <a:latin typeface="Cambria Math" panose="02040503050406030204" pitchFamily="18" charset="0"/>
                          <a:ea typeface="Yu Gothic" charset="-128"/>
                          <a:cs typeface="Yu Gothic" charset="-128"/>
                        </a:rPr>
                        <m:t> </m:t>
                      </m:r>
                      <m:acc>
                        <m:accPr>
                          <m:chr m:val="̅"/>
                          <m:ctrlPr>
                            <a:rPr lang="en-US" altLang="ja-JP" sz="1800" i="1" dirty="0">
                              <a:latin typeface="Cambria Math" panose="02040503050406030204" pitchFamily="18" charset="0"/>
                              <a:ea typeface="Yu Gothic" charset="-128"/>
                            </a:rPr>
                          </m:ctrlPr>
                        </m:accPr>
                        <m:e>
                          <m:r>
                            <a:rPr lang="en-US" altLang="ja-JP" sz="1800" i="1" dirty="0">
                              <a:latin typeface="Cambria Math" panose="02040503050406030204" pitchFamily="18" charset="0"/>
                              <a:ea typeface="Yu Gothic" charset="-128"/>
                            </a:rPr>
                            <m:t>𝑋</m:t>
                          </m:r>
                        </m:e>
                      </m:acc>
                      <m:r>
                        <a:rPr lang="en-US" altLang="ja-JP" sz="1800" i="1" dirty="0">
                          <a:latin typeface="Cambria Math" panose="02040503050406030204" pitchFamily="18" charset="0"/>
                          <a:ea typeface="Yu Gothic" charset="-128"/>
                          <a:cs typeface="Yu Gothic" charset="-128"/>
                        </a:rPr>
                        <m:t>~</m:t>
                      </m:r>
                      <m:r>
                        <a:rPr lang="en-US" altLang="ja-JP" sz="1800" i="1" dirty="0">
                          <a:latin typeface="Cambria Math" panose="02040503050406030204" pitchFamily="18" charset="0"/>
                          <a:ea typeface="Yu Gothic" charset="-128"/>
                          <a:cs typeface="Yu Gothic" charset="-128"/>
                        </a:rPr>
                        <m:t>𝑁</m:t>
                      </m:r>
                      <m:r>
                        <a:rPr lang="en-US" altLang="ja-JP" sz="1800" i="1" dirty="0">
                          <a:latin typeface="Cambria Math" panose="02040503050406030204" pitchFamily="18" charset="0"/>
                          <a:ea typeface="Yu Gothic" charset="-128"/>
                          <a:cs typeface="Yu Gothic" charset="-128"/>
                        </a:rPr>
                        <m:t>(500,8)</m:t>
                      </m:r>
                    </m:oMath>
                  </m:oMathPara>
                </a14:m>
                <a:endParaRPr lang="ja-JP" altLang="en-US" sz="1800" dirty="0">
                  <a:latin typeface="Yu Gothic" charset="-128"/>
                  <a:ea typeface="Yu Gothic" charset="-128"/>
                  <a:cs typeface="Yu Gothic" charset="-128"/>
                </a:endParaRPr>
              </a:p>
            </p:txBody>
          </p:sp>
        </mc:Choice>
        <mc:Fallback xmlns="">
          <p:sp>
            <p:nvSpPr>
              <p:cNvPr id="34" name="正方形/長方形 33">
                <a:extLst>
                  <a:ext uri="{FF2B5EF4-FFF2-40B4-BE49-F238E27FC236}">
                    <a16:creationId xmlns:a16="http://schemas.microsoft.com/office/drawing/2014/main" id="{902772DC-3F1D-834A-968D-7E56E4C6A17F}"/>
                  </a:ext>
                </a:extLst>
              </p:cNvPr>
              <p:cNvSpPr>
                <a:spLocks noRot="1" noChangeAspect="1" noMove="1" noResize="1" noEditPoints="1" noAdjustHandles="1" noChangeArrowheads="1" noChangeShapeType="1" noTextEdit="1"/>
              </p:cNvSpPr>
              <p:nvPr/>
            </p:nvSpPr>
            <p:spPr>
              <a:xfrm>
                <a:off x="8100458" y="1350359"/>
                <a:ext cx="2527693" cy="376385"/>
              </a:xfrm>
              <a:prstGeom prst="rect">
                <a:avLst/>
              </a:prstGeom>
              <a:blipFill>
                <a:blip r:embed="rId10"/>
                <a:stretch>
                  <a:fillRect b="-12903"/>
                </a:stretch>
              </a:blipFill>
            </p:spPr>
            <p:txBody>
              <a:bodyPr/>
              <a:lstStyle/>
              <a:p>
                <a:r>
                  <a:rPr lang="ja-JP" altLang="en-US">
                    <a:noFill/>
                  </a:rPr>
                  <a:t> </a:t>
                </a:r>
              </a:p>
            </p:txBody>
          </p:sp>
        </mc:Fallback>
      </mc:AlternateContent>
      <p:cxnSp>
        <p:nvCxnSpPr>
          <p:cNvPr id="5" name="直線矢印コネクタ 4">
            <a:extLst>
              <a:ext uri="{FF2B5EF4-FFF2-40B4-BE49-F238E27FC236}">
                <a16:creationId xmlns:a16="http://schemas.microsoft.com/office/drawing/2014/main" id="{EB115087-3B9B-7049-BC2C-6D52FA28FBBC}"/>
              </a:ext>
            </a:extLst>
          </p:cNvPr>
          <p:cNvCxnSpPr/>
          <p:nvPr/>
        </p:nvCxnSpPr>
        <p:spPr bwMode="auto">
          <a:xfrm flipH="1" flipV="1">
            <a:off x="6096000" y="2133600"/>
            <a:ext cx="1524000" cy="6696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8111714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 </a:t>
            </a:r>
            <a:r>
              <a:rPr lang="en-US" altLang="ja-JP" b="1" dirty="0"/>
              <a:t>95%</a:t>
            </a:r>
            <a:r>
              <a:rPr lang="ja-JP" altLang="en-US" b="1" dirty="0"/>
              <a:t>の中央をカバーする区間</a:t>
            </a:r>
            <a:endParaRPr kumimoji="1" lang="ja-JP" altLang="en-US" dirty="0"/>
          </a:p>
        </p:txBody>
      </p:sp>
      <p:sp>
        <p:nvSpPr>
          <p:cNvPr id="14" name="正方形/長方形 13"/>
          <p:cNvSpPr/>
          <p:nvPr/>
        </p:nvSpPr>
        <p:spPr>
          <a:xfrm>
            <a:off x="5718442" y="1407820"/>
            <a:ext cx="3645863" cy="369332"/>
          </a:xfrm>
          <a:prstGeom prst="rect">
            <a:avLst/>
          </a:prstGeom>
        </p:spPr>
        <p:txBody>
          <a:bodyPr wrap="square">
            <a:spAutoFit/>
          </a:bodyPr>
          <a:lstStyle/>
          <a:p>
            <a:r>
              <a:rPr lang="ja-JP" altLang="en-US" sz="1800" b="1" dirty="0">
                <a:latin typeface="メイリオ" panose="020B0604030504040204" pitchFamily="50" charset="-128"/>
                <a:ea typeface="メイリオ" panose="020B0604030504040204" pitchFamily="50" charset="-128"/>
              </a:rPr>
              <a:t>標本平均の分布</a:t>
            </a:r>
          </a:p>
        </p:txBody>
      </p:sp>
      <mc:AlternateContent xmlns:mc="http://schemas.openxmlformats.org/markup-compatibility/2006" xmlns:a14="http://schemas.microsoft.com/office/drawing/2010/main">
        <mc:Choice Requires="a14">
          <p:sp>
            <p:nvSpPr>
              <p:cNvPr id="17" name="正方形/長方形 16"/>
              <p:cNvSpPr/>
              <p:nvPr/>
            </p:nvSpPr>
            <p:spPr>
              <a:xfrm>
                <a:off x="7863017" y="3673661"/>
                <a:ext cx="114467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ja-JP" altLang="en-US">
                          <a:latin typeface="Cambria Math" charset="0"/>
                          <a:ea typeface="Cambria Math" charset="0"/>
                          <a:cs typeface="Cambria Math" charset="0"/>
                        </a:rPr>
                        <m:t>μ</m:t>
                      </m:r>
                      <m:r>
                        <a:rPr lang="en-US" altLang="ja-JP">
                          <a:latin typeface="Cambria Math" charset="0"/>
                          <a:ea typeface="Cambria Math" charset="0"/>
                          <a:cs typeface="Cambria Math" charset="0"/>
                        </a:rPr>
                        <m:t>=500</m:t>
                      </m:r>
                    </m:oMath>
                  </m:oMathPara>
                </a14:m>
                <a:endParaRPr lang="ja-JP" altLang="en-US"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7863017" y="3673661"/>
                <a:ext cx="1144672" cy="400110"/>
              </a:xfrm>
              <a:prstGeom prst="rect">
                <a:avLst/>
              </a:prstGeom>
              <a:blipFill>
                <a:blip r:embed="rId2"/>
                <a:stretch>
                  <a:fillRect b="-30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9568689" y="3439400"/>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585" b="1" i="1">
                              <a:latin typeface="Cambria Math" charset="0"/>
                              <a:ea typeface="Hiragino Kaku Gothic ProN" charset="-128"/>
                            </a:rPr>
                          </m:ctrlPr>
                        </m:accPr>
                        <m:e>
                          <m:r>
                            <a:rPr lang="en-US" altLang="ja-JP" sz="2585" b="1" i="1">
                              <a:latin typeface="Cambria Math" charset="0"/>
                              <a:ea typeface="Hiragino Kaku Gothic ProN" charset="-128"/>
                            </a:rPr>
                            <m:t>𝑿</m:t>
                          </m:r>
                        </m:e>
                      </m:acc>
                    </m:oMath>
                  </m:oMathPara>
                </a14:m>
                <a:endParaRPr lang="ja-JP" altLang="en-US" sz="2585"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9568689" y="3439400"/>
                <a:ext cx="1487422" cy="490134"/>
              </a:xfrm>
              <a:prstGeom prst="rect">
                <a:avLst/>
              </a:prstGeom>
              <a:blipFill>
                <a:blip r:embed="rId3"/>
                <a:stretch>
                  <a:fillRect/>
                </a:stretch>
              </a:blipFill>
            </p:spPr>
            <p:txBody>
              <a:bodyPr/>
              <a:lstStyle/>
              <a:p>
                <a:r>
                  <a:rPr lang="ja-JP" altLang="en-US">
                    <a:noFill/>
                  </a:rPr>
                  <a:t> </a:t>
                </a:r>
              </a:p>
            </p:txBody>
          </p:sp>
        </mc:Fallback>
      </mc:AlternateContent>
      <p:pic>
        <p:nvPicPr>
          <p:cNvPr id="22" name="図 21"/>
          <p:cNvPicPr>
            <a:picLocks/>
          </p:cNvPicPr>
          <p:nvPr/>
        </p:nvPicPr>
        <p:blipFill>
          <a:blip r:embed="rId4"/>
          <a:stretch>
            <a:fillRect/>
          </a:stretch>
        </p:blipFill>
        <p:spPr>
          <a:xfrm>
            <a:off x="6768967" y="1910545"/>
            <a:ext cx="3239611" cy="1751562"/>
          </a:xfrm>
          <a:prstGeom prst="rect">
            <a:avLst/>
          </a:prstGeom>
        </p:spPr>
      </p:pic>
      <p:sp>
        <p:nvSpPr>
          <p:cNvPr id="24" name="テキスト ボックス 23"/>
          <p:cNvSpPr txBox="1"/>
          <p:nvPr/>
        </p:nvSpPr>
        <p:spPr>
          <a:xfrm>
            <a:off x="8027134" y="2803239"/>
            <a:ext cx="723276" cy="376385"/>
          </a:xfrm>
          <a:prstGeom prst="rect">
            <a:avLst/>
          </a:prstGeom>
          <a:noFill/>
        </p:spPr>
        <p:txBody>
          <a:bodyPr wrap="none" rtlCol="0">
            <a:spAutoFit/>
          </a:bodyPr>
          <a:lstStyle/>
          <a:p>
            <a:r>
              <a:rPr kumimoji="1" lang="en-US" altLang="ja-JP" sz="1846">
                <a:latin typeface="メイリオ" panose="020B0604030504040204" pitchFamily="50" charset="-128"/>
                <a:ea typeface="メイリオ" panose="020B0604030504040204" pitchFamily="50" charset="-128"/>
              </a:rPr>
              <a:t>95%</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テキスト ボックス 24"/>
              <p:cNvSpPr txBox="1"/>
              <p:nvPr/>
            </p:nvSpPr>
            <p:spPr>
              <a:xfrm>
                <a:off x="7246723" y="3657715"/>
                <a:ext cx="739946"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846" i="1">
                              <a:latin typeface="Cambria Math" panose="02040503050406030204" pitchFamily="18" charset="0"/>
                              <a:ea typeface="メイリオ" panose="020B0604030504040204" pitchFamily="50" charset="-128"/>
                            </a:rPr>
                          </m:ctrlPr>
                        </m:sSubPr>
                        <m:e>
                          <m:acc>
                            <m:accPr>
                              <m:chr m:val="̅"/>
                              <m:ctrlPr>
                                <a:rPr kumimoji="1" lang="en-US" altLang="ja-JP" sz="1846" i="1">
                                  <a:latin typeface="Cambria Math" panose="02040503050406030204" pitchFamily="18" charset="0"/>
                                  <a:ea typeface="メイリオ" panose="020B0604030504040204" pitchFamily="50" charset="-128"/>
                                </a:rPr>
                              </m:ctrlPr>
                            </m:accPr>
                            <m:e>
                              <m:r>
                                <a:rPr kumimoji="1" lang="en-US" altLang="ja-JP" sz="1846" i="1">
                                  <a:latin typeface="Cambria Math" charset="0"/>
                                  <a:ea typeface="メイリオ" panose="020B0604030504040204" pitchFamily="50" charset="-128"/>
                                </a:rPr>
                                <m:t>𝑥</m:t>
                              </m:r>
                            </m:e>
                          </m:acc>
                        </m:e>
                        <m:sub>
                          <m:r>
                            <a:rPr kumimoji="1" lang="en-US" altLang="ja-JP" sz="1846" i="1">
                              <a:latin typeface="Cambria Math" charset="0"/>
                              <a:ea typeface="メイリオ" panose="020B0604030504040204" pitchFamily="50" charset="-128"/>
                            </a:rPr>
                            <m:t>𝐿𝑜𝑤</m:t>
                          </m:r>
                        </m:sub>
                      </m:sSub>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7246723" y="3657715"/>
                <a:ext cx="739946" cy="37638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8959470" y="3673661"/>
                <a:ext cx="635109" cy="3981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846" i="1">
                              <a:latin typeface="Cambria Math" panose="02040503050406030204" pitchFamily="18" charset="0"/>
                              <a:ea typeface="メイリオ" panose="020B0604030504040204" pitchFamily="50" charset="-128"/>
                            </a:rPr>
                          </m:ctrlPr>
                        </m:sSubPr>
                        <m:e>
                          <m:acc>
                            <m:accPr>
                              <m:chr m:val="̅"/>
                              <m:ctrlPr>
                                <a:rPr kumimoji="1" lang="en-US" altLang="ja-JP" sz="1846" i="1">
                                  <a:latin typeface="Cambria Math" panose="02040503050406030204" pitchFamily="18" charset="0"/>
                                  <a:ea typeface="メイリオ" panose="020B0604030504040204" pitchFamily="50" charset="-128"/>
                                </a:rPr>
                              </m:ctrlPr>
                            </m:accPr>
                            <m:e>
                              <m:r>
                                <a:rPr kumimoji="1" lang="en-US" altLang="ja-JP" sz="1846" i="1">
                                  <a:latin typeface="Cambria Math" charset="0"/>
                                  <a:ea typeface="メイリオ" panose="020B0604030504040204" pitchFamily="50" charset="-128"/>
                                </a:rPr>
                                <m:t>𝑥</m:t>
                              </m:r>
                            </m:e>
                          </m:acc>
                        </m:e>
                        <m:sub>
                          <m:r>
                            <a:rPr kumimoji="1" lang="en-US" altLang="ja-JP" sz="1846" i="1">
                              <a:latin typeface="Cambria Math" charset="0"/>
                              <a:ea typeface="メイリオ" panose="020B0604030504040204" pitchFamily="50" charset="-128"/>
                            </a:rPr>
                            <m:t>𝑈𝑝</m:t>
                          </m:r>
                        </m:sub>
                      </m:sSub>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8959470" y="3673661"/>
                <a:ext cx="635109" cy="398122"/>
              </a:xfrm>
              <a:prstGeom prst="rect">
                <a:avLst/>
              </a:prstGeom>
              <a:blipFill>
                <a:blip r:embed="rId8"/>
                <a:stretch>
                  <a:fillRect b="-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正方形/長方形 27"/>
              <p:cNvSpPr/>
              <p:nvPr/>
            </p:nvSpPr>
            <p:spPr>
              <a:xfrm>
                <a:off x="9590621" y="5813393"/>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x-none" sz="2585" b="1" i="1">
                          <a:latin typeface="Cambria Math" charset="0"/>
                          <a:ea typeface="Hiragino Kaku Gothic ProN" charset="-128"/>
                        </a:rPr>
                        <m:t>𝒁</m:t>
                      </m:r>
                    </m:oMath>
                  </m:oMathPara>
                </a14:m>
                <a:endParaRPr lang="ja-JP" altLang="en-US" sz="2585"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9590621" y="5813393"/>
                <a:ext cx="1487422" cy="490134"/>
              </a:xfrm>
              <a:prstGeom prst="rect">
                <a:avLst/>
              </a:prstGeom>
              <a:blipFill>
                <a:blip r:embed="rId9"/>
                <a:stretch>
                  <a:fillRect/>
                </a:stretch>
              </a:blipFill>
            </p:spPr>
            <p:txBody>
              <a:bodyPr/>
              <a:lstStyle/>
              <a:p>
                <a:r>
                  <a:rPr lang="ja-JP" altLang="en-US">
                    <a:noFill/>
                  </a:rPr>
                  <a:t> </a:t>
                </a:r>
              </a:p>
            </p:txBody>
          </p:sp>
        </mc:Fallback>
      </mc:AlternateContent>
      <p:pic>
        <p:nvPicPr>
          <p:cNvPr id="29" name="図 28"/>
          <p:cNvPicPr>
            <a:picLocks/>
          </p:cNvPicPr>
          <p:nvPr/>
        </p:nvPicPr>
        <p:blipFill>
          <a:blip r:embed="rId4"/>
          <a:stretch>
            <a:fillRect/>
          </a:stretch>
        </p:blipFill>
        <p:spPr>
          <a:xfrm>
            <a:off x="6853804" y="4293032"/>
            <a:ext cx="3239611" cy="1751562"/>
          </a:xfrm>
          <a:prstGeom prst="rect">
            <a:avLst/>
          </a:prstGeom>
        </p:spPr>
      </p:pic>
      <p:sp>
        <p:nvSpPr>
          <p:cNvPr id="30" name="テキスト ボックス 29"/>
          <p:cNvSpPr txBox="1"/>
          <p:nvPr/>
        </p:nvSpPr>
        <p:spPr>
          <a:xfrm>
            <a:off x="8111971" y="5185726"/>
            <a:ext cx="723276" cy="376385"/>
          </a:xfrm>
          <a:prstGeom prst="rect">
            <a:avLst/>
          </a:prstGeom>
          <a:noFill/>
        </p:spPr>
        <p:txBody>
          <a:bodyPr wrap="none" rtlCol="0">
            <a:spAutoFit/>
          </a:bodyPr>
          <a:lstStyle/>
          <a:p>
            <a:r>
              <a:rPr kumimoji="1" lang="en-US" altLang="ja-JP" sz="1846">
                <a:latin typeface="メイリオ" panose="020B0604030504040204" pitchFamily="50" charset="-128"/>
                <a:ea typeface="メイリオ" panose="020B0604030504040204" pitchFamily="50" charset="-128"/>
              </a:rPr>
              <a:t>95%</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1" name="テキスト ボックス 30"/>
              <p:cNvSpPr txBox="1"/>
              <p:nvPr/>
            </p:nvSpPr>
            <p:spPr>
              <a:xfrm>
                <a:off x="7078430" y="6099759"/>
                <a:ext cx="1029063" cy="7705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mr-IN" altLang="ja-JP" sz="1600" i="1">
                              <a:latin typeface="Cambria Math" panose="02040503050406030204" pitchFamily="18" charset="0"/>
                              <a:ea typeface="メイリオ" panose="020B0604030504040204" pitchFamily="50" charset="-128"/>
                            </a:rPr>
                          </m:ctrlPr>
                        </m:fPr>
                        <m:num>
                          <m:sSub>
                            <m:sSubPr>
                              <m:ctrlPr>
                                <a:rPr lang="en-US" altLang="ja-JP" sz="1600" i="1">
                                  <a:latin typeface="Cambria Math" panose="02040503050406030204" pitchFamily="18" charset="0"/>
                                  <a:ea typeface="メイリオ" panose="020B0604030504040204" pitchFamily="50" charset="-128"/>
                                </a:rPr>
                              </m:ctrlPr>
                            </m:sSubPr>
                            <m:e>
                              <m:acc>
                                <m:accPr>
                                  <m:chr m:val="̅"/>
                                  <m:ctrlPr>
                                    <a:rPr lang="en-US" altLang="ja-JP" sz="1600" i="1">
                                      <a:latin typeface="Cambria Math" panose="02040503050406030204" pitchFamily="18" charset="0"/>
                                      <a:ea typeface="メイリオ" panose="020B0604030504040204" pitchFamily="50" charset="-128"/>
                                    </a:rPr>
                                  </m:ctrlPr>
                                </m:accPr>
                                <m:e>
                                  <m:r>
                                    <a:rPr lang="en-US" altLang="ja-JP" sz="1600" i="1">
                                      <a:latin typeface="Cambria Math" charset="0"/>
                                      <a:ea typeface="メイリオ" panose="020B0604030504040204" pitchFamily="50" charset="-128"/>
                                    </a:rPr>
                                    <m:t>𝑥</m:t>
                                  </m:r>
                                </m:e>
                              </m:acc>
                            </m:e>
                            <m:sub>
                              <m:r>
                                <a:rPr lang="en-US" altLang="ja-JP" sz="1600" i="1">
                                  <a:latin typeface="Cambria Math" charset="0"/>
                                  <a:ea typeface="メイリオ" panose="020B0604030504040204" pitchFamily="50" charset="-128"/>
                                </a:rPr>
                                <m:t>𝐿𝑜𝑤</m:t>
                              </m:r>
                            </m:sub>
                          </m:sSub>
                          <m:r>
                            <a:rPr lang="en-US" altLang="ja-JP" sz="1600" i="1">
                              <a:latin typeface="Cambria Math" charset="0"/>
                              <a:ea typeface="メイリオ" panose="020B0604030504040204" pitchFamily="50" charset="-128"/>
                            </a:rPr>
                            <m:t>−</m:t>
                          </m:r>
                          <m:r>
                            <a:rPr lang="en-US" altLang="ja-JP" sz="1600" i="1">
                              <a:latin typeface="Cambria Math" charset="0"/>
                              <a:ea typeface="Cambria Math" charset="0"/>
                              <a:cs typeface="Cambria Math" charset="0"/>
                            </a:rPr>
                            <m:t>𝜇</m:t>
                          </m:r>
                        </m:num>
                        <m:den>
                          <m:f>
                            <m:fPr>
                              <m:ctrlPr>
                                <a:rPr lang="mr-IN" altLang="ja-JP" sz="1600" i="1">
                                  <a:latin typeface="Cambria Math" panose="02040503050406030204" pitchFamily="18" charset="0"/>
                                  <a:ea typeface="Cambria Math" charset="0"/>
                                  <a:cs typeface="Cambria Math" charset="0"/>
                                </a:rPr>
                              </m:ctrlPr>
                            </m:fPr>
                            <m:num>
                              <m:r>
                                <a:rPr lang="mr-IN" altLang="ja-JP" sz="1600" i="1">
                                  <a:latin typeface="Cambria Math" charset="0"/>
                                  <a:ea typeface="Cambria Math" charset="0"/>
                                  <a:cs typeface="Cambria Math" charset="0"/>
                                </a:rPr>
                                <m:t>𝜎</m:t>
                              </m:r>
                            </m:num>
                            <m:den>
                              <m:rad>
                                <m:radPr>
                                  <m:degHide m:val="on"/>
                                  <m:ctrlPr>
                                    <a:rPr lang="mr-IN" altLang="ja-JP" sz="1600" i="1">
                                      <a:latin typeface="Cambria Math" panose="02040503050406030204" pitchFamily="18" charset="0"/>
                                      <a:ea typeface="Cambria Math" charset="0"/>
                                      <a:cs typeface="Cambria Math" charset="0"/>
                                    </a:rPr>
                                  </m:ctrlPr>
                                </m:radPr>
                                <m:deg/>
                                <m:e>
                                  <m:r>
                                    <a:rPr lang="en-US" altLang="ja-JP" sz="1600" i="1">
                                      <a:latin typeface="Cambria Math" charset="0"/>
                                      <a:ea typeface="Cambria Math" charset="0"/>
                                      <a:cs typeface="Cambria Math" charset="0"/>
                                    </a:rPr>
                                    <m:t>𝑛</m:t>
                                  </m:r>
                                </m:e>
                              </m:rad>
                            </m:den>
                          </m:f>
                        </m:den>
                      </m:f>
                    </m:oMath>
                  </m:oMathPara>
                </a14:m>
                <a:endParaRPr kumimoji="1" lang="ja-JP" altLang="en-US" sz="1600" dirty="0">
                  <a:latin typeface="メイリオ" panose="020B0604030504040204" pitchFamily="50" charset="-128"/>
                  <a:ea typeface="メイリオ" panose="020B0604030504040204" pitchFamily="50" charset="-128"/>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7078430" y="6099759"/>
                <a:ext cx="1029063" cy="770596"/>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8894850" y="6099759"/>
                <a:ext cx="938911" cy="7768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altLang="ja-JP" sz="1600" i="1">
                              <a:latin typeface="Cambria Math" panose="02040503050406030204" pitchFamily="18" charset="0"/>
                              <a:ea typeface="メイリオ" panose="020B0604030504040204" pitchFamily="50" charset="-128"/>
                            </a:rPr>
                          </m:ctrlPr>
                        </m:fPr>
                        <m:num>
                          <m:sSub>
                            <m:sSubPr>
                              <m:ctrlPr>
                                <a:rPr lang="en-US" altLang="ja-JP" sz="1600" i="1">
                                  <a:latin typeface="Cambria Math" panose="02040503050406030204" pitchFamily="18" charset="0"/>
                                  <a:ea typeface="メイリオ" panose="020B0604030504040204" pitchFamily="50" charset="-128"/>
                                </a:rPr>
                              </m:ctrlPr>
                            </m:sSubPr>
                            <m:e>
                              <m:acc>
                                <m:accPr>
                                  <m:chr m:val="̅"/>
                                  <m:ctrlPr>
                                    <a:rPr lang="en-US" altLang="ja-JP" sz="1600" i="1">
                                      <a:latin typeface="Cambria Math" panose="02040503050406030204" pitchFamily="18" charset="0"/>
                                      <a:ea typeface="メイリオ" panose="020B0604030504040204" pitchFamily="50" charset="-128"/>
                                    </a:rPr>
                                  </m:ctrlPr>
                                </m:accPr>
                                <m:e>
                                  <m:r>
                                    <a:rPr lang="en-US" altLang="ja-JP" sz="1600" i="1">
                                      <a:latin typeface="Cambria Math" charset="0"/>
                                      <a:ea typeface="メイリオ" panose="020B0604030504040204" pitchFamily="50" charset="-128"/>
                                    </a:rPr>
                                    <m:t>𝑥</m:t>
                                  </m:r>
                                </m:e>
                              </m:acc>
                            </m:e>
                            <m:sub>
                              <m:r>
                                <a:rPr lang="en-US" altLang="ja-JP" sz="1600" i="1">
                                  <a:latin typeface="Cambria Math" charset="0"/>
                                  <a:ea typeface="メイリオ" panose="020B0604030504040204" pitchFamily="50" charset="-128"/>
                                </a:rPr>
                                <m:t>𝑈𝑝</m:t>
                              </m:r>
                            </m:sub>
                          </m:sSub>
                          <m:r>
                            <a:rPr lang="en-US" altLang="ja-JP" sz="1600" i="1">
                              <a:latin typeface="Cambria Math" charset="0"/>
                              <a:ea typeface="メイリオ" panose="020B0604030504040204" pitchFamily="50" charset="-128"/>
                            </a:rPr>
                            <m:t>−</m:t>
                          </m:r>
                          <m:r>
                            <a:rPr lang="en-US" altLang="ja-JP" sz="1600" i="1">
                              <a:latin typeface="Cambria Math" charset="0"/>
                              <a:ea typeface="Cambria Math" charset="0"/>
                              <a:cs typeface="Cambria Math" charset="0"/>
                            </a:rPr>
                            <m:t>𝜇</m:t>
                          </m:r>
                        </m:num>
                        <m:den>
                          <m:f>
                            <m:fPr>
                              <m:ctrlPr>
                                <a:rPr lang="mr-IN" altLang="ja-JP" sz="1600" i="1">
                                  <a:latin typeface="Cambria Math" panose="02040503050406030204" pitchFamily="18" charset="0"/>
                                  <a:ea typeface="Cambria Math" charset="0"/>
                                  <a:cs typeface="Cambria Math" charset="0"/>
                                </a:rPr>
                              </m:ctrlPr>
                            </m:fPr>
                            <m:num>
                              <m:r>
                                <a:rPr lang="mr-IN" altLang="ja-JP" sz="1600" i="1">
                                  <a:latin typeface="Cambria Math" charset="0"/>
                                  <a:ea typeface="Cambria Math" charset="0"/>
                                  <a:cs typeface="Cambria Math" charset="0"/>
                                </a:rPr>
                                <m:t>𝜎</m:t>
                              </m:r>
                            </m:num>
                            <m:den>
                              <m:rad>
                                <m:radPr>
                                  <m:degHide m:val="on"/>
                                  <m:ctrlPr>
                                    <a:rPr lang="mr-IN" altLang="ja-JP" sz="1600" i="1">
                                      <a:latin typeface="Cambria Math" panose="02040503050406030204" pitchFamily="18" charset="0"/>
                                      <a:ea typeface="Cambria Math" charset="0"/>
                                      <a:cs typeface="Cambria Math" charset="0"/>
                                    </a:rPr>
                                  </m:ctrlPr>
                                </m:radPr>
                                <m:deg/>
                                <m:e>
                                  <m:r>
                                    <a:rPr lang="en-US" altLang="ja-JP" sz="1600" i="1">
                                      <a:latin typeface="Cambria Math" charset="0"/>
                                      <a:ea typeface="Cambria Math" charset="0"/>
                                      <a:cs typeface="Cambria Math" charset="0"/>
                                    </a:rPr>
                                    <m:t>𝑛</m:t>
                                  </m:r>
                                </m:e>
                              </m:rad>
                            </m:den>
                          </m:f>
                        </m:den>
                      </m:f>
                    </m:oMath>
                  </m:oMathPara>
                </a14:m>
                <a:endParaRPr kumimoji="1" lang="ja-JP" altLang="en-US" sz="1600" dirty="0">
                  <a:latin typeface="メイリオ" panose="020B0604030504040204" pitchFamily="50" charset="-128"/>
                  <a:ea typeface="メイリオ" panose="020B0604030504040204" pitchFamily="50" charset="-128"/>
                </a:endParaRP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8894850" y="6099759"/>
                <a:ext cx="938911" cy="776816"/>
              </a:xfrm>
              <a:prstGeom prst="rect">
                <a:avLst/>
              </a:prstGeom>
              <a:blipFill>
                <a:blip r:embed="rId11"/>
                <a:stretch>
                  <a:fillRect/>
                </a:stretch>
              </a:blipFill>
            </p:spPr>
            <p:txBody>
              <a:bodyPr/>
              <a:lstStyle/>
              <a:p>
                <a:r>
                  <a:rPr lang="ja-JP" altLang="en-US">
                    <a:noFill/>
                  </a:rPr>
                  <a:t> </a:t>
                </a:r>
              </a:p>
            </p:txBody>
          </p:sp>
        </mc:Fallback>
      </mc:AlternateContent>
      <p:sp>
        <p:nvSpPr>
          <p:cNvPr id="33" name="環状矢印 32"/>
          <p:cNvSpPr/>
          <p:nvPr/>
        </p:nvSpPr>
        <p:spPr>
          <a:xfrm rot="5400000">
            <a:off x="7434157" y="3033721"/>
            <a:ext cx="3149635" cy="2326154"/>
          </a:xfrm>
          <a:prstGeom prst="circularArrow">
            <a:avLst>
              <a:gd name="adj1" fmla="val 6358"/>
              <a:gd name="adj2" fmla="val 1090095"/>
              <a:gd name="adj3" fmla="val 20519118"/>
              <a:gd name="adj4" fmla="val 10876187"/>
              <a:gd name="adj5" fmla="val 931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solidFill>
                <a:schemeClr val="tx1"/>
              </a:solidFill>
            </a:endParaRPr>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B8626CD-7F79-4079-9734-D0ED5131EFAF}"/>
                  </a:ext>
                </a:extLst>
              </p:cNvPr>
              <p:cNvSpPr txBox="1"/>
              <p:nvPr/>
            </p:nvSpPr>
            <p:spPr>
              <a:xfrm>
                <a:off x="2640589" y="1944320"/>
                <a:ext cx="3017557" cy="371064"/>
              </a:xfrm>
              <a:prstGeom prst="rect">
                <a:avLst/>
              </a:prstGeom>
              <a:noFill/>
            </p:spPr>
            <p:txBody>
              <a:bodyPr wrap="none" lIns="0" tIns="0" rIns="0" bIns="0" rtlCol="0">
                <a:spAutoFit/>
              </a:bodyPr>
              <a:lstStyle/>
              <a:p>
                <a14:m>
                  <m:oMath xmlns:m="http://schemas.openxmlformats.org/officeDocument/2006/math">
                    <m:r>
                      <a:rPr kumimoji="1" lang="en-US" altLang="ja-JP" sz="2215" i="1" smtClean="0">
                        <a:latin typeface="Cambria Math" charset="0"/>
                        <a:ea typeface="メイリオ" panose="020B0604030504040204" pitchFamily="50" charset="-128"/>
                      </a:rPr>
                      <m:t>𝑃</m:t>
                    </m:r>
                    <m:r>
                      <a:rPr kumimoji="1" lang="en-US" altLang="ja-JP" sz="2215" i="1" smtClean="0">
                        <a:latin typeface="Cambria Math" charset="0"/>
                        <a:ea typeface="メイリオ" panose="020B0604030504040204" pitchFamily="50" charset="-128"/>
                      </a:rPr>
                      <m:t>(</m:t>
                    </m:r>
                    <m:sSub>
                      <m:sSubPr>
                        <m:ctrlPr>
                          <a:rPr lang="en-US" altLang="ja-JP" sz="2215" i="1">
                            <a:latin typeface="Cambria Math" panose="02040503050406030204" pitchFamily="18" charset="0"/>
                            <a:ea typeface="メイリオ" panose="020B0604030504040204" pitchFamily="50" charset="-128"/>
                          </a:rPr>
                        </m:ctrlPr>
                      </m:sSubPr>
                      <m:e>
                        <m:acc>
                          <m:accPr>
                            <m:chr m:val="̅"/>
                            <m:ctrlPr>
                              <a:rPr lang="en-US" altLang="ja-JP" sz="2215" i="1">
                                <a:latin typeface="Cambria Math" panose="02040503050406030204" pitchFamily="18" charset="0"/>
                                <a:ea typeface="メイリオ" panose="020B0604030504040204" pitchFamily="50" charset="-128"/>
                              </a:rPr>
                            </m:ctrlPr>
                          </m:accPr>
                          <m:e>
                            <m:r>
                              <a:rPr lang="en-US" altLang="ja-JP" sz="2215" i="1">
                                <a:latin typeface="Cambria Math" charset="0"/>
                                <a:ea typeface="メイリオ" panose="020B0604030504040204" pitchFamily="50" charset="-128"/>
                              </a:rPr>
                              <m:t>𝑥</m:t>
                            </m:r>
                          </m:e>
                        </m:acc>
                      </m:e>
                      <m:sub>
                        <m:r>
                          <a:rPr lang="en-US" altLang="ja-JP" sz="2215" i="1">
                            <a:latin typeface="Cambria Math" charset="0"/>
                            <a:ea typeface="メイリオ" panose="020B0604030504040204" pitchFamily="50" charset="-128"/>
                          </a:rPr>
                          <m:t>𝐿𝑜𝑤</m:t>
                        </m:r>
                      </m:sub>
                    </m:sSub>
                  </m:oMath>
                </a14:m>
                <a:r>
                  <a:rPr kumimoji="1" lang="en-US" altLang="ja-JP" sz="2215" dirty="0">
                    <a:latin typeface="メイリオ" panose="020B0604030504040204" pitchFamily="50" charset="-128"/>
                    <a:ea typeface="メイリオ" panose="020B0604030504040204" pitchFamily="50" charset="-128"/>
                  </a:rPr>
                  <a:t>&lt;</a:t>
                </a:r>
                <a14:m>
                  <m:oMath xmlns:m="http://schemas.openxmlformats.org/officeDocument/2006/math">
                    <m:acc>
                      <m:accPr>
                        <m:chr m:val="̅"/>
                        <m:ctrlPr>
                          <a:rPr kumimoji="1" lang="en-US" altLang="ja-JP" sz="2215" i="1" dirty="0">
                            <a:latin typeface="Cambria Math" panose="02040503050406030204" pitchFamily="18" charset="0"/>
                            <a:ea typeface="メイリオ" panose="020B0604030504040204" pitchFamily="50" charset="-128"/>
                          </a:rPr>
                        </m:ctrlPr>
                      </m:accPr>
                      <m:e>
                        <m:r>
                          <a:rPr kumimoji="1" lang="en-US" altLang="ja-JP" sz="2215" b="0" i="1" dirty="0" smtClean="0">
                            <a:latin typeface="Cambria Math" panose="02040503050406030204" pitchFamily="18" charset="0"/>
                            <a:ea typeface="メイリオ" panose="020B0604030504040204" pitchFamily="50" charset="-128"/>
                          </a:rPr>
                          <m:t>𝑥</m:t>
                        </m:r>
                      </m:e>
                    </m:acc>
                  </m:oMath>
                </a14:m>
                <a:r>
                  <a:rPr kumimoji="1" lang="en-US" altLang="ja-JP" sz="2215" dirty="0">
                    <a:latin typeface="メイリオ" panose="020B0604030504040204" pitchFamily="50" charset="-128"/>
                    <a:ea typeface="メイリオ" panose="020B0604030504040204" pitchFamily="50" charset="-128"/>
                  </a:rPr>
                  <a:t>&lt;</a:t>
                </a:r>
                <a:r>
                  <a:rPr lang="en-US" altLang="ja-JP" sz="2215" dirty="0">
                    <a:ea typeface="メイリオ" panose="020B0604030504040204" pitchFamily="50" charset="-128"/>
                  </a:rPr>
                  <a:t> </a:t>
                </a:r>
                <a14:m>
                  <m:oMath xmlns:m="http://schemas.openxmlformats.org/officeDocument/2006/math">
                    <m:sSub>
                      <m:sSubPr>
                        <m:ctrlPr>
                          <a:rPr lang="en-US" altLang="ja-JP" sz="2215" i="1">
                            <a:latin typeface="Cambria Math" panose="02040503050406030204" pitchFamily="18" charset="0"/>
                            <a:ea typeface="メイリオ" panose="020B0604030504040204" pitchFamily="50" charset="-128"/>
                          </a:rPr>
                        </m:ctrlPr>
                      </m:sSubPr>
                      <m:e>
                        <m:acc>
                          <m:accPr>
                            <m:chr m:val="̅"/>
                            <m:ctrlPr>
                              <a:rPr lang="en-US" altLang="ja-JP" sz="2215" i="1">
                                <a:latin typeface="Cambria Math" panose="02040503050406030204" pitchFamily="18" charset="0"/>
                                <a:ea typeface="メイリオ" panose="020B0604030504040204" pitchFamily="50" charset="-128"/>
                              </a:rPr>
                            </m:ctrlPr>
                          </m:accPr>
                          <m:e>
                            <m:r>
                              <a:rPr lang="en-US" altLang="ja-JP" sz="2215" i="1">
                                <a:latin typeface="Cambria Math" charset="0"/>
                                <a:ea typeface="メイリオ" panose="020B0604030504040204" pitchFamily="50" charset="-128"/>
                              </a:rPr>
                              <m:t>𝑥</m:t>
                            </m:r>
                          </m:e>
                        </m:acc>
                      </m:e>
                      <m:sub>
                        <m:r>
                          <a:rPr lang="en-US" altLang="ja-JP" sz="2215" i="1">
                            <a:latin typeface="Cambria Math" charset="0"/>
                            <a:ea typeface="メイリオ" panose="020B0604030504040204" pitchFamily="50" charset="-128"/>
                          </a:rPr>
                          <m:t>𝑈𝑝</m:t>
                        </m:r>
                      </m:sub>
                    </m:sSub>
                  </m:oMath>
                </a14:m>
                <a:r>
                  <a:rPr lang="en-US" altLang="ja-JP" sz="2215" dirty="0">
                    <a:latin typeface="Cambria Math" charset="0"/>
                    <a:ea typeface="メイリオ" panose="020B0604030504040204" pitchFamily="50" charset="-128"/>
                  </a:rPr>
                  <a:t> )=0.95</a:t>
                </a:r>
                <a:endParaRPr kumimoji="1" lang="ja-JP" altLang="en-US" sz="2215" dirty="0">
                  <a:latin typeface="メイリオ" panose="020B0604030504040204" pitchFamily="50" charset="-128"/>
                  <a:ea typeface="メイリオ" panose="020B0604030504040204" pitchFamily="50" charset="-128"/>
                </a:endParaRPr>
              </a:p>
            </p:txBody>
          </p:sp>
        </mc:Choice>
        <mc:Fallback xmlns="">
          <p:sp>
            <p:nvSpPr>
              <p:cNvPr id="27" name="テキスト ボックス 26">
                <a:extLst>
                  <a:ext uri="{FF2B5EF4-FFF2-40B4-BE49-F238E27FC236}">
                    <a16:creationId xmlns:a16="http://schemas.microsoft.com/office/drawing/2014/main" id="{AB8626CD-7F79-4079-9734-D0ED5131EFAF}"/>
                  </a:ext>
                </a:extLst>
              </p:cNvPr>
              <p:cNvSpPr txBox="1">
                <a:spLocks noRot="1" noChangeAspect="1" noMove="1" noResize="1" noEditPoints="1" noAdjustHandles="1" noChangeArrowheads="1" noChangeShapeType="1" noTextEdit="1"/>
              </p:cNvSpPr>
              <p:nvPr/>
            </p:nvSpPr>
            <p:spPr>
              <a:xfrm>
                <a:off x="2640589" y="1944320"/>
                <a:ext cx="3017557" cy="371064"/>
              </a:xfrm>
              <a:prstGeom prst="rect">
                <a:avLst/>
              </a:prstGeom>
              <a:blipFill>
                <a:blip r:embed="rId12"/>
                <a:stretch>
                  <a:fillRect l="-837" t="-23333" r="-3347" b="-4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F6518226-1B1C-481C-AE9E-366D74F5BCCC}"/>
                  </a:ext>
                </a:extLst>
              </p:cNvPr>
              <p:cNvSpPr txBox="1"/>
              <p:nvPr/>
            </p:nvSpPr>
            <p:spPr>
              <a:xfrm>
                <a:off x="2671058" y="2814622"/>
                <a:ext cx="3556999" cy="654475"/>
              </a:xfrm>
              <a:prstGeom prst="rect">
                <a:avLst/>
              </a:prstGeom>
              <a:noFill/>
            </p:spPr>
            <p:txBody>
              <a:bodyPr wrap="none" lIns="0" tIns="0" rIns="0" bIns="0" rtlCol="0">
                <a:spAutoFit/>
              </a:bodyPr>
              <a:lstStyle/>
              <a:p>
                <a14:m>
                  <m:oMath xmlns:m="http://schemas.openxmlformats.org/officeDocument/2006/math">
                    <m:r>
                      <a:rPr kumimoji="1" lang="en-US" altLang="ja-JP" sz="2215" i="1" smtClean="0">
                        <a:latin typeface="Cambria Math" charset="0"/>
                        <a:ea typeface="メイリオ" panose="020B0604030504040204" pitchFamily="50" charset="-128"/>
                      </a:rPr>
                      <m:t>𝑃</m:t>
                    </m:r>
                    <m:r>
                      <a:rPr kumimoji="1" lang="en-US" altLang="ja-JP" sz="2215" i="1" smtClean="0">
                        <a:latin typeface="Cambria Math" charset="0"/>
                        <a:ea typeface="メイリオ" panose="020B0604030504040204" pitchFamily="50" charset="-128"/>
                      </a:rPr>
                      <m:t>(</m:t>
                    </m:r>
                    <m:f>
                      <m:fPr>
                        <m:ctrlPr>
                          <a:rPr kumimoji="1" lang="mr-IN" altLang="ja-JP" sz="2215" i="1">
                            <a:latin typeface="Cambria Math" panose="02040503050406030204" pitchFamily="18" charset="0"/>
                            <a:ea typeface="メイリオ" panose="020B0604030504040204" pitchFamily="50" charset="-128"/>
                          </a:rPr>
                        </m:ctrlPr>
                      </m:fPr>
                      <m:num>
                        <m:sSub>
                          <m:sSubPr>
                            <m:ctrlPr>
                              <a:rPr lang="en-US" altLang="ja-JP" sz="2215" i="1">
                                <a:latin typeface="Cambria Math" panose="02040503050406030204" pitchFamily="18" charset="0"/>
                                <a:ea typeface="メイリオ" panose="020B0604030504040204" pitchFamily="50" charset="-128"/>
                              </a:rPr>
                            </m:ctrlPr>
                          </m:sSubPr>
                          <m:e>
                            <m:acc>
                              <m:accPr>
                                <m:chr m:val="̅"/>
                                <m:ctrlPr>
                                  <a:rPr lang="en-US" altLang="ja-JP" sz="2215" i="1">
                                    <a:latin typeface="Cambria Math" panose="02040503050406030204" pitchFamily="18" charset="0"/>
                                    <a:ea typeface="メイリオ" panose="020B0604030504040204" pitchFamily="50" charset="-128"/>
                                  </a:rPr>
                                </m:ctrlPr>
                              </m:accPr>
                              <m:e>
                                <m:r>
                                  <a:rPr lang="en-US" altLang="ja-JP" sz="2215" i="1">
                                    <a:latin typeface="Cambria Math" charset="0"/>
                                    <a:ea typeface="メイリオ" panose="020B0604030504040204" pitchFamily="50" charset="-128"/>
                                  </a:rPr>
                                  <m:t>𝑥</m:t>
                                </m:r>
                              </m:e>
                            </m:acc>
                          </m:e>
                          <m:sub>
                            <m:r>
                              <a:rPr lang="en-US" altLang="ja-JP" sz="2215" i="1">
                                <a:latin typeface="Cambria Math" charset="0"/>
                                <a:ea typeface="メイリオ" panose="020B0604030504040204" pitchFamily="50" charset="-128"/>
                              </a:rPr>
                              <m:t>𝐿𝑜𝑤</m:t>
                            </m:r>
                          </m:sub>
                        </m:sSub>
                        <m:r>
                          <a:rPr lang="en-US" altLang="ja-JP" sz="2215" i="1">
                            <a:latin typeface="Cambria Math" charset="0"/>
                            <a:ea typeface="メイリオ" panose="020B0604030504040204" pitchFamily="50" charset="-128"/>
                          </a:rPr>
                          <m:t>−</m:t>
                        </m:r>
                        <m:r>
                          <a:rPr lang="en-US" altLang="ja-JP" sz="2215" i="1">
                            <a:latin typeface="Cambria Math" charset="0"/>
                            <a:ea typeface="Cambria Math" charset="0"/>
                            <a:cs typeface="Cambria Math" charset="0"/>
                          </a:rPr>
                          <m:t>𝜇</m:t>
                        </m:r>
                      </m:num>
                      <m:den>
                        <m:f>
                          <m:fPr>
                            <m:ctrlPr>
                              <a:rPr lang="mr-IN" altLang="ja-JP" sz="2215" i="1">
                                <a:latin typeface="Cambria Math" panose="02040503050406030204" pitchFamily="18" charset="0"/>
                                <a:ea typeface="Cambria Math" charset="0"/>
                                <a:cs typeface="Cambria Math" charset="0"/>
                              </a:rPr>
                            </m:ctrlPr>
                          </m:fPr>
                          <m:num>
                            <m:r>
                              <a:rPr lang="mr-IN" altLang="ja-JP" sz="2215" i="1">
                                <a:latin typeface="Cambria Math" charset="0"/>
                                <a:ea typeface="Cambria Math" charset="0"/>
                                <a:cs typeface="Cambria Math" charset="0"/>
                              </a:rPr>
                              <m:t>𝜎</m:t>
                            </m:r>
                          </m:num>
                          <m:den>
                            <m:rad>
                              <m:radPr>
                                <m:degHide m:val="on"/>
                                <m:ctrlPr>
                                  <a:rPr lang="mr-IN" altLang="ja-JP" sz="2215" i="1">
                                    <a:latin typeface="Cambria Math" panose="02040503050406030204" pitchFamily="18" charset="0"/>
                                    <a:ea typeface="Cambria Math" charset="0"/>
                                    <a:cs typeface="Cambria Math" charset="0"/>
                                  </a:rPr>
                                </m:ctrlPr>
                              </m:radPr>
                              <m:deg/>
                              <m:e>
                                <m:r>
                                  <a:rPr lang="en-US" altLang="ja-JP" sz="2215" i="1">
                                    <a:latin typeface="Cambria Math" charset="0"/>
                                    <a:ea typeface="Cambria Math" charset="0"/>
                                    <a:cs typeface="Cambria Math" charset="0"/>
                                  </a:rPr>
                                  <m:t>𝑛</m:t>
                                </m:r>
                              </m:e>
                            </m:rad>
                          </m:den>
                        </m:f>
                      </m:den>
                    </m:f>
                  </m:oMath>
                </a14:m>
                <a:r>
                  <a:rPr kumimoji="1" lang="en-US" altLang="ja-JP" sz="2215" dirty="0">
                    <a:latin typeface="メイリオ" panose="020B0604030504040204" pitchFamily="50" charset="-128"/>
                    <a:ea typeface="メイリオ" panose="020B0604030504040204" pitchFamily="50" charset="-128"/>
                  </a:rPr>
                  <a:t>&lt;</a:t>
                </a:r>
                <a14:m>
                  <m:oMath xmlns:m="http://schemas.openxmlformats.org/officeDocument/2006/math">
                    <m:f>
                      <m:fPr>
                        <m:ctrlPr>
                          <a:rPr lang="mr-IN" altLang="ja-JP" sz="2215" i="1">
                            <a:latin typeface="Cambria Math" panose="02040503050406030204" pitchFamily="18" charset="0"/>
                            <a:ea typeface="メイリオ" panose="020B0604030504040204" pitchFamily="50" charset="-128"/>
                          </a:rPr>
                        </m:ctrlPr>
                      </m:fPr>
                      <m:num>
                        <m:acc>
                          <m:accPr>
                            <m:chr m:val="̅"/>
                            <m:ctrlPr>
                              <a:rPr lang="mr-IN" altLang="ja-JP" sz="2215" i="1">
                                <a:latin typeface="Cambria Math" panose="02040503050406030204" pitchFamily="18" charset="0"/>
                                <a:ea typeface="メイリオ" panose="020B0604030504040204" pitchFamily="50" charset="-128"/>
                              </a:rPr>
                            </m:ctrlPr>
                          </m:accPr>
                          <m:e>
                            <m:r>
                              <a:rPr lang="en-US" altLang="ja-JP" sz="2215" b="0" i="1" smtClean="0">
                                <a:latin typeface="Cambria Math" panose="02040503050406030204" pitchFamily="18" charset="0"/>
                                <a:ea typeface="メイリオ" panose="020B0604030504040204" pitchFamily="50" charset="-128"/>
                              </a:rPr>
                              <m:t>𝑥</m:t>
                            </m:r>
                          </m:e>
                        </m:acc>
                        <m:r>
                          <a:rPr lang="en-US" altLang="ja-JP" sz="2215" i="1">
                            <a:latin typeface="Cambria Math" charset="0"/>
                            <a:ea typeface="メイリオ" panose="020B0604030504040204" pitchFamily="50" charset="-128"/>
                          </a:rPr>
                          <m:t>−</m:t>
                        </m:r>
                        <m:r>
                          <a:rPr lang="en-US" altLang="ja-JP" sz="2215" i="1">
                            <a:latin typeface="Cambria Math" charset="0"/>
                            <a:ea typeface="Cambria Math" charset="0"/>
                            <a:cs typeface="Cambria Math" charset="0"/>
                          </a:rPr>
                          <m:t>𝜇</m:t>
                        </m:r>
                      </m:num>
                      <m:den>
                        <m:f>
                          <m:fPr>
                            <m:ctrlPr>
                              <a:rPr lang="mr-IN" altLang="ja-JP" sz="2215" i="1">
                                <a:latin typeface="Cambria Math" panose="02040503050406030204" pitchFamily="18" charset="0"/>
                                <a:ea typeface="Cambria Math" charset="0"/>
                                <a:cs typeface="Cambria Math" charset="0"/>
                              </a:rPr>
                            </m:ctrlPr>
                          </m:fPr>
                          <m:num>
                            <m:r>
                              <a:rPr lang="mr-IN" altLang="ja-JP" sz="2215" i="1">
                                <a:latin typeface="Cambria Math" charset="0"/>
                                <a:ea typeface="Cambria Math" charset="0"/>
                                <a:cs typeface="Cambria Math" charset="0"/>
                              </a:rPr>
                              <m:t>𝜎</m:t>
                            </m:r>
                          </m:num>
                          <m:den>
                            <m:rad>
                              <m:radPr>
                                <m:degHide m:val="on"/>
                                <m:ctrlPr>
                                  <a:rPr lang="mr-IN" altLang="ja-JP" sz="2215" i="1">
                                    <a:latin typeface="Cambria Math" panose="02040503050406030204" pitchFamily="18" charset="0"/>
                                    <a:ea typeface="Cambria Math" charset="0"/>
                                    <a:cs typeface="Cambria Math" charset="0"/>
                                  </a:rPr>
                                </m:ctrlPr>
                              </m:radPr>
                              <m:deg/>
                              <m:e>
                                <m:r>
                                  <a:rPr lang="en-US" altLang="ja-JP" sz="2215" i="1">
                                    <a:latin typeface="Cambria Math" charset="0"/>
                                    <a:ea typeface="Cambria Math" charset="0"/>
                                    <a:cs typeface="Cambria Math" charset="0"/>
                                  </a:rPr>
                                  <m:t>𝑛</m:t>
                                </m:r>
                              </m:e>
                            </m:rad>
                          </m:den>
                        </m:f>
                      </m:den>
                    </m:f>
                  </m:oMath>
                </a14:m>
                <a:r>
                  <a:rPr kumimoji="1" lang="en-US" altLang="ja-JP" sz="2215" dirty="0">
                    <a:latin typeface="メイリオ" panose="020B0604030504040204" pitchFamily="50" charset="-128"/>
                    <a:ea typeface="メイリオ" panose="020B0604030504040204" pitchFamily="50" charset="-128"/>
                  </a:rPr>
                  <a:t>&lt;</a:t>
                </a:r>
                <a:r>
                  <a:rPr lang="en-US" altLang="ja-JP" sz="2215" dirty="0">
                    <a:ea typeface="メイリオ" panose="020B0604030504040204" pitchFamily="50" charset="-128"/>
                  </a:rPr>
                  <a:t> </a:t>
                </a:r>
                <a14:m>
                  <m:oMath xmlns:m="http://schemas.openxmlformats.org/officeDocument/2006/math">
                    <m:f>
                      <m:fPr>
                        <m:ctrlPr>
                          <a:rPr lang="mr-IN" altLang="ja-JP" sz="2215" i="1">
                            <a:latin typeface="Cambria Math" panose="02040503050406030204" pitchFamily="18" charset="0"/>
                            <a:ea typeface="メイリオ" panose="020B0604030504040204" pitchFamily="50" charset="-128"/>
                          </a:rPr>
                        </m:ctrlPr>
                      </m:fPr>
                      <m:num>
                        <m:sSub>
                          <m:sSubPr>
                            <m:ctrlPr>
                              <a:rPr lang="en-US" altLang="ja-JP" sz="2215" i="1">
                                <a:latin typeface="Cambria Math" panose="02040503050406030204" pitchFamily="18" charset="0"/>
                                <a:ea typeface="メイリオ" panose="020B0604030504040204" pitchFamily="50" charset="-128"/>
                              </a:rPr>
                            </m:ctrlPr>
                          </m:sSubPr>
                          <m:e>
                            <m:acc>
                              <m:accPr>
                                <m:chr m:val="̅"/>
                                <m:ctrlPr>
                                  <a:rPr lang="en-US" altLang="ja-JP" sz="2215" i="1">
                                    <a:latin typeface="Cambria Math" panose="02040503050406030204" pitchFamily="18" charset="0"/>
                                    <a:ea typeface="メイリオ" panose="020B0604030504040204" pitchFamily="50" charset="-128"/>
                                  </a:rPr>
                                </m:ctrlPr>
                              </m:accPr>
                              <m:e>
                                <m:r>
                                  <a:rPr lang="en-US" altLang="ja-JP" sz="2215" i="1">
                                    <a:latin typeface="Cambria Math" charset="0"/>
                                    <a:ea typeface="メイリオ" panose="020B0604030504040204" pitchFamily="50" charset="-128"/>
                                  </a:rPr>
                                  <m:t>𝑥</m:t>
                                </m:r>
                              </m:e>
                            </m:acc>
                          </m:e>
                          <m:sub>
                            <m:r>
                              <a:rPr lang="en-US" altLang="ja-JP" sz="2215" i="1">
                                <a:latin typeface="Cambria Math" charset="0"/>
                                <a:ea typeface="メイリオ" panose="020B0604030504040204" pitchFamily="50" charset="-128"/>
                              </a:rPr>
                              <m:t>𝑈𝑝</m:t>
                            </m:r>
                          </m:sub>
                        </m:sSub>
                        <m:r>
                          <a:rPr lang="en-US" altLang="ja-JP" sz="2215" i="1">
                            <a:latin typeface="Cambria Math" charset="0"/>
                            <a:ea typeface="メイリオ" panose="020B0604030504040204" pitchFamily="50" charset="-128"/>
                          </a:rPr>
                          <m:t>−</m:t>
                        </m:r>
                        <m:r>
                          <a:rPr lang="en-US" altLang="ja-JP" sz="2215" i="1">
                            <a:latin typeface="Cambria Math" charset="0"/>
                            <a:ea typeface="Cambria Math" charset="0"/>
                            <a:cs typeface="Cambria Math" charset="0"/>
                          </a:rPr>
                          <m:t>𝜇</m:t>
                        </m:r>
                      </m:num>
                      <m:den>
                        <m:f>
                          <m:fPr>
                            <m:ctrlPr>
                              <a:rPr lang="mr-IN" altLang="ja-JP" sz="2215" i="1">
                                <a:latin typeface="Cambria Math" panose="02040503050406030204" pitchFamily="18" charset="0"/>
                                <a:ea typeface="Cambria Math" charset="0"/>
                                <a:cs typeface="Cambria Math" charset="0"/>
                              </a:rPr>
                            </m:ctrlPr>
                          </m:fPr>
                          <m:num>
                            <m:r>
                              <a:rPr lang="mr-IN" altLang="ja-JP" sz="2215" i="1">
                                <a:latin typeface="Cambria Math" charset="0"/>
                                <a:ea typeface="Cambria Math" charset="0"/>
                                <a:cs typeface="Cambria Math" charset="0"/>
                              </a:rPr>
                              <m:t>𝜎</m:t>
                            </m:r>
                          </m:num>
                          <m:den>
                            <m:rad>
                              <m:radPr>
                                <m:degHide m:val="on"/>
                                <m:ctrlPr>
                                  <a:rPr lang="mr-IN" altLang="ja-JP" sz="2215" i="1">
                                    <a:latin typeface="Cambria Math" panose="02040503050406030204" pitchFamily="18" charset="0"/>
                                    <a:ea typeface="Cambria Math" charset="0"/>
                                    <a:cs typeface="Cambria Math" charset="0"/>
                                  </a:rPr>
                                </m:ctrlPr>
                              </m:radPr>
                              <m:deg/>
                              <m:e>
                                <m:r>
                                  <a:rPr lang="en-US" altLang="ja-JP" sz="2215" i="1">
                                    <a:latin typeface="Cambria Math" charset="0"/>
                                    <a:ea typeface="Cambria Math" charset="0"/>
                                    <a:cs typeface="Cambria Math" charset="0"/>
                                  </a:rPr>
                                  <m:t>𝑛</m:t>
                                </m:r>
                              </m:e>
                            </m:rad>
                          </m:den>
                        </m:f>
                      </m:den>
                    </m:f>
                  </m:oMath>
                </a14:m>
                <a:r>
                  <a:rPr lang="en-US" altLang="ja-JP" sz="2215" dirty="0">
                    <a:latin typeface="Cambria Math" charset="0"/>
                    <a:ea typeface="メイリオ" panose="020B0604030504040204" pitchFamily="50" charset="-128"/>
                  </a:rPr>
                  <a:t>)=0.95</a:t>
                </a:r>
                <a:endParaRPr kumimoji="1" lang="ja-JP" altLang="en-US" sz="2215" dirty="0">
                  <a:latin typeface="メイリオ" panose="020B0604030504040204" pitchFamily="50" charset="-128"/>
                  <a:ea typeface="メイリオ" panose="020B0604030504040204" pitchFamily="50" charset="-128"/>
                </a:endParaRPr>
              </a:p>
            </p:txBody>
          </p:sp>
        </mc:Choice>
        <mc:Fallback xmlns="">
          <p:sp>
            <p:nvSpPr>
              <p:cNvPr id="34" name="テキスト ボックス 33">
                <a:extLst>
                  <a:ext uri="{FF2B5EF4-FFF2-40B4-BE49-F238E27FC236}">
                    <a16:creationId xmlns:a16="http://schemas.microsoft.com/office/drawing/2014/main" id="{F6518226-1B1C-481C-AE9E-366D74F5BCCC}"/>
                  </a:ext>
                </a:extLst>
              </p:cNvPr>
              <p:cNvSpPr txBox="1">
                <a:spLocks noRot="1" noChangeAspect="1" noMove="1" noResize="1" noEditPoints="1" noAdjustHandles="1" noChangeArrowheads="1" noChangeShapeType="1" noTextEdit="1"/>
              </p:cNvSpPr>
              <p:nvPr/>
            </p:nvSpPr>
            <p:spPr>
              <a:xfrm>
                <a:off x="2671058" y="2814622"/>
                <a:ext cx="3556999" cy="654475"/>
              </a:xfrm>
              <a:prstGeom prst="rect">
                <a:avLst/>
              </a:prstGeom>
              <a:blipFill>
                <a:blip r:embed="rId13"/>
                <a:stretch>
                  <a:fillRect l="-1779" r="-4270"/>
                </a:stretch>
              </a:blipFill>
            </p:spPr>
            <p:txBody>
              <a:bodyPr/>
              <a:lstStyle/>
              <a:p>
                <a:r>
                  <a:rPr lang="ja-JP" altLang="en-US">
                    <a:noFill/>
                  </a:rPr>
                  <a:t> </a:t>
                </a:r>
              </a:p>
            </p:txBody>
          </p:sp>
        </mc:Fallback>
      </mc:AlternateContent>
      <p:sp>
        <p:nvSpPr>
          <p:cNvPr id="37" name="正方形/長方形 36">
            <a:extLst>
              <a:ext uri="{FF2B5EF4-FFF2-40B4-BE49-F238E27FC236}">
                <a16:creationId xmlns:a16="http://schemas.microsoft.com/office/drawing/2014/main" id="{36064B8F-FFCE-4CF2-9D03-1A8FF2FA6196}"/>
              </a:ext>
            </a:extLst>
          </p:cNvPr>
          <p:cNvSpPr/>
          <p:nvPr/>
        </p:nvSpPr>
        <p:spPr>
          <a:xfrm>
            <a:off x="4955856" y="1833402"/>
            <a:ext cx="798772" cy="589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8" name="テキスト ボックス 37">
            <a:extLst>
              <a:ext uri="{FF2B5EF4-FFF2-40B4-BE49-F238E27FC236}">
                <a16:creationId xmlns:a16="http://schemas.microsoft.com/office/drawing/2014/main" id="{F4ABA4B1-40E8-41E1-AF97-125A9582108A}"/>
              </a:ext>
            </a:extLst>
          </p:cNvPr>
          <p:cNvSpPr txBox="1"/>
          <p:nvPr/>
        </p:nvSpPr>
        <p:spPr>
          <a:xfrm>
            <a:off x="4745284" y="1357364"/>
            <a:ext cx="1133644" cy="376385"/>
          </a:xfrm>
          <a:prstGeom prst="rect">
            <a:avLst/>
          </a:prstGeom>
          <a:noFill/>
        </p:spPr>
        <p:txBody>
          <a:bodyPr wrap="none" rtlCol="0">
            <a:spAutoFit/>
          </a:bodyPr>
          <a:lstStyle/>
          <a:p>
            <a:r>
              <a:rPr kumimoji="1" lang="ja-JP" altLang="en-US" sz="1846" dirty="0">
                <a:solidFill>
                  <a:srgbClr val="FF0000"/>
                </a:solidFill>
                <a:latin typeface="メイリオ" panose="020B0604030504040204" pitchFamily="50" charset="-128"/>
                <a:ea typeface="メイリオ" panose="020B0604030504040204" pitchFamily="50" charset="-128"/>
              </a:rPr>
              <a:t>信頼区間</a:t>
            </a:r>
          </a:p>
        </p:txBody>
      </p:sp>
      <p:sp>
        <p:nvSpPr>
          <p:cNvPr id="3" name="矢印: 左右 2">
            <a:extLst>
              <a:ext uri="{FF2B5EF4-FFF2-40B4-BE49-F238E27FC236}">
                <a16:creationId xmlns:a16="http://schemas.microsoft.com/office/drawing/2014/main" id="{B6FF06A5-A3A5-4126-97B6-8FD9C90A701E}"/>
              </a:ext>
            </a:extLst>
          </p:cNvPr>
          <p:cNvSpPr/>
          <p:nvPr/>
        </p:nvSpPr>
        <p:spPr bwMode="auto">
          <a:xfrm>
            <a:off x="1895896" y="2949216"/>
            <a:ext cx="601780" cy="285170"/>
          </a:xfrm>
          <a:prstGeom prst="lef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2FDB4461-77E7-5A48-B5F0-661BDDF215BC}"/>
                  </a:ext>
                </a:extLst>
              </p:cNvPr>
              <p:cNvSpPr/>
              <p:nvPr/>
            </p:nvSpPr>
            <p:spPr>
              <a:xfrm>
                <a:off x="8100458" y="1350359"/>
                <a:ext cx="2527693" cy="3763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x-none" altLang="x-none" sz="1800" b="1" i="1" dirty="0" smtClean="0">
                          <a:latin typeface="Cambria Math" panose="02040503050406030204" pitchFamily="18" charset="0"/>
                          <a:ea typeface="Yu Gothic" charset="-128"/>
                          <a:cs typeface="Yu Gothic" charset="-128"/>
                        </a:rPr>
                        <m:t> </m:t>
                      </m:r>
                      <m:r>
                        <a:rPr lang="en-US" altLang="ja-JP" sz="1800" i="1" dirty="0">
                          <a:latin typeface="Cambria Math" panose="02040503050406030204" pitchFamily="18" charset="0"/>
                          <a:ea typeface="Yu Gothic" charset="-128"/>
                          <a:cs typeface="Yu Gothic" charset="-128"/>
                        </a:rPr>
                        <m:t> </m:t>
                      </m:r>
                      <m:acc>
                        <m:accPr>
                          <m:chr m:val="̅"/>
                          <m:ctrlPr>
                            <a:rPr lang="en-US" altLang="ja-JP" sz="1800" i="1" dirty="0">
                              <a:latin typeface="Cambria Math" panose="02040503050406030204" pitchFamily="18" charset="0"/>
                              <a:ea typeface="Yu Gothic" charset="-128"/>
                            </a:rPr>
                          </m:ctrlPr>
                        </m:accPr>
                        <m:e>
                          <m:r>
                            <a:rPr lang="en-US" altLang="ja-JP" sz="1800" i="1" dirty="0">
                              <a:latin typeface="Cambria Math" panose="02040503050406030204" pitchFamily="18" charset="0"/>
                              <a:ea typeface="Yu Gothic" charset="-128"/>
                            </a:rPr>
                            <m:t>𝑋</m:t>
                          </m:r>
                        </m:e>
                      </m:acc>
                      <m:r>
                        <a:rPr lang="en-US" altLang="ja-JP" sz="1800" i="1" dirty="0">
                          <a:latin typeface="Cambria Math" panose="02040503050406030204" pitchFamily="18" charset="0"/>
                          <a:ea typeface="Yu Gothic" charset="-128"/>
                          <a:cs typeface="Yu Gothic" charset="-128"/>
                        </a:rPr>
                        <m:t>~</m:t>
                      </m:r>
                      <m:r>
                        <a:rPr lang="en-US" altLang="ja-JP" sz="1800" i="1" dirty="0">
                          <a:latin typeface="Cambria Math" panose="02040503050406030204" pitchFamily="18" charset="0"/>
                          <a:ea typeface="Yu Gothic" charset="-128"/>
                          <a:cs typeface="Yu Gothic" charset="-128"/>
                        </a:rPr>
                        <m:t>𝑁</m:t>
                      </m:r>
                      <m:r>
                        <a:rPr lang="en-US" altLang="ja-JP" sz="1800" i="1" dirty="0">
                          <a:latin typeface="Cambria Math" panose="02040503050406030204" pitchFamily="18" charset="0"/>
                          <a:ea typeface="Yu Gothic" charset="-128"/>
                          <a:cs typeface="Yu Gothic" charset="-128"/>
                        </a:rPr>
                        <m:t>(500,8)</m:t>
                      </m:r>
                    </m:oMath>
                  </m:oMathPara>
                </a14:m>
                <a:endParaRPr lang="ja-JP" altLang="en-US" sz="1800" dirty="0">
                  <a:latin typeface="Yu Gothic" charset="-128"/>
                  <a:ea typeface="Yu Gothic" charset="-128"/>
                  <a:cs typeface="Yu Gothic" charset="-128"/>
                </a:endParaRPr>
              </a:p>
            </p:txBody>
          </p:sp>
        </mc:Choice>
        <mc:Fallback xmlns="">
          <p:sp>
            <p:nvSpPr>
              <p:cNvPr id="35" name="正方形/長方形 34">
                <a:extLst>
                  <a:ext uri="{FF2B5EF4-FFF2-40B4-BE49-F238E27FC236}">
                    <a16:creationId xmlns:a16="http://schemas.microsoft.com/office/drawing/2014/main" id="{2FDB4461-77E7-5A48-B5F0-661BDDF215BC}"/>
                  </a:ext>
                </a:extLst>
              </p:cNvPr>
              <p:cNvSpPr>
                <a:spLocks noRot="1" noChangeAspect="1" noMove="1" noResize="1" noEditPoints="1" noAdjustHandles="1" noChangeArrowheads="1" noChangeShapeType="1" noTextEdit="1"/>
              </p:cNvSpPr>
              <p:nvPr/>
            </p:nvSpPr>
            <p:spPr>
              <a:xfrm>
                <a:off x="8100458" y="1350359"/>
                <a:ext cx="2527693" cy="376385"/>
              </a:xfrm>
              <a:prstGeom prst="rect">
                <a:avLst/>
              </a:prstGeom>
              <a:blipFill>
                <a:blip r:embed="rId14"/>
                <a:stretch>
                  <a:fillRect b="-12903"/>
                </a:stretch>
              </a:blipFill>
            </p:spPr>
            <p:txBody>
              <a:bodyPr/>
              <a:lstStyle/>
              <a:p>
                <a:r>
                  <a:rPr lang="ja-JP" altLang="en-US">
                    <a:noFill/>
                  </a:rPr>
                  <a:t> </a:t>
                </a:r>
              </a:p>
            </p:txBody>
          </p:sp>
        </mc:Fallback>
      </mc:AlternateContent>
      <p:cxnSp>
        <p:nvCxnSpPr>
          <p:cNvPr id="36" name="直線矢印コネクタ 35">
            <a:extLst>
              <a:ext uri="{FF2B5EF4-FFF2-40B4-BE49-F238E27FC236}">
                <a16:creationId xmlns:a16="http://schemas.microsoft.com/office/drawing/2014/main" id="{2475DFEB-A279-F04B-97BA-CAAE92F8D0C5}"/>
              </a:ext>
            </a:extLst>
          </p:cNvPr>
          <p:cNvCxnSpPr>
            <a:cxnSpLocks/>
          </p:cNvCxnSpPr>
          <p:nvPr/>
        </p:nvCxnSpPr>
        <p:spPr bwMode="auto">
          <a:xfrm flipH="1" flipV="1">
            <a:off x="5933837" y="3429001"/>
            <a:ext cx="1801342" cy="175672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8539778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 </a:t>
            </a:r>
            <a:r>
              <a:rPr lang="en-US" altLang="ja-JP" b="1" dirty="0"/>
              <a:t>95%</a:t>
            </a:r>
            <a:r>
              <a:rPr lang="ja-JP" altLang="en-US" b="1" dirty="0"/>
              <a:t>の中央をカバーする区間</a:t>
            </a:r>
            <a:endParaRPr kumimoji="1" lang="ja-JP" altLang="en-US" dirty="0"/>
          </a:p>
        </p:txBody>
      </p:sp>
      <p:sp>
        <p:nvSpPr>
          <p:cNvPr id="14" name="正方形/長方形 13"/>
          <p:cNvSpPr/>
          <p:nvPr/>
        </p:nvSpPr>
        <p:spPr>
          <a:xfrm>
            <a:off x="5718442" y="1407820"/>
            <a:ext cx="3645863" cy="369332"/>
          </a:xfrm>
          <a:prstGeom prst="rect">
            <a:avLst/>
          </a:prstGeom>
        </p:spPr>
        <p:txBody>
          <a:bodyPr wrap="square">
            <a:spAutoFit/>
          </a:bodyPr>
          <a:lstStyle/>
          <a:p>
            <a:r>
              <a:rPr lang="ja-JP" altLang="en-US" sz="1800" b="1" dirty="0">
                <a:latin typeface="メイリオ" panose="020B0604030504040204" pitchFamily="50" charset="-128"/>
                <a:ea typeface="メイリオ" panose="020B0604030504040204" pitchFamily="50" charset="-128"/>
              </a:rPr>
              <a:t>標本平均の分布</a:t>
            </a:r>
          </a:p>
        </p:txBody>
      </p:sp>
      <mc:AlternateContent xmlns:mc="http://schemas.openxmlformats.org/markup-compatibility/2006" xmlns:a14="http://schemas.microsoft.com/office/drawing/2010/main">
        <mc:Choice Requires="a14">
          <p:sp>
            <p:nvSpPr>
              <p:cNvPr id="17" name="正方形/長方形 16"/>
              <p:cNvSpPr/>
              <p:nvPr/>
            </p:nvSpPr>
            <p:spPr>
              <a:xfrm>
                <a:off x="8034954" y="3673661"/>
                <a:ext cx="800797" cy="2911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ja-JP" altLang="en-US" sz="1292">
                          <a:latin typeface="Cambria Math" charset="0"/>
                          <a:ea typeface="Cambria Math" charset="0"/>
                          <a:cs typeface="Cambria Math" charset="0"/>
                        </a:rPr>
                        <m:t>μ</m:t>
                      </m:r>
                      <m:r>
                        <a:rPr lang="en-US" altLang="ja-JP" sz="1292">
                          <a:latin typeface="Cambria Math" charset="0"/>
                          <a:ea typeface="Cambria Math" charset="0"/>
                          <a:cs typeface="Cambria Math" charset="0"/>
                        </a:rPr>
                        <m:t>=500</m:t>
                      </m:r>
                    </m:oMath>
                  </m:oMathPara>
                </a14:m>
                <a:endParaRPr lang="ja-JP" altLang="en-US" sz="1292"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8034954" y="3673661"/>
                <a:ext cx="800797" cy="291170"/>
              </a:xfrm>
              <a:prstGeom prst="rect">
                <a:avLst/>
              </a:prstGeom>
              <a:blipFill>
                <a:blip r:embed="rId2"/>
                <a:stretch>
                  <a:fillRect b="-21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9568689" y="3439400"/>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585" b="1" i="1">
                              <a:latin typeface="Cambria Math" charset="0"/>
                              <a:ea typeface="Hiragino Kaku Gothic ProN" charset="-128"/>
                            </a:rPr>
                          </m:ctrlPr>
                        </m:accPr>
                        <m:e>
                          <m:r>
                            <a:rPr lang="en-US" altLang="ja-JP" sz="2585" b="1" i="1">
                              <a:latin typeface="Cambria Math" charset="0"/>
                              <a:ea typeface="Hiragino Kaku Gothic ProN" charset="-128"/>
                            </a:rPr>
                            <m:t>𝑿</m:t>
                          </m:r>
                        </m:e>
                      </m:acc>
                    </m:oMath>
                  </m:oMathPara>
                </a14:m>
                <a:endParaRPr lang="ja-JP" altLang="en-US" sz="2585"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9568689" y="3439400"/>
                <a:ext cx="1487422" cy="490134"/>
              </a:xfrm>
              <a:prstGeom prst="rect">
                <a:avLst/>
              </a:prstGeom>
              <a:blipFill>
                <a:blip r:embed="rId3"/>
                <a:stretch>
                  <a:fillRect/>
                </a:stretch>
              </a:blipFill>
            </p:spPr>
            <p:txBody>
              <a:bodyPr/>
              <a:lstStyle/>
              <a:p>
                <a:r>
                  <a:rPr lang="ja-JP" altLang="en-US">
                    <a:noFill/>
                  </a:rPr>
                  <a:t> </a:t>
                </a:r>
              </a:p>
            </p:txBody>
          </p:sp>
        </mc:Fallback>
      </mc:AlternateContent>
      <p:pic>
        <p:nvPicPr>
          <p:cNvPr id="22" name="図 21"/>
          <p:cNvPicPr>
            <a:picLocks/>
          </p:cNvPicPr>
          <p:nvPr/>
        </p:nvPicPr>
        <p:blipFill>
          <a:blip r:embed="rId4"/>
          <a:stretch>
            <a:fillRect/>
          </a:stretch>
        </p:blipFill>
        <p:spPr>
          <a:xfrm>
            <a:off x="6768967" y="1910545"/>
            <a:ext cx="3239611" cy="1751562"/>
          </a:xfrm>
          <a:prstGeom prst="rect">
            <a:avLst/>
          </a:prstGeom>
        </p:spPr>
      </p:pic>
      <p:sp>
        <p:nvSpPr>
          <p:cNvPr id="24" name="テキスト ボックス 23"/>
          <p:cNvSpPr txBox="1"/>
          <p:nvPr/>
        </p:nvSpPr>
        <p:spPr>
          <a:xfrm>
            <a:off x="8027134" y="2803239"/>
            <a:ext cx="723276" cy="376385"/>
          </a:xfrm>
          <a:prstGeom prst="rect">
            <a:avLst/>
          </a:prstGeom>
          <a:noFill/>
        </p:spPr>
        <p:txBody>
          <a:bodyPr wrap="none" rtlCol="0">
            <a:spAutoFit/>
          </a:bodyPr>
          <a:lstStyle/>
          <a:p>
            <a:r>
              <a:rPr kumimoji="1" lang="en-US" altLang="ja-JP" sz="1846">
                <a:latin typeface="メイリオ" panose="020B0604030504040204" pitchFamily="50" charset="-128"/>
                <a:ea typeface="メイリオ" panose="020B0604030504040204" pitchFamily="50" charset="-128"/>
              </a:rPr>
              <a:t>95%</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テキスト ボックス 24"/>
              <p:cNvSpPr txBox="1"/>
              <p:nvPr/>
            </p:nvSpPr>
            <p:spPr>
              <a:xfrm>
                <a:off x="7246723" y="3657715"/>
                <a:ext cx="739946"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846" i="1">
                              <a:latin typeface="Cambria Math" panose="02040503050406030204" pitchFamily="18" charset="0"/>
                              <a:ea typeface="メイリオ" panose="020B0604030504040204" pitchFamily="50" charset="-128"/>
                            </a:rPr>
                          </m:ctrlPr>
                        </m:sSubPr>
                        <m:e>
                          <m:acc>
                            <m:accPr>
                              <m:chr m:val="̅"/>
                              <m:ctrlPr>
                                <a:rPr kumimoji="1" lang="en-US" altLang="ja-JP" sz="1846" i="1">
                                  <a:latin typeface="Cambria Math" panose="02040503050406030204" pitchFamily="18" charset="0"/>
                                  <a:ea typeface="メイリオ" panose="020B0604030504040204" pitchFamily="50" charset="-128"/>
                                </a:rPr>
                              </m:ctrlPr>
                            </m:accPr>
                            <m:e>
                              <m:r>
                                <a:rPr kumimoji="1" lang="en-US" altLang="ja-JP" sz="1846" i="1">
                                  <a:latin typeface="Cambria Math" charset="0"/>
                                  <a:ea typeface="メイリオ" panose="020B0604030504040204" pitchFamily="50" charset="-128"/>
                                </a:rPr>
                                <m:t>𝑥</m:t>
                              </m:r>
                            </m:e>
                          </m:acc>
                        </m:e>
                        <m:sub>
                          <m:r>
                            <a:rPr kumimoji="1" lang="en-US" altLang="ja-JP" sz="1846" i="1">
                              <a:latin typeface="Cambria Math" charset="0"/>
                              <a:ea typeface="メイリオ" panose="020B0604030504040204" pitchFamily="50" charset="-128"/>
                            </a:rPr>
                            <m:t>𝐿𝑜𝑤</m:t>
                          </m:r>
                        </m:sub>
                      </m:sSub>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7246723" y="3657715"/>
                <a:ext cx="739946" cy="37638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8959470" y="3673661"/>
                <a:ext cx="635109" cy="3981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846" i="1">
                              <a:latin typeface="Cambria Math" panose="02040503050406030204" pitchFamily="18" charset="0"/>
                              <a:ea typeface="メイリオ" panose="020B0604030504040204" pitchFamily="50" charset="-128"/>
                            </a:rPr>
                          </m:ctrlPr>
                        </m:sSubPr>
                        <m:e>
                          <m:acc>
                            <m:accPr>
                              <m:chr m:val="̅"/>
                              <m:ctrlPr>
                                <a:rPr kumimoji="1" lang="en-US" altLang="ja-JP" sz="1846" i="1">
                                  <a:latin typeface="Cambria Math" panose="02040503050406030204" pitchFamily="18" charset="0"/>
                                  <a:ea typeface="メイリオ" panose="020B0604030504040204" pitchFamily="50" charset="-128"/>
                                </a:rPr>
                              </m:ctrlPr>
                            </m:accPr>
                            <m:e>
                              <m:r>
                                <a:rPr kumimoji="1" lang="en-US" altLang="ja-JP" sz="1846" i="1">
                                  <a:latin typeface="Cambria Math" charset="0"/>
                                  <a:ea typeface="メイリオ" panose="020B0604030504040204" pitchFamily="50" charset="-128"/>
                                </a:rPr>
                                <m:t>𝑥</m:t>
                              </m:r>
                            </m:e>
                          </m:acc>
                        </m:e>
                        <m:sub>
                          <m:r>
                            <a:rPr kumimoji="1" lang="en-US" altLang="ja-JP" sz="1846" i="1">
                              <a:latin typeface="Cambria Math" charset="0"/>
                              <a:ea typeface="メイリオ" panose="020B0604030504040204" pitchFamily="50" charset="-128"/>
                            </a:rPr>
                            <m:t>𝑈𝑝</m:t>
                          </m:r>
                        </m:sub>
                      </m:sSub>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8959470" y="3673661"/>
                <a:ext cx="635109" cy="398122"/>
              </a:xfrm>
              <a:prstGeom prst="rect">
                <a:avLst/>
              </a:prstGeom>
              <a:blipFill>
                <a:blip r:embed="rId8"/>
                <a:stretch>
                  <a:fillRect b="-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正方形/長方形 27"/>
              <p:cNvSpPr/>
              <p:nvPr/>
            </p:nvSpPr>
            <p:spPr>
              <a:xfrm>
                <a:off x="9590621" y="5813393"/>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x-none" sz="2585" b="1" i="1">
                          <a:latin typeface="Cambria Math" charset="0"/>
                          <a:ea typeface="Hiragino Kaku Gothic ProN" charset="-128"/>
                        </a:rPr>
                        <m:t>𝒁</m:t>
                      </m:r>
                    </m:oMath>
                  </m:oMathPara>
                </a14:m>
                <a:endParaRPr lang="ja-JP" altLang="en-US" sz="2585"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9590621" y="5813393"/>
                <a:ext cx="1487422" cy="490134"/>
              </a:xfrm>
              <a:prstGeom prst="rect">
                <a:avLst/>
              </a:prstGeom>
              <a:blipFill>
                <a:blip r:embed="rId9"/>
                <a:stretch>
                  <a:fillRect/>
                </a:stretch>
              </a:blipFill>
            </p:spPr>
            <p:txBody>
              <a:bodyPr/>
              <a:lstStyle/>
              <a:p>
                <a:r>
                  <a:rPr lang="ja-JP" altLang="en-US">
                    <a:noFill/>
                  </a:rPr>
                  <a:t> </a:t>
                </a:r>
              </a:p>
            </p:txBody>
          </p:sp>
        </mc:Fallback>
      </mc:AlternateContent>
      <p:pic>
        <p:nvPicPr>
          <p:cNvPr id="29" name="図 28"/>
          <p:cNvPicPr>
            <a:picLocks/>
          </p:cNvPicPr>
          <p:nvPr/>
        </p:nvPicPr>
        <p:blipFill>
          <a:blip r:embed="rId4"/>
          <a:stretch>
            <a:fillRect/>
          </a:stretch>
        </p:blipFill>
        <p:spPr>
          <a:xfrm>
            <a:off x="6853804" y="4293032"/>
            <a:ext cx="3239611" cy="1751562"/>
          </a:xfrm>
          <a:prstGeom prst="rect">
            <a:avLst/>
          </a:prstGeom>
        </p:spPr>
      </p:pic>
      <p:sp>
        <p:nvSpPr>
          <p:cNvPr id="30" name="テキスト ボックス 29"/>
          <p:cNvSpPr txBox="1"/>
          <p:nvPr/>
        </p:nvSpPr>
        <p:spPr>
          <a:xfrm>
            <a:off x="8111971" y="5185726"/>
            <a:ext cx="723276" cy="376385"/>
          </a:xfrm>
          <a:prstGeom prst="rect">
            <a:avLst/>
          </a:prstGeom>
          <a:noFill/>
        </p:spPr>
        <p:txBody>
          <a:bodyPr wrap="none" rtlCol="0">
            <a:spAutoFit/>
          </a:bodyPr>
          <a:lstStyle/>
          <a:p>
            <a:r>
              <a:rPr kumimoji="1" lang="en-US" altLang="ja-JP" sz="1846">
                <a:latin typeface="メイリオ" panose="020B0604030504040204" pitchFamily="50" charset="-128"/>
                <a:ea typeface="メイリオ" panose="020B0604030504040204" pitchFamily="50" charset="-128"/>
              </a:rPr>
              <a:t>95%</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1" name="テキスト ボックス 30"/>
              <p:cNvSpPr txBox="1"/>
              <p:nvPr/>
            </p:nvSpPr>
            <p:spPr>
              <a:xfrm>
                <a:off x="7151175" y="6099759"/>
                <a:ext cx="883575"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846" i="1">
                          <a:latin typeface="Cambria Math" charset="0"/>
                          <a:ea typeface="メイリオ" panose="020B0604030504040204" pitchFamily="50" charset="-128"/>
                        </a:rPr>
                        <m:t>−1.96</m:t>
                      </m:r>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7151175" y="6099759"/>
                <a:ext cx="883575" cy="376385"/>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9010683" y="6099759"/>
                <a:ext cx="707245"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846" i="1">
                          <a:latin typeface="Cambria Math" charset="0"/>
                          <a:ea typeface="メイリオ" panose="020B0604030504040204" pitchFamily="50" charset="-128"/>
                        </a:rPr>
                        <m:t>1.96</m:t>
                      </m:r>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9010683" y="6099759"/>
                <a:ext cx="707245" cy="376385"/>
              </a:xfrm>
              <a:prstGeom prst="rect">
                <a:avLst/>
              </a:prstGeom>
              <a:blipFill>
                <a:blip r:embed="rId11"/>
                <a:stretch>
                  <a:fillRect/>
                </a:stretch>
              </a:blipFill>
            </p:spPr>
            <p:txBody>
              <a:bodyPr/>
              <a:lstStyle/>
              <a:p>
                <a:r>
                  <a:rPr lang="ja-JP" altLang="en-US">
                    <a:noFill/>
                  </a:rPr>
                  <a:t> </a:t>
                </a:r>
              </a:p>
            </p:txBody>
          </p:sp>
        </mc:Fallback>
      </mc:AlternateContent>
      <p:sp>
        <p:nvSpPr>
          <p:cNvPr id="33" name="環状矢印 32"/>
          <p:cNvSpPr/>
          <p:nvPr/>
        </p:nvSpPr>
        <p:spPr>
          <a:xfrm rot="5400000">
            <a:off x="7434157" y="3033721"/>
            <a:ext cx="3149635" cy="2326154"/>
          </a:xfrm>
          <a:prstGeom prst="circularArrow">
            <a:avLst>
              <a:gd name="adj1" fmla="val 6358"/>
              <a:gd name="adj2" fmla="val 1090095"/>
              <a:gd name="adj3" fmla="val 20519118"/>
              <a:gd name="adj4" fmla="val 10876187"/>
              <a:gd name="adj5" fmla="val 931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solidFill>
                <a:schemeClr val="tx1"/>
              </a:solidFill>
            </a:endParaRPr>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B8626CD-7F79-4079-9734-D0ED5131EFAF}"/>
                  </a:ext>
                </a:extLst>
              </p:cNvPr>
              <p:cNvSpPr txBox="1"/>
              <p:nvPr/>
            </p:nvSpPr>
            <p:spPr>
              <a:xfrm>
                <a:off x="2640589" y="1944320"/>
                <a:ext cx="3017557" cy="371064"/>
              </a:xfrm>
              <a:prstGeom prst="rect">
                <a:avLst/>
              </a:prstGeom>
              <a:noFill/>
            </p:spPr>
            <p:txBody>
              <a:bodyPr wrap="none" lIns="0" tIns="0" rIns="0" bIns="0" rtlCol="0">
                <a:spAutoFit/>
              </a:bodyPr>
              <a:lstStyle/>
              <a:p>
                <a14:m>
                  <m:oMath xmlns:m="http://schemas.openxmlformats.org/officeDocument/2006/math">
                    <m:r>
                      <a:rPr kumimoji="1" lang="en-US" altLang="ja-JP" sz="2215" i="1" smtClean="0">
                        <a:latin typeface="Cambria Math" charset="0"/>
                        <a:ea typeface="メイリオ" panose="020B0604030504040204" pitchFamily="50" charset="-128"/>
                      </a:rPr>
                      <m:t>𝑃</m:t>
                    </m:r>
                    <m:r>
                      <a:rPr kumimoji="1" lang="en-US" altLang="ja-JP" sz="2215" i="1" smtClean="0">
                        <a:latin typeface="Cambria Math" charset="0"/>
                        <a:ea typeface="メイリオ" panose="020B0604030504040204" pitchFamily="50" charset="-128"/>
                      </a:rPr>
                      <m:t>(</m:t>
                    </m:r>
                    <m:sSub>
                      <m:sSubPr>
                        <m:ctrlPr>
                          <a:rPr lang="en-US" altLang="ja-JP" sz="2215" i="1">
                            <a:latin typeface="Cambria Math" panose="02040503050406030204" pitchFamily="18" charset="0"/>
                            <a:ea typeface="メイリオ" panose="020B0604030504040204" pitchFamily="50" charset="-128"/>
                          </a:rPr>
                        </m:ctrlPr>
                      </m:sSubPr>
                      <m:e>
                        <m:acc>
                          <m:accPr>
                            <m:chr m:val="̅"/>
                            <m:ctrlPr>
                              <a:rPr lang="en-US" altLang="ja-JP" sz="2215" i="1">
                                <a:latin typeface="Cambria Math" panose="02040503050406030204" pitchFamily="18" charset="0"/>
                                <a:ea typeface="メイリオ" panose="020B0604030504040204" pitchFamily="50" charset="-128"/>
                              </a:rPr>
                            </m:ctrlPr>
                          </m:accPr>
                          <m:e>
                            <m:r>
                              <a:rPr lang="en-US" altLang="ja-JP" sz="2215" i="1">
                                <a:latin typeface="Cambria Math" charset="0"/>
                                <a:ea typeface="メイリオ" panose="020B0604030504040204" pitchFamily="50" charset="-128"/>
                              </a:rPr>
                              <m:t>𝑥</m:t>
                            </m:r>
                          </m:e>
                        </m:acc>
                      </m:e>
                      <m:sub>
                        <m:r>
                          <a:rPr lang="en-US" altLang="ja-JP" sz="2215" i="1">
                            <a:latin typeface="Cambria Math" charset="0"/>
                            <a:ea typeface="メイリオ" panose="020B0604030504040204" pitchFamily="50" charset="-128"/>
                          </a:rPr>
                          <m:t>𝐿𝑜𝑤</m:t>
                        </m:r>
                      </m:sub>
                    </m:sSub>
                  </m:oMath>
                </a14:m>
                <a:r>
                  <a:rPr kumimoji="1" lang="en-US" altLang="ja-JP" sz="2215" dirty="0">
                    <a:latin typeface="メイリオ" panose="020B0604030504040204" pitchFamily="50" charset="-128"/>
                    <a:ea typeface="メイリオ" panose="020B0604030504040204" pitchFamily="50" charset="-128"/>
                  </a:rPr>
                  <a:t>&lt;</a:t>
                </a:r>
                <a14:m>
                  <m:oMath xmlns:m="http://schemas.openxmlformats.org/officeDocument/2006/math">
                    <m:acc>
                      <m:accPr>
                        <m:chr m:val="̅"/>
                        <m:ctrlPr>
                          <a:rPr kumimoji="1" lang="en-US" altLang="ja-JP" sz="2215" i="1" dirty="0">
                            <a:latin typeface="Cambria Math" panose="02040503050406030204" pitchFamily="18" charset="0"/>
                            <a:ea typeface="メイリオ" panose="020B0604030504040204" pitchFamily="50" charset="-128"/>
                          </a:rPr>
                        </m:ctrlPr>
                      </m:accPr>
                      <m:e>
                        <m:r>
                          <a:rPr kumimoji="1" lang="en-US" altLang="ja-JP" sz="2215" b="0" i="1" dirty="0" smtClean="0">
                            <a:latin typeface="Cambria Math" panose="02040503050406030204" pitchFamily="18" charset="0"/>
                            <a:ea typeface="メイリオ" panose="020B0604030504040204" pitchFamily="50" charset="-128"/>
                          </a:rPr>
                          <m:t>𝑥</m:t>
                        </m:r>
                      </m:e>
                    </m:acc>
                  </m:oMath>
                </a14:m>
                <a:r>
                  <a:rPr kumimoji="1" lang="en-US" altLang="ja-JP" sz="2215" dirty="0">
                    <a:latin typeface="メイリオ" panose="020B0604030504040204" pitchFamily="50" charset="-128"/>
                    <a:ea typeface="メイリオ" panose="020B0604030504040204" pitchFamily="50" charset="-128"/>
                  </a:rPr>
                  <a:t>&lt;</a:t>
                </a:r>
                <a:r>
                  <a:rPr lang="en-US" altLang="ja-JP" sz="2215" dirty="0">
                    <a:ea typeface="メイリオ" panose="020B0604030504040204" pitchFamily="50" charset="-128"/>
                  </a:rPr>
                  <a:t> </a:t>
                </a:r>
                <a14:m>
                  <m:oMath xmlns:m="http://schemas.openxmlformats.org/officeDocument/2006/math">
                    <m:sSub>
                      <m:sSubPr>
                        <m:ctrlPr>
                          <a:rPr lang="en-US" altLang="ja-JP" sz="2215" i="1">
                            <a:latin typeface="Cambria Math" panose="02040503050406030204" pitchFamily="18" charset="0"/>
                            <a:ea typeface="メイリオ" panose="020B0604030504040204" pitchFamily="50" charset="-128"/>
                          </a:rPr>
                        </m:ctrlPr>
                      </m:sSubPr>
                      <m:e>
                        <m:acc>
                          <m:accPr>
                            <m:chr m:val="̅"/>
                            <m:ctrlPr>
                              <a:rPr lang="en-US" altLang="ja-JP" sz="2215" i="1">
                                <a:latin typeface="Cambria Math" panose="02040503050406030204" pitchFamily="18" charset="0"/>
                                <a:ea typeface="メイリオ" panose="020B0604030504040204" pitchFamily="50" charset="-128"/>
                              </a:rPr>
                            </m:ctrlPr>
                          </m:accPr>
                          <m:e>
                            <m:r>
                              <a:rPr lang="en-US" altLang="ja-JP" sz="2215" i="1">
                                <a:latin typeface="Cambria Math" charset="0"/>
                                <a:ea typeface="メイリオ" panose="020B0604030504040204" pitchFamily="50" charset="-128"/>
                              </a:rPr>
                              <m:t>𝑥</m:t>
                            </m:r>
                          </m:e>
                        </m:acc>
                      </m:e>
                      <m:sub>
                        <m:r>
                          <a:rPr lang="en-US" altLang="ja-JP" sz="2215" i="1">
                            <a:latin typeface="Cambria Math" charset="0"/>
                            <a:ea typeface="メイリオ" panose="020B0604030504040204" pitchFamily="50" charset="-128"/>
                          </a:rPr>
                          <m:t>𝑈𝑝</m:t>
                        </m:r>
                      </m:sub>
                    </m:sSub>
                  </m:oMath>
                </a14:m>
                <a:r>
                  <a:rPr lang="en-US" altLang="ja-JP" sz="2215" dirty="0">
                    <a:latin typeface="Cambria Math" charset="0"/>
                    <a:ea typeface="メイリオ" panose="020B0604030504040204" pitchFamily="50" charset="-128"/>
                  </a:rPr>
                  <a:t> )=0.95</a:t>
                </a:r>
                <a:endParaRPr kumimoji="1" lang="ja-JP" altLang="en-US" sz="2215" dirty="0">
                  <a:latin typeface="メイリオ" panose="020B0604030504040204" pitchFamily="50" charset="-128"/>
                  <a:ea typeface="メイリオ" panose="020B0604030504040204" pitchFamily="50" charset="-128"/>
                </a:endParaRPr>
              </a:p>
            </p:txBody>
          </p:sp>
        </mc:Choice>
        <mc:Fallback xmlns="">
          <p:sp>
            <p:nvSpPr>
              <p:cNvPr id="27" name="テキスト ボックス 26">
                <a:extLst>
                  <a:ext uri="{FF2B5EF4-FFF2-40B4-BE49-F238E27FC236}">
                    <a16:creationId xmlns:a16="http://schemas.microsoft.com/office/drawing/2014/main" id="{AB8626CD-7F79-4079-9734-D0ED5131EFAF}"/>
                  </a:ext>
                </a:extLst>
              </p:cNvPr>
              <p:cNvSpPr txBox="1">
                <a:spLocks noRot="1" noChangeAspect="1" noMove="1" noResize="1" noEditPoints="1" noAdjustHandles="1" noChangeArrowheads="1" noChangeShapeType="1" noTextEdit="1"/>
              </p:cNvSpPr>
              <p:nvPr/>
            </p:nvSpPr>
            <p:spPr>
              <a:xfrm>
                <a:off x="2640589" y="1944320"/>
                <a:ext cx="3017557" cy="371064"/>
              </a:xfrm>
              <a:prstGeom prst="rect">
                <a:avLst/>
              </a:prstGeom>
              <a:blipFill>
                <a:blip r:embed="rId12"/>
                <a:stretch>
                  <a:fillRect l="-837" t="-23333" r="-3347" b="-4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F6518226-1B1C-481C-AE9E-366D74F5BCCC}"/>
                  </a:ext>
                </a:extLst>
              </p:cNvPr>
              <p:cNvSpPr txBox="1"/>
              <p:nvPr/>
            </p:nvSpPr>
            <p:spPr>
              <a:xfrm>
                <a:off x="2671058" y="2814622"/>
                <a:ext cx="3556999" cy="654475"/>
              </a:xfrm>
              <a:prstGeom prst="rect">
                <a:avLst/>
              </a:prstGeom>
              <a:noFill/>
            </p:spPr>
            <p:txBody>
              <a:bodyPr wrap="none" lIns="0" tIns="0" rIns="0" bIns="0" rtlCol="0">
                <a:spAutoFit/>
              </a:bodyPr>
              <a:lstStyle/>
              <a:p>
                <a14:m>
                  <m:oMath xmlns:m="http://schemas.openxmlformats.org/officeDocument/2006/math">
                    <m:r>
                      <a:rPr kumimoji="1" lang="en-US" altLang="ja-JP" sz="2215" i="1" smtClean="0">
                        <a:latin typeface="Cambria Math" charset="0"/>
                        <a:ea typeface="メイリオ" panose="020B0604030504040204" pitchFamily="50" charset="-128"/>
                      </a:rPr>
                      <m:t>𝑃</m:t>
                    </m:r>
                    <m:r>
                      <a:rPr kumimoji="1" lang="en-US" altLang="ja-JP" sz="2215" i="1" smtClean="0">
                        <a:latin typeface="Cambria Math" charset="0"/>
                        <a:ea typeface="メイリオ" panose="020B0604030504040204" pitchFamily="50" charset="-128"/>
                      </a:rPr>
                      <m:t>(</m:t>
                    </m:r>
                    <m:f>
                      <m:fPr>
                        <m:ctrlPr>
                          <a:rPr kumimoji="1" lang="mr-IN" altLang="ja-JP" sz="2215" i="1">
                            <a:latin typeface="Cambria Math" panose="02040503050406030204" pitchFamily="18" charset="0"/>
                            <a:ea typeface="メイリオ" panose="020B0604030504040204" pitchFamily="50" charset="-128"/>
                          </a:rPr>
                        </m:ctrlPr>
                      </m:fPr>
                      <m:num>
                        <m:sSub>
                          <m:sSubPr>
                            <m:ctrlPr>
                              <a:rPr lang="en-US" altLang="ja-JP" sz="2215" i="1">
                                <a:latin typeface="Cambria Math" panose="02040503050406030204" pitchFamily="18" charset="0"/>
                                <a:ea typeface="メイリオ" panose="020B0604030504040204" pitchFamily="50" charset="-128"/>
                              </a:rPr>
                            </m:ctrlPr>
                          </m:sSubPr>
                          <m:e>
                            <m:acc>
                              <m:accPr>
                                <m:chr m:val="̅"/>
                                <m:ctrlPr>
                                  <a:rPr lang="en-US" altLang="ja-JP" sz="2215" i="1">
                                    <a:latin typeface="Cambria Math" panose="02040503050406030204" pitchFamily="18" charset="0"/>
                                    <a:ea typeface="メイリオ" panose="020B0604030504040204" pitchFamily="50" charset="-128"/>
                                  </a:rPr>
                                </m:ctrlPr>
                              </m:accPr>
                              <m:e>
                                <m:r>
                                  <a:rPr lang="en-US" altLang="ja-JP" sz="2215" i="1">
                                    <a:latin typeface="Cambria Math" charset="0"/>
                                    <a:ea typeface="メイリオ" panose="020B0604030504040204" pitchFamily="50" charset="-128"/>
                                  </a:rPr>
                                  <m:t>𝑥</m:t>
                                </m:r>
                              </m:e>
                            </m:acc>
                          </m:e>
                          <m:sub>
                            <m:r>
                              <a:rPr lang="en-US" altLang="ja-JP" sz="2215" i="1">
                                <a:latin typeface="Cambria Math" charset="0"/>
                                <a:ea typeface="メイリオ" panose="020B0604030504040204" pitchFamily="50" charset="-128"/>
                              </a:rPr>
                              <m:t>𝐿𝑜𝑤</m:t>
                            </m:r>
                          </m:sub>
                        </m:sSub>
                        <m:r>
                          <a:rPr lang="en-US" altLang="ja-JP" sz="2215" i="1">
                            <a:latin typeface="Cambria Math" charset="0"/>
                            <a:ea typeface="メイリオ" panose="020B0604030504040204" pitchFamily="50" charset="-128"/>
                          </a:rPr>
                          <m:t>−</m:t>
                        </m:r>
                        <m:r>
                          <a:rPr lang="en-US" altLang="ja-JP" sz="2215" i="1">
                            <a:latin typeface="Cambria Math" charset="0"/>
                            <a:ea typeface="Cambria Math" charset="0"/>
                            <a:cs typeface="Cambria Math" charset="0"/>
                          </a:rPr>
                          <m:t>𝜇</m:t>
                        </m:r>
                      </m:num>
                      <m:den>
                        <m:f>
                          <m:fPr>
                            <m:ctrlPr>
                              <a:rPr lang="mr-IN" altLang="ja-JP" sz="2215" i="1">
                                <a:latin typeface="Cambria Math" panose="02040503050406030204" pitchFamily="18" charset="0"/>
                                <a:ea typeface="Cambria Math" charset="0"/>
                                <a:cs typeface="Cambria Math" charset="0"/>
                              </a:rPr>
                            </m:ctrlPr>
                          </m:fPr>
                          <m:num>
                            <m:r>
                              <a:rPr lang="mr-IN" altLang="ja-JP" sz="2215" i="1">
                                <a:latin typeface="Cambria Math" charset="0"/>
                                <a:ea typeface="Cambria Math" charset="0"/>
                                <a:cs typeface="Cambria Math" charset="0"/>
                              </a:rPr>
                              <m:t>𝜎</m:t>
                            </m:r>
                          </m:num>
                          <m:den>
                            <m:rad>
                              <m:radPr>
                                <m:degHide m:val="on"/>
                                <m:ctrlPr>
                                  <a:rPr lang="mr-IN" altLang="ja-JP" sz="2215" i="1">
                                    <a:latin typeface="Cambria Math" panose="02040503050406030204" pitchFamily="18" charset="0"/>
                                    <a:ea typeface="Cambria Math" charset="0"/>
                                    <a:cs typeface="Cambria Math" charset="0"/>
                                  </a:rPr>
                                </m:ctrlPr>
                              </m:radPr>
                              <m:deg/>
                              <m:e>
                                <m:r>
                                  <a:rPr lang="en-US" altLang="ja-JP" sz="2215" i="1">
                                    <a:latin typeface="Cambria Math" charset="0"/>
                                    <a:ea typeface="Cambria Math" charset="0"/>
                                    <a:cs typeface="Cambria Math" charset="0"/>
                                  </a:rPr>
                                  <m:t>𝑛</m:t>
                                </m:r>
                              </m:e>
                            </m:rad>
                          </m:den>
                        </m:f>
                      </m:den>
                    </m:f>
                  </m:oMath>
                </a14:m>
                <a:r>
                  <a:rPr kumimoji="1" lang="en-US" altLang="ja-JP" sz="2215" dirty="0">
                    <a:latin typeface="メイリオ" panose="020B0604030504040204" pitchFamily="50" charset="-128"/>
                    <a:ea typeface="メイリオ" panose="020B0604030504040204" pitchFamily="50" charset="-128"/>
                  </a:rPr>
                  <a:t>&lt;</a:t>
                </a:r>
                <a14:m>
                  <m:oMath xmlns:m="http://schemas.openxmlformats.org/officeDocument/2006/math">
                    <m:f>
                      <m:fPr>
                        <m:ctrlPr>
                          <a:rPr lang="mr-IN" altLang="ja-JP" sz="2215" i="1">
                            <a:latin typeface="Cambria Math" panose="02040503050406030204" pitchFamily="18" charset="0"/>
                            <a:ea typeface="メイリオ" panose="020B0604030504040204" pitchFamily="50" charset="-128"/>
                          </a:rPr>
                        </m:ctrlPr>
                      </m:fPr>
                      <m:num>
                        <m:acc>
                          <m:accPr>
                            <m:chr m:val="̅"/>
                            <m:ctrlPr>
                              <a:rPr lang="mr-IN" altLang="ja-JP" sz="2215" i="1">
                                <a:latin typeface="Cambria Math" panose="02040503050406030204" pitchFamily="18" charset="0"/>
                                <a:ea typeface="メイリオ" panose="020B0604030504040204" pitchFamily="50" charset="-128"/>
                              </a:rPr>
                            </m:ctrlPr>
                          </m:accPr>
                          <m:e>
                            <m:r>
                              <a:rPr lang="en-US" altLang="ja-JP" sz="2215" b="0" i="1" smtClean="0">
                                <a:latin typeface="Cambria Math" panose="02040503050406030204" pitchFamily="18" charset="0"/>
                                <a:ea typeface="メイリオ" panose="020B0604030504040204" pitchFamily="50" charset="-128"/>
                              </a:rPr>
                              <m:t>𝑥</m:t>
                            </m:r>
                          </m:e>
                        </m:acc>
                        <m:r>
                          <a:rPr lang="en-US" altLang="ja-JP" sz="2215" i="1">
                            <a:latin typeface="Cambria Math" charset="0"/>
                            <a:ea typeface="メイリオ" panose="020B0604030504040204" pitchFamily="50" charset="-128"/>
                          </a:rPr>
                          <m:t>−</m:t>
                        </m:r>
                        <m:r>
                          <a:rPr lang="en-US" altLang="ja-JP" sz="2215" i="1">
                            <a:latin typeface="Cambria Math" charset="0"/>
                            <a:ea typeface="Cambria Math" charset="0"/>
                            <a:cs typeface="Cambria Math" charset="0"/>
                          </a:rPr>
                          <m:t>𝜇</m:t>
                        </m:r>
                      </m:num>
                      <m:den>
                        <m:f>
                          <m:fPr>
                            <m:ctrlPr>
                              <a:rPr lang="mr-IN" altLang="ja-JP" sz="2215" i="1">
                                <a:latin typeface="Cambria Math" panose="02040503050406030204" pitchFamily="18" charset="0"/>
                                <a:ea typeface="Cambria Math" charset="0"/>
                                <a:cs typeface="Cambria Math" charset="0"/>
                              </a:rPr>
                            </m:ctrlPr>
                          </m:fPr>
                          <m:num>
                            <m:r>
                              <a:rPr lang="mr-IN" altLang="ja-JP" sz="2215" i="1">
                                <a:latin typeface="Cambria Math" charset="0"/>
                                <a:ea typeface="Cambria Math" charset="0"/>
                                <a:cs typeface="Cambria Math" charset="0"/>
                              </a:rPr>
                              <m:t>𝜎</m:t>
                            </m:r>
                          </m:num>
                          <m:den>
                            <m:rad>
                              <m:radPr>
                                <m:degHide m:val="on"/>
                                <m:ctrlPr>
                                  <a:rPr lang="mr-IN" altLang="ja-JP" sz="2215" i="1">
                                    <a:latin typeface="Cambria Math" panose="02040503050406030204" pitchFamily="18" charset="0"/>
                                    <a:ea typeface="Cambria Math" charset="0"/>
                                    <a:cs typeface="Cambria Math" charset="0"/>
                                  </a:rPr>
                                </m:ctrlPr>
                              </m:radPr>
                              <m:deg/>
                              <m:e>
                                <m:r>
                                  <a:rPr lang="en-US" altLang="ja-JP" sz="2215" i="1">
                                    <a:latin typeface="Cambria Math" charset="0"/>
                                    <a:ea typeface="Cambria Math" charset="0"/>
                                    <a:cs typeface="Cambria Math" charset="0"/>
                                  </a:rPr>
                                  <m:t>𝑛</m:t>
                                </m:r>
                              </m:e>
                            </m:rad>
                          </m:den>
                        </m:f>
                      </m:den>
                    </m:f>
                  </m:oMath>
                </a14:m>
                <a:r>
                  <a:rPr kumimoji="1" lang="en-US" altLang="ja-JP" sz="2215" dirty="0">
                    <a:latin typeface="メイリオ" panose="020B0604030504040204" pitchFamily="50" charset="-128"/>
                    <a:ea typeface="メイリオ" panose="020B0604030504040204" pitchFamily="50" charset="-128"/>
                  </a:rPr>
                  <a:t>&lt;</a:t>
                </a:r>
                <a:r>
                  <a:rPr lang="en-US" altLang="ja-JP" sz="2215" dirty="0">
                    <a:ea typeface="メイリオ" panose="020B0604030504040204" pitchFamily="50" charset="-128"/>
                  </a:rPr>
                  <a:t> </a:t>
                </a:r>
                <a14:m>
                  <m:oMath xmlns:m="http://schemas.openxmlformats.org/officeDocument/2006/math">
                    <m:f>
                      <m:fPr>
                        <m:ctrlPr>
                          <a:rPr lang="mr-IN" altLang="ja-JP" sz="2215" i="1">
                            <a:latin typeface="Cambria Math" panose="02040503050406030204" pitchFamily="18" charset="0"/>
                            <a:ea typeface="メイリオ" panose="020B0604030504040204" pitchFamily="50" charset="-128"/>
                          </a:rPr>
                        </m:ctrlPr>
                      </m:fPr>
                      <m:num>
                        <m:sSub>
                          <m:sSubPr>
                            <m:ctrlPr>
                              <a:rPr lang="en-US" altLang="ja-JP" sz="2215" i="1">
                                <a:latin typeface="Cambria Math" panose="02040503050406030204" pitchFamily="18" charset="0"/>
                                <a:ea typeface="メイリオ" panose="020B0604030504040204" pitchFamily="50" charset="-128"/>
                              </a:rPr>
                            </m:ctrlPr>
                          </m:sSubPr>
                          <m:e>
                            <m:acc>
                              <m:accPr>
                                <m:chr m:val="̅"/>
                                <m:ctrlPr>
                                  <a:rPr lang="en-US" altLang="ja-JP" sz="2215" i="1">
                                    <a:latin typeface="Cambria Math" panose="02040503050406030204" pitchFamily="18" charset="0"/>
                                    <a:ea typeface="メイリオ" panose="020B0604030504040204" pitchFamily="50" charset="-128"/>
                                  </a:rPr>
                                </m:ctrlPr>
                              </m:accPr>
                              <m:e>
                                <m:r>
                                  <a:rPr lang="en-US" altLang="ja-JP" sz="2215" i="1">
                                    <a:latin typeface="Cambria Math" charset="0"/>
                                    <a:ea typeface="メイリオ" panose="020B0604030504040204" pitchFamily="50" charset="-128"/>
                                  </a:rPr>
                                  <m:t>𝑥</m:t>
                                </m:r>
                              </m:e>
                            </m:acc>
                          </m:e>
                          <m:sub>
                            <m:r>
                              <a:rPr lang="en-US" altLang="ja-JP" sz="2215" i="1">
                                <a:latin typeface="Cambria Math" charset="0"/>
                                <a:ea typeface="メイリオ" panose="020B0604030504040204" pitchFamily="50" charset="-128"/>
                              </a:rPr>
                              <m:t>𝑈𝑝</m:t>
                            </m:r>
                          </m:sub>
                        </m:sSub>
                        <m:r>
                          <a:rPr lang="en-US" altLang="ja-JP" sz="2215" i="1">
                            <a:latin typeface="Cambria Math" charset="0"/>
                            <a:ea typeface="メイリオ" panose="020B0604030504040204" pitchFamily="50" charset="-128"/>
                          </a:rPr>
                          <m:t>−</m:t>
                        </m:r>
                        <m:r>
                          <a:rPr lang="en-US" altLang="ja-JP" sz="2215" i="1">
                            <a:latin typeface="Cambria Math" charset="0"/>
                            <a:ea typeface="Cambria Math" charset="0"/>
                            <a:cs typeface="Cambria Math" charset="0"/>
                          </a:rPr>
                          <m:t>𝜇</m:t>
                        </m:r>
                      </m:num>
                      <m:den>
                        <m:f>
                          <m:fPr>
                            <m:ctrlPr>
                              <a:rPr lang="mr-IN" altLang="ja-JP" sz="2215" i="1">
                                <a:latin typeface="Cambria Math" panose="02040503050406030204" pitchFamily="18" charset="0"/>
                                <a:ea typeface="Cambria Math" charset="0"/>
                                <a:cs typeface="Cambria Math" charset="0"/>
                              </a:rPr>
                            </m:ctrlPr>
                          </m:fPr>
                          <m:num>
                            <m:r>
                              <a:rPr lang="mr-IN" altLang="ja-JP" sz="2215" i="1">
                                <a:latin typeface="Cambria Math" charset="0"/>
                                <a:ea typeface="Cambria Math" charset="0"/>
                                <a:cs typeface="Cambria Math" charset="0"/>
                              </a:rPr>
                              <m:t>𝜎</m:t>
                            </m:r>
                          </m:num>
                          <m:den>
                            <m:rad>
                              <m:radPr>
                                <m:degHide m:val="on"/>
                                <m:ctrlPr>
                                  <a:rPr lang="mr-IN" altLang="ja-JP" sz="2215" i="1">
                                    <a:latin typeface="Cambria Math" panose="02040503050406030204" pitchFamily="18" charset="0"/>
                                    <a:ea typeface="Cambria Math" charset="0"/>
                                    <a:cs typeface="Cambria Math" charset="0"/>
                                  </a:rPr>
                                </m:ctrlPr>
                              </m:radPr>
                              <m:deg/>
                              <m:e>
                                <m:r>
                                  <a:rPr lang="en-US" altLang="ja-JP" sz="2215" i="1">
                                    <a:latin typeface="Cambria Math" charset="0"/>
                                    <a:ea typeface="Cambria Math" charset="0"/>
                                    <a:cs typeface="Cambria Math" charset="0"/>
                                  </a:rPr>
                                  <m:t>𝑛</m:t>
                                </m:r>
                              </m:e>
                            </m:rad>
                          </m:den>
                        </m:f>
                      </m:den>
                    </m:f>
                  </m:oMath>
                </a14:m>
                <a:r>
                  <a:rPr lang="en-US" altLang="ja-JP" sz="2215" dirty="0">
                    <a:latin typeface="Cambria Math" charset="0"/>
                    <a:ea typeface="メイリオ" panose="020B0604030504040204" pitchFamily="50" charset="-128"/>
                  </a:rPr>
                  <a:t>)=0.95</a:t>
                </a:r>
                <a:endParaRPr kumimoji="1" lang="ja-JP" altLang="en-US" sz="2215" dirty="0">
                  <a:latin typeface="メイリオ" panose="020B0604030504040204" pitchFamily="50" charset="-128"/>
                  <a:ea typeface="メイリオ" panose="020B0604030504040204" pitchFamily="50" charset="-128"/>
                </a:endParaRPr>
              </a:p>
            </p:txBody>
          </p:sp>
        </mc:Choice>
        <mc:Fallback xmlns="">
          <p:sp>
            <p:nvSpPr>
              <p:cNvPr id="34" name="テキスト ボックス 33">
                <a:extLst>
                  <a:ext uri="{FF2B5EF4-FFF2-40B4-BE49-F238E27FC236}">
                    <a16:creationId xmlns:a16="http://schemas.microsoft.com/office/drawing/2014/main" id="{F6518226-1B1C-481C-AE9E-366D74F5BCCC}"/>
                  </a:ext>
                </a:extLst>
              </p:cNvPr>
              <p:cNvSpPr txBox="1">
                <a:spLocks noRot="1" noChangeAspect="1" noMove="1" noResize="1" noEditPoints="1" noAdjustHandles="1" noChangeArrowheads="1" noChangeShapeType="1" noTextEdit="1"/>
              </p:cNvSpPr>
              <p:nvPr/>
            </p:nvSpPr>
            <p:spPr>
              <a:xfrm>
                <a:off x="2671058" y="2814622"/>
                <a:ext cx="3556999" cy="654475"/>
              </a:xfrm>
              <a:prstGeom prst="rect">
                <a:avLst/>
              </a:prstGeom>
              <a:blipFill>
                <a:blip r:embed="rId13"/>
                <a:stretch>
                  <a:fillRect l="-1779" r="-42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A15E6CF-B7FB-4D68-B015-9780381AB683}"/>
                  </a:ext>
                </a:extLst>
              </p:cNvPr>
              <p:cNvSpPr txBox="1"/>
              <p:nvPr/>
            </p:nvSpPr>
            <p:spPr>
              <a:xfrm>
                <a:off x="2707777" y="3801519"/>
                <a:ext cx="3368358" cy="634469"/>
              </a:xfrm>
              <a:prstGeom prst="rect">
                <a:avLst/>
              </a:prstGeom>
              <a:noFill/>
            </p:spPr>
            <p:txBody>
              <a:bodyPr wrap="none" lIns="0" tIns="0" rIns="0" bIns="0" rtlCol="0">
                <a:spAutoFit/>
              </a:bodyPr>
              <a:lstStyle/>
              <a:p>
                <a14:m>
                  <m:oMath xmlns:m="http://schemas.openxmlformats.org/officeDocument/2006/math">
                    <m:r>
                      <a:rPr kumimoji="1" lang="en-US" altLang="ja-JP" sz="2215" i="1" smtClean="0">
                        <a:latin typeface="Cambria Math" charset="0"/>
                        <a:ea typeface="メイリオ" panose="020B0604030504040204" pitchFamily="50" charset="-128"/>
                      </a:rPr>
                      <m:t>𝑃</m:t>
                    </m:r>
                    <m:r>
                      <a:rPr kumimoji="1" lang="en-US" altLang="ja-JP" sz="2215" i="1" smtClean="0">
                        <a:latin typeface="Cambria Math" charset="0"/>
                        <a:ea typeface="メイリオ" panose="020B0604030504040204" pitchFamily="50" charset="-128"/>
                      </a:rPr>
                      <m:t>(−1.96</m:t>
                    </m:r>
                  </m:oMath>
                </a14:m>
                <a:r>
                  <a:rPr kumimoji="1" lang="en-US" altLang="ja-JP" sz="2215" dirty="0">
                    <a:latin typeface="メイリオ" panose="020B0604030504040204" pitchFamily="50" charset="-128"/>
                    <a:ea typeface="メイリオ" panose="020B0604030504040204" pitchFamily="50" charset="-128"/>
                  </a:rPr>
                  <a:t>&lt;</a:t>
                </a:r>
                <a14:m>
                  <m:oMath xmlns:m="http://schemas.openxmlformats.org/officeDocument/2006/math">
                    <m:f>
                      <m:fPr>
                        <m:ctrlPr>
                          <a:rPr lang="mr-IN" altLang="ja-JP" sz="2215" i="1">
                            <a:latin typeface="Cambria Math" panose="02040503050406030204" pitchFamily="18" charset="0"/>
                            <a:ea typeface="メイリオ" panose="020B0604030504040204" pitchFamily="50" charset="-128"/>
                          </a:rPr>
                        </m:ctrlPr>
                      </m:fPr>
                      <m:num>
                        <m:acc>
                          <m:accPr>
                            <m:chr m:val="̅"/>
                            <m:ctrlPr>
                              <a:rPr lang="mr-IN" altLang="ja-JP" sz="2215" i="1" smtClean="0">
                                <a:latin typeface="Cambria Math" panose="02040503050406030204" pitchFamily="18" charset="0"/>
                                <a:ea typeface="メイリオ" panose="020B0604030504040204" pitchFamily="50" charset="-128"/>
                              </a:rPr>
                            </m:ctrlPr>
                          </m:accPr>
                          <m:e>
                            <m:r>
                              <a:rPr lang="en-US" altLang="ja-JP" sz="2215" b="0" i="1" smtClean="0">
                                <a:latin typeface="Cambria Math" panose="02040503050406030204" pitchFamily="18" charset="0"/>
                                <a:ea typeface="メイリオ" panose="020B0604030504040204" pitchFamily="50" charset="-128"/>
                              </a:rPr>
                              <m:t>𝑥</m:t>
                            </m:r>
                          </m:e>
                        </m:acc>
                        <m:r>
                          <a:rPr lang="en-US" altLang="ja-JP" sz="2215" i="1">
                            <a:latin typeface="Cambria Math" charset="0"/>
                            <a:ea typeface="メイリオ" panose="020B0604030504040204" pitchFamily="50" charset="-128"/>
                          </a:rPr>
                          <m:t>−</m:t>
                        </m:r>
                        <m:r>
                          <a:rPr lang="en-US" altLang="ja-JP" sz="2215" i="1">
                            <a:latin typeface="Cambria Math" charset="0"/>
                            <a:ea typeface="Cambria Math" charset="0"/>
                            <a:cs typeface="Cambria Math" charset="0"/>
                          </a:rPr>
                          <m:t>𝜇</m:t>
                        </m:r>
                      </m:num>
                      <m:den>
                        <m:f>
                          <m:fPr>
                            <m:ctrlPr>
                              <a:rPr lang="mr-IN" altLang="ja-JP" sz="2215" i="1">
                                <a:latin typeface="Cambria Math" panose="02040503050406030204" pitchFamily="18" charset="0"/>
                                <a:ea typeface="Cambria Math" charset="0"/>
                                <a:cs typeface="Cambria Math" charset="0"/>
                              </a:rPr>
                            </m:ctrlPr>
                          </m:fPr>
                          <m:num>
                            <m:r>
                              <a:rPr lang="mr-IN" altLang="ja-JP" sz="2215" i="1">
                                <a:latin typeface="Cambria Math" charset="0"/>
                                <a:ea typeface="Cambria Math" charset="0"/>
                                <a:cs typeface="Cambria Math" charset="0"/>
                              </a:rPr>
                              <m:t>𝜎</m:t>
                            </m:r>
                          </m:num>
                          <m:den>
                            <m:rad>
                              <m:radPr>
                                <m:degHide m:val="on"/>
                                <m:ctrlPr>
                                  <a:rPr lang="mr-IN" altLang="ja-JP" sz="2215" i="1">
                                    <a:latin typeface="Cambria Math" panose="02040503050406030204" pitchFamily="18" charset="0"/>
                                    <a:ea typeface="Cambria Math" charset="0"/>
                                    <a:cs typeface="Cambria Math" charset="0"/>
                                  </a:rPr>
                                </m:ctrlPr>
                              </m:radPr>
                              <m:deg/>
                              <m:e>
                                <m:r>
                                  <a:rPr lang="en-US" altLang="ja-JP" sz="2215" i="1">
                                    <a:latin typeface="Cambria Math" charset="0"/>
                                    <a:ea typeface="Cambria Math" charset="0"/>
                                    <a:cs typeface="Cambria Math" charset="0"/>
                                  </a:rPr>
                                  <m:t>𝑛</m:t>
                                </m:r>
                              </m:e>
                            </m:rad>
                          </m:den>
                        </m:f>
                      </m:den>
                    </m:f>
                  </m:oMath>
                </a14:m>
                <a:r>
                  <a:rPr kumimoji="1" lang="en-US" altLang="ja-JP" sz="2215" dirty="0">
                    <a:latin typeface="メイリオ" panose="020B0604030504040204" pitchFamily="50" charset="-128"/>
                    <a:ea typeface="メイリオ" panose="020B0604030504040204" pitchFamily="50" charset="-128"/>
                  </a:rPr>
                  <a:t>&lt;</a:t>
                </a:r>
                <a:r>
                  <a:rPr lang="en-US" altLang="ja-JP" sz="2215" dirty="0">
                    <a:ea typeface="メイリオ" panose="020B0604030504040204" pitchFamily="50" charset="-128"/>
                  </a:rPr>
                  <a:t> </a:t>
                </a:r>
                <a14:m>
                  <m:oMath xmlns:m="http://schemas.openxmlformats.org/officeDocument/2006/math">
                    <m:r>
                      <a:rPr lang="en-US" altLang="ja-JP" sz="2215" i="1">
                        <a:latin typeface="Cambria Math" charset="0"/>
                        <a:ea typeface="メイリオ" panose="020B0604030504040204" pitchFamily="50" charset="-128"/>
                      </a:rPr>
                      <m:t>1.96</m:t>
                    </m:r>
                  </m:oMath>
                </a14:m>
                <a:r>
                  <a:rPr lang="en-US" altLang="ja-JP" sz="2215" dirty="0">
                    <a:latin typeface="Cambria Math" charset="0"/>
                    <a:ea typeface="メイリオ" panose="020B0604030504040204" pitchFamily="50" charset="-128"/>
                  </a:rPr>
                  <a:t>)=0.95</a:t>
                </a:r>
                <a:endParaRPr kumimoji="1" lang="ja-JP" altLang="en-US" sz="2215" dirty="0">
                  <a:latin typeface="メイリオ" panose="020B0604030504040204" pitchFamily="50" charset="-128"/>
                  <a:ea typeface="メイリオ" panose="020B0604030504040204" pitchFamily="50" charset="-128"/>
                </a:endParaRPr>
              </a:p>
            </p:txBody>
          </p:sp>
        </mc:Choice>
        <mc:Fallback xmlns="">
          <p:sp>
            <p:nvSpPr>
              <p:cNvPr id="35" name="テキスト ボックス 34">
                <a:extLst>
                  <a:ext uri="{FF2B5EF4-FFF2-40B4-BE49-F238E27FC236}">
                    <a16:creationId xmlns:a16="http://schemas.microsoft.com/office/drawing/2014/main" id="{6A15E6CF-B7FB-4D68-B015-9780381AB683}"/>
                  </a:ext>
                </a:extLst>
              </p:cNvPr>
              <p:cNvSpPr txBox="1">
                <a:spLocks noRot="1" noChangeAspect="1" noMove="1" noResize="1" noEditPoints="1" noAdjustHandles="1" noChangeArrowheads="1" noChangeShapeType="1" noTextEdit="1"/>
              </p:cNvSpPr>
              <p:nvPr/>
            </p:nvSpPr>
            <p:spPr>
              <a:xfrm>
                <a:off x="2707777" y="3801519"/>
                <a:ext cx="3368358" cy="634469"/>
              </a:xfrm>
              <a:prstGeom prst="rect">
                <a:avLst/>
              </a:prstGeom>
              <a:blipFill>
                <a:blip r:embed="rId14"/>
                <a:stretch>
                  <a:fillRect l="-2256" r="-4887" b="-1961"/>
                </a:stretch>
              </a:blipFill>
            </p:spPr>
            <p:txBody>
              <a:bodyPr/>
              <a:lstStyle/>
              <a:p>
                <a:r>
                  <a:rPr lang="ja-JP" altLang="en-US">
                    <a:noFill/>
                  </a:rPr>
                  <a:t> </a:t>
                </a:r>
              </a:p>
            </p:txBody>
          </p:sp>
        </mc:Fallback>
      </mc:AlternateContent>
      <p:sp>
        <p:nvSpPr>
          <p:cNvPr id="37" name="正方形/長方形 36">
            <a:extLst>
              <a:ext uri="{FF2B5EF4-FFF2-40B4-BE49-F238E27FC236}">
                <a16:creationId xmlns:a16="http://schemas.microsoft.com/office/drawing/2014/main" id="{36064B8F-FFCE-4CF2-9D03-1A8FF2FA6196}"/>
              </a:ext>
            </a:extLst>
          </p:cNvPr>
          <p:cNvSpPr/>
          <p:nvPr/>
        </p:nvSpPr>
        <p:spPr>
          <a:xfrm>
            <a:off x="4955856" y="1833402"/>
            <a:ext cx="798772" cy="589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8" name="テキスト ボックス 37">
            <a:extLst>
              <a:ext uri="{FF2B5EF4-FFF2-40B4-BE49-F238E27FC236}">
                <a16:creationId xmlns:a16="http://schemas.microsoft.com/office/drawing/2014/main" id="{F4ABA4B1-40E8-41E1-AF97-125A9582108A}"/>
              </a:ext>
            </a:extLst>
          </p:cNvPr>
          <p:cNvSpPr txBox="1"/>
          <p:nvPr/>
        </p:nvSpPr>
        <p:spPr>
          <a:xfrm>
            <a:off x="4745284" y="1357364"/>
            <a:ext cx="1133644" cy="376385"/>
          </a:xfrm>
          <a:prstGeom prst="rect">
            <a:avLst/>
          </a:prstGeom>
          <a:noFill/>
        </p:spPr>
        <p:txBody>
          <a:bodyPr wrap="none" rtlCol="0">
            <a:spAutoFit/>
          </a:bodyPr>
          <a:lstStyle/>
          <a:p>
            <a:r>
              <a:rPr kumimoji="1" lang="ja-JP" altLang="en-US" sz="1846" dirty="0">
                <a:solidFill>
                  <a:srgbClr val="FF0000"/>
                </a:solidFill>
                <a:latin typeface="メイリオ" panose="020B0604030504040204" pitchFamily="50" charset="-128"/>
                <a:ea typeface="メイリオ" panose="020B0604030504040204" pitchFamily="50" charset="-128"/>
              </a:rPr>
              <a:t>信頼区間</a:t>
            </a:r>
          </a:p>
        </p:txBody>
      </p:sp>
      <p:sp>
        <p:nvSpPr>
          <p:cNvPr id="3" name="矢印: 左右 2">
            <a:extLst>
              <a:ext uri="{FF2B5EF4-FFF2-40B4-BE49-F238E27FC236}">
                <a16:creationId xmlns:a16="http://schemas.microsoft.com/office/drawing/2014/main" id="{B6FF06A5-A3A5-4126-97B6-8FD9C90A701E}"/>
              </a:ext>
            </a:extLst>
          </p:cNvPr>
          <p:cNvSpPr/>
          <p:nvPr/>
        </p:nvSpPr>
        <p:spPr bwMode="auto">
          <a:xfrm>
            <a:off x="1895896" y="2949216"/>
            <a:ext cx="601780" cy="285170"/>
          </a:xfrm>
          <a:prstGeom prst="lef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44" name="矢印: 左右 43">
            <a:extLst>
              <a:ext uri="{FF2B5EF4-FFF2-40B4-BE49-F238E27FC236}">
                <a16:creationId xmlns:a16="http://schemas.microsoft.com/office/drawing/2014/main" id="{20205EF7-7773-46AC-977A-8296360755DB}"/>
              </a:ext>
            </a:extLst>
          </p:cNvPr>
          <p:cNvSpPr/>
          <p:nvPr/>
        </p:nvSpPr>
        <p:spPr bwMode="auto">
          <a:xfrm>
            <a:off x="1892933" y="3911628"/>
            <a:ext cx="601780" cy="285170"/>
          </a:xfrm>
          <a:prstGeom prst="lef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164A3EAB-9612-B34C-B276-C41E2050CF13}"/>
                  </a:ext>
                </a:extLst>
              </p:cNvPr>
              <p:cNvSpPr/>
              <p:nvPr/>
            </p:nvSpPr>
            <p:spPr>
              <a:xfrm>
                <a:off x="8100458" y="1350359"/>
                <a:ext cx="2527693" cy="3763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x-none" altLang="x-none" sz="1800" b="1" i="1" dirty="0" smtClean="0">
                          <a:latin typeface="Cambria Math" panose="02040503050406030204" pitchFamily="18" charset="0"/>
                          <a:ea typeface="Yu Gothic" charset="-128"/>
                          <a:cs typeface="Yu Gothic" charset="-128"/>
                        </a:rPr>
                        <m:t> </m:t>
                      </m:r>
                      <m:r>
                        <a:rPr lang="en-US" altLang="ja-JP" sz="1800" i="1" dirty="0">
                          <a:latin typeface="Cambria Math" panose="02040503050406030204" pitchFamily="18" charset="0"/>
                          <a:ea typeface="Yu Gothic" charset="-128"/>
                          <a:cs typeface="Yu Gothic" charset="-128"/>
                        </a:rPr>
                        <m:t> </m:t>
                      </m:r>
                      <m:acc>
                        <m:accPr>
                          <m:chr m:val="̅"/>
                          <m:ctrlPr>
                            <a:rPr lang="en-US" altLang="ja-JP" sz="1800" i="1" dirty="0">
                              <a:latin typeface="Cambria Math" panose="02040503050406030204" pitchFamily="18" charset="0"/>
                              <a:ea typeface="Yu Gothic" charset="-128"/>
                            </a:rPr>
                          </m:ctrlPr>
                        </m:accPr>
                        <m:e>
                          <m:r>
                            <a:rPr lang="en-US" altLang="ja-JP" sz="1800" i="1" dirty="0">
                              <a:latin typeface="Cambria Math" panose="02040503050406030204" pitchFamily="18" charset="0"/>
                              <a:ea typeface="Yu Gothic" charset="-128"/>
                            </a:rPr>
                            <m:t>𝑋</m:t>
                          </m:r>
                        </m:e>
                      </m:acc>
                      <m:r>
                        <a:rPr lang="en-US" altLang="ja-JP" sz="1800" i="1" dirty="0">
                          <a:latin typeface="Cambria Math" panose="02040503050406030204" pitchFamily="18" charset="0"/>
                          <a:ea typeface="Yu Gothic" charset="-128"/>
                          <a:cs typeface="Yu Gothic" charset="-128"/>
                        </a:rPr>
                        <m:t>~</m:t>
                      </m:r>
                      <m:r>
                        <a:rPr lang="en-US" altLang="ja-JP" sz="1800" i="1" dirty="0">
                          <a:latin typeface="Cambria Math" panose="02040503050406030204" pitchFamily="18" charset="0"/>
                          <a:ea typeface="Yu Gothic" charset="-128"/>
                          <a:cs typeface="Yu Gothic" charset="-128"/>
                        </a:rPr>
                        <m:t>𝑁</m:t>
                      </m:r>
                      <m:r>
                        <a:rPr lang="en-US" altLang="ja-JP" sz="1800" i="1" dirty="0">
                          <a:latin typeface="Cambria Math" panose="02040503050406030204" pitchFamily="18" charset="0"/>
                          <a:ea typeface="Yu Gothic" charset="-128"/>
                          <a:cs typeface="Yu Gothic" charset="-128"/>
                        </a:rPr>
                        <m:t>(500,8)</m:t>
                      </m:r>
                    </m:oMath>
                  </m:oMathPara>
                </a14:m>
                <a:endParaRPr lang="ja-JP" altLang="en-US" sz="1800" dirty="0">
                  <a:latin typeface="Yu Gothic" charset="-128"/>
                  <a:ea typeface="Yu Gothic" charset="-128"/>
                  <a:cs typeface="Yu Gothic" charset="-128"/>
                </a:endParaRPr>
              </a:p>
            </p:txBody>
          </p:sp>
        </mc:Choice>
        <mc:Fallback xmlns="">
          <p:sp>
            <p:nvSpPr>
              <p:cNvPr id="36" name="正方形/長方形 35">
                <a:extLst>
                  <a:ext uri="{FF2B5EF4-FFF2-40B4-BE49-F238E27FC236}">
                    <a16:creationId xmlns:a16="http://schemas.microsoft.com/office/drawing/2014/main" id="{164A3EAB-9612-B34C-B276-C41E2050CF13}"/>
                  </a:ext>
                </a:extLst>
              </p:cNvPr>
              <p:cNvSpPr>
                <a:spLocks noRot="1" noChangeAspect="1" noMove="1" noResize="1" noEditPoints="1" noAdjustHandles="1" noChangeArrowheads="1" noChangeShapeType="1" noTextEdit="1"/>
              </p:cNvSpPr>
              <p:nvPr/>
            </p:nvSpPr>
            <p:spPr>
              <a:xfrm>
                <a:off x="8100458" y="1350359"/>
                <a:ext cx="2527693" cy="376385"/>
              </a:xfrm>
              <a:prstGeom prst="rect">
                <a:avLst/>
              </a:prstGeom>
              <a:blipFill>
                <a:blip r:embed="rId15"/>
                <a:stretch>
                  <a:fillRect b="-12903"/>
                </a:stretch>
              </a:blipFill>
            </p:spPr>
            <p:txBody>
              <a:bodyPr/>
              <a:lstStyle/>
              <a:p>
                <a:r>
                  <a:rPr lang="ja-JP" altLang="en-US">
                    <a:noFill/>
                  </a:rPr>
                  <a:t> </a:t>
                </a:r>
              </a:p>
            </p:txBody>
          </p:sp>
        </mc:Fallback>
      </mc:AlternateContent>
      <p:cxnSp>
        <p:nvCxnSpPr>
          <p:cNvPr id="39" name="直線矢印コネクタ 38">
            <a:extLst>
              <a:ext uri="{FF2B5EF4-FFF2-40B4-BE49-F238E27FC236}">
                <a16:creationId xmlns:a16="http://schemas.microsoft.com/office/drawing/2014/main" id="{8C4F9FB2-A85F-4B4B-B3FC-40485E5A4307}"/>
              </a:ext>
            </a:extLst>
          </p:cNvPr>
          <p:cNvCxnSpPr>
            <a:cxnSpLocks/>
          </p:cNvCxnSpPr>
          <p:nvPr/>
        </p:nvCxnSpPr>
        <p:spPr bwMode="auto">
          <a:xfrm flipH="1" flipV="1">
            <a:off x="6115867" y="4293032"/>
            <a:ext cx="1619312" cy="8926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61235237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 </a:t>
            </a:r>
            <a:r>
              <a:rPr lang="en-US" altLang="ja-JP" b="1" dirty="0"/>
              <a:t>95%</a:t>
            </a:r>
            <a:r>
              <a:rPr lang="ja-JP" altLang="en-US" b="1" dirty="0"/>
              <a:t>の中央をカバーする区間</a:t>
            </a:r>
            <a:endParaRPr kumimoji="1" lang="ja-JP" altLang="en-US" dirty="0"/>
          </a:p>
        </p:txBody>
      </p:sp>
      <p:sp>
        <p:nvSpPr>
          <p:cNvPr id="14" name="正方形/長方形 13"/>
          <p:cNvSpPr/>
          <p:nvPr/>
        </p:nvSpPr>
        <p:spPr>
          <a:xfrm>
            <a:off x="5718442" y="1407820"/>
            <a:ext cx="3645863" cy="369332"/>
          </a:xfrm>
          <a:prstGeom prst="rect">
            <a:avLst/>
          </a:prstGeom>
        </p:spPr>
        <p:txBody>
          <a:bodyPr wrap="square">
            <a:spAutoFit/>
          </a:bodyPr>
          <a:lstStyle/>
          <a:p>
            <a:r>
              <a:rPr lang="ja-JP" altLang="en-US" sz="1800" b="1" dirty="0">
                <a:latin typeface="メイリオ" panose="020B0604030504040204" pitchFamily="50" charset="-128"/>
                <a:ea typeface="メイリオ" panose="020B0604030504040204" pitchFamily="50" charset="-128"/>
              </a:rPr>
              <a:t>標本平均の分布</a:t>
            </a:r>
          </a:p>
        </p:txBody>
      </p:sp>
      <mc:AlternateContent xmlns:mc="http://schemas.openxmlformats.org/markup-compatibility/2006" xmlns:a14="http://schemas.microsoft.com/office/drawing/2010/main">
        <mc:Choice Requires="a14">
          <p:sp>
            <p:nvSpPr>
              <p:cNvPr id="17" name="正方形/長方形 16"/>
              <p:cNvSpPr/>
              <p:nvPr/>
            </p:nvSpPr>
            <p:spPr>
              <a:xfrm>
                <a:off x="8034954" y="3673661"/>
                <a:ext cx="800797" cy="2911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ja-JP" altLang="en-US" sz="1292">
                          <a:latin typeface="Cambria Math" charset="0"/>
                          <a:ea typeface="Cambria Math" charset="0"/>
                          <a:cs typeface="Cambria Math" charset="0"/>
                        </a:rPr>
                        <m:t>μ</m:t>
                      </m:r>
                      <m:r>
                        <a:rPr lang="en-US" altLang="ja-JP" sz="1292">
                          <a:latin typeface="Cambria Math" charset="0"/>
                          <a:ea typeface="Cambria Math" charset="0"/>
                          <a:cs typeface="Cambria Math" charset="0"/>
                        </a:rPr>
                        <m:t>=500</m:t>
                      </m:r>
                    </m:oMath>
                  </m:oMathPara>
                </a14:m>
                <a:endParaRPr lang="ja-JP" altLang="en-US" sz="1292"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8034954" y="3673661"/>
                <a:ext cx="800797" cy="291170"/>
              </a:xfrm>
              <a:prstGeom prst="rect">
                <a:avLst/>
              </a:prstGeom>
              <a:blipFill>
                <a:blip r:embed="rId2"/>
                <a:stretch>
                  <a:fillRect b="-21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9568689" y="3439400"/>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x-none" altLang="x-none" sz="2585" b="1" i="1">
                              <a:latin typeface="Cambria Math" charset="0"/>
                              <a:ea typeface="Hiragino Kaku Gothic ProN" charset="-128"/>
                            </a:rPr>
                          </m:ctrlPr>
                        </m:accPr>
                        <m:e>
                          <m:r>
                            <a:rPr lang="en-US" altLang="ja-JP" sz="2585" b="1" i="1">
                              <a:latin typeface="Cambria Math" charset="0"/>
                              <a:ea typeface="Hiragino Kaku Gothic ProN" charset="-128"/>
                            </a:rPr>
                            <m:t>𝑿</m:t>
                          </m:r>
                        </m:e>
                      </m:acc>
                    </m:oMath>
                  </m:oMathPara>
                </a14:m>
                <a:endParaRPr lang="ja-JP" altLang="en-US" sz="2585"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9568689" y="3439400"/>
                <a:ext cx="1487422" cy="490134"/>
              </a:xfrm>
              <a:prstGeom prst="rect">
                <a:avLst/>
              </a:prstGeom>
              <a:blipFill>
                <a:blip r:embed="rId3"/>
                <a:stretch>
                  <a:fillRect/>
                </a:stretch>
              </a:blipFill>
            </p:spPr>
            <p:txBody>
              <a:bodyPr/>
              <a:lstStyle/>
              <a:p>
                <a:r>
                  <a:rPr lang="ja-JP" altLang="en-US">
                    <a:noFill/>
                  </a:rPr>
                  <a:t> </a:t>
                </a:r>
              </a:p>
            </p:txBody>
          </p:sp>
        </mc:Fallback>
      </mc:AlternateContent>
      <p:pic>
        <p:nvPicPr>
          <p:cNvPr id="22" name="図 21"/>
          <p:cNvPicPr>
            <a:picLocks/>
          </p:cNvPicPr>
          <p:nvPr/>
        </p:nvPicPr>
        <p:blipFill>
          <a:blip r:embed="rId4"/>
          <a:stretch>
            <a:fillRect/>
          </a:stretch>
        </p:blipFill>
        <p:spPr>
          <a:xfrm>
            <a:off x="6768967" y="1910545"/>
            <a:ext cx="3239611" cy="1751562"/>
          </a:xfrm>
          <a:prstGeom prst="rect">
            <a:avLst/>
          </a:prstGeom>
        </p:spPr>
      </p:pic>
      <p:sp>
        <p:nvSpPr>
          <p:cNvPr id="24" name="テキスト ボックス 23"/>
          <p:cNvSpPr txBox="1"/>
          <p:nvPr/>
        </p:nvSpPr>
        <p:spPr>
          <a:xfrm>
            <a:off x="8027134" y="2803239"/>
            <a:ext cx="723276" cy="376385"/>
          </a:xfrm>
          <a:prstGeom prst="rect">
            <a:avLst/>
          </a:prstGeom>
          <a:noFill/>
        </p:spPr>
        <p:txBody>
          <a:bodyPr wrap="none" rtlCol="0">
            <a:spAutoFit/>
          </a:bodyPr>
          <a:lstStyle/>
          <a:p>
            <a:r>
              <a:rPr kumimoji="1" lang="en-US" altLang="ja-JP" sz="1846">
                <a:latin typeface="メイリオ" panose="020B0604030504040204" pitchFamily="50" charset="-128"/>
                <a:ea typeface="メイリオ" panose="020B0604030504040204" pitchFamily="50" charset="-128"/>
              </a:rPr>
              <a:t>95%</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テキスト ボックス 24"/>
              <p:cNvSpPr txBox="1"/>
              <p:nvPr/>
            </p:nvSpPr>
            <p:spPr>
              <a:xfrm>
                <a:off x="7246723" y="3657715"/>
                <a:ext cx="739946"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846" i="1">
                              <a:latin typeface="Cambria Math" panose="02040503050406030204" pitchFamily="18" charset="0"/>
                              <a:ea typeface="メイリオ" panose="020B0604030504040204" pitchFamily="50" charset="-128"/>
                            </a:rPr>
                          </m:ctrlPr>
                        </m:sSubPr>
                        <m:e>
                          <m:acc>
                            <m:accPr>
                              <m:chr m:val="̅"/>
                              <m:ctrlPr>
                                <a:rPr kumimoji="1" lang="en-US" altLang="ja-JP" sz="1846" i="1">
                                  <a:latin typeface="Cambria Math" panose="02040503050406030204" pitchFamily="18" charset="0"/>
                                  <a:ea typeface="メイリオ" panose="020B0604030504040204" pitchFamily="50" charset="-128"/>
                                </a:rPr>
                              </m:ctrlPr>
                            </m:accPr>
                            <m:e>
                              <m:r>
                                <a:rPr kumimoji="1" lang="en-US" altLang="ja-JP" sz="1846" i="1">
                                  <a:latin typeface="Cambria Math" charset="0"/>
                                  <a:ea typeface="メイリオ" panose="020B0604030504040204" pitchFamily="50" charset="-128"/>
                                </a:rPr>
                                <m:t>𝑥</m:t>
                              </m:r>
                            </m:e>
                          </m:acc>
                        </m:e>
                        <m:sub>
                          <m:r>
                            <a:rPr kumimoji="1" lang="en-US" altLang="ja-JP" sz="1846" i="1">
                              <a:latin typeface="Cambria Math" charset="0"/>
                              <a:ea typeface="メイリオ" panose="020B0604030504040204" pitchFamily="50" charset="-128"/>
                            </a:rPr>
                            <m:t>𝐿𝑜𝑤</m:t>
                          </m:r>
                        </m:sub>
                      </m:sSub>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7246723" y="3657715"/>
                <a:ext cx="739946" cy="37638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8959470" y="3673661"/>
                <a:ext cx="635109" cy="3981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846" i="1">
                              <a:latin typeface="Cambria Math" panose="02040503050406030204" pitchFamily="18" charset="0"/>
                              <a:ea typeface="メイリオ" panose="020B0604030504040204" pitchFamily="50" charset="-128"/>
                            </a:rPr>
                          </m:ctrlPr>
                        </m:sSubPr>
                        <m:e>
                          <m:acc>
                            <m:accPr>
                              <m:chr m:val="̅"/>
                              <m:ctrlPr>
                                <a:rPr kumimoji="1" lang="en-US" altLang="ja-JP" sz="1846" i="1">
                                  <a:latin typeface="Cambria Math" panose="02040503050406030204" pitchFamily="18" charset="0"/>
                                  <a:ea typeface="メイリオ" panose="020B0604030504040204" pitchFamily="50" charset="-128"/>
                                </a:rPr>
                              </m:ctrlPr>
                            </m:accPr>
                            <m:e>
                              <m:r>
                                <a:rPr kumimoji="1" lang="en-US" altLang="ja-JP" sz="1846" i="1">
                                  <a:latin typeface="Cambria Math" charset="0"/>
                                  <a:ea typeface="メイリオ" panose="020B0604030504040204" pitchFamily="50" charset="-128"/>
                                </a:rPr>
                                <m:t>𝑥</m:t>
                              </m:r>
                            </m:e>
                          </m:acc>
                        </m:e>
                        <m:sub>
                          <m:r>
                            <a:rPr kumimoji="1" lang="en-US" altLang="ja-JP" sz="1846" i="1">
                              <a:latin typeface="Cambria Math" charset="0"/>
                              <a:ea typeface="メイリオ" panose="020B0604030504040204" pitchFamily="50" charset="-128"/>
                            </a:rPr>
                            <m:t>𝑈𝑝</m:t>
                          </m:r>
                        </m:sub>
                      </m:sSub>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8959470" y="3673661"/>
                <a:ext cx="635109" cy="398122"/>
              </a:xfrm>
              <a:prstGeom prst="rect">
                <a:avLst/>
              </a:prstGeom>
              <a:blipFill>
                <a:blip r:embed="rId8"/>
                <a:stretch>
                  <a:fillRect b="-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正方形/長方形 27"/>
              <p:cNvSpPr/>
              <p:nvPr/>
            </p:nvSpPr>
            <p:spPr>
              <a:xfrm>
                <a:off x="9590621" y="5813393"/>
                <a:ext cx="1487422" cy="4901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x-none" sz="2585" b="1" i="1">
                          <a:latin typeface="Cambria Math" charset="0"/>
                          <a:ea typeface="Hiragino Kaku Gothic ProN" charset="-128"/>
                        </a:rPr>
                        <m:t>𝒁</m:t>
                      </m:r>
                    </m:oMath>
                  </m:oMathPara>
                </a14:m>
                <a:endParaRPr lang="ja-JP" altLang="en-US" sz="2585"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9590621" y="5813393"/>
                <a:ext cx="1487422" cy="490134"/>
              </a:xfrm>
              <a:prstGeom prst="rect">
                <a:avLst/>
              </a:prstGeom>
              <a:blipFill>
                <a:blip r:embed="rId9"/>
                <a:stretch>
                  <a:fillRect/>
                </a:stretch>
              </a:blipFill>
            </p:spPr>
            <p:txBody>
              <a:bodyPr/>
              <a:lstStyle/>
              <a:p>
                <a:r>
                  <a:rPr lang="ja-JP" altLang="en-US">
                    <a:noFill/>
                  </a:rPr>
                  <a:t> </a:t>
                </a:r>
              </a:p>
            </p:txBody>
          </p:sp>
        </mc:Fallback>
      </mc:AlternateContent>
      <p:pic>
        <p:nvPicPr>
          <p:cNvPr id="29" name="図 28"/>
          <p:cNvPicPr>
            <a:picLocks/>
          </p:cNvPicPr>
          <p:nvPr/>
        </p:nvPicPr>
        <p:blipFill>
          <a:blip r:embed="rId4"/>
          <a:stretch>
            <a:fillRect/>
          </a:stretch>
        </p:blipFill>
        <p:spPr>
          <a:xfrm>
            <a:off x="6853804" y="4293032"/>
            <a:ext cx="3239611" cy="1751562"/>
          </a:xfrm>
          <a:prstGeom prst="rect">
            <a:avLst/>
          </a:prstGeom>
        </p:spPr>
      </p:pic>
      <p:sp>
        <p:nvSpPr>
          <p:cNvPr id="30" name="テキスト ボックス 29"/>
          <p:cNvSpPr txBox="1"/>
          <p:nvPr/>
        </p:nvSpPr>
        <p:spPr>
          <a:xfrm>
            <a:off x="8111971" y="5185726"/>
            <a:ext cx="723276" cy="376385"/>
          </a:xfrm>
          <a:prstGeom prst="rect">
            <a:avLst/>
          </a:prstGeom>
          <a:noFill/>
        </p:spPr>
        <p:txBody>
          <a:bodyPr wrap="none" rtlCol="0">
            <a:spAutoFit/>
          </a:bodyPr>
          <a:lstStyle/>
          <a:p>
            <a:r>
              <a:rPr kumimoji="1" lang="en-US" altLang="ja-JP" sz="1846">
                <a:latin typeface="メイリオ" panose="020B0604030504040204" pitchFamily="50" charset="-128"/>
                <a:ea typeface="メイリオ" panose="020B0604030504040204" pitchFamily="50" charset="-128"/>
              </a:rPr>
              <a:t>95%</a:t>
            </a:r>
            <a:endParaRPr kumimoji="1" lang="ja-JP" altLang="en-US" sz="1846"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1" name="テキスト ボックス 30"/>
              <p:cNvSpPr txBox="1"/>
              <p:nvPr/>
            </p:nvSpPr>
            <p:spPr>
              <a:xfrm>
                <a:off x="7151175" y="6099759"/>
                <a:ext cx="883575"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846" i="1">
                          <a:latin typeface="Cambria Math" charset="0"/>
                          <a:ea typeface="メイリオ" panose="020B0604030504040204" pitchFamily="50" charset="-128"/>
                        </a:rPr>
                        <m:t>−1.96</m:t>
                      </m:r>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7151175" y="6099759"/>
                <a:ext cx="883575" cy="376385"/>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9010683" y="6099759"/>
                <a:ext cx="707245" cy="3763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846" i="1">
                          <a:latin typeface="Cambria Math" charset="0"/>
                          <a:ea typeface="メイリオ" panose="020B0604030504040204" pitchFamily="50" charset="-128"/>
                        </a:rPr>
                        <m:t>1.96</m:t>
                      </m:r>
                    </m:oMath>
                  </m:oMathPara>
                </a14:m>
                <a:endParaRPr kumimoji="1" lang="ja-JP" altLang="en-US" sz="1846" dirty="0">
                  <a:latin typeface="メイリオ" panose="020B0604030504040204" pitchFamily="50" charset="-128"/>
                  <a:ea typeface="メイリオ" panose="020B0604030504040204" pitchFamily="50" charset="-128"/>
                </a:endParaRP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9010683" y="6099759"/>
                <a:ext cx="707245" cy="376385"/>
              </a:xfrm>
              <a:prstGeom prst="rect">
                <a:avLst/>
              </a:prstGeom>
              <a:blipFill>
                <a:blip r:embed="rId11"/>
                <a:stretch>
                  <a:fillRect/>
                </a:stretch>
              </a:blipFill>
            </p:spPr>
            <p:txBody>
              <a:bodyPr/>
              <a:lstStyle/>
              <a:p>
                <a:r>
                  <a:rPr lang="ja-JP" altLang="en-US">
                    <a:noFill/>
                  </a:rPr>
                  <a:t> </a:t>
                </a:r>
              </a:p>
            </p:txBody>
          </p:sp>
        </mc:Fallback>
      </mc:AlternateContent>
      <p:sp>
        <p:nvSpPr>
          <p:cNvPr id="33" name="環状矢印 32"/>
          <p:cNvSpPr/>
          <p:nvPr/>
        </p:nvSpPr>
        <p:spPr>
          <a:xfrm rot="5400000">
            <a:off x="7434157" y="3033721"/>
            <a:ext cx="3149635" cy="2326154"/>
          </a:xfrm>
          <a:prstGeom prst="circularArrow">
            <a:avLst>
              <a:gd name="adj1" fmla="val 6358"/>
              <a:gd name="adj2" fmla="val 1090095"/>
              <a:gd name="adj3" fmla="val 20519118"/>
              <a:gd name="adj4" fmla="val 10876187"/>
              <a:gd name="adj5" fmla="val 931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solidFill>
                <a:schemeClr val="tx1"/>
              </a:solidFill>
            </a:endParaRPr>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B8626CD-7F79-4079-9734-D0ED5131EFAF}"/>
                  </a:ext>
                </a:extLst>
              </p:cNvPr>
              <p:cNvSpPr txBox="1"/>
              <p:nvPr/>
            </p:nvSpPr>
            <p:spPr>
              <a:xfrm>
                <a:off x="2640589" y="1944320"/>
                <a:ext cx="3017557" cy="371064"/>
              </a:xfrm>
              <a:prstGeom prst="rect">
                <a:avLst/>
              </a:prstGeom>
              <a:noFill/>
            </p:spPr>
            <p:txBody>
              <a:bodyPr wrap="none" lIns="0" tIns="0" rIns="0" bIns="0" rtlCol="0">
                <a:spAutoFit/>
              </a:bodyPr>
              <a:lstStyle/>
              <a:p>
                <a14:m>
                  <m:oMath xmlns:m="http://schemas.openxmlformats.org/officeDocument/2006/math">
                    <m:r>
                      <a:rPr kumimoji="1" lang="en-US" altLang="ja-JP" sz="2215" i="1" smtClean="0">
                        <a:latin typeface="Cambria Math" charset="0"/>
                        <a:ea typeface="メイリオ" panose="020B0604030504040204" pitchFamily="50" charset="-128"/>
                      </a:rPr>
                      <m:t>𝑃</m:t>
                    </m:r>
                    <m:r>
                      <a:rPr kumimoji="1" lang="en-US" altLang="ja-JP" sz="2215" i="1" smtClean="0">
                        <a:latin typeface="Cambria Math" charset="0"/>
                        <a:ea typeface="メイリオ" panose="020B0604030504040204" pitchFamily="50" charset="-128"/>
                      </a:rPr>
                      <m:t>(</m:t>
                    </m:r>
                    <m:sSub>
                      <m:sSubPr>
                        <m:ctrlPr>
                          <a:rPr lang="en-US" altLang="ja-JP" sz="2215" i="1">
                            <a:latin typeface="Cambria Math" panose="02040503050406030204" pitchFamily="18" charset="0"/>
                            <a:ea typeface="メイリオ" panose="020B0604030504040204" pitchFamily="50" charset="-128"/>
                          </a:rPr>
                        </m:ctrlPr>
                      </m:sSubPr>
                      <m:e>
                        <m:acc>
                          <m:accPr>
                            <m:chr m:val="̅"/>
                            <m:ctrlPr>
                              <a:rPr lang="en-US" altLang="ja-JP" sz="2215" i="1">
                                <a:latin typeface="Cambria Math" panose="02040503050406030204" pitchFamily="18" charset="0"/>
                                <a:ea typeface="メイリオ" panose="020B0604030504040204" pitchFamily="50" charset="-128"/>
                              </a:rPr>
                            </m:ctrlPr>
                          </m:accPr>
                          <m:e>
                            <m:r>
                              <a:rPr lang="en-US" altLang="ja-JP" sz="2215" i="1">
                                <a:latin typeface="Cambria Math" charset="0"/>
                                <a:ea typeface="メイリオ" panose="020B0604030504040204" pitchFamily="50" charset="-128"/>
                              </a:rPr>
                              <m:t>𝑥</m:t>
                            </m:r>
                          </m:e>
                        </m:acc>
                      </m:e>
                      <m:sub>
                        <m:r>
                          <a:rPr lang="en-US" altLang="ja-JP" sz="2215" i="1">
                            <a:latin typeface="Cambria Math" charset="0"/>
                            <a:ea typeface="メイリオ" panose="020B0604030504040204" pitchFamily="50" charset="-128"/>
                          </a:rPr>
                          <m:t>𝐿𝑜𝑤</m:t>
                        </m:r>
                      </m:sub>
                    </m:sSub>
                  </m:oMath>
                </a14:m>
                <a:r>
                  <a:rPr kumimoji="1" lang="en-US" altLang="ja-JP" sz="2215" dirty="0">
                    <a:latin typeface="メイリオ" panose="020B0604030504040204" pitchFamily="50" charset="-128"/>
                    <a:ea typeface="メイリオ" panose="020B0604030504040204" pitchFamily="50" charset="-128"/>
                  </a:rPr>
                  <a:t>&lt;</a:t>
                </a:r>
                <a14:m>
                  <m:oMath xmlns:m="http://schemas.openxmlformats.org/officeDocument/2006/math">
                    <m:acc>
                      <m:accPr>
                        <m:chr m:val="̅"/>
                        <m:ctrlPr>
                          <a:rPr kumimoji="1" lang="en-US" altLang="ja-JP" sz="2215" i="1" dirty="0">
                            <a:latin typeface="Cambria Math" panose="02040503050406030204" pitchFamily="18" charset="0"/>
                            <a:ea typeface="メイリオ" panose="020B0604030504040204" pitchFamily="50" charset="-128"/>
                          </a:rPr>
                        </m:ctrlPr>
                      </m:accPr>
                      <m:e>
                        <m:r>
                          <a:rPr kumimoji="1" lang="en-US" altLang="ja-JP" sz="2215" b="0" i="1" dirty="0" smtClean="0">
                            <a:latin typeface="Cambria Math" panose="02040503050406030204" pitchFamily="18" charset="0"/>
                            <a:ea typeface="メイリオ" panose="020B0604030504040204" pitchFamily="50" charset="-128"/>
                          </a:rPr>
                          <m:t>𝑥</m:t>
                        </m:r>
                      </m:e>
                    </m:acc>
                  </m:oMath>
                </a14:m>
                <a:r>
                  <a:rPr kumimoji="1" lang="en-US" altLang="ja-JP" sz="2215" dirty="0">
                    <a:latin typeface="メイリオ" panose="020B0604030504040204" pitchFamily="50" charset="-128"/>
                    <a:ea typeface="メイリオ" panose="020B0604030504040204" pitchFamily="50" charset="-128"/>
                  </a:rPr>
                  <a:t>&lt;</a:t>
                </a:r>
                <a:r>
                  <a:rPr lang="en-US" altLang="ja-JP" sz="2215" dirty="0">
                    <a:ea typeface="メイリオ" panose="020B0604030504040204" pitchFamily="50" charset="-128"/>
                  </a:rPr>
                  <a:t> </a:t>
                </a:r>
                <a14:m>
                  <m:oMath xmlns:m="http://schemas.openxmlformats.org/officeDocument/2006/math">
                    <m:sSub>
                      <m:sSubPr>
                        <m:ctrlPr>
                          <a:rPr lang="en-US" altLang="ja-JP" sz="2215" i="1">
                            <a:latin typeface="Cambria Math" panose="02040503050406030204" pitchFamily="18" charset="0"/>
                            <a:ea typeface="メイリオ" panose="020B0604030504040204" pitchFamily="50" charset="-128"/>
                          </a:rPr>
                        </m:ctrlPr>
                      </m:sSubPr>
                      <m:e>
                        <m:acc>
                          <m:accPr>
                            <m:chr m:val="̅"/>
                            <m:ctrlPr>
                              <a:rPr lang="en-US" altLang="ja-JP" sz="2215" i="1">
                                <a:latin typeface="Cambria Math" panose="02040503050406030204" pitchFamily="18" charset="0"/>
                                <a:ea typeface="メイリオ" panose="020B0604030504040204" pitchFamily="50" charset="-128"/>
                              </a:rPr>
                            </m:ctrlPr>
                          </m:accPr>
                          <m:e>
                            <m:r>
                              <a:rPr lang="en-US" altLang="ja-JP" sz="2215" i="1">
                                <a:latin typeface="Cambria Math" charset="0"/>
                                <a:ea typeface="メイリオ" panose="020B0604030504040204" pitchFamily="50" charset="-128"/>
                              </a:rPr>
                              <m:t>𝑥</m:t>
                            </m:r>
                          </m:e>
                        </m:acc>
                      </m:e>
                      <m:sub>
                        <m:r>
                          <a:rPr lang="en-US" altLang="ja-JP" sz="2215" i="1">
                            <a:latin typeface="Cambria Math" charset="0"/>
                            <a:ea typeface="メイリオ" panose="020B0604030504040204" pitchFamily="50" charset="-128"/>
                          </a:rPr>
                          <m:t>𝑈𝑝</m:t>
                        </m:r>
                      </m:sub>
                    </m:sSub>
                  </m:oMath>
                </a14:m>
                <a:r>
                  <a:rPr lang="en-US" altLang="ja-JP" sz="2215" dirty="0">
                    <a:latin typeface="Cambria Math" charset="0"/>
                    <a:ea typeface="メイリオ" panose="020B0604030504040204" pitchFamily="50" charset="-128"/>
                  </a:rPr>
                  <a:t> )=0.95</a:t>
                </a:r>
                <a:endParaRPr kumimoji="1" lang="ja-JP" altLang="en-US" sz="2215" dirty="0">
                  <a:latin typeface="メイリオ" panose="020B0604030504040204" pitchFamily="50" charset="-128"/>
                  <a:ea typeface="メイリオ" panose="020B0604030504040204" pitchFamily="50" charset="-128"/>
                </a:endParaRPr>
              </a:p>
            </p:txBody>
          </p:sp>
        </mc:Choice>
        <mc:Fallback xmlns="">
          <p:sp>
            <p:nvSpPr>
              <p:cNvPr id="27" name="テキスト ボックス 26">
                <a:extLst>
                  <a:ext uri="{FF2B5EF4-FFF2-40B4-BE49-F238E27FC236}">
                    <a16:creationId xmlns:a16="http://schemas.microsoft.com/office/drawing/2014/main" id="{AB8626CD-7F79-4079-9734-D0ED5131EFAF}"/>
                  </a:ext>
                </a:extLst>
              </p:cNvPr>
              <p:cNvSpPr txBox="1">
                <a:spLocks noRot="1" noChangeAspect="1" noMove="1" noResize="1" noEditPoints="1" noAdjustHandles="1" noChangeArrowheads="1" noChangeShapeType="1" noTextEdit="1"/>
              </p:cNvSpPr>
              <p:nvPr/>
            </p:nvSpPr>
            <p:spPr>
              <a:xfrm>
                <a:off x="2640589" y="1944320"/>
                <a:ext cx="3017557" cy="371064"/>
              </a:xfrm>
              <a:prstGeom prst="rect">
                <a:avLst/>
              </a:prstGeom>
              <a:blipFill>
                <a:blip r:embed="rId12"/>
                <a:stretch>
                  <a:fillRect l="-837" t="-23333" r="-3347" b="-4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F6518226-1B1C-481C-AE9E-366D74F5BCCC}"/>
                  </a:ext>
                </a:extLst>
              </p:cNvPr>
              <p:cNvSpPr txBox="1"/>
              <p:nvPr/>
            </p:nvSpPr>
            <p:spPr>
              <a:xfrm>
                <a:off x="2671058" y="2814622"/>
                <a:ext cx="3556999" cy="654475"/>
              </a:xfrm>
              <a:prstGeom prst="rect">
                <a:avLst/>
              </a:prstGeom>
              <a:noFill/>
            </p:spPr>
            <p:txBody>
              <a:bodyPr wrap="none" lIns="0" tIns="0" rIns="0" bIns="0" rtlCol="0">
                <a:spAutoFit/>
              </a:bodyPr>
              <a:lstStyle/>
              <a:p>
                <a14:m>
                  <m:oMath xmlns:m="http://schemas.openxmlformats.org/officeDocument/2006/math">
                    <m:r>
                      <a:rPr kumimoji="1" lang="en-US" altLang="ja-JP" sz="2215" i="1" smtClean="0">
                        <a:latin typeface="Cambria Math" charset="0"/>
                        <a:ea typeface="メイリオ" panose="020B0604030504040204" pitchFamily="50" charset="-128"/>
                      </a:rPr>
                      <m:t>𝑃</m:t>
                    </m:r>
                    <m:r>
                      <a:rPr kumimoji="1" lang="en-US" altLang="ja-JP" sz="2215" i="1" smtClean="0">
                        <a:latin typeface="Cambria Math" charset="0"/>
                        <a:ea typeface="メイリオ" panose="020B0604030504040204" pitchFamily="50" charset="-128"/>
                      </a:rPr>
                      <m:t>(</m:t>
                    </m:r>
                    <m:f>
                      <m:fPr>
                        <m:ctrlPr>
                          <a:rPr kumimoji="1" lang="mr-IN" altLang="ja-JP" sz="2215" i="1">
                            <a:latin typeface="Cambria Math" panose="02040503050406030204" pitchFamily="18" charset="0"/>
                            <a:ea typeface="メイリオ" panose="020B0604030504040204" pitchFamily="50" charset="-128"/>
                          </a:rPr>
                        </m:ctrlPr>
                      </m:fPr>
                      <m:num>
                        <m:sSub>
                          <m:sSubPr>
                            <m:ctrlPr>
                              <a:rPr lang="en-US" altLang="ja-JP" sz="2215" i="1">
                                <a:latin typeface="Cambria Math" panose="02040503050406030204" pitchFamily="18" charset="0"/>
                                <a:ea typeface="メイリオ" panose="020B0604030504040204" pitchFamily="50" charset="-128"/>
                              </a:rPr>
                            </m:ctrlPr>
                          </m:sSubPr>
                          <m:e>
                            <m:acc>
                              <m:accPr>
                                <m:chr m:val="̅"/>
                                <m:ctrlPr>
                                  <a:rPr lang="en-US" altLang="ja-JP" sz="2215" i="1">
                                    <a:latin typeface="Cambria Math" panose="02040503050406030204" pitchFamily="18" charset="0"/>
                                    <a:ea typeface="メイリオ" panose="020B0604030504040204" pitchFamily="50" charset="-128"/>
                                  </a:rPr>
                                </m:ctrlPr>
                              </m:accPr>
                              <m:e>
                                <m:r>
                                  <a:rPr lang="en-US" altLang="ja-JP" sz="2215" i="1">
                                    <a:latin typeface="Cambria Math" charset="0"/>
                                    <a:ea typeface="メイリオ" panose="020B0604030504040204" pitchFamily="50" charset="-128"/>
                                  </a:rPr>
                                  <m:t>𝑥</m:t>
                                </m:r>
                              </m:e>
                            </m:acc>
                          </m:e>
                          <m:sub>
                            <m:r>
                              <a:rPr lang="en-US" altLang="ja-JP" sz="2215" i="1">
                                <a:latin typeface="Cambria Math" charset="0"/>
                                <a:ea typeface="メイリオ" panose="020B0604030504040204" pitchFamily="50" charset="-128"/>
                              </a:rPr>
                              <m:t>𝐿𝑜𝑤</m:t>
                            </m:r>
                          </m:sub>
                        </m:sSub>
                        <m:r>
                          <a:rPr lang="en-US" altLang="ja-JP" sz="2215" i="1">
                            <a:latin typeface="Cambria Math" charset="0"/>
                            <a:ea typeface="メイリオ" panose="020B0604030504040204" pitchFamily="50" charset="-128"/>
                          </a:rPr>
                          <m:t>−</m:t>
                        </m:r>
                        <m:r>
                          <a:rPr lang="en-US" altLang="ja-JP" sz="2215" i="1">
                            <a:latin typeface="Cambria Math" charset="0"/>
                            <a:ea typeface="Cambria Math" charset="0"/>
                            <a:cs typeface="Cambria Math" charset="0"/>
                          </a:rPr>
                          <m:t>𝜇</m:t>
                        </m:r>
                      </m:num>
                      <m:den>
                        <m:f>
                          <m:fPr>
                            <m:ctrlPr>
                              <a:rPr lang="mr-IN" altLang="ja-JP" sz="2215" i="1">
                                <a:latin typeface="Cambria Math" panose="02040503050406030204" pitchFamily="18" charset="0"/>
                                <a:ea typeface="Cambria Math" charset="0"/>
                                <a:cs typeface="Cambria Math" charset="0"/>
                              </a:rPr>
                            </m:ctrlPr>
                          </m:fPr>
                          <m:num>
                            <m:r>
                              <a:rPr lang="mr-IN" altLang="ja-JP" sz="2215" i="1">
                                <a:latin typeface="Cambria Math" charset="0"/>
                                <a:ea typeface="Cambria Math" charset="0"/>
                                <a:cs typeface="Cambria Math" charset="0"/>
                              </a:rPr>
                              <m:t>𝜎</m:t>
                            </m:r>
                          </m:num>
                          <m:den>
                            <m:rad>
                              <m:radPr>
                                <m:degHide m:val="on"/>
                                <m:ctrlPr>
                                  <a:rPr lang="mr-IN" altLang="ja-JP" sz="2215" i="1">
                                    <a:latin typeface="Cambria Math" panose="02040503050406030204" pitchFamily="18" charset="0"/>
                                    <a:ea typeface="Cambria Math" charset="0"/>
                                    <a:cs typeface="Cambria Math" charset="0"/>
                                  </a:rPr>
                                </m:ctrlPr>
                              </m:radPr>
                              <m:deg/>
                              <m:e>
                                <m:r>
                                  <a:rPr lang="en-US" altLang="ja-JP" sz="2215" i="1">
                                    <a:latin typeface="Cambria Math" charset="0"/>
                                    <a:ea typeface="Cambria Math" charset="0"/>
                                    <a:cs typeface="Cambria Math" charset="0"/>
                                  </a:rPr>
                                  <m:t>𝑛</m:t>
                                </m:r>
                              </m:e>
                            </m:rad>
                          </m:den>
                        </m:f>
                      </m:den>
                    </m:f>
                  </m:oMath>
                </a14:m>
                <a:r>
                  <a:rPr kumimoji="1" lang="en-US" altLang="ja-JP" sz="2215" dirty="0">
                    <a:latin typeface="メイリオ" panose="020B0604030504040204" pitchFamily="50" charset="-128"/>
                    <a:ea typeface="メイリオ" panose="020B0604030504040204" pitchFamily="50" charset="-128"/>
                  </a:rPr>
                  <a:t>&lt;</a:t>
                </a:r>
                <a14:m>
                  <m:oMath xmlns:m="http://schemas.openxmlformats.org/officeDocument/2006/math">
                    <m:f>
                      <m:fPr>
                        <m:ctrlPr>
                          <a:rPr lang="mr-IN" altLang="ja-JP" sz="2215" i="1">
                            <a:latin typeface="Cambria Math" panose="02040503050406030204" pitchFamily="18" charset="0"/>
                            <a:ea typeface="メイリオ" panose="020B0604030504040204" pitchFamily="50" charset="-128"/>
                          </a:rPr>
                        </m:ctrlPr>
                      </m:fPr>
                      <m:num>
                        <m:acc>
                          <m:accPr>
                            <m:chr m:val="̅"/>
                            <m:ctrlPr>
                              <a:rPr lang="mr-IN" altLang="ja-JP" sz="2215" i="1">
                                <a:latin typeface="Cambria Math" panose="02040503050406030204" pitchFamily="18" charset="0"/>
                                <a:ea typeface="メイリオ" panose="020B0604030504040204" pitchFamily="50" charset="-128"/>
                              </a:rPr>
                            </m:ctrlPr>
                          </m:accPr>
                          <m:e>
                            <m:r>
                              <a:rPr lang="en-US" altLang="ja-JP" sz="2215" b="0" i="1" smtClean="0">
                                <a:latin typeface="Cambria Math" panose="02040503050406030204" pitchFamily="18" charset="0"/>
                                <a:ea typeface="メイリオ" panose="020B0604030504040204" pitchFamily="50" charset="-128"/>
                              </a:rPr>
                              <m:t>𝑥</m:t>
                            </m:r>
                          </m:e>
                        </m:acc>
                        <m:r>
                          <a:rPr lang="en-US" altLang="ja-JP" sz="2215" i="1">
                            <a:latin typeface="Cambria Math" charset="0"/>
                            <a:ea typeface="メイリオ" panose="020B0604030504040204" pitchFamily="50" charset="-128"/>
                          </a:rPr>
                          <m:t>−</m:t>
                        </m:r>
                        <m:r>
                          <a:rPr lang="en-US" altLang="ja-JP" sz="2215" i="1">
                            <a:latin typeface="Cambria Math" charset="0"/>
                            <a:ea typeface="Cambria Math" charset="0"/>
                            <a:cs typeface="Cambria Math" charset="0"/>
                          </a:rPr>
                          <m:t>𝜇</m:t>
                        </m:r>
                      </m:num>
                      <m:den>
                        <m:f>
                          <m:fPr>
                            <m:ctrlPr>
                              <a:rPr lang="mr-IN" altLang="ja-JP" sz="2215" i="1">
                                <a:latin typeface="Cambria Math" panose="02040503050406030204" pitchFamily="18" charset="0"/>
                                <a:ea typeface="Cambria Math" charset="0"/>
                                <a:cs typeface="Cambria Math" charset="0"/>
                              </a:rPr>
                            </m:ctrlPr>
                          </m:fPr>
                          <m:num>
                            <m:r>
                              <a:rPr lang="mr-IN" altLang="ja-JP" sz="2215" i="1">
                                <a:latin typeface="Cambria Math" charset="0"/>
                                <a:ea typeface="Cambria Math" charset="0"/>
                                <a:cs typeface="Cambria Math" charset="0"/>
                              </a:rPr>
                              <m:t>𝜎</m:t>
                            </m:r>
                          </m:num>
                          <m:den>
                            <m:rad>
                              <m:radPr>
                                <m:degHide m:val="on"/>
                                <m:ctrlPr>
                                  <a:rPr lang="mr-IN" altLang="ja-JP" sz="2215" i="1">
                                    <a:latin typeface="Cambria Math" panose="02040503050406030204" pitchFamily="18" charset="0"/>
                                    <a:ea typeface="Cambria Math" charset="0"/>
                                    <a:cs typeface="Cambria Math" charset="0"/>
                                  </a:rPr>
                                </m:ctrlPr>
                              </m:radPr>
                              <m:deg/>
                              <m:e>
                                <m:r>
                                  <a:rPr lang="en-US" altLang="ja-JP" sz="2215" i="1">
                                    <a:latin typeface="Cambria Math" charset="0"/>
                                    <a:ea typeface="Cambria Math" charset="0"/>
                                    <a:cs typeface="Cambria Math" charset="0"/>
                                  </a:rPr>
                                  <m:t>𝑛</m:t>
                                </m:r>
                              </m:e>
                            </m:rad>
                          </m:den>
                        </m:f>
                      </m:den>
                    </m:f>
                  </m:oMath>
                </a14:m>
                <a:r>
                  <a:rPr kumimoji="1" lang="en-US" altLang="ja-JP" sz="2215" dirty="0">
                    <a:latin typeface="メイリオ" panose="020B0604030504040204" pitchFamily="50" charset="-128"/>
                    <a:ea typeface="メイリオ" panose="020B0604030504040204" pitchFamily="50" charset="-128"/>
                  </a:rPr>
                  <a:t>&lt;</a:t>
                </a:r>
                <a:r>
                  <a:rPr lang="en-US" altLang="ja-JP" sz="2215" dirty="0">
                    <a:ea typeface="メイリオ" panose="020B0604030504040204" pitchFamily="50" charset="-128"/>
                  </a:rPr>
                  <a:t> </a:t>
                </a:r>
                <a14:m>
                  <m:oMath xmlns:m="http://schemas.openxmlformats.org/officeDocument/2006/math">
                    <m:f>
                      <m:fPr>
                        <m:ctrlPr>
                          <a:rPr lang="mr-IN" altLang="ja-JP" sz="2215" i="1">
                            <a:latin typeface="Cambria Math" panose="02040503050406030204" pitchFamily="18" charset="0"/>
                            <a:ea typeface="メイリオ" panose="020B0604030504040204" pitchFamily="50" charset="-128"/>
                          </a:rPr>
                        </m:ctrlPr>
                      </m:fPr>
                      <m:num>
                        <m:sSub>
                          <m:sSubPr>
                            <m:ctrlPr>
                              <a:rPr lang="en-US" altLang="ja-JP" sz="2215" i="1">
                                <a:latin typeface="Cambria Math" panose="02040503050406030204" pitchFamily="18" charset="0"/>
                                <a:ea typeface="メイリオ" panose="020B0604030504040204" pitchFamily="50" charset="-128"/>
                              </a:rPr>
                            </m:ctrlPr>
                          </m:sSubPr>
                          <m:e>
                            <m:acc>
                              <m:accPr>
                                <m:chr m:val="̅"/>
                                <m:ctrlPr>
                                  <a:rPr lang="en-US" altLang="ja-JP" sz="2215" i="1">
                                    <a:latin typeface="Cambria Math" panose="02040503050406030204" pitchFamily="18" charset="0"/>
                                    <a:ea typeface="メイリオ" panose="020B0604030504040204" pitchFamily="50" charset="-128"/>
                                  </a:rPr>
                                </m:ctrlPr>
                              </m:accPr>
                              <m:e>
                                <m:r>
                                  <a:rPr lang="en-US" altLang="ja-JP" sz="2215" i="1">
                                    <a:latin typeface="Cambria Math" charset="0"/>
                                    <a:ea typeface="メイリオ" panose="020B0604030504040204" pitchFamily="50" charset="-128"/>
                                  </a:rPr>
                                  <m:t>𝑥</m:t>
                                </m:r>
                              </m:e>
                            </m:acc>
                          </m:e>
                          <m:sub>
                            <m:r>
                              <a:rPr lang="en-US" altLang="ja-JP" sz="2215" i="1">
                                <a:latin typeface="Cambria Math" charset="0"/>
                                <a:ea typeface="メイリオ" panose="020B0604030504040204" pitchFamily="50" charset="-128"/>
                              </a:rPr>
                              <m:t>𝑈𝑝</m:t>
                            </m:r>
                          </m:sub>
                        </m:sSub>
                        <m:r>
                          <a:rPr lang="en-US" altLang="ja-JP" sz="2215" i="1">
                            <a:latin typeface="Cambria Math" charset="0"/>
                            <a:ea typeface="メイリオ" panose="020B0604030504040204" pitchFamily="50" charset="-128"/>
                          </a:rPr>
                          <m:t>−</m:t>
                        </m:r>
                        <m:r>
                          <a:rPr lang="en-US" altLang="ja-JP" sz="2215" i="1">
                            <a:latin typeface="Cambria Math" charset="0"/>
                            <a:ea typeface="Cambria Math" charset="0"/>
                            <a:cs typeface="Cambria Math" charset="0"/>
                          </a:rPr>
                          <m:t>𝜇</m:t>
                        </m:r>
                      </m:num>
                      <m:den>
                        <m:f>
                          <m:fPr>
                            <m:ctrlPr>
                              <a:rPr lang="mr-IN" altLang="ja-JP" sz="2215" i="1">
                                <a:latin typeface="Cambria Math" panose="02040503050406030204" pitchFamily="18" charset="0"/>
                                <a:ea typeface="Cambria Math" charset="0"/>
                                <a:cs typeface="Cambria Math" charset="0"/>
                              </a:rPr>
                            </m:ctrlPr>
                          </m:fPr>
                          <m:num>
                            <m:r>
                              <a:rPr lang="mr-IN" altLang="ja-JP" sz="2215" i="1">
                                <a:latin typeface="Cambria Math" charset="0"/>
                                <a:ea typeface="Cambria Math" charset="0"/>
                                <a:cs typeface="Cambria Math" charset="0"/>
                              </a:rPr>
                              <m:t>𝜎</m:t>
                            </m:r>
                          </m:num>
                          <m:den>
                            <m:rad>
                              <m:radPr>
                                <m:degHide m:val="on"/>
                                <m:ctrlPr>
                                  <a:rPr lang="mr-IN" altLang="ja-JP" sz="2215" i="1">
                                    <a:latin typeface="Cambria Math" panose="02040503050406030204" pitchFamily="18" charset="0"/>
                                    <a:ea typeface="Cambria Math" charset="0"/>
                                    <a:cs typeface="Cambria Math" charset="0"/>
                                  </a:rPr>
                                </m:ctrlPr>
                              </m:radPr>
                              <m:deg/>
                              <m:e>
                                <m:r>
                                  <a:rPr lang="en-US" altLang="ja-JP" sz="2215" i="1">
                                    <a:latin typeface="Cambria Math" charset="0"/>
                                    <a:ea typeface="Cambria Math" charset="0"/>
                                    <a:cs typeface="Cambria Math" charset="0"/>
                                  </a:rPr>
                                  <m:t>𝑛</m:t>
                                </m:r>
                              </m:e>
                            </m:rad>
                          </m:den>
                        </m:f>
                      </m:den>
                    </m:f>
                  </m:oMath>
                </a14:m>
                <a:r>
                  <a:rPr lang="en-US" altLang="ja-JP" sz="2215" dirty="0">
                    <a:latin typeface="Cambria Math" charset="0"/>
                    <a:ea typeface="メイリオ" panose="020B0604030504040204" pitchFamily="50" charset="-128"/>
                  </a:rPr>
                  <a:t>)=0.95</a:t>
                </a:r>
                <a:endParaRPr kumimoji="1" lang="ja-JP" altLang="en-US" sz="2215" dirty="0">
                  <a:latin typeface="メイリオ" panose="020B0604030504040204" pitchFamily="50" charset="-128"/>
                  <a:ea typeface="メイリオ" panose="020B0604030504040204" pitchFamily="50" charset="-128"/>
                </a:endParaRPr>
              </a:p>
            </p:txBody>
          </p:sp>
        </mc:Choice>
        <mc:Fallback xmlns="">
          <p:sp>
            <p:nvSpPr>
              <p:cNvPr id="34" name="テキスト ボックス 33">
                <a:extLst>
                  <a:ext uri="{FF2B5EF4-FFF2-40B4-BE49-F238E27FC236}">
                    <a16:creationId xmlns:a16="http://schemas.microsoft.com/office/drawing/2014/main" id="{F6518226-1B1C-481C-AE9E-366D74F5BCCC}"/>
                  </a:ext>
                </a:extLst>
              </p:cNvPr>
              <p:cNvSpPr txBox="1">
                <a:spLocks noRot="1" noChangeAspect="1" noMove="1" noResize="1" noEditPoints="1" noAdjustHandles="1" noChangeArrowheads="1" noChangeShapeType="1" noTextEdit="1"/>
              </p:cNvSpPr>
              <p:nvPr/>
            </p:nvSpPr>
            <p:spPr>
              <a:xfrm>
                <a:off x="2671058" y="2814622"/>
                <a:ext cx="3556999" cy="654475"/>
              </a:xfrm>
              <a:prstGeom prst="rect">
                <a:avLst/>
              </a:prstGeom>
              <a:blipFill>
                <a:blip r:embed="rId13"/>
                <a:stretch>
                  <a:fillRect l="-1779" r="-42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A15E6CF-B7FB-4D68-B015-9780381AB683}"/>
                  </a:ext>
                </a:extLst>
              </p:cNvPr>
              <p:cNvSpPr txBox="1"/>
              <p:nvPr/>
            </p:nvSpPr>
            <p:spPr>
              <a:xfrm>
                <a:off x="2707777" y="3801519"/>
                <a:ext cx="3368358" cy="634469"/>
              </a:xfrm>
              <a:prstGeom prst="rect">
                <a:avLst/>
              </a:prstGeom>
              <a:noFill/>
            </p:spPr>
            <p:txBody>
              <a:bodyPr wrap="none" lIns="0" tIns="0" rIns="0" bIns="0" rtlCol="0">
                <a:spAutoFit/>
              </a:bodyPr>
              <a:lstStyle/>
              <a:p>
                <a14:m>
                  <m:oMath xmlns:m="http://schemas.openxmlformats.org/officeDocument/2006/math">
                    <m:r>
                      <a:rPr kumimoji="1" lang="en-US" altLang="ja-JP" sz="2215" i="1" smtClean="0">
                        <a:latin typeface="Cambria Math" charset="0"/>
                        <a:ea typeface="メイリオ" panose="020B0604030504040204" pitchFamily="50" charset="-128"/>
                      </a:rPr>
                      <m:t>𝑃</m:t>
                    </m:r>
                    <m:r>
                      <a:rPr kumimoji="1" lang="en-US" altLang="ja-JP" sz="2215" i="1" smtClean="0">
                        <a:latin typeface="Cambria Math" charset="0"/>
                        <a:ea typeface="メイリオ" panose="020B0604030504040204" pitchFamily="50" charset="-128"/>
                      </a:rPr>
                      <m:t>(−1.96</m:t>
                    </m:r>
                  </m:oMath>
                </a14:m>
                <a:r>
                  <a:rPr kumimoji="1" lang="en-US" altLang="ja-JP" sz="2215" dirty="0">
                    <a:latin typeface="メイリオ" panose="020B0604030504040204" pitchFamily="50" charset="-128"/>
                    <a:ea typeface="メイリオ" panose="020B0604030504040204" pitchFamily="50" charset="-128"/>
                  </a:rPr>
                  <a:t>&lt;</a:t>
                </a:r>
                <a14:m>
                  <m:oMath xmlns:m="http://schemas.openxmlformats.org/officeDocument/2006/math">
                    <m:f>
                      <m:fPr>
                        <m:ctrlPr>
                          <a:rPr lang="mr-IN" altLang="ja-JP" sz="2215" i="1">
                            <a:latin typeface="Cambria Math" panose="02040503050406030204" pitchFamily="18" charset="0"/>
                            <a:ea typeface="メイリオ" panose="020B0604030504040204" pitchFamily="50" charset="-128"/>
                          </a:rPr>
                        </m:ctrlPr>
                      </m:fPr>
                      <m:num>
                        <m:acc>
                          <m:accPr>
                            <m:chr m:val="̅"/>
                            <m:ctrlPr>
                              <a:rPr lang="mr-IN" altLang="ja-JP" sz="2215" i="1">
                                <a:latin typeface="Cambria Math" panose="02040503050406030204" pitchFamily="18" charset="0"/>
                                <a:ea typeface="メイリオ" panose="020B0604030504040204" pitchFamily="50" charset="-128"/>
                              </a:rPr>
                            </m:ctrlPr>
                          </m:accPr>
                          <m:e>
                            <m:r>
                              <a:rPr lang="en-US" altLang="ja-JP" sz="2215" b="0" i="1" smtClean="0">
                                <a:latin typeface="Cambria Math" panose="02040503050406030204" pitchFamily="18" charset="0"/>
                                <a:ea typeface="メイリオ" panose="020B0604030504040204" pitchFamily="50" charset="-128"/>
                              </a:rPr>
                              <m:t>𝑥</m:t>
                            </m:r>
                          </m:e>
                        </m:acc>
                        <m:r>
                          <a:rPr lang="en-US" altLang="ja-JP" sz="2215" i="1">
                            <a:latin typeface="Cambria Math" charset="0"/>
                            <a:ea typeface="メイリオ" panose="020B0604030504040204" pitchFamily="50" charset="-128"/>
                          </a:rPr>
                          <m:t>−</m:t>
                        </m:r>
                        <m:r>
                          <a:rPr lang="en-US" altLang="ja-JP" sz="2215" i="1">
                            <a:latin typeface="Cambria Math" charset="0"/>
                            <a:ea typeface="Cambria Math" charset="0"/>
                            <a:cs typeface="Cambria Math" charset="0"/>
                          </a:rPr>
                          <m:t>𝜇</m:t>
                        </m:r>
                      </m:num>
                      <m:den>
                        <m:f>
                          <m:fPr>
                            <m:ctrlPr>
                              <a:rPr lang="mr-IN" altLang="ja-JP" sz="2215" i="1">
                                <a:latin typeface="Cambria Math" panose="02040503050406030204" pitchFamily="18" charset="0"/>
                                <a:ea typeface="Cambria Math" charset="0"/>
                                <a:cs typeface="Cambria Math" charset="0"/>
                              </a:rPr>
                            </m:ctrlPr>
                          </m:fPr>
                          <m:num>
                            <m:r>
                              <a:rPr lang="mr-IN" altLang="ja-JP" sz="2215" i="1">
                                <a:latin typeface="Cambria Math" charset="0"/>
                                <a:ea typeface="Cambria Math" charset="0"/>
                                <a:cs typeface="Cambria Math" charset="0"/>
                              </a:rPr>
                              <m:t>𝜎</m:t>
                            </m:r>
                          </m:num>
                          <m:den>
                            <m:rad>
                              <m:radPr>
                                <m:degHide m:val="on"/>
                                <m:ctrlPr>
                                  <a:rPr lang="mr-IN" altLang="ja-JP" sz="2215" i="1">
                                    <a:latin typeface="Cambria Math" panose="02040503050406030204" pitchFamily="18" charset="0"/>
                                    <a:ea typeface="Cambria Math" charset="0"/>
                                    <a:cs typeface="Cambria Math" charset="0"/>
                                  </a:rPr>
                                </m:ctrlPr>
                              </m:radPr>
                              <m:deg/>
                              <m:e>
                                <m:r>
                                  <a:rPr lang="en-US" altLang="ja-JP" sz="2215" i="1">
                                    <a:latin typeface="Cambria Math" charset="0"/>
                                    <a:ea typeface="Cambria Math" charset="0"/>
                                    <a:cs typeface="Cambria Math" charset="0"/>
                                  </a:rPr>
                                  <m:t>𝑛</m:t>
                                </m:r>
                              </m:e>
                            </m:rad>
                          </m:den>
                        </m:f>
                      </m:den>
                    </m:f>
                  </m:oMath>
                </a14:m>
                <a:r>
                  <a:rPr kumimoji="1" lang="en-US" altLang="ja-JP" sz="2215" dirty="0">
                    <a:latin typeface="メイリオ" panose="020B0604030504040204" pitchFamily="50" charset="-128"/>
                    <a:ea typeface="メイリオ" panose="020B0604030504040204" pitchFamily="50" charset="-128"/>
                  </a:rPr>
                  <a:t>&lt;</a:t>
                </a:r>
                <a:r>
                  <a:rPr lang="en-US" altLang="ja-JP" sz="2215" dirty="0">
                    <a:ea typeface="メイリオ" panose="020B0604030504040204" pitchFamily="50" charset="-128"/>
                  </a:rPr>
                  <a:t> </a:t>
                </a:r>
                <a14:m>
                  <m:oMath xmlns:m="http://schemas.openxmlformats.org/officeDocument/2006/math">
                    <m:r>
                      <a:rPr lang="en-US" altLang="ja-JP" sz="2215" i="1">
                        <a:latin typeface="Cambria Math" charset="0"/>
                        <a:ea typeface="メイリオ" panose="020B0604030504040204" pitchFamily="50" charset="-128"/>
                      </a:rPr>
                      <m:t>1.96</m:t>
                    </m:r>
                  </m:oMath>
                </a14:m>
                <a:r>
                  <a:rPr lang="en-US" altLang="ja-JP" sz="2215" dirty="0">
                    <a:latin typeface="Cambria Math" charset="0"/>
                    <a:ea typeface="メイリオ" panose="020B0604030504040204" pitchFamily="50" charset="-128"/>
                  </a:rPr>
                  <a:t>)=0.95</a:t>
                </a:r>
                <a:endParaRPr kumimoji="1" lang="ja-JP" altLang="en-US" sz="2215" dirty="0">
                  <a:latin typeface="メイリオ" panose="020B0604030504040204" pitchFamily="50" charset="-128"/>
                  <a:ea typeface="メイリオ" panose="020B0604030504040204" pitchFamily="50" charset="-128"/>
                </a:endParaRPr>
              </a:p>
            </p:txBody>
          </p:sp>
        </mc:Choice>
        <mc:Fallback xmlns="">
          <p:sp>
            <p:nvSpPr>
              <p:cNvPr id="35" name="テキスト ボックス 34">
                <a:extLst>
                  <a:ext uri="{FF2B5EF4-FFF2-40B4-BE49-F238E27FC236}">
                    <a16:creationId xmlns:a16="http://schemas.microsoft.com/office/drawing/2014/main" id="{6A15E6CF-B7FB-4D68-B015-9780381AB683}"/>
                  </a:ext>
                </a:extLst>
              </p:cNvPr>
              <p:cNvSpPr txBox="1">
                <a:spLocks noRot="1" noChangeAspect="1" noMove="1" noResize="1" noEditPoints="1" noAdjustHandles="1" noChangeArrowheads="1" noChangeShapeType="1" noTextEdit="1"/>
              </p:cNvSpPr>
              <p:nvPr/>
            </p:nvSpPr>
            <p:spPr>
              <a:xfrm>
                <a:off x="2707777" y="3801519"/>
                <a:ext cx="3368358" cy="634469"/>
              </a:xfrm>
              <a:prstGeom prst="rect">
                <a:avLst/>
              </a:prstGeom>
              <a:blipFill>
                <a:blip r:embed="rId14"/>
                <a:stretch>
                  <a:fillRect l="-2256" r="-4887" b="-19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98D10D03-BA62-43CC-8DDD-D850A19F88ED}"/>
                  </a:ext>
                </a:extLst>
              </p:cNvPr>
              <p:cNvSpPr/>
              <p:nvPr/>
            </p:nvSpPr>
            <p:spPr>
              <a:xfrm>
                <a:off x="3066593" y="5123258"/>
                <a:ext cx="2391937" cy="726802"/>
              </a:xfrm>
              <a:prstGeom prst="rect">
                <a:avLst/>
              </a:prstGeom>
            </p:spPr>
            <p:txBody>
              <a:bodyPr wrap="none">
                <a:spAutoFit/>
              </a:bodyPr>
              <a:lstStyle/>
              <a:p>
                <a14:m>
                  <m:oMath xmlns:m="http://schemas.openxmlformats.org/officeDocument/2006/math">
                    <m:r>
                      <a:rPr lang="en-US" altLang="ja-JP" sz="2215" i="1" smtClean="0">
                        <a:latin typeface="Cambria Math" panose="02040503050406030204" pitchFamily="18" charset="0"/>
                        <a:ea typeface="メイリオ" panose="020B0604030504040204" pitchFamily="50" charset="-128"/>
                      </a:rPr>
                      <m:t>−</m:t>
                    </m:r>
                    <m:r>
                      <a:rPr lang="en-US" altLang="ja-JP" sz="2215" i="1">
                        <a:latin typeface="Cambria Math" charset="0"/>
                        <a:ea typeface="メイリオ" panose="020B0604030504040204" pitchFamily="50" charset="-128"/>
                      </a:rPr>
                      <m:t>1.96</m:t>
                    </m:r>
                  </m:oMath>
                </a14:m>
                <a:r>
                  <a:rPr lang="en-US" altLang="ja-JP" sz="2215" dirty="0">
                    <a:latin typeface="メイリオ" panose="020B0604030504040204" pitchFamily="50" charset="-128"/>
                    <a:ea typeface="メイリオ" panose="020B0604030504040204" pitchFamily="50" charset="-128"/>
                  </a:rPr>
                  <a:t>&lt;</a:t>
                </a:r>
                <a14:m>
                  <m:oMath xmlns:m="http://schemas.openxmlformats.org/officeDocument/2006/math">
                    <m:f>
                      <m:fPr>
                        <m:ctrlPr>
                          <a:rPr lang="mr-IN" altLang="ja-JP" sz="2215" i="1">
                            <a:latin typeface="Cambria Math" panose="02040503050406030204" pitchFamily="18" charset="0"/>
                            <a:ea typeface="メイリオ" panose="020B0604030504040204" pitchFamily="50" charset="-128"/>
                          </a:rPr>
                        </m:ctrlPr>
                      </m:fPr>
                      <m:num>
                        <m:acc>
                          <m:accPr>
                            <m:chr m:val="̅"/>
                            <m:ctrlPr>
                              <a:rPr lang="mr-IN" altLang="ja-JP" sz="2215" i="1">
                                <a:latin typeface="Cambria Math" panose="02040503050406030204" pitchFamily="18" charset="0"/>
                                <a:ea typeface="メイリオ" panose="020B0604030504040204" pitchFamily="50" charset="-128"/>
                              </a:rPr>
                            </m:ctrlPr>
                          </m:accPr>
                          <m:e>
                            <m:r>
                              <a:rPr lang="en-US" altLang="ja-JP" sz="2215" b="0" i="1" smtClean="0">
                                <a:latin typeface="Cambria Math" panose="02040503050406030204" pitchFamily="18" charset="0"/>
                                <a:ea typeface="メイリオ" panose="020B0604030504040204" pitchFamily="50" charset="-128"/>
                              </a:rPr>
                              <m:t>𝑥</m:t>
                            </m:r>
                          </m:e>
                        </m:acc>
                        <m:r>
                          <a:rPr lang="en-US" altLang="ja-JP" sz="2215" i="1">
                            <a:latin typeface="Cambria Math" charset="0"/>
                            <a:ea typeface="メイリオ" panose="020B0604030504040204" pitchFamily="50" charset="-128"/>
                          </a:rPr>
                          <m:t>−</m:t>
                        </m:r>
                        <m:r>
                          <a:rPr lang="en-US" altLang="ja-JP" sz="2215" i="1">
                            <a:latin typeface="Cambria Math" charset="0"/>
                            <a:ea typeface="Cambria Math" charset="0"/>
                            <a:cs typeface="Cambria Math" charset="0"/>
                          </a:rPr>
                          <m:t>𝜇</m:t>
                        </m:r>
                      </m:num>
                      <m:den>
                        <m:f>
                          <m:fPr>
                            <m:ctrlPr>
                              <a:rPr lang="mr-IN" altLang="ja-JP" sz="2215" i="1">
                                <a:latin typeface="Cambria Math" panose="02040503050406030204" pitchFamily="18" charset="0"/>
                                <a:ea typeface="Cambria Math" charset="0"/>
                                <a:cs typeface="Cambria Math" charset="0"/>
                              </a:rPr>
                            </m:ctrlPr>
                          </m:fPr>
                          <m:num>
                            <m:r>
                              <a:rPr lang="mr-IN" altLang="ja-JP" sz="2215" i="1">
                                <a:latin typeface="Cambria Math" charset="0"/>
                                <a:ea typeface="Cambria Math" charset="0"/>
                                <a:cs typeface="Cambria Math" charset="0"/>
                              </a:rPr>
                              <m:t>𝜎</m:t>
                            </m:r>
                          </m:num>
                          <m:den>
                            <m:rad>
                              <m:radPr>
                                <m:degHide m:val="on"/>
                                <m:ctrlPr>
                                  <a:rPr lang="mr-IN" altLang="ja-JP" sz="2215" i="1">
                                    <a:latin typeface="Cambria Math" panose="02040503050406030204" pitchFamily="18" charset="0"/>
                                    <a:ea typeface="Cambria Math" charset="0"/>
                                    <a:cs typeface="Cambria Math" charset="0"/>
                                  </a:rPr>
                                </m:ctrlPr>
                              </m:radPr>
                              <m:deg/>
                              <m:e>
                                <m:r>
                                  <a:rPr lang="en-US" altLang="ja-JP" sz="2215" i="1">
                                    <a:latin typeface="Cambria Math" charset="0"/>
                                    <a:ea typeface="Cambria Math" charset="0"/>
                                    <a:cs typeface="Cambria Math" charset="0"/>
                                  </a:rPr>
                                  <m:t>𝑛</m:t>
                                </m:r>
                              </m:e>
                            </m:rad>
                          </m:den>
                        </m:f>
                      </m:den>
                    </m:f>
                  </m:oMath>
                </a14:m>
                <a:r>
                  <a:rPr lang="en-US" altLang="ja-JP" sz="2215" dirty="0">
                    <a:latin typeface="メイリオ" panose="020B0604030504040204" pitchFamily="50" charset="-128"/>
                    <a:ea typeface="メイリオ" panose="020B0604030504040204" pitchFamily="50" charset="-128"/>
                  </a:rPr>
                  <a:t>&lt;</a:t>
                </a:r>
                <a:r>
                  <a:rPr lang="en-US" altLang="ja-JP" sz="2215" dirty="0">
                    <a:ea typeface="メイリオ" panose="020B0604030504040204" pitchFamily="50" charset="-128"/>
                  </a:rPr>
                  <a:t> </a:t>
                </a:r>
                <a14:m>
                  <m:oMath xmlns:m="http://schemas.openxmlformats.org/officeDocument/2006/math">
                    <m:r>
                      <a:rPr lang="en-US" altLang="ja-JP" sz="2215" i="1">
                        <a:latin typeface="Cambria Math" charset="0"/>
                        <a:ea typeface="メイリオ" panose="020B0604030504040204" pitchFamily="50" charset="-128"/>
                      </a:rPr>
                      <m:t>1.96</m:t>
                    </m:r>
                  </m:oMath>
                </a14:m>
                <a:endParaRPr lang="ja-JP" altLang="en-US" sz="2215" dirty="0"/>
              </a:p>
            </p:txBody>
          </p:sp>
        </mc:Choice>
        <mc:Fallback xmlns="">
          <p:sp>
            <p:nvSpPr>
              <p:cNvPr id="36" name="正方形/長方形 35">
                <a:extLst>
                  <a:ext uri="{FF2B5EF4-FFF2-40B4-BE49-F238E27FC236}">
                    <a16:creationId xmlns:a16="http://schemas.microsoft.com/office/drawing/2014/main" id="{98D10D03-BA62-43CC-8DDD-D850A19F88ED}"/>
                  </a:ext>
                </a:extLst>
              </p:cNvPr>
              <p:cNvSpPr>
                <a:spLocks noRot="1" noChangeAspect="1" noMove="1" noResize="1" noEditPoints="1" noAdjustHandles="1" noChangeArrowheads="1" noChangeShapeType="1" noTextEdit="1"/>
              </p:cNvSpPr>
              <p:nvPr/>
            </p:nvSpPr>
            <p:spPr>
              <a:xfrm>
                <a:off x="3066593" y="5123258"/>
                <a:ext cx="2391937" cy="726802"/>
              </a:xfrm>
              <a:prstGeom prst="rect">
                <a:avLst/>
              </a:prstGeom>
              <a:blipFill>
                <a:blip r:embed="rId15"/>
                <a:stretch>
                  <a:fillRect/>
                </a:stretch>
              </a:blipFill>
            </p:spPr>
            <p:txBody>
              <a:bodyPr/>
              <a:lstStyle/>
              <a:p>
                <a:r>
                  <a:rPr lang="ja-JP" altLang="en-US">
                    <a:noFill/>
                  </a:rPr>
                  <a:t> </a:t>
                </a:r>
              </a:p>
            </p:txBody>
          </p:sp>
        </mc:Fallback>
      </mc:AlternateContent>
      <p:sp>
        <p:nvSpPr>
          <p:cNvPr id="37" name="正方形/長方形 36">
            <a:extLst>
              <a:ext uri="{FF2B5EF4-FFF2-40B4-BE49-F238E27FC236}">
                <a16:creationId xmlns:a16="http://schemas.microsoft.com/office/drawing/2014/main" id="{36064B8F-FFCE-4CF2-9D03-1A8FF2FA6196}"/>
              </a:ext>
            </a:extLst>
          </p:cNvPr>
          <p:cNvSpPr/>
          <p:nvPr/>
        </p:nvSpPr>
        <p:spPr>
          <a:xfrm>
            <a:off x="4955856" y="1833402"/>
            <a:ext cx="798772" cy="5890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8" name="テキスト ボックス 37">
            <a:extLst>
              <a:ext uri="{FF2B5EF4-FFF2-40B4-BE49-F238E27FC236}">
                <a16:creationId xmlns:a16="http://schemas.microsoft.com/office/drawing/2014/main" id="{F4ABA4B1-40E8-41E1-AF97-125A9582108A}"/>
              </a:ext>
            </a:extLst>
          </p:cNvPr>
          <p:cNvSpPr txBox="1"/>
          <p:nvPr/>
        </p:nvSpPr>
        <p:spPr>
          <a:xfrm>
            <a:off x="4745284" y="1357364"/>
            <a:ext cx="1133644" cy="376385"/>
          </a:xfrm>
          <a:prstGeom prst="rect">
            <a:avLst/>
          </a:prstGeom>
          <a:noFill/>
        </p:spPr>
        <p:txBody>
          <a:bodyPr wrap="none" rtlCol="0">
            <a:spAutoFit/>
          </a:bodyPr>
          <a:lstStyle/>
          <a:p>
            <a:r>
              <a:rPr kumimoji="1" lang="ja-JP" altLang="en-US" sz="1846" dirty="0">
                <a:solidFill>
                  <a:srgbClr val="FF0000"/>
                </a:solidFill>
                <a:latin typeface="メイリオ" panose="020B0604030504040204" pitchFamily="50" charset="-128"/>
                <a:ea typeface="メイリオ" panose="020B0604030504040204" pitchFamily="50" charset="-128"/>
              </a:rPr>
              <a:t>信頼区間</a:t>
            </a:r>
          </a:p>
        </p:txBody>
      </p:sp>
      <p:sp>
        <p:nvSpPr>
          <p:cNvPr id="41" name="正方形/長方形 40">
            <a:extLst>
              <a:ext uri="{FF2B5EF4-FFF2-40B4-BE49-F238E27FC236}">
                <a16:creationId xmlns:a16="http://schemas.microsoft.com/office/drawing/2014/main" id="{2C47FD90-9D90-4325-AADD-B528D6D8710B}"/>
              </a:ext>
            </a:extLst>
          </p:cNvPr>
          <p:cNvSpPr/>
          <p:nvPr/>
        </p:nvSpPr>
        <p:spPr>
          <a:xfrm>
            <a:off x="2697871" y="5071365"/>
            <a:ext cx="3271872" cy="823938"/>
          </a:xfrm>
          <a:prstGeom prst="rect">
            <a:avLst/>
          </a:prstGeom>
          <a:no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3" name="矢印: 左右 2">
            <a:extLst>
              <a:ext uri="{FF2B5EF4-FFF2-40B4-BE49-F238E27FC236}">
                <a16:creationId xmlns:a16="http://schemas.microsoft.com/office/drawing/2014/main" id="{B6FF06A5-A3A5-4126-97B6-8FD9C90A701E}"/>
              </a:ext>
            </a:extLst>
          </p:cNvPr>
          <p:cNvSpPr/>
          <p:nvPr/>
        </p:nvSpPr>
        <p:spPr bwMode="auto">
          <a:xfrm>
            <a:off x="1895896" y="2949216"/>
            <a:ext cx="601780" cy="285170"/>
          </a:xfrm>
          <a:prstGeom prst="lef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44" name="矢印: 左右 43">
            <a:extLst>
              <a:ext uri="{FF2B5EF4-FFF2-40B4-BE49-F238E27FC236}">
                <a16:creationId xmlns:a16="http://schemas.microsoft.com/office/drawing/2014/main" id="{20205EF7-7773-46AC-977A-8296360755DB}"/>
              </a:ext>
            </a:extLst>
          </p:cNvPr>
          <p:cNvSpPr/>
          <p:nvPr/>
        </p:nvSpPr>
        <p:spPr bwMode="auto">
          <a:xfrm>
            <a:off x="1892933" y="3911628"/>
            <a:ext cx="601780" cy="285170"/>
          </a:xfrm>
          <a:prstGeom prst="lef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A662A578-0F29-0640-B720-E3E671825B46}"/>
                  </a:ext>
                </a:extLst>
              </p:cNvPr>
              <p:cNvSpPr/>
              <p:nvPr/>
            </p:nvSpPr>
            <p:spPr>
              <a:xfrm>
                <a:off x="8100458" y="1350359"/>
                <a:ext cx="2527693" cy="3763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x-none" altLang="x-none" sz="1800" b="1" i="1" dirty="0" smtClean="0">
                          <a:latin typeface="Cambria Math" panose="02040503050406030204" pitchFamily="18" charset="0"/>
                          <a:ea typeface="Yu Gothic" charset="-128"/>
                          <a:cs typeface="Yu Gothic" charset="-128"/>
                        </a:rPr>
                        <m:t> </m:t>
                      </m:r>
                      <m:r>
                        <a:rPr lang="en-US" altLang="ja-JP" sz="1800" i="1" dirty="0">
                          <a:latin typeface="Cambria Math" panose="02040503050406030204" pitchFamily="18" charset="0"/>
                          <a:ea typeface="Yu Gothic" charset="-128"/>
                          <a:cs typeface="Yu Gothic" charset="-128"/>
                        </a:rPr>
                        <m:t> </m:t>
                      </m:r>
                      <m:acc>
                        <m:accPr>
                          <m:chr m:val="̅"/>
                          <m:ctrlPr>
                            <a:rPr lang="en-US" altLang="ja-JP" sz="1800" i="1" dirty="0">
                              <a:latin typeface="Cambria Math" panose="02040503050406030204" pitchFamily="18" charset="0"/>
                              <a:ea typeface="Yu Gothic" charset="-128"/>
                            </a:rPr>
                          </m:ctrlPr>
                        </m:accPr>
                        <m:e>
                          <m:r>
                            <a:rPr lang="en-US" altLang="ja-JP" sz="1800" i="1" dirty="0">
                              <a:latin typeface="Cambria Math" panose="02040503050406030204" pitchFamily="18" charset="0"/>
                              <a:ea typeface="Yu Gothic" charset="-128"/>
                            </a:rPr>
                            <m:t>𝑋</m:t>
                          </m:r>
                        </m:e>
                      </m:acc>
                      <m:r>
                        <a:rPr lang="en-US" altLang="ja-JP" sz="1800" i="1" dirty="0">
                          <a:latin typeface="Cambria Math" panose="02040503050406030204" pitchFamily="18" charset="0"/>
                          <a:ea typeface="Yu Gothic" charset="-128"/>
                          <a:cs typeface="Yu Gothic" charset="-128"/>
                        </a:rPr>
                        <m:t>~</m:t>
                      </m:r>
                      <m:r>
                        <a:rPr lang="en-US" altLang="ja-JP" sz="1800" i="1" dirty="0">
                          <a:latin typeface="Cambria Math" panose="02040503050406030204" pitchFamily="18" charset="0"/>
                          <a:ea typeface="Yu Gothic" charset="-128"/>
                          <a:cs typeface="Yu Gothic" charset="-128"/>
                        </a:rPr>
                        <m:t>𝑁</m:t>
                      </m:r>
                      <m:r>
                        <a:rPr lang="en-US" altLang="ja-JP" sz="1800" i="1" dirty="0">
                          <a:latin typeface="Cambria Math" panose="02040503050406030204" pitchFamily="18" charset="0"/>
                          <a:ea typeface="Yu Gothic" charset="-128"/>
                          <a:cs typeface="Yu Gothic" charset="-128"/>
                        </a:rPr>
                        <m:t>(500,8)</m:t>
                      </m:r>
                    </m:oMath>
                  </m:oMathPara>
                </a14:m>
                <a:endParaRPr lang="ja-JP" altLang="en-US" sz="1800" dirty="0">
                  <a:latin typeface="Yu Gothic" charset="-128"/>
                  <a:ea typeface="Yu Gothic" charset="-128"/>
                  <a:cs typeface="Yu Gothic" charset="-128"/>
                </a:endParaRPr>
              </a:p>
            </p:txBody>
          </p:sp>
        </mc:Choice>
        <mc:Fallback xmlns="">
          <p:sp>
            <p:nvSpPr>
              <p:cNvPr id="42" name="正方形/長方形 41">
                <a:extLst>
                  <a:ext uri="{FF2B5EF4-FFF2-40B4-BE49-F238E27FC236}">
                    <a16:creationId xmlns:a16="http://schemas.microsoft.com/office/drawing/2014/main" id="{A662A578-0F29-0640-B720-E3E671825B46}"/>
                  </a:ext>
                </a:extLst>
              </p:cNvPr>
              <p:cNvSpPr>
                <a:spLocks noRot="1" noChangeAspect="1" noMove="1" noResize="1" noEditPoints="1" noAdjustHandles="1" noChangeArrowheads="1" noChangeShapeType="1" noTextEdit="1"/>
              </p:cNvSpPr>
              <p:nvPr/>
            </p:nvSpPr>
            <p:spPr>
              <a:xfrm>
                <a:off x="8100458" y="1350359"/>
                <a:ext cx="2527693" cy="376385"/>
              </a:xfrm>
              <a:prstGeom prst="rect">
                <a:avLst/>
              </a:prstGeom>
              <a:blipFill>
                <a:blip r:embed="rId16"/>
                <a:stretch>
                  <a:fillRect b="-12903"/>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12B118B8-8FE9-AB4E-9842-266A3C04F825}"/>
              </a:ext>
            </a:extLst>
          </p:cNvPr>
          <p:cNvSpPr/>
          <p:nvPr/>
        </p:nvSpPr>
        <p:spPr bwMode="auto">
          <a:xfrm>
            <a:off x="3006898" y="3657715"/>
            <a:ext cx="2361531" cy="790283"/>
          </a:xfrm>
          <a:prstGeom prst="rect">
            <a:avLst/>
          </a:prstGeom>
          <a:solidFill>
            <a:schemeClr val="accent6">
              <a:lumMod val="20000"/>
              <a:lumOff val="80000"/>
              <a:alpha val="2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138958885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 </a:t>
            </a:r>
            <a:r>
              <a:rPr kumimoji="1" lang="en-US" altLang="ja-JP" b="1" dirty="0"/>
              <a:t>95%</a:t>
            </a:r>
            <a:r>
              <a:rPr kumimoji="1" lang="ja-JP" altLang="en-US" b="1" dirty="0"/>
              <a:t>の中央をカバーする区間</a:t>
            </a:r>
          </a:p>
        </p:txBody>
      </p:sp>
      <mc:AlternateContent xmlns:mc="http://schemas.openxmlformats.org/markup-compatibility/2006" xmlns:a14="http://schemas.microsoft.com/office/drawing/2010/main">
        <mc:Choice Requires="a14">
          <p:sp>
            <p:nvSpPr>
              <p:cNvPr id="6" name="正方形/長方形 5"/>
              <p:cNvSpPr/>
              <p:nvPr/>
            </p:nvSpPr>
            <p:spPr>
              <a:xfrm>
                <a:off x="3990786" y="1517506"/>
                <a:ext cx="4060961" cy="938462"/>
              </a:xfrm>
              <a:prstGeom prst="rect">
                <a:avLst/>
              </a:prstGeom>
            </p:spPr>
            <p:txBody>
              <a:bodyPr wrap="square">
                <a:spAutoFit/>
              </a:bodyPr>
              <a:lstStyle/>
              <a:p>
                <a14:m>
                  <m:oMath xmlns:m="http://schemas.openxmlformats.org/officeDocument/2006/math">
                    <m:r>
                      <a:rPr lang="en-US" altLang="ja-JP" sz="2954" i="1" smtClean="0">
                        <a:latin typeface="Cambria Math" panose="02040503050406030204" pitchFamily="18" charset="0"/>
                        <a:ea typeface="メイリオ" panose="020B0604030504040204" pitchFamily="50" charset="-128"/>
                      </a:rPr>
                      <m:t>−</m:t>
                    </m:r>
                    <m:r>
                      <a:rPr lang="en-US" altLang="ja-JP" sz="2954" i="1">
                        <a:latin typeface="Cambria Math" charset="0"/>
                        <a:ea typeface="メイリオ" panose="020B0604030504040204" pitchFamily="50" charset="-128"/>
                      </a:rPr>
                      <m:t>1.96</m:t>
                    </m:r>
                  </m:oMath>
                </a14:m>
                <a:r>
                  <a:rPr lang="en-US" altLang="ja-JP" sz="2954" dirty="0">
                    <a:latin typeface="メイリオ" panose="020B0604030504040204" pitchFamily="50" charset="-128"/>
                    <a:ea typeface="メイリオ" panose="020B0604030504040204" pitchFamily="50" charset="-128"/>
                  </a:rPr>
                  <a:t>&lt;</a:t>
                </a:r>
                <a14:m>
                  <m:oMath xmlns:m="http://schemas.openxmlformats.org/officeDocument/2006/math">
                    <m:f>
                      <m:fPr>
                        <m:ctrlPr>
                          <a:rPr lang="mr-IN" altLang="ja-JP" sz="2954" i="1">
                            <a:latin typeface="Cambria Math" panose="02040503050406030204" pitchFamily="18" charset="0"/>
                            <a:ea typeface="メイリオ" panose="020B0604030504040204" pitchFamily="50" charset="-128"/>
                          </a:rPr>
                        </m:ctrlPr>
                      </m:fPr>
                      <m:num>
                        <m:acc>
                          <m:accPr>
                            <m:chr m:val="̅"/>
                            <m:ctrlPr>
                              <a:rPr lang="mr-IN" altLang="ja-JP" sz="2954" i="1">
                                <a:latin typeface="Cambria Math" panose="02040503050406030204" pitchFamily="18" charset="0"/>
                                <a:ea typeface="メイリオ" panose="020B0604030504040204" pitchFamily="50" charset="-128"/>
                              </a:rPr>
                            </m:ctrlPr>
                          </m:accPr>
                          <m:e>
                            <m:r>
                              <a:rPr lang="en-US" altLang="ja-JP" sz="2954" b="0" i="1" smtClean="0">
                                <a:latin typeface="Cambria Math" panose="02040503050406030204" pitchFamily="18" charset="0"/>
                                <a:ea typeface="メイリオ" panose="020B0604030504040204" pitchFamily="50" charset="-128"/>
                              </a:rPr>
                              <m:t>𝑥</m:t>
                            </m:r>
                          </m:e>
                        </m:acc>
                        <m:r>
                          <a:rPr lang="en-US" altLang="ja-JP" sz="2954" i="1">
                            <a:latin typeface="Cambria Math" charset="0"/>
                            <a:ea typeface="メイリオ" panose="020B0604030504040204" pitchFamily="50" charset="-128"/>
                          </a:rPr>
                          <m:t>−</m:t>
                        </m:r>
                        <m:r>
                          <a:rPr lang="en-US" altLang="ja-JP" sz="2954" i="1">
                            <a:latin typeface="Cambria Math" charset="0"/>
                            <a:ea typeface="Cambria Math" charset="0"/>
                            <a:cs typeface="Cambria Math" charset="0"/>
                          </a:rPr>
                          <m:t>𝜇</m:t>
                        </m:r>
                      </m:num>
                      <m:den>
                        <m:f>
                          <m:fPr>
                            <m:ctrlPr>
                              <a:rPr lang="mr-IN" altLang="ja-JP" sz="2954" i="1">
                                <a:latin typeface="Cambria Math" panose="02040503050406030204" pitchFamily="18" charset="0"/>
                                <a:ea typeface="Cambria Math" charset="0"/>
                                <a:cs typeface="Cambria Math" charset="0"/>
                              </a:rPr>
                            </m:ctrlPr>
                          </m:fPr>
                          <m:num>
                            <m:r>
                              <a:rPr lang="mr-IN" altLang="ja-JP" sz="2954" i="1">
                                <a:latin typeface="Cambria Math" charset="0"/>
                                <a:ea typeface="Cambria Math" charset="0"/>
                                <a:cs typeface="Cambria Math" charset="0"/>
                              </a:rPr>
                              <m:t>𝜎</m:t>
                            </m:r>
                          </m:num>
                          <m:den>
                            <m:rad>
                              <m:radPr>
                                <m:degHide m:val="on"/>
                                <m:ctrlPr>
                                  <a:rPr lang="mr-IN" altLang="ja-JP" sz="2954" i="1">
                                    <a:latin typeface="Cambria Math" panose="02040503050406030204" pitchFamily="18" charset="0"/>
                                    <a:ea typeface="Cambria Math" charset="0"/>
                                    <a:cs typeface="Cambria Math" charset="0"/>
                                  </a:rPr>
                                </m:ctrlPr>
                              </m:radPr>
                              <m:deg/>
                              <m:e>
                                <m:r>
                                  <a:rPr lang="en-US" altLang="ja-JP" sz="2954" i="1">
                                    <a:latin typeface="Cambria Math" charset="0"/>
                                    <a:ea typeface="Cambria Math" charset="0"/>
                                    <a:cs typeface="Cambria Math" charset="0"/>
                                  </a:rPr>
                                  <m:t>𝑛</m:t>
                                </m:r>
                              </m:e>
                            </m:rad>
                          </m:den>
                        </m:f>
                      </m:den>
                    </m:f>
                  </m:oMath>
                </a14:m>
                <a:r>
                  <a:rPr lang="en-US" altLang="ja-JP" sz="2954" dirty="0">
                    <a:latin typeface="メイリオ" panose="020B0604030504040204" pitchFamily="50" charset="-128"/>
                    <a:ea typeface="メイリオ" panose="020B0604030504040204" pitchFamily="50" charset="-128"/>
                  </a:rPr>
                  <a:t>&lt;</a:t>
                </a:r>
                <a:r>
                  <a:rPr lang="en-US" altLang="ja-JP" sz="2954" dirty="0">
                    <a:ea typeface="メイリオ" panose="020B0604030504040204" pitchFamily="50" charset="-128"/>
                  </a:rPr>
                  <a:t> </a:t>
                </a:r>
                <a14:m>
                  <m:oMath xmlns:m="http://schemas.openxmlformats.org/officeDocument/2006/math">
                    <m:r>
                      <a:rPr lang="en-US" altLang="ja-JP" sz="2954" i="1">
                        <a:latin typeface="Cambria Math" charset="0"/>
                        <a:ea typeface="メイリオ" panose="020B0604030504040204" pitchFamily="50" charset="-128"/>
                      </a:rPr>
                      <m:t>1.96</m:t>
                    </m:r>
                  </m:oMath>
                </a14:m>
                <a:endParaRPr lang="ja-JP" altLang="en-US" sz="2954" dirty="0"/>
              </a:p>
            </p:txBody>
          </p:sp>
        </mc:Choice>
        <mc:Fallback xmlns="">
          <p:sp>
            <p:nvSpPr>
              <p:cNvPr id="6" name="正方形/長方形 5"/>
              <p:cNvSpPr>
                <a:spLocks noRot="1" noChangeAspect="1" noMove="1" noResize="1" noEditPoints="1" noAdjustHandles="1" noChangeArrowheads="1" noChangeShapeType="1" noTextEdit="1"/>
              </p:cNvSpPr>
              <p:nvPr/>
            </p:nvSpPr>
            <p:spPr>
              <a:xfrm>
                <a:off x="3990786" y="1517506"/>
                <a:ext cx="4060961" cy="938462"/>
              </a:xfrm>
              <a:prstGeom prst="rect">
                <a:avLst/>
              </a:prstGeom>
              <a:blipFill>
                <a:blip r:embed="rId2"/>
                <a:stretch>
                  <a:fillRect/>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046FD41D-4339-47BE-B7F9-999D6B86071A}"/>
              </a:ext>
            </a:extLst>
          </p:cNvPr>
          <p:cNvSpPr/>
          <p:nvPr/>
        </p:nvSpPr>
        <p:spPr>
          <a:xfrm>
            <a:off x="3902203" y="1411344"/>
            <a:ext cx="4387595" cy="1191950"/>
          </a:xfrm>
          <a:prstGeom prst="rect">
            <a:avLst/>
          </a:prstGeom>
          <a:no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Tree>
    <p:extLst>
      <p:ext uri="{BB962C8B-B14F-4D97-AF65-F5344CB8AC3E}">
        <p14:creationId xmlns:p14="http://schemas.microsoft.com/office/powerpoint/2010/main" val="295138666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 </a:t>
            </a:r>
            <a:r>
              <a:rPr kumimoji="1" lang="en-US" altLang="ja-JP" b="1" dirty="0"/>
              <a:t>95%</a:t>
            </a:r>
            <a:r>
              <a:rPr kumimoji="1" lang="ja-JP" altLang="en-US" b="1" dirty="0"/>
              <a:t>の中央をカバーする区間</a:t>
            </a:r>
          </a:p>
        </p:txBody>
      </p:sp>
      <mc:AlternateContent xmlns:mc="http://schemas.openxmlformats.org/markup-compatibility/2006" xmlns:a14="http://schemas.microsoft.com/office/drawing/2010/main">
        <mc:Choice Requires="a14">
          <p:sp>
            <p:nvSpPr>
              <p:cNvPr id="6" name="正方形/長方形 5"/>
              <p:cNvSpPr/>
              <p:nvPr/>
            </p:nvSpPr>
            <p:spPr>
              <a:xfrm>
                <a:off x="3990786" y="1517506"/>
                <a:ext cx="4060961" cy="938462"/>
              </a:xfrm>
              <a:prstGeom prst="rect">
                <a:avLst/>
              </a:prstGeom>
            </p:spPr>
            <p:txBody>
              <a:bodyPr wrap="square">
                <a:spAutoFit/>
              </a:bodyPr>
              <a:lstStyle/>
              <a:p>
                <a14:m>
                  <m:oMath xmlns:m="http://schemas.openxmlformats.org/officeDocument/2006/math">
                    <m:r>
                      <a:rPr lang="en-US" altLang="ja-JP" sz="2954" i="1" smtClean="0">
                        <a:latin typeface="Cambria Math" panose="02040503050406030204" pitchFamily="18" charset="0"/>
                        <a:ea typeface="メイリオ" panose="020B0604030504040204" pitchFamily="50" charset="-128"/>
                      </a:rPr>
                      <m:t>−</m:t>
                    </m:r>
                    <m:r>
                      <a:rPr lang="en-US" altLang="ja-JP" sz="2954" i="1">
                        <a:latin typeface="Cambria Math" charset="0"/>
                        <a:ea typeface="メイリオ" panose="020B0604030504040204" pitchFamily="50" charset="-128"/>
                      </a:rPr>
                      <m:t>1.96</m:t>
                    </m:r>
                  </m:oMath>
                </a14:m>
                <a:r>
                  <a:rPr lang="en-US" altLang="ja-JP" sz="2954" dirty="0">
                    <a:latin typeface="メイリオ" panose="020B0604030504040204" pitchFamily="50" charset="-128"/>
                    <a:ea typeface="メイリオ" panose="020B0604030504040204" pitchFamily="50" charset="-128"/>
                  </a:rPr>
                  <a:t>&lt;</a:t>
                </a:r>
                <a14:m>
                  <m:oMath xmlns:m="http://schemas.openxmlformats.org/officeDocument/2006/math">
                    <m:f>
                      <m:fPr>
                        <m:ctrlPr>
                          <a:rPr lang="mr-IN" altLang="ja-JP" sz="2954" i="1">
                            <a:latin typeface="Cambria Math" panose="02040503050406030204" pitchFamily="18" charset="0"/>
                            <a:ea typeface="メイリオ" panose="020B0604030504040204" pitchFamily="50" charset="-128"/>
                          </a:rPr>
                        </m:ctrlPr>
                      </m:fPr>
                      <m:num>
                        <m:acc>
                          <m:accPr>
                            <m:chr m:val="̅"/>
                            <m:ctrlPr>
                              <a:rPr lang="mr-IN" altLang="ja-JP" sz="2954" i="1">
                                <a:latin typeface="Cambria Math" panose="02040503050406030204" pitchFamily="18" charset="0"/>
                                <a:ea typeface="メイリオ" panose="020B0604030504040204" pitchFamily="50" charset="-128"/>
                              </a:rPr>
                            </m:ctrlPr>
                          </m:accPr>
                          <m:e>
                            <m:r>
                              <a:rPr lang="en-US" altLang="ja-JP" sz="2954" b="0" i="1" smtClean="0">
                                <a:latin typeface="Cambria Math" panose="02040503050406030204" pitchFamily="18" charset="0"/>
                                <a:ea typeface="メイリオ" panose="020B0604030504040204" pitchFamily="50" charset="-128"/>
                              </a:rPr>
                              <m:t>𝑥</m:t>
                            </m:r>
                          </m:e>
                        </m:acc>
                        <m:r>
                          <a:rPr lang="en-US" altLang="ja-JP" sz="2954" i="1">
                            <a:latin typeface="Cambria Math" charset="0"/>
                            <a:ea typeface="メイリオ" panose="020B0604030504040204" pitchFamily="50" charset="-128"/>
                          </a:rPr>
                          <m:t>−</m:t>
                        </m:r>
                        <m:r>
                          <a:rPr lang="en-US" altLang="ja-JP" sz="2954" i="1">
                            <a:latin typeface="Cambria Math" charset="0"/>
                            <a:ea typeface="Cambria Math" charset="0"/>
                            <a:cs typeface="Cambria Math" charset="0"/>
                          </a:rPr>
                          <m:t>𝜇</m:t>
                        </m:r>
                      </m:num>
                      <m:den>
                        <m:f>
                          <m:fPr>
                            <m:ctrlPr>
                              <a:rPr lang="mr-IN" altLang="ja-JP" sz="2954" i="1">
                                <a:latin typeface="Cambria Math" panose="02040503050406030204" pitchFamily="18" charset="0"/>
                                <a:ea typeface="Cambria Math" charset="0"/>
                                <a:cs typeface="Cambria Math" charset="0"/>
                              </a:rPr>
                            </m:ctrlPr>
                          </m:fPr>
                          <m:num>
                            <m:r>
                              <a:rPr lang="mr-IN" altLang="ja-JP" sz="2954" i="1">
                                <a:latin typeface="Cambria Math" charset="0"/>
                                <a:ea typeface="Cambria Math" charset="0"/>
                                <a:cs typeface="Cambria Math" charset="0"/>
                              </a:rPr>
                              <m:t>𝜎</m:t>
                            </m:r>
                          </m:num>
                          <m:den>
                            <m:rad>
                              <m:radPr>
                                <m:degHide m:val="on"/>
                                <m:ctrlPr>
                                  <a:rPr lang="mr-IN" altLang="ja-JP" sz="2954" i="1">
                                    <a:latin typeface="Cambria Math" panose="02040503050406030204" pitchFamily="18" charset="0"/>
                                    <a:ea typeface="Cambria Math" charset="0"/>
                                    <a:cs typeface="Cambria Math" charset="0"/>
                                  </a:rPr>
                                </m:ctrlPr>
                              </m:radPr>
                              <m:deg/>
                              <m:e>
                                <m:r>
                                  <a:rPr lang="en-US" altLang="ja-JP" sz="2954" i="1">
                                    <a:latin typeface="Cambria Math" charset="0"/>
                                    <a:ea typeface="Cambria Math" charset="0"/>
                                    <a:cs typeface="Cambria Math" charset="0"/>
                                  </a:rPr>
                                  <m:t>𝑛</m:t>
                                </m:r>
                              </m:e>
                            </m:rad>
                          </m:den>
                        </m:f>
                      </m:den>
                    </m:f>
                  </m:oMath>
                </a14:m>
                <a:r>
                  <a:rPr lang="en-US" altLang="ja-JP" sz="2954" dirty="0">
                    <a:latin typeface="メイリオ" panose="020B0604030504040204" pitchFamily="50" charset="-128"/>
                    <a:ea typeface="メイリオ" panose="020B0604030504040204" pitchFamily="50" charset="-128"/>
                  </a:rPr>
                  <a:t>&lt;</a:t>
                </a:r>
                <a:r>
                  <a:rPr lang="en-US" altLang="ja-JP" sz="2954" dirty="0">
                    <a:ea typeface="メイリオ" panose="020B0604030504040204" pitchFamily="50" charset="-128"/>
                  </a:rPr>
                  <a:t> </a:t>
                </a:r>
                <a14:m>
                  <m:oMath xmlns:m="http://schemas.openxmlformats.org/officeDocument/2006/math">
                    <m:r>
                      <a:rPr lang="en-US" altLang="ja-JP" sz="2954" i="1">
                        <a:latin typeface="Cambria Math" charset="0"/>
                        <a:ea typeface="メイリオ" panose="020B0604030504040204" pitchFamily="50" charset="-128"/>
                      </a:rPr>
                      <m:t>1.96</m:t>
                    </m:r>
                  </m:oMath>
                </a14:m>
                <a:endParaRPr lang="ja-JP" altLang="en-US" sz="2954" dirty="0"/>
              </a:p>
            </p:txBody>
          </p:sp>
        </mc:Choice>
        <mc:Fallback xmlns="">
          <p:sp>
            <p:nvSpPr>
              <p:cNvPr id="6" name="正方形/長方形 5"/>
              <p:cNvSpPr>
                <a:spLocks noRot="1" noChangeAspect="1" noMove="1" noResize="1" noEditPoints="1" noAdjustHandles="1" noChangeArrowheads="1" noChangeShapeType="1" noTextEdit="1"/>
              </p:cNvSpPr>
              <p:nvPr/>
            </p:nvSpPr>
            <p:spPr>
              <a:xfrm>
                <a:off x="3990786" y="1517506"/>
                <a:ext cx="4060961" cy="93846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054217" y="2877117"/>
                <a:ext cx="2186624" cy="920958"/>
              </a:xfrm>
              <a:prstGeom prst="rect">
                <a:avLst/>
              </a:prstGeom>
            </p:spPr>
            <p:txBody>
              <a:bodyPr wrap="none">
                <a:spAutoFit/>
              </a:bodyPr>
              <a:lstStyle/>
              <a:p>
                <a14:m>
                  <m:oMath xmlns:m="http://schemas.openxmlformats.org/officeDocument/2006/math">
                    <m:r>
                      <a:rPr lang="ja-JP" altLang="en-US" sz="2215" i="1">
                        <a:latin typeface="Cambria Math" charset="0"/>
                        <a:ea typeface="Cambria Math" charset="0"/>
                        <a:cs typeface="Cambria Math" charset="0"/>
                      </a:rPr>
                      <m:t>𝜇</m:t>
                    </m:r>
                    <m:r>
                      <a:rPr lang="en-US" altLang="ja-JP" sz="2215">
                        <a:latin typeface="Cambria Math" charset="0"/>
                        <a:ea typeface="Cambria Math" charset="0"/>
                        <a:cs typeface="Cambria Math" charset="0"/>
                      </a:rPr>
                      <m:t>=50</m:t>
                    </m:r>
                    <m:r>
                      <a:rPr lang="en-US" altLang="ja-JP" sz="2215">
                        <a:latin typeface="Cambria Math" panose="02040503050406030204" pitchFamily="18" charset="0"/>
                        <a:ea typeface="Cambria Math" charset="0"/>
                        <a:cs typeface="Cambria Math" charset="0"/>
                      </a:rPr>
                      <m:t>0</m:t>
                    </m:r>
                  </m:oMath>
                </a14:m>
                <a:r>
                  <a:rPr lang="en-US" altLang="ja-JP" sz="2215" dirty="0"/>
                  <a:t>, </a:t>
                </a:r>
                <a:r>
                  <a:rPr lang="mr-IN" altLang="ja-JP" sz="2215" dirty="0">
                    <a:ea typeface="Cambria Math" charset="0"/>
                    <a:cs typeface="Cambria Math" charset="0"/>
                  </a:rPr>
                  <a:t> </a:t>
                </a:r>
                <a14:m>
                  <m:oMath xmlns:m="http://schemas.openxmlformats.org/officeDocument/2006/math">
                    <m:f>
                      <m:fPr>
                        <m:ctrlPr>
                          <a:rPr lang="mr-IN" altLang="ja-JP" sz="2215" i="1">
                            <a:latin typeface="Cambria Math" panose="02040503050406030204" pitchFamily="18" charset="0"/>
                            <a:ea typeface="Cambria Math" charset="0"/>
                            <a:cs typeface="Cambria Math" charset="0"/>
                          </a:rPr>
                        </m:ctrlPr>
                      </m:fPr>
                      <m:num>
                        <m:r>
                          <a:rPr lang="mr-IN" altLang="ja-JP" sz="2215" i="1">
                            <a:latin typeface="Cambria Math" charset="0"/>
                            <a:ea typeface="Cambria Math" charset="0"/>
                            <a:cs typeface="Cambria Math" charset="0"/>
                          </a:rPr>
                          <m:t>𝜎</m:t>
                        </m:r>
                      </m:num>
                      <m:den>
                        <m:rad>
                          <m:radPr>
                            <m:degHide m:val="on"/>
                            <m:ctrlPr>
                              <a:rPr lang="mr-IN" altLang="ja-JP" sz="2215" i="1">
                                <a:latin typeface="Cambria Math" panose="02040503050406030204" pitchFamily="18" charset="0"/>
                                <a:ea typeface="Cambria Math" charset="0"/>
                                <a:cs typeface="Cambria Math" charset="0"/>
                              </a:rPr>
                            </m:ctrlPr>
                          </m:radPr>
                          <m:deg/>
                          <m:e>
                            <m:r>
                              <a:rPr lang="en-US" altLang="ja-JP" sz="2215" i="1">
                                <a:latin typeface="Cambria Math" charset="0"/>
                                <a:ea typeface="Cambria Math" charset="0"/>
                                <a:cs typeface="Cambria Math" charset="0"/>
                              </a:rPr>
                              <m:t>𝑛</m:t>
                            </m:r>
                          </m:e>
                        </m:rad>
                      </m:den>
                    </m:f>
                    <m:r>
                      <a:rPr lang="en-US" altLang="ja-JP" sz="2215" i="1">
                        <a:latin typeface="Cambria Math" charset="0"/>
                        <a:ea typeface="Cambria Math" charset="0"/>
                        <a:cs typeface="Cambria Math" charset="0"/>
                      </a:rPr>
                      <m:t>=8</m:t>
                    </m:r>
                  </m:oMath>
                </a14:m>
                <a:endParaRPr lang="ja-JP" altLang="en-US" sz="2215" dirty="0"/>
              </a:p>
              <a:p>
                <a:r>
                  <a:rPr lang="en-US" altLang="ja-JP" sz="2215" dirty="0"/>
                  <a:t> </a:t>
                </a:r>
                <a:endParaRPr lang="ja-JP" altLang="en-US" sz="2215"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054217" y="2877117"/>
                <a:ext cx="2186624" cy="920958"/>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p:cNvSpPr txBox="1"/>
          <p:nvPr/>
        </p:nvSpPr>
        <p:spPr>
          <a:xfrm>
            <a:off x="6553789" y="2982662"/>
            <a:ext cx="2170787" cy="433196"/>
          </a:xfrm>
          <a:prstGeom prst="rect">
            <a:avLst/>
          </a:prstGeom>
          <a:noFill/>
        </p:spPr>
        <p:txBody>
          <a:bodyPr wrap="none" rtlCol="0">
            <a:spAutoFit/>
          </a:bodyPr>
          <a:lstStyle/>
          <a:p>
            <a:r>
              <a:rPr lang="ja-JP" altLang="en-US" sz="2215" dirty="0">
                <a:latin typeface="メイリオ" panose="020B0604030504040204" pitchFamily="50" charset="-128"/>
                <a:ea typeface="メイリオ" panose="020B0604030504040204" pitchFamily="50" charset="-128"/>
              </a:rPr>
              <a:t>が分かっている</a:t>
            </a:r>
            <a:endParaRPr kumimoji="1" lang="ja-JP" altLang="en-US" sz="2215"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046FD41D-4339-47BE-B7F9-999D6B86071A}"/>
              </a:ext>
            </a:extLst>
          </p:cNvPr>
          <p:cNvSpPr/>
          <p:nvPr/>
        </p:nvSpPr>
        <p:spPr>
          <a:xfrm>
            <a:off x="3902203" y="1411344"/>
            <a:ext cx="4387595" cy="1191950"/>
          </a:xfrm>
          <a:prstGeom prst="rect">
            <a:avLst/>
          </a:prstGeom>
          <a:no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2" name="円/楕円 11">
            <a:extLst>
              <a:ext uri="{FF2B5EF4-FFF2-40B4-BE49-F238E27FC236}">
                <a16:creationId xmlns:a16="http://schemas.microsoft.com/office/drawing/2014/main" id="{22C8AB33-AC0A-1645-975A-982C43FB152D}"/>
              </a:ext>
            </a:extLst>
          </p:cNvPr>
          <p:cNvSpPr/>
          <p:nvPr/>
        </p:nvSpPr>
        <p:spPr bwMode="auto">
          <a:xfrm>
            <a:off x="6096000" y="1411344"/>
            <a:ext cx="457789" cy="599040"/>
          </a:xfrm>
          <a:prstGeom prst="ellipse">
            <a:avLst/>
          </a:prstGeom>
          <a:solidFill>
            <a:schemeClr val="accent6">
              <a:lumMod val="20000"/>
              <a:lumOff val="80000"/>
              <a:alpha val="3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7" name="円/楕円 16">
            <a:extLst>
              <a:ext uri="{FF2B5EF4-FFF2-40B4-BE49-F238E27FC236}">
                <a16:creationId xmlns:a16="http://schemas.microsoft.com/office/drawing/2014/main" id="{F1202109-E318-F64F-9D8F-2C9C20200CCD}"/>
              </a:ext>
            </a:extLst>
          </p:cNvPr>
          <p:cNvSpPr/>
          <p:nvPr/>
        </p:nvSpPr>
        <p:spPr bwMode="auto">
          <a:xfrm>
            <a:off x="5876659" y="1889272"/>
            <a:ext cx="457789" cy="599040"/>
          </a:xfrm>
          <a:prstGeom prst="ellipse">
            <a:avLst/>
          </a:prstGeom>
          <a:solidFill>
            <a:schemeClr val="accent6">
              <a:lumMod val="20000"/>
              <a:lumOff val="80000"/>
              <a:alpha val="3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285991869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 </a:t>
            </a:r>
            <a:r>
              <a:rPr kumimoji="1" lang="en-US" altLang="ja-JP" b="1" dirty="0"/>
              <a:t>95%</a:t>
            </a:r>
            <a:r>
              <a:rPr kumimoji="1" lang="ja-JP" altLang="en-US" b="1" dirty="0"/>
              <a:t>の中央をカバーする区間</a:t>
            </a:r>
          </a:p>
        </p:txBody>
      </p:sp>
      <mc:AlternateContent xmlns:mc="http://schemas.openxmlformats.org/markup-compatibility/2006" xmlns:a14="http://schemas.microsoft.com/office/drawing/2010/main">
        <mc:Choice Requires="a14">
          <p:sp>
            <p:nvSpPr>
              <p:cNvPr id="6" name="正方形/長方形 5"/>
              <p:cNvSpPr/>
              <p:nvPr/>
            </p:nvSpPr>
            <p:spPr>
              <a:xfrm>
                <a:off x="3990786" y="1517506"/>
                <a:ext cx="4060961" cy="938462"/>
              </a:xfrm>
              <a:prstGeom prst="rect">
                <a:avLst/>
              </a:prstGeom>
            </p:spPr>
            <p:txBody>
              <a:bodyPr wrap="square">
                <a:spAutoFit/>
              </a:bodyPr>
              <a:lstStyle/>
              <a:p>
                <a14:m>
                  <m:oMath xmlns:m="http://schemas.openxmlformats.org/officeDocument/2006/math">
                    <m:r>
                      <a:rPr lang="en-US" altLang="ja-JP" sz="2954" i="1" smtClean="0">
                        <a:latin typeface="Cambria Math" panose="02040503050406030204" pitchFamily="18" charset="0"/>
                        <a:ea typeface="メイリオ" panose="020B0604030504040204" pitchFamily="50" charset="-128"/>
                      </a:rPr>
                      <m:t>−</m:t>
                    </m:r>
                    <m:r>
                      <a:rPr lang="en-US" altLang="ja-JP" sz="2954" i="1">
                        <a:latin typeface="Cambria Math" charset="0"/>
                        <a:ea typeface="メイリオ" panose="020B0604030504040204" pitchFamily="50" charset="-128"/>
                      </a:rPr>
                      <m:t>1.96</m:t>
                    </m:r>
                  </m:oMath>
                </a14:m>
                <a:r>
                  <a:rPr lang="en-US" altLang="ja-JP" sz="2954" dirty="0">
                    <a:latin typeface="メイリオ" panose="020B0604030504040204" pitchFamily="50" charset="-128"/>
                    <a:ea typeface="メイリオ" panose="020B0604030504040204" pitchFamily="50" charset="-128"/>
                  </a:rPr>
                  <a:t>&lt;</a:t>
                </a:r>
                <a14:m>
                  <m:oMath xmlns:m="http://schemas.openxmlformats.org/officeDocument/2006/math">
                    <m:f>
                      <m:fPr>
                        <m:ctrlPr>
                          <a:rPr lang="mr-IN" altLang="ja-JP" sz="2954" i="1">
                            <a:latin typeface="Cambria Math" panose="02040503050406030204" pitchFamily="18" charset="0"/>
                            <a:ea typeface="メイリオ" panose="020B0604030504040204" pitchFamily="50" charset="-128"/>
                          </a:rPr>
                        </m:ctrlPr>
                      </m:fPr>
                      <m:num>
                        <m:acc>
                          <m:accPr>
                            <m:chr m:val="̅"/>
                            <m:ctrlPr>
                              <a:rPr lang="mr-IN" altLang="ja-JP" sz="2954" i="1">
                                <a:latin typeface="Cambria Math" panose="02040503050406030204" pitchFamily="18" charset="0"/>
                                <a:ea typeface="メイリオ" panose="020B0604030504040204" pitchFamily="50" charset="-128"/>
                              </a:rPr>
                            </m:ctrlPr>
                          </m:accPr>
                          <m:e>
                            <m:r>
                              <a:rPr lang="en-US" altLang="ja-JP" sz="2954" b="0" i="1" smtClean="0">
                                <a:latin typeface="Cambria Math" panose="02040503050406030204" pitchFamily="18" charset="0"/>
                                <a:ea typeface="メイリオ" panose="020B0604030504040204" pitchFamily="50" charset="-128"/>
                              </a:rPr>
                              <m:t>𝑥</m:t>
                            </m:r>
                          </m:e>
                        </m:acc>
                        <m:r>
                          <a:rPr lang="en-US" altLang="ja-JP" sz="2954" i="1">
                            <a:latin typeface="Cambria Math" charset="0"/>
                            <a:ea typeface="メイリオ" panose="020B0604030504040204" pitchFamily="50" charset="-128"/>
                          </a:rPr>
                          <m:t>−</m:t>
                        </m:r>
                        <m:r>
                          <a:rPr lang="en-US" altLang="ja-JP" sz="2954" i="1">
                            <a:latin typeface="Cambria Math" charset="0"/>
                            <a:ea typeface="Cambria Math" charset="0"/>
                            <a:cs typeface="Cambria Math" charset="0"/>
                          </a:rPr>
                          <m:t>𝜇</m:t>
                        </m:r>
                      </m:num>
                      <m:den>
                        <m:f>
                          <m:fPr>
                            <m:ctrlPr>
                              <a:rPr lang="mr-IN" altLang="ja-JP" sz="2954" i="1">
                                <a:latin typeface="Cambria Math" panose="02040503050406030204" pitchFamily="18" charset="0"/>
                                <a:ea typeface="Cambria Math" charset="0"/>
                                <a:cs typeface="Cambria Math" charset="0"/>
                              </a:rPr>
                            </m:ctrlPr>
                          </m:fPr>
                          <m:num>
                            <m:r>
                              <a:rPr lang="mr-IN" altLang="ja-JP" sz="2954" i="1">
                                <a:latin typeface="Cambria Math" charset="0"/>
                                <a:ea typeface="Cambria Math" charset="0"/>
                                <a:cs typeface="Cambria Math" charset="0"/>
                              </a:rPr>
                              <m:t>𝜎</m:t>
                            </m:r>
                          </m:num>
                          <m:den>
                            <m:rad>
                              <m:radPr>
                                <m:degHide m:val="on"/>
                                <m:ctrlPr>
                                  <a:rPr lang="mr-IN" altLang="ja-JP" sz="2954" i="1">
                                    <a:latin typeface="Cambria Math" panose="02040503050406030204" pitchFamily="18" charset="0"/>
                                    <a:ea typeface="Cambria Math" charset="0"/>
                                    <a:cs typeface="Cambria Math" charset="0"/>
                                  </a:rPr>
                                </m:ctrlPr>
                              </m:radPr>
                              <m:deg/>
                              <m:e>
                                <m:r>
                                  <a:rPr lang="en-US" altLang="ja-JP" sz="2954" i="1">
                                    <a:latin typeface="Cambria Math" charset="0"/>
                                    <a:ea typeface="Cambria Math" charset="0"/>
                                    <a:cs typeface="Cambria Math" charset="0"/>
                                  </a:rPr>
                                  <m:t>𝑛</m:t>
                                </m:r>
                              </m:e>
                            </m:rad>
                          </m:den>
                        </m:f>
                      </m:den>
                    </m:f>
                  </m:oMath>
                </a14:m>
                <a:r>
                  <a:rPr lang="en-US" altLang="ja-JP" sz="2954" dirty="0">
                    <a:latin typeface="メイリオ" panose="020B0604030504040204" pitchFamily="50" charset="-128"/>
                    <a:ea typeface="メイリオ" panose="020B0604030504040204" pitchFamily="50" charset="-128"/>
                  </a:rPr>
                  <a:t>&lt;</a:t>
                </a:r>
                <a:r>
                  <a:rPr lang="en-US" altLang="ja-JP" sz="2954" dirty="0">
                    <a:ea typeface="メイリオ" panose="020B0604030504040204" pitchFamily="50" charset="-128"/>
                  </a:rPr>
                  <a:t> </a:t>
                </a:r>
                <a14:m>
                  <m:oMath xmlns:m="http://schemas.openxmlformats.org/officeDocument/2006/math">
                    <m:r>
                      <a:rPr lang="en-US" altLang="ja-JP" sz="2954" i="1">
                        <a:latin typeface="Cambria Math" charset="0"/>
                        <a:ea typeface="メイリオ" panose="020B0604030504040204" pitchFamily="50" charset="-128"/>
                      </a:rPr>
                      <m:t>1.96</m:t>
                    </m:r>
                  </m:oMath>
                </a14:m>
                <a:endParaRPr lang="ja-JP" altLang="en-US" sz="2954" dirty="0"/>
              </a:p>
            </p:txBody>
          </p:sp>
        </mc:Choice>
        <mc:Fallback xmlns="">
          <p:sp>
            <p:nvSpPr>
              <p:cNvPr id="6" name="正方形/長方形 5"/>
              <p:cNvSpPr>
                <a:spLocks noRot="1" noChangeAspect="1" noMove="1" noResize="1" noEditPoints="1" noAdjustHandles="1" noChangeArrowheads="1" noChangeShapeType="1" noTextEdit="1"/>
              </p:cNvSpPr>
              <p:nvPr/>
            </p:nvSpPr>
            <p:spPr>
              <a:xfrm>
                <a:off x="3990786" y="1517506"/>
                <a:ext cx="4060961" cy="93846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054216" y="2877117"/>
                <a:ext cx="2186625" cy="920958"/>
              </a:xfrm>
              <a:prstGeom prst="rect">
                <a:avLst/>
              </a:prstGeom>
            </p:spPr>
            <p:txBody>
              <a:bodyPr wrap="none">
                <a:spAutoFit/>
              </a:bodyPr>
              <a:lstStyle/>
              <a:p>
                <a14:m>
                  <m:oMath xmlns:m="http://schemas.openxmlformats.org/officeDocument/2006/math">
                    <m:r>
                      <a:rPr lang="ja-JP" altLang="en-US" sz="2215" i="1" smtClean="0">
                        <a:latin typeface="Cambria Math" charset="0"/>
                        <a:ea typeface="Cambria Math" charset="0"/>
                        <a:cs typeface="Cambria Math" charset="0"/>
                      </a:rPr>
                      <m:t>𝜇</m:t>
                    </m:r>
                    <m:r>
                      <a:rPr lang="en-US" altLang="ja-JP" sz="2215">
                        <a:latin typeface="Cambria Math" charset="0"/>
                        <a:ea typeface="Cambria Math" charset="0"/>
                        <a:cs typeface="Cambria Math" charset="0"/>
                      </a:rPr>
                      <m:t>=50</m:t>
                    </m:r>
                    <m:r>
                      <a:rPr lang="en-US" altLang="ja-JP" sz="2215">
                        <a:latin typeface="Cambria Math" panose="02040503050406030204" pitchFamily="18" charset="0"/>
                        <a:ea typeface="Cambria Math" charset="0"/>
                        <a:cs typeface="Cambria Math" charset="0"/>
                      </a:rPr>
                      <m:t>0</m:t>
                    </m:r>
                  </m:oMath>
                </a14:m>
                <a:r>
                  <a:rPr lang="en-US" altLang="ja-JP" sz="2215" dirty="0"/>
                  <a:t>, </a:t>
                </a:r>
                <a:r>
                  <a:rPr lang="mr-IN" altLang="ja-JP" sz="2215" dirty="0">
                    <a:ea typeface="Cambria Math" charset="0"/>
                    <a:cs typeface="Cambria Math" charset="0"/>
                  </a:rPr>
                  <a:t> </a:t>
                </a:r>
                <a14:m>
                  <m:oMath xmlns:m="http://schemas.openxmlformats.org/officeDocument/2006/math">
                    <m:f>
                      <m:fPr>
                        <m:ctrlPr>
                          <a:rPr lang="mr-IN" altLang="ja-JP" sz="2215" i="1">
                            <a:latin typeface="Cambria Math" panose="02040503050406030204" pitchFamily="18" charset="0"/>
                            <a:ea typeface="Cambria Math" charset="0"/>
                            <a:cs typeface="Cambria Math" charset="0"/>
                          </a:rPr>
                        </m:ctrlPr>
                      </m:fPr>
                      <m:num>
                        <m:r>
                          <a:rPr lang="mr-IN" altLang="ja-JP" sz="2215" i="1">
                            <a:latin typeface="Cambria Math" charset="0"/>
                            <a:ea typeface="Cambria Math" charset="0"/>
                            <a:cs typeface="Cambria Math" charset="0"/>
                          </a:rPr>
                          <m:t>𝜎</m:t>
                        </m:r>
                      </m:num>
                      <m:den>
                        <m:rad>
                          <m:radPr>
                            <m:degHide m:val="on"/>
                            <m:ctrlPr>
                              <a:rPr lang="mr-IN" altLang="ja-JP" sz="2215" i="1">
                                <a:latin typeface="Cambria Math" panose="02040503050406030204" pitchFamily="18" charset="0"/>
                                <a:ea typeface="Cambria Math" charset="0"/>
                                <a:cs typeface="Cambria Math" charset="0"/>
                              </a:rPr>
                            </m:ctrlPr>
                          </m:radPr>
                          <m:deg/>
                          <m:e>
                            <m:r>
                              <a:rPr lang="en-US" altLang="ja-JP" sz="2215" i="1">
                                <a:latin typeface="Cambria Math" charset="0"/>
                                <a:ea typeface="Cambria Math" charset="0"/>
                                <a:cs typeface="Cambria Math" charset="0"/>
                              </a:rPr>
                              <m:t>𝑛</m:t>
                            </m:r>
                          </m:e>
                        </m:rad>
                      </m:den>
                    </m:f>
                    <m:r>
                      <a:rPr lang="en-US" altLang="ja-JP" sz="2215" b="0" i="0" smtClean="0">
                        <a:latin typeface="Cambria Math" panose="02040503050406030204" pitchFamily="18" charset="0"/>
                        <a:ea typeface="Cambria Math" charset="0"/>
                        <a:cs typeface="Cambria Math" charset="0"/>
                      </a:rPr>
                      <m:t>=</m:t>
                    </m:r>
                    <m:r>
                      <a:rPr lang="en-US" altLang="ja-JP" sz="2215" i="1">
                        <a:latin typeface="Cambria Math" charset="0"/>
                        <a:ea typeface="Cambria Math" charset="0"/>
                        <a:cs typeface="Cambria Math" charset="0"/>
                      </a:rPr>
                      <m:t>8</m:t>
                    </m:r>
                  </m:oMath>
                </a14:m>
                <a:endParaRPr lang="ja-JP" altLang="en-US" sz="2215" dirty="0"/>
              </a:p>
              <a:p>
                <a:r>
                  <a:rPr lang="en-US" altLang="ja-JP" sz="2215" dirty="0"/>
                  <a:t> </a:t>
                </a:r>
                <a:endParaRPr lang="ja-JP" altLang="en-US" sz="2215"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054216" y="2877117"/>
                <a:ext cx="2186625" cy="920958"/>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p:cNvSpPr txBox="1"/>
          <p:nvPr/>
        </p:nvSpPr>
        <p:spPr>
          <a:xfrm>
            <a:off x="6553789" y="2982662"/>
            <a:ext cx="2170787" cy="433196"/>
          </a:xfrm>
          <a:prstGeom prst="rect">
            <a:avLst/>
          </a:prstGeom>
          <a:noFill/>
        </p:spPr>
        <p:txBody>
          <a:bodyPr wrap="none" rtlCol="0">
            <a:spAutoFit/>
          </a:bodyPr>
          <a:lstStyle/>
          <a:p>
            <a:r>
              <a:rPr lang="ja-JP" altLang="en-US" sz="2215" dirty="0">
                <a:latin typeface="メイリオ" panose="020B0604030504040204" pitchFamily="50" charset="-128"/>
                <a:ea typeface="メイリオ" panose="020B0604030504040204" pitchFamily="50" charset="-128"/>
              </a:rPr>
              <a:t>が分かっている</a:t>
            </a:r>
            <a:endParaRPr kumimoji="1" lang="ja-JP" altLang="en-US" sz="2215"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046FD41D-4339-47BE-B7F9-999D6B86071A}"/>
              </a:ext>
            </a:extLst>
          </p:cNvPr>
          <p:cNvSpPr/>
          <p:nvPr/>
        </p:nvSpPr>
        <p:spPr>
          <a:xfrm>
            <a:off x="3902203" y="1411344"/>
            <a:ext cx="4387595" cy="1191950"/>
          </a:xfrm>
          <a:prstGeom prst="rect">
            <a:avLst/>
          </a:prstGeom>
          <a:no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C8D413C-57BD-C441-8ACB-537E4103BC4D}"/>
                  </a:ext>
                </a:extLst>
              </p:cNvPr>
              <p:cNvSpPr/>
              <p:nvPr/>
            </p:nvSpPr>
            <p:spPr>
              <a:xfrm>
                <a:off x="5045768" y="3646525"/>
                <a:ext cx="3228833" cy="7396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i="1" smtClean="0">
                          <a:latin typeface="Cambria Math" panose="02040503050406030204" pitchFamily="18" charset="0"/>
                          <a:ea typeface="メイリオ" panose="020B0604030504040204" pitchFamily="50" charset="-128"/>
                        </a:rPr>
                        <m:t>−</m:t>
                      </m:r>
                      <m:r>
                        <a:rPr lang="en-US" altLang="ja-JP" sz="2215" i="1">
                          <a:latin typeface="Cambria Math" charset="0"/>
                          <a:ea typeface="メイリオ" panose="020B0604030504040204" pitchFamily="50" charset="-128"/>
                        </a:rPr>
                        <m:t>1.96</m:t>
                      </m:r>
                      <m:r>
                        <a:rPr lang="en-US" altLang="ja-JP" sz="2215">
                          <a:latin typeface="Cambria Math" panose="02040503050406030204" pitchFamily="18" charset="0"/>
                          <a:ea typeface="メイリオ" panose="020B0604030504040204" pitchFamily="50" charset="-128"/>
                        </a:rPr>
                        <m:t>&lt;</m:t>
                      </m:r>
                      <m:f>
                        <m:fPr>
                          <m:ctrlPr>
                            <a:rPr lang="mr-IN" altLang="ja-JP" sz="2215" i="1">
                              <a:latin typeface="Cambria Math" panose="02040503050406030204" pitchFamily="18" charset="0"/>
                              <a:ea typeface="メイリオ" panose="020B0604030504040204" pitchFamily="50" charset="-128"/>
                            </a:rPr>
                          </m:ctrlPr>
                        </m:fPr>
                        <m:num>
                          <m:acc>
                            <m:accPr>
                              <m:chr m:val="̅"/>
                              <m:ctrlPr>
                                <a:rPr lang="mr-IN" altLang="ja-JP" sz="2215" i="1">
                                  <a:latin typeface="Cambria Math" panose="02040503050406030204" pitchFamily="18" charset="0"/>
                                  <a:ea typeface="メイリオ" panose="020B0604030504040204" pitchFamily="50" charset="-128"/>
                                </a:rPr>
                              </m:ctrlPr>
                            </m:accPr>
                            <m:e>
                              <m:r>
                                <a:rPr lang="en-US" altLang="ja-JP" sz="2215" b="0" i="1" smtClean="0">
                                  <a:latin typeface="Cambria Math" panose="02040503050406030204" pitchFamily="18" charset="0"/>
                                  <a:ea typeface="メイリオ" panose="020B0604030504040204" pitchFamily="50" charset="-128"/>
                                </a:rPr>
                                <m:t>𝑥</m:t>
                              </m:r>
                            </m:e>
                          </m:acc>
                          <m:r>
                            <a:rPr lang="en-US" altLang="ja-JP" sz="2215" i="1">
                              <a:latin typeface="Cambria Math" charset="0"/>
                              <a:ea typeface="メイリオ" panose="020B0604030504040204" pitchFamily="50" charset="-128"/>
                            </a:rPr>
                            <m:t>−50</m:t>
                          </m:r>
                          <m:r>
                            <a:rPr lang="en-US" altLang="ja-JP" sz="2215" i="1">
                              <a:latin typeface="Cambria Math" panose="02040503050406030204" pitchFamily="18" charset="0"/>
                              <a:ea typeface="メイリオ" panose="020B0604030504040204" pitchFamily="50" charset="-128"/>
                            </a:rPr>
                            <m:t>0</m:t>
                          </m:r>
                        </m:num>
                        <m:den>
                          <m:r>
                            <a:rPr lang="en-US" altLang="ja-JP" sz="2215" i="1">
                              <a:latin typeface="Cambria Math" charset="0"/>
                              <a:ea typeface="Cambria Math" charset="0"/>
                              <a:cs typeface="Cambria Math" charset="0"/>
                            </a:rPr>
                            <m:t>8</m:t>
                          </m:r>
                        </m:den>
                      </m:f>
                      <m:r>
                        <a:rPr lang="en-US" altLang="ja-JP" sz="2215">
                          <a:latin typeface="Cambria Math" panose="02040503050406030204" pitchFamily="18" charset="0"/>
                          <a:ea typeface="Cambria Math" charset="0"/>
                          <a:cs typeface="Cambria Math" charset="0"/>
                        </a:rPr>
                        <m:t>&lt;</m:t>
                      </m:r>
                      <m:r>
                        <a:rPr lang="en-US" altLang="ja-JP" sz="2215" i="1">
                          <a:latin typeface="Cambria Math" charset="0"/>
                          <a:ea typeface="メイリオ" panose="020B0604030504040204" pitchFamily="50" charset="-128"/>
                        </a:rPr>
                        <m:t>1.96</m:t>
                      </m:r>
                    </m:oMath>
                  </m:oMathPara>
                </a14:m>
                <a:endParaRPr lang="ja-JP" altLang="en-US" sz="2215" dirty="0"/>
              </a:p>
            </p:txBody>
          </p:sp>
        </mc:Choice>
        <mc:Fallback xmlns="">
          <p:sp>
            <p:nvSpPr>
              <p:cNvPr id="11" name="正方形/長方形 10">
                <a:extLst>
                  <a:ext uri="{FF2B5EF4-FFF2-40B4-BE49-F238E27FC236}">
                    <a16:creationId xmlns:a16="http://schemas.microsoft.com/office/drawing/2014/main" id="{CC8D413C-57BD-C441-8ACB-537E4103BC4D}"/>
                  </a:ext>
                </a:extLst>
              </p:cNvPr>
              <p:cNvSpPr>
                <a:spLocks noRot="1" noChangeAspect="1" noMove="1" noResize="1" noEditPoints="1" noAdjustHandles="1" noChangeArrowheads="1" noChangeShapeType="1" noTextEdit="1"/>
              </p:cNvSpPr>
              <p:nvPr/>
            </p:nvSpPr>
            <p:spPr>
              <a:xfrm>
                <a:off x="5045768" y="3646525"/>
                <a:ext cx="3228833" cy="739626"/>
              </a:xfrm>
              <a:prstGeom prst="rect">
                <a:avLst/>
              </a:prstGeom>
              <a:blipFill>
                <a:blip r:embed="rId4"/>
                <a:stretch>
                  <a:fillRect b="-5085"/>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82829CF3-C6D3-B44C-8705-F93CAE5E526A}"/>
              </a:ext>
            </a:extLst>
          </p:cNvPr>
          <p:cNvCxnSpPr/>
          <p:nvPr/>
        </p:nvCxnSpPr>
        <p:spPr bwMode="auto">
          <a:xfrm>
            <a:off x="2606976" y="4038600"/>
            <a:ext cx="1642289" cy="0"/>
          </a:xfrm>
          <a:prstGeom prst="straightConnector1">
            <a:avLst/>
          </a:prstGeom>
          <a:solidFill>
            <a:schemeClr val="accent1"/>
          </a:solidFill>
          <a:ln w="50800" cap="flat" cmpd="sng" algn="ctr">
            <a:solidFill>
              <a:schemeClr val="tx1"/>
            </a:solidFill>
            <a:prstDash val="solid"/>
            <a:round/>
            <a:headEnd type="triangle"/>
            <a:tailEnd type="triangle"/>
          </a:ln>
          <a:effectLst/>
        </p:spPr>
      </p:cxnSp>
      <p:sp>
        <p:nvSpPr>
          <p:cNvPr id="19" name="円/楕円 18">
            <a:extLst>
              <a:ext uri="{FF2B5EF4-FFF2-40B4-BE49-F238E27FC236}">
                <a16:creationId xmlns:a16="http://schemas.microsoft.com/office/drawing/2014/main" id="{C1AA3B48-E69A-644E-A923-DDE46927B82A}"/>
              </a:ext>
            </a:extLst>
          </p:cNvPr>
          <p:cNvSpPr/>
          <p:nvPr/>
        </p:nvSpPr>
        <p:spPr bwMode="auto">
          <a:xfrm>
            <a:off x="6096000" y="1411344"/>
            <a:ext cx="457789" cy="599040"/>
          </a:xfrm>
          <a:prstGeom prst="ellipse">
            <a:avLst/>
          </a:prstGeom>
          <a:solidFill>
            <a:schemeClr val="accent6">
              <a:lumMod val="20000"/>
              <a:lumOff val="80000"/>
              <a:alpha val="3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 name="円/楕円 19">
            <a:extLst>
              <a:ext uri="{FF2B5EF4-FFF2-40B4-BE49-F238E27FC236}">
                <a16:creationId xmlns:a16="http://schemas.microsoft.com/office/drawing/2014/main" id="{45C846C8-53D4-8A45-81C8-A006E324BE19}"/>
              </a:ext>
            </a:extLst>
          </p:cNvPr>
          <p:cNvSpPr/>
          <p:nvPr/>
        </p:nvSpPr>
        <p:spPr bwMode="auto">
          <a:xfrm>
            <a:off x="5876659" y="1889272"/>
            <a:ext cx="457789" cy="599040"/>
          </a:xfrm>
          <a:prstGeom prst="ellipse">
            <a:avLst/>
          </a:prstGeom>
          <a:solidFill>
            <a:schemeClr val="accent6">
              <a:lumMod val="20000"/>
              <a:lumOff val="80000"/>
              <a:alpha val="3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3980393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5213BB-E31E-7147-8425-67FCD8D93F40}"/>
              </a:ext>
            </a:extLst>
          </p:cNvPr>
          <p:cNvSpPr>
            <a:spLocks noGrp="1"/>
          </p:cNvSpPr>
          <p:nvPr>
            <p:ph type="title"/>
          </p:nvPr>
        </p:nvSpPr>
        <p:spPr/>
        <p:txBody>
          <a:bodyPr/>
          <a:lstStyle/>
          <a:p>
            <a:r>
              <a:rPr lang="ja-JP" altLang="en-US" b="1"/>
              <a:t>無作為抽出の重要性</a:t>
            </a:r>
            <a:endParaRPr kumimoji="1" lang="ja-JP" altLang="en-US"/>
          </a:p>
        </p:txBody>
      </p:sp>
      <p:pic>
        <p:nvPicPr>
          <p:cNvPr id="4" name="図 3">
            <a:extLst>
              <a:ext uri="{FF2B5EF4-FFF2-40B4-BE49-F238E27FC236}">
                <a16:creationId xmlns:a16="http://schemas.microsoft.com/office/drawing/2014/main" id="{AAD86F2E-2A64-4E45-A8C7-B727185B2159}"/>
              </a:ext>
            </a:extLst>
          </p:cNvPr>
          <p:cNvPicPr>
            <a:picLocks noChangeAspect="1"/>
          </p:cNvPicPr>
          <p:nvPr/>
        </p:nvPicPr>
        <p:blipFill>
          <a:blip r:embed="rId3"/>
          <a:stretch>
            <a:fillRect/>
          </a:stretch>
        </p:blipFill>
        <p:spPr>
          <a:xfrm>
            <a:off x="1859573" y="1556237"/>
            <a:ext cx="8535866" cy="4700954"/>
          </a:xfrm>
          <a:prstGeom prst="rect">
            <a:avLst/>
          </a:prstGeom>
        </p:spPr>
      </p:pic>
      <p:sp>
        <p:nvSpPr>
          <p:cNvPr id="11" name="正方形/長方形 10">
            <a:extLst>
              <a:ext uri="{FF2B5EF4-FFF2-40B4-BE49-F238E27FC236}">
                <a16:creationId xmlns:a16="http://schemas.microsoft.com/office/drawing/2014/main" id="{4040744C-3CFC-1E4E-AE47-139DA91CE680}"/>
              </a:ext>
            </a:extLst>
          </p:cNvPr>
          <p:cNvSpPr/>
          <p:nvPr/>
        </p:nvSpPr>
        <p:spPr>
          <a:xfrm>
            <a:off x="5338794" y="3804907"/>
            <a:ext cx="1125042" cy="95721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46"/>
              <a:t>１万匹</a:t>
            </a:r>
            <a:endParaRPr kumimoji="1" lang="ja-JP" altLang="en-US" sz="1846"/>
          </a:p>
        </p:txBody>
      </p:sp>
    </p:spTree>
    <p:extLst>
      <p:ext uri="{BB962C8B-B14F-4D97-AF65-F5344CB8AC3E}">
        <p14:creationId xmlns:p14="http://schemas.microsoft.com/office/powerpoint/2010/main" val="15405068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 </a:t>
            </a:r>
            <a:r>
              <a:rPr kumimoji="1" lang="en-US" altLang="ja-JP" b="1" dirty="0"/>
              <a:t>95%</a:t>
            </a:r>
            <a:r>
              <a:rPr kumimoji="1" lang="ja-JP" altLang="en-US" b="1" dirty="0"/>
              <a:t>の中央をカバーする区間</a:t>
            </a:r>
          </a:p>
        </p:txBody>
      </p:sp>
      <mc:AlternateContent xmlns:mc="http://schemas.openxmlformats.org/markup-compatibility/2006" xmlns:a14="http://schemas.microsoft.com/office/drawing/2010/main">
        <mc:Choice Requires="a14">
          <p:sp>
            <p:nvSpPr>
              <p:cNvPr id="6" name="正方形/長方形 5"/>
              <p:cNvSpPr/>
              <p:nvPr/>
            </p:nvSpPr>
            <p:spPr>
              <a:xfrm>
                <a:off x="3990786" y="1517506"/>
                <a:ext cx="4060961" cy="938462"/>
              </a:xfrm>
              <a:prstGeom prst="rect">
                <a:avLst/>
              </a:prstGeom>
            </p:spPr>
            <p:txBody>
              <a:bodyPr wrap="square">
                <a:spAutoFit/>
              </a:bodyPr>
              <a:lstStyle/>
              <a:p>
                <a14:m>
                  <m:oMath xmlns:m="http://schemas.openxmlformats.org/officeDocument/2006/math">
                    <m:r>
                      <a:rPr lang="en-US" altLang="ja-JP" sz="2954" i="1" smtClean="0">
                        <a:latin typeface="Cambria Math" panose="02040503050406030204" pitchFamily="18" charset="0"/>
                        <a:ea typeface="メイリオ" panose="020B0604030504040204" pitchFamily="50" charset="-128"/>
                      </a:rPr>
                      <m:t>−</m:t>
                    </m:r>
                    <m:r>
                      <a:rPr lang="en-US" altLang="ja-JP" sz="2954" i="1">
                        <a:latin typeface="Cambria Math" charset="0"/>
                        <a:ea typeface="メイリオ" panose="020B0604030504040204" pitchFamily="50" charset="-128"/>
                      </a:rPr>
                      <m:t>1.96</m:t>
                    </m:r>
                  </m:oMath>
                </a14:m>
                <a:r>
                  <a:rPr lang="en-US" altLang="ja-JP" sz="2954" dirty="0">
                    <a:latin typeface="メイリオ" panose="020B0604030504040204" pitchFamily="50" charset="-128"/>
                    <a:ea typeface="メイリオ" panose="020B0604030504040204" pitchFamily="50" charset="-128"/>
                  </a:rPr>
                  <a:t>&lt;</a:t>
                </a:r>
                <a14:m>
                  <m:oMath xmlns:m="http://schemas.openxmlformats.org/officeDocument/2006/math">
                    <m:f>
                      <m:fPr>
                        <m:ctrlPr>
                          <a:rPr lang="mr-IN" altLang="ja-JP" sz="2954" i="1">
                            <a:latin typeface="Cambria Math" panose="02040503050406030204" pitchFamily="18" charset="0"/>
                            <a:ea typeface="メイリオ" panose="020B0604030504040204" pitchFamily="50" charset="-128"/>
                          </a:rPr>
                        </m:ctrlPr>
                      </m:fPr>
                      <m:num>
                        <m:acc>
                          <m:accPr>
                            <m:chr m:val="̅"/>
                            <m:ctrlPr>
                              <a:rPr lang="mr-IN" altLang="ja-JP" sz="2954" i="1">
                                <a:latin typeface="Cambria Math" panose="02040503050406030204" pitchFamily="18" charset="0"/>
                                <a:ea typeface="メイリオ" panose="020B0604030504040204" pitchFamily="50" charset="-128"/>
                              </a:rPr>
                            </m:ctrlPr>
                          </m:accPr>
                          <m:e>
                            <m:r>
                              <a:rPr lang="en-US" altLang="ja-JP" sz="2954" b="0" i="1" smtClean="0">
                                <a:latin typeface="Cambria Math" panose="02040503050406030204" pitchFamily="18" charset="0"/>
                                <a:ea typeface="メイリオ" panose="020B0604030504040204" pitchFamily="50" charset="-128"/>
                              </a:rPr>
                              <m:t>𝑥</m:t>
                            </m:r>
                          </m:e>
                        </m:acc>
                        <m:r>
                          <a:rPr lang="en-US" altLang="ja-JP" sz="2954" i="1">
                            <a:latin typeface="Cambria Math" charset="0"/>
                            <a:ea typeface="メイリオ" panose="020B0604030504040204" pitchFamily="50" charset="-128"/>
                          </a:rPr>
                          <m:t>−</m:t>
                        </m:r>
                        <m:r>
                          <a:rPr lang="en-US" altLang="ja-JP" sz="2954" i="1">
                            <a:latin typeface="Cambria Math" charset="0"/>
                            <a:ea typeface="Cambria Math" charset="0"/>
                            <a:cs typeface="Cambria Math" charset="0"/>
                          </a:rPr>
                          <m:t>𝜇</m:t>
                        </m:r>
                      </m:num>
                      <m:den>
                        <m:f>
                          <m:fPr>
                            <m:ctrlPr>
                              <a:rPr lang="mr-IN" altLang="ja-JP" sz="2954" i="1">
                                <a:latin typeface="Cambria Math" panose="02040503050406030204" pitchFamily="18" charset="0"/>
                                <a:ea typeface="Cambria Math" charset="0"/>
                                <a:cs typeface="Cambria Math" charset="0"/>
                              </a:rPr>
                            </m:ctrlPr>
                          </m:fPr>
                          <m:num>
                            <m:r>
                              <a:rPr lang="mr-IN" altLang="ja-JP" sz="2954" i="1">
                                <a:latin typeface="Cambria Math" charset="0"/>
                                <a:ea typeface="Cambria Math" charset="0"/>
                                <a:cs typeface="Cambria Math" charset="0"/>
                              </a:rPr>
                              <m:t>𝜎</m:t>
                            </m:r>
                          </m:num>
                          <m:den>
                            <m:rad>
                              <m:radPr>
                                <m:degHide m:val="on"/>
                                <m:ctrlPr>
                                  <a:rPr lang="mr-IN" altLang="ja-JP" sz="2954" i="1">
                                    <a:latin typeface="Cambria Math" panose="02040503050406030204" pitchFamily="18" charset="0"/>
                                    <a:ea typeface="Cambria Math" charset="0"/>
                                    <a:cs typeface="Cambria Math" charset="0"/>
                                  </a:rPr>
                                </m:ctrlPr>
                              </m:radPr>
                              <m:deg/>
                              <m:e>
                                <m:r>
                                  <a:rPr lang="en-US" altLang="ja-JP" sz="2954" i="1">
                                    <a:latin typeface="Cambria Math" charset="0"/>
                                    <a:ea typeface="Cambria Math" charset="0"/>
                                    <a:cs typeface="Cambria Math" charset="0"/>
                                  </a:rPr>
                                  <m:t>𝑛</m:t>
                                </m:r>
                              </m:e>
                            </m:rad>
                          </m:den>
                        </m:f>
                      </m:den>
                    </m:f>
                  </m:oMath>
                </a14:m>
                <a:r>
                  <a:rPr lang="en-US" altLang="ja-JP" sz="2954" dirty="0">
                    <a:latin typeface="メイリオ" panose="020B0604030504040204" pitchFamily="50" charset="-128"/>
                    <a:ea typeface="メイリオ" panose="020B0604030504040204" pitchFamily="50" charset="-128"/>
                  </a:rPr>
                  <a:t>&lt;</a:t>
                </a:r>
                <a:r>
                  <a:rPr lang="en-US" altLang="ja-JP" sz="2954" dirty="0">
                    <a:ea typeface="メイリオ" panose="020B0604030504040204" pitchFamily="50" charset="-128"/>
                  </a:rPr>
                  <a:t> </a:t>
                </a:r>
                <a14:m>
                  <m:oMath xmlns:m="http://schemas.openxmlformats.org/officeDocument/2006/math">
                    <m:r>
                      <a:rPr lang="en-US" altLang="ja-JP" sz="2954" i="1">
                        <a:latin typeface="Cambria Math" charset="0"/>
                        <a:ea typeface="メイリオ" panose="020B0604030504040204" pitchFamily="50" charset="-128"/>
                      </a:rPr>
                      <m:t>1.96</m:t>
                    </m:r>
                  </m:oMath>
                </a14:m>
                <a:endParaRPr lang="ja-JP" altLang="en-US" sz="2954" dirty="0"/>
              </a:p>
            </p:txBody>
          </p:sp>
        </mc:Choice>
        <mc:Fallback xmlns="">
          <p:sp>
            <p:nvSpPr>
              <p:cNvPr id="6" name="正方形/長方形 5"/>
              <p:cNvSpPr>
                <a:spLocks noRot="1" noChangeAspect="1" noMove="1" noResize="1" noEditPoints="1" noAdjustHandles="1" noChangeArrowheads="1" noChangeShapeType="1" noTextEdit="1"/>
              </p:cNvSpPr>
              <p:nvPr/>
            </p:nvSpPr>
            <p:spPr>
              <a:xfrm>
                <a:off x="3990786" y="1517506"/>
                <a:ext cx="4060961" cy="93846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054217" y="2877117"/>
                <a:ext cx="2186624" cy="920958"/>
              </a:xfrm>
              <a:prstGeom prst="rect">
                <a:avLst/>
              </a:prstGeom>
            </p:spPr>
            <p:txBody>
              <a:bodyPr wrap="none">
                <a:spAutoFit/>
              </a:bodyPr>
              <a:lstStyle/>
              <a:p>
                <a14:m>
                  <m:oMath xmlns:m="http://schemas.openxmlformats.org/officeDocument/2006/math">
                    <m:r>
                      <a:rPr lang="ja-JP" altLang="en-US" sz="2215" i="1">
                        <a:latin typeface="Cambria Math" charset="0"/>
                        <a:ea typeface="Cambria Math" charset="0"/>
                        <a:cs typeface="Cambria Math" charset="0"/>
                      </a:rPr>
                      <m:t>𝜇</m:t>
                    </m:r>
                    <m:r>
                      <a:rPr lang="en-US" altLang="ja-JP" sz="2215">
                        <a:latin typeface="Cambria Math" charset="0"/>
                        <a:ea typeface="Cambria Math" charset="0"/>
                        <a:cs typeface="Cambria Math" charset="0"/>
                      </a:rPr>
                      <m:t>=50</m:t>
                    </m:r>
                    <m:r>
                      <a:rPr lang="en-US" altLang="ja-JP" sz="2215">
                        <a:latin typeface="Cambria Math" panose="02040503050406030204" pitchFamily="18" charset="0"/>
                        <a:ea typeface="Cambria Math" charset="0"/>
                        <a:cs typeface="Cambria Math" charset="0"/>
                      </a:rPr>
                      <m:t>0</m:t>
                    </m:r>
                  </m:oMath>
                </a14:m>
                <a:r>
                  <a:rPr lang="en-US" altLang="ja-JP" sz="2215" dirty="0"/>
                  <a:t>, </a:t>
                </a:r>
                <a:r>
                  <a:rPr lang="mr-IN" altLang="ja-JP" sz="2215" dirty="0">
                    <a:ea typeface="Cambria Math" charset="0"/>
                    <a:cs typeface="Cambria Math" charset="0"/>
                  </a:rPr>
                  <a:t> </a:t>
                </a:r>
                <a14:m>
                  <m:oMath xmlns:m="http://schemas.openxmlformats.org/officeDocument/2006/math">
                    <m:f>
                      <m:fPr>
                        <m:ctrlPr>
                          <a:rPr lang="mr-IN" altLang="ja-JP" sz="2215" i="1">
                            <a:latin typeface="Cambria Math" panose="02040503050406030204" pitchFamily="18" charset="0"/>
                            <a:ea typeface="Cambria Math" charset="0"/>
                            <a:cs typeface="Cambria Math" charset="0"/>
                          </a:rPr>
                        </m:ctrlPr>
                      </m:fPr>
                      <m:num>
                        <m:r>
                          <a:rPr lang="mr-IN" altLang="ja-JP" sz="2215" i="1">
                            <a:latin typeface="Cambria Math" charset="0"/>
                            <a:ea typeface="Cambria Math" charset="0"/>
                            <a:cs typeface="Cambria Math" charset="0"/>
                          </a:rPr>
                          <m:t>𝜎</m:t>
                        </m:r>
                      </m:num>
                      <m:den>
                        <m:rad>
                          <m:radPr>
                            <m:degHide m:val="on"/>
                            <m:ctrlPr>
                              <a:rPr lang="mr-IN" altLang="ja-JP" sz="2215" i="1">
                                <a:latin typeface="Cambria Math" panose="02040503050406030204" pitchFamily="18" charset="0"/>
                                <a:ea typeface="Cambria Math" charset="0"/>
                                <a:cs typeface="Cambria Math" charset="0"/>
                              </a:rPr>
                            </m:ctrlPr>
                          </m:radPr>
                          <m:deg/>
                          <m:e>
                            <m:r>
                              <a:rPr lang="en-US" altLang="ja-JP" sz="2215" i="1">
                                <a:latin typeface="Cambria Math" charset="0"/>
                                <a:ea typeface="Cambria Math" charset="0"/>
                                <a:cs typeface="Cambria Math" charset="0"/>
                              </a:rPr>
                              <m:t>𝑛</m:t>
                            </m:r>
                          </m:e>
                        </m:rad>
                      </m:den>
                    </m:f>
                    <m:r>
                      <a:rPr lang="en-US" altLang="ja-JP" sz="2215" i="1">
                        <a:latin typeface="Cambria Math" charset="0"/>
                        <a:ea typeface="Cambria Math" charset="0"/>
                        <a:cs typeface="Cambria Math" charset="0"/>
                      </a:rPr>
                      <m:t>=8</m:t>
                    </m:r>
                  </m:oMath>
                </a14:m>
                <a:endParaRPr lang="ja-JP" altLang="en-US" sz="2215" dirty="0"/>
              </a:p>
              <a:p>
                <a:r>
                  <a:rPr lang="en-US" altLang="ja-JP" sz="2215" dirty="0"/>
                  <a:t> </a:t>
                </a:r>
                <a:endParaRPr lang="ja-JP" altLang="en-US" sz="2215"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054217" y="2877117"/>
                <a:ext cx="2186624" cy="920958"/>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p:cNvSpPr txBox="1"/>
          <p:nvPr/>
        </p:nvSpPr>
        <p:spPr>
          <a:xfrm>
            <a:off x="6553789" y="2982662"/>
            <a:ext cx="2170787" cy="433196"/>
          </a:xfrm>
          <a:prstGeom prst="rect">
            <a:avLst/>
          </a:prstGeom>
          <a:noFill/>
        </p:spPr>
        <p:txBody>
          <a:bodyPr wrap="none" rtlCol="0">
            <a:spAutoFit/>
          </a:bodyPr>
          <a:lstStyle/>
          <a:p>
            <a:r>
              <a:rPr lang="ja-JP" altLang="en-US" sz="2215" dirty="0">
                <a:latin typeface="メイリオ" panose="020B0604030504040204" pitchFamily="50" charset="-128"/>
                <a:ea typeface="メイリオ" panose="020B0604030504040204" pitchFamily="50" charset="-128"/>
              </a:rPr>
              <a:t>が分かっている</a:t>
            </a:r>
            <a:endParaRPr kumimoji="1" lang="ja-JP" altLang="en-US" sz="2215"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046FD41D-4339-47BE-B7F9-999D6B86071A}"/>
              </a:ext>
            </a:extLst>
          </p:cNvPr>
          <p:cNvSpPr/>
          <p:nvPr/>
        </p:nvSpPr>
        <p:spPr>
          <a:xfrm>
            <a:off x="3902203" y="1411344"/>
            <a:ext cx="4387595" cy="1191950"/>
          </a:xfrm>
          <a:prstGeom prst="rect">
            <a:avLst/>
          </a:prstGeom>
          <a:no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C8D413C-57BD-C441-8ACB-537E4103BC4D}"/>
                  </a:ext>
                </a:extLst>
              </p:cNvPr>
              <p:cNvSpPr/>
              <p:nvPr/>
            </p:nvSpPr>
            <p:spPr>
              <a:xfrm>
                <a:off x="5045768" y="3646525"/>
                <a:ext cx="3228833" cy="7396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i="1" smtClean="0">
                          <a:latin typeface="Cambria Math" panose="02040503050406030204" pitchFamily="18" charset="0"/>
                          <a:ea typeface="メイリオ" panose="020B0604030504040204" pitchFamily="50" charset="-128"/>
                        </a:rPr>
                        <m:t>−</m:t>
                      </m:r>
                      <m:r>
                        <a:rPr lang="en-US" altLang="ja-JP" sz="2215" i="1">
                          <a:latin typeface="Cambria Math" charset="0"/>
                          <a:ea typeface="メイリオ" panose="020B0604030504040204" pitchFamily="50" charset="-128"/>
                        </a:rPr>
                        <m:t>1.96</m:t>
                      </m:r>
                      <m:r>
                        <a:rPr lang="en-US" altLang="ja-JP" sz="2215">
                          <a:latin typeface="Cambria Math" panose="02040503050406030204" pitchFamily="18" charset="0"/>
                          <a:ea typeface="メイリオ" panose="020B0604030504040204" pitchFamily="50" charset="-128"/>
                        </a:rPr>
                        <m:t>&lt;</m:t>
                      </m:r>
                      <m:f>
                        <m:fPr>
                          <m:ctrlPr>
                            <a:rPr lang="mr-IN" altLang="ja-JP" sz="2215" i="1">
                              <a:latin typeface="Cambria Math" panose="02040503050406030204" pitchFamily="18" charset="0"/>
                              <a:ea typeface="メイリオ" panose="020B0604030504040204" pitchFamily="50" charset="-128"/>
                            </a:rPr>
                          </m:ctrlPr>
                        </m:fPr>
                        <m:num>
                          <m:acc>
                            <m:accPr>
                              <m:chr m:val="̅"/>
                              <m:ctrlPr>
                                <a:rPr lang="mr-IN" altLang="ja-JP" sz="2215" i="1">
                                  <a:latin typeface="Cambria Math" panose="02040503050406030204" pitchFamily="18" charset="0"/>
                                  <a:ea typeface="メイリオ" panose="020B0604030504040204" pitchFamily="50" charset="-128"/>
                                </a:rPr>
                              </m:ctrlPr>
                            </m:accPr>
                            <m:e>
                              <m:r>
                                <a:rPr lang="en-US" altLang="ja-JP" sz="2215" b="0" i="1" smtClean="0">
                                  <a:latin typeface="Cambria Math" panose="02040503050406030204" pitchFamily="18" charset="0"/>
                                  <a:ea typeface="メイリオ" panose="020B0604030504040204" pitchFamily="50" charset="-128"/>
                                </a:rPr>
                                <m:t>𝑥</m:t>
                              </m:r>
                            </m:e>
                          </m:acc>
                          <m:r>
                            <a:rPr lang="en-US" altLang="ja-JP" sz="2215" i="1">
                              <a:latin typeface="Cambria Math" charset="0"/>
                              <a:ea typeface="メイリオ" panose="020B0604030504040204" pitchFamily="50" charset="-128"/>
                            </a:rPr>
                            <m:t>−50</m:t>
                          </m:r>
                          <m:r>
                            <a:rPr lang="en-US" altLang="ja-JP" sz="2215" i="1">
                              <a:latin typeface="Cambria Math" panose="02040503050406030204" pitchFamily="18" charset="0"/>
                              <a:ea typeface="メイリオ" panose="020B0604030504040204" pitchFamily="50" charset="-128"/>
                            </a:rPr>
                            <m:t>0</m:t>
                          </m:r>
                        </m:num>
                        <m:den>
                          <m:r>
                            <a:rPr lang="en-US" altLang="ja-JP" sz="2215" i="1">
                              <a:latin typeface="Cambria Math" charset="0"/>
                              <a:ea typeface="Cambria Math" charset="0"/>
                              <a:cs typeface="Cambria Math" charset="0"/>
                            </a:rPr>
                            <m:t>8</m:t>
                          </m:r>
                        </m:den>
                      </m:f>
                      <m:r>
                        <a:rPr lang="en-US" altLang="ja-JP" sz="2215">
                          <a:latin typeface="Cambria Math" panose="02040503050406030204" pitchFamily="18" charset="0"/>
                          <a:ea typeface="Cambria Math" charset="0"/>
                          <a:cs typeface="Cambria Math" charset="0"/>
                        </a:rPr>
                        <m:t>&lt;</m:t>
                      </m:r>
                      <m:r>
                        <a:rPr lang="en-US" altLang="ja-JP" sz="2215" i="1">
                          <a:latin typeface="Cambria Math" charset="0"/>
                          <a:ea typeface="メイリオ" panose="020B0604030504040204" pitchFamily="50" charset="-128"/>
                        </a:rPr>
                        <m:t>1.96</m:t>
                      </m:r>
                    </m:oMath>
                  </m:oMathPara>
                </a14:m>
                <a:endParaRPr lang="ja-JP" altLang="en-US" sz="2215" dirty="0"/>
              </a:p>
            </p:txBody>
          </p:sp>
        </mc:Choice>
        <mc:Fallback xmlns="">
          <p:sp>
            <p:nvSpPr>
              <p:cNvPr id="11" name="正方形/長方形 10">
                <a:extLst>
                  <a:ext uri="{FF2B5EF4-FFF2-40B4-BE49-F238E27FC236}">
                    <a16:creationId xmlns:a16="http://schemas.microsoft.com/office/drawing/2014/main" id="{CC8D413C-57BD-C441-8ACB-537E4103BC4D}"/>
                  </a:ext>
                </a:extLst>
              </p:cNvPr>
              <p:cNvSpPr>
                <a:spLocks noRot="1" noChangeAspect="1" noMove="1" noResize="1" noEditPoints="1" noAdjustHandles="1" noChangeArrowheads="1" noChangeShapeType="1" noTextEdit="1"/>
              </p:cNvSpPr>
              <p:nvPr/>
            </p:nvSpPr>
            <p:spPr>
              <a:xfrm>
                <a:off x="5045768" y="3646525"/>
                <a:ext cx="3228833" cy="739626"/>
              </a:xfrm>
              <a:prstGeom prst="rect">
                <a:avLst/>
              </a:prstGeom>
              <a:blipFill>
                <a:blip r:embed="rId4"/>
                <a:stretch>
                  <a:fillRect b="-5085"/>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24FC17F1-CB05-3644-81B8-0E066F0C4B85}"/>
              </a:ext>
            </a:extLst>
          </p:cNvPr>
          <p:cNvCxnSpPr/>
          <p:nvPr/>
        </p:nvCxnSpPr>
        <p:spPr bwMode="auto">
          <a:xfrm>
            <a:off x="2606976" y="4038600"/>
            <a:ext cx="1642289" cy="0"/>
          </a:xfrm>
          <a:prstGeom prst="straightConnector1">
            <a:avLst/>
          </a:prstGeom>
          <a:solidFill>
            <a:schemeClr val="accent1"/>
          </a:solidFill>
          <a:ln w="50800" cap="flat" cmpd="sng" algn="ctr">
            <a:solidFill>
              <a:schemeClr val="tx1"/>
            </a:solidFill>
            <a:prstDash val="solid"/>
            <a:round/>
            <a:headEnd type="triangle"/>
            <a:tailEnd type="triangle"/>
          </a:ln>
          <a:effectLst/>
        </p:spPr>
      </p:cxnSp>
      <p:cxnSp>
        <p:nvCxnSpPr>
          <p:cNvPr id="18" name="直線矢印コネクタ 17">
            <a:extLst>
              <a:ext uri="{FF2B5EF4-FFF2-40B4-BE49-F238E27FC236}">
                <a16:creationId xmlns:a16="http://schemas.microsoft.com/office/drawing/2014/main" id="{E41AE594-FAF9-B844-826B-CD721359B61F}"/>
              </a:ext>
            </a:extLst>
          </p:cNvPr>
          <p:cNvCxnSpPr/>
          <p:nvPr/>
        </p:nvCxnSpPr>
        <p:spPr bwMode="auto">
          <a:xfrm>
            <a:off x="2606976" y="4876800"/>
            <a:ext cx="1642289" cy="0"/>
          </a:xfrm>
          <a:prstGeom prst="straightConnector1">
            <a:avLst/>
          </a:prstGeom>
          <a:solidFill>
            <a:schemeClr val="accent1"/>
          </a:solidFill>
          <a:ln w="50800"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721FE9ED-5081-9547-8A63-4B3731240503}"/>
                  </a:ext>
                </a:extLst>
              </p:cNvPr>
              <p:cNvSpPr/>
              <p:nvPr/>
            </p:nvSpPr>
            <p:spPr>
              <a:xfrm>
                <a:off x="4461689" y="4671554"/>
                <a:ext cx="4547655" cy="4331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i="1" smtClean="0">
                          <a:latin typeface="Cambria Math" charset="0"/>
                          <a:ea typeface="メイリオ" panose="020B0604030504040204" pitchFamily="50" charset="-128"/>
                        </a:rPr>
                        <m:t>500−1.96</m:t>
                      </m:r>
                      <m:r>
                        <a:rPr lang="en-US" altLang="ja-JP" sz="2215" i="1">
                          <a:latin typeface="Cambria Math" charset="0"/>
                          <a:ea typeface="Cambria Math" charset="0"/>
                          <a:cs typeface="Cambria Math" charset="0"/>
                        </a:rPr>
                        <m:t>×8</m:t>
                      </m:r>
                      <m:r>
                        <a:rPr lang="en-US" altLang="ja-JP" sz="2215">
                          <a:latin typeface="Cambria Math" panose="02040503050406030204" pitchFamily="18" charset="0"/>
                          <a:ea typeface="Cambria Math" charset="0"/>
                          <a:cs typeface="Cambria Math" charset="0"/>
                        </a:rPr>
                        <m:t>&lt;</m:t>
                      </m:r>
                      <m:acc>
                        <m:accPr>
                          <m:chr m:val="̅"/>
                          <m:ctrlPr>
                            <a:rPr lang="en-US" altLang="ja-JP" sz="2215" i="1" dirty="0">
                              <a:latin typeface="Cambria Math" panose="02040503050406030204" pitchFamily="18" charset="0"/>
                              <a:ea typeface="メイリオ" panose="020B0604030504040204" pitchFamily="50" charset="-128"/>
                            </a:rPr>
                          </m:ctrlPr>
                        </m:accPr>
                        <m:e>
                          <m:r>
                            <a:rPr lang="en-US" altLang="ja-JP" sz="2215" b="0" i="1" dirty="0" smtClean="0">
                              <a:latin typeface="Cambria Math" panose="02040503050406030204" pitchFamily="18" charset="0"/>
                              <a:ea typeface="メイリオ" panose="020B0604030504040204" pitchFamily="50" charset="-128"/>
                            </a:rPr>
                            <m:t>𝑥</m:t>
                          </m:r>
                        </m:e>
                      </m:acc>
                      <m:r>
                        <a:rPr lang="en-US" altLang="ja-JP" sz="2215" dirty="0">
                          <a:latin typeface="Cambria Math" panose="02040503050406030204" pitchFamily="18" charset="0"/>
                          <a:ea typeface="メイリオ" panose="020B0604030504040204" pitchFamily="50" charset="-128"/>
                        </a:rPr>
                        <m:t>&lt;</m:t>
                      </m:r>
                      <m:r>
                        <a:rPr lang="en-US" altLang="ja-JP" sz="2215" i="1">
                          <a:latin typeface="Cambria Math" charset="0"/>
                          <a:ea typeface="メイリオ" panose="020B0604030504040204" pitchFamily="50" charset="-128"/>
                        </a:rPr>
                        <m:t>500+1.96</m:t>
                      </m:r>
                      <m:r>
                        <a:rPr lang="en-US" altLang="ja-JP" sz="2215" i="1">
                          <a:latin typeface="Cambria Math" charset="0"/>
                          <a:ea typeface="Cambria Math" charset="0"/>
                          <a:cs typeface="Cambria Math" charset="0"/>
                        </a:rPr>
                        <m:t>×8</m:t>
                      </m:r>
                    </m:oMath>
                  </m:oMathPara>
                </a14:m>
                <a:endParaRPr lang="ja-JP" altLang="en-US" sz="2215" dirty="0"/>
              </a:p>
            </p:txBody>
          </p:sp>
        </mc:Choice>
        <mc:Fallback xmlns="">
          <p:sp>
            <p:nvSpPr>
              <p:cNvPr id="19" name="正方形/長方形 18">
                <a:extLst>
                  <a:ext uri="{FF2B5EF4-FFF2-40B4-BE49-F238E27FC236}">
                    <a16:creationId xmlns:a16="http://schemas.microsoft.com/office/drawing/2014/main" id="{721FE9ED-5081-9547-8A63-4B3731240503}"/>
                  </a:ext>
                </a:extLst>
              </p:cNvPr>
              <p:cNvSpPr>
                <a:spLocks noRot="1" noChangeAspect="1" noMove="1" noResize="1" noEditPoints="1" noAdjustHandles="1" noChangeArrowheads="1" noChangeShapeType="1" noTextEdit="1"/>
              </p:cNvSpPr>
              <p:nvPr/>
            </p:nvSpPr>
            <p:spPr>
              <a:xfrm>
                <a:off x="4461689" y="4671554"/>
                <a:ext cx="4547655" cy="433196"/>
              </a:xfrm>
              <a:prstGeom prst="rect">
                <a:avLst/>
              </a:prstGeom>
              <a:blipFill>
                <a:blip r:embed="rId5"/>
                <a:stretch>
                  <a:fillRect/>
                </a:stretch>
              </a:blipFill>
            </p:spPr>
            <p:txBody>
              <a:bodyPr/>
              <a:lstStyle/>
              <a:p>
                <a:r>
                  <a:rPr lang="ja-JP" altLang="en-US">
                    <a:noFill/>
                  </a:rPr>
                  <a:t> </a:t>
                </a:r>
              </a:p>
            </p:txBody>
          </p:sp>
        </mc:Fallback>
      </mc:AlternateContent>
      <p:sp>
        <p:nvSpPr>
          <p:cNvPr id="20" name="円/楕円 19">
            <a:extLst>
              <a:ext uri="{FF2B5EF4-FFF2-40B4-BE49-F238E27FC236}">
                <a16:creationId xmlns:a16="http://schemas.microsoft.com/office/drawing/2014/main" id="{5EA3EDF4-7EAB-D74C-B51A-06C2620820D6}"/>
              </a:ext>
            </a:extLst>
          </p:cNvPr>
          <p:cNvSpPr/>
          <p:nvPr/>
        </p:nvSpPr>
        <p:spPr bwMode="auto">
          <a:xfrm>
            <a:off x="6096000" y="1411344"/>
            <a:ext cx="457789" cy="599040"/>
          </a:xfrm>
          <a:prstGeom prst="ellipse">
            <a:avLst/>
          </a:prstGeom>
          <a:solidFill>
            <a:schemeClr val="accent6">
              <a:lumMod val="20000"/>
              <a:lumOff val="80000"/>
              <a:alpha val="3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 name="円/楕円 20">
            <a:extLst>
              <a:ext uri="{FF2B5EF4-FFF2-40B4-BE49-F238E27FC236}">
                <a16:creationId xmlns:a16="http://schemas.microsoft.com/office/drawing/2014/main" id="{1686D66A-C705-4A4A-B76F-8A990A3B91F7}"/>
              </a:ext>
            </a:extLst>
          </p:cNvPr>
          <p:cNvSpPr/>
          <p:nvPr/>
        </p:nvSpPr>
        <p:spPr bwMode="auto">
          <a:xfrm>
            <a:off x="5876659" y="1889272"/>
            <a:ext cx="457789" cy="599040"/>
          </a:xfrm>
          <a:prstGeom prst="ellipse">
            <a:avLst/>
          </a:prstGeom>
          <a:solidFill>
            <a:schemeClr val="accent6">
              <a:lumMod val="20000"/>
              <a:lumOff val="80000"/>
              <a:alpha val="3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35501089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 </a:t>
            </a:r>
            <a:r>
              <a:rPr kumimoji="1" lang="en-US" altLang="ja-JP" b="1" dirty="0"/>
              <a:t>95%</a:t>
            </a:r>
            <a:r>
              <a:rPr kumimoji="1" lang="ja-JP" altLang="en-US" b="1" dirty="0"/>
              <a:t>の中央をカバーする区間</a:t>
            </a:r>
          </a:p>
        </p:txBody>
      </p:sp>
      <mc:AlternateContent xmlns:mc="http://schemas.openxmlformats.org/markup-compatibility/2006" xmlns:a14="http://schemas.microsoft.com/office/drawing/2010/main">
        <mc:Choice Requires="a14">
          <p:sp>
            <p:nvSpPr>
              <p:cNvPr id="6" name="正方形/長方形 5"/>
              <p:cNvSpPr/>
              <p:nvPr/>
            </p:nvSpPr>
            <p:spPr>
              <a:xfrm>
                <a:off x="3990786" y="1517506"/>
                <a:ext cx="4060961" cy="938462"/>
              </a:xfrm>
              <a:prstGeom prst="rect">
                <a:avLst/>
              </a:prstGeom>
            </p:spPr>
            <p:txBody>
              <a:bodyPr wrap="square">
                <a:spAutoFit/>
              </a:bodyPr>
              <a:lstStyle/>
              <a:p>
                <a14:m>
                  <m:oMath xmlns:m="http://schemas.openxmlformats.org/officeDocument/2006/math">
                    <m:r>
                      <a:rPr lang="en-US" altLang="ja-JP" sz="2954" i="1" smtClean="0">
                        <a:latin typeface="Cambria Math" panose="02040503050406030204" pitchFamily="18" charset="0"/>
                        <a:ea typeface="メイリオ" panose="020B0604030504040204" pitchFamily="50" charset="-128"/>
                      </a:rPr>
                      <m:t>−</m:t>
                    </m:r>
                    <m:r>
                      <a:rPr lang="en-US" altLang="ja-JP" sz="2954" i="1">
                        <a:latin typeface="Cambria Math" charset="0"/>
                        <a:ea typeface="メイリオ" panose="020B0604030504040204" pitchFamily="50" charset="-128"/>
                      </a:rPr>
                      <m:t>1.96</m:t>
                    </m:r>
                  </m:oMath>
                </a14:m>
                <a:r>
                  <a:rPr lang="en-US" altLang="ja-JP" sz="2954" dirty="0">
                    <a:latin typeface="メイリオ" panose="020B0604030504040204" pitchFamily="50" charset="-128"/>
                    <a:ea typeface="メイリオ" panose="020B0604030504040204" pitchFamily="50" charset="-128"/>
                  </a:rPr>
                  <a:t>&lt;</a:t>
                </a:r>
                <a14:m>
                  <m:oMath xmlns:m="http://schemas.openxmlformats.org/officeDocument/2006/math">
                    <m:f>
                      <m:fPr>
                        <m:ctrlPr>
                          <a:rPr lang="mr-IN" altLang="ja-JP" sz="2954" i="1">
                            <a:latin typeface="Cambria Math" panose="02040503050406030204" pitchFamily="18" charset="0"/>
                            <a:ea typeface="メイリオ" panose="020B0604030504040204" pitchFamily="50" charset="-128"/>
                          </a:rPr>
                        </m:ctrlPr>
                      </m:fPr>
                      <m:num>
                        <m:acc>
                          <m:accPr>
                            <m:chr m:val="̅"/>
                            <m:ctrlPr>
                              <a:rPr lang="mr-IN" altLang="ja-JP" sz="2954" i="1">
                                <a:latin typeface="Cambria Math" panose="02040503050406030204" pitchFamily="18" charset="0"/>
                                <a:ea typeface="メイリオ" panose="020B0604030504040204" pitchFamily="50" charset="-128"/>
                              </a:rPr>
                            </m:ctrlPr>
                          </m:accPr>
                          <m:e>
                            <m:r>
                              <a:rPr lang="en-US" altLang="ja-JP" sz="2954" b="0" i="1" smtClean="0">
                                <a:latin typeface="Cambria Math" panose="02040503050406030204" pitchFamily="18" charset="0"/>
                                <a:ea typeface="メイリオ" panose="020B0604030504040204" pitchFamily="50" charset="-128"/>
                              </a:rPr>
                              <m:t>𝑥</m:t>
                            </m:r>
                          </m:e>
                        </m:acc>
                        <m:r>
                          <a:rPr lang="en-US" altLang="ja-JP" sz="2954" i="1">
                            <a:latin typeface="Cambria Math" charset="0"/>
                            <a:ea typeface="メイリオ" panose="020B0604030504040204" pitchFamily="50" charset="-128"/>
                          </a:rPr>
                          <m:t>−</m:t>
                        </m:r>
                        <m:r>
                          <a:rPr lang="en-US" altLang="ja-JP" sz="2954" i="1">
                            <a:latin typeface="Cambria Math" charset="0"/>
                            <a:ea typeface="Cambria Math" charset="0"/>
                            <a:cs typeface="Cambria Math" charset="0"/>
                          </a:rPr>
                          <m:t>𝜇</m:t>
                        </m:r>
                      </m:num>
                      <m:den>
                        <m:f>
                          <m:fPr>
                            <m:ctrlPr>
                              <a:rPr lang="mr-IN" altLang="ja-JP" sz="2954" i="1">
                                <a:latin typeface="Cambria Math" panose="02040503050406030204" pitchFamily="18" charset="0"/>
                                <a:ea typeface="Cambria Math" charset="0"/>
                                <a:cs typeface="Cambria Math" charset="0"/>
                              </a:rPr>
                            </m:ctrlPr>
                          </m:fPr>
                          <m:num>
                            <m:r>
                              <a:rPr lang="mr-IN" altLang="ja-JP" sz="2954" i="1">
                                <a:latin typeface="Cambria Math" charset="0"/>
                                <a:ea typeface="Cambria Math" charset="0"/>
                                <a:cs typeface="Cambria Math" charset="0"/>
                              </a:rPr>
                              <m:t>𝜎</m:t>
                            </m:r>
                          </m:num>
                          <m:den>
                            <m:rad>
                              <m:radPr>
                                <m:degHide m:val="on"/>
                                <m:ctrlPr>
                                  <a:rPr lang="mr-IN" altLang="ja-JP" sz="2954" i="1">
                                    <a:latin typeface="Cambria Math" panose="02040503050406030204" pitchFamily="18" charset="0"/>
                                    <a:ea typeface="Cambria Math" charset="0"/>
                                    <a:cs typeface="Cambria Math" charset="0"/>
                                  </a:rPr>
                                </m:ctrlPr>
                              </m:radPr>
                              <m:deg/>
                              <m:e>
                                <m:r>
                                  <a:rPr lang="en-US" altLang="ja-JP" sz="2954" i="1">
                                    <a:latin typeface="Cambria Math" charset="0"/>
                                    <a:ea typeface="Cambria Math" charset="0"/>
                                    <a:cs typeface="Cambria Math" charset="0"/>
                                  </a:rPr>
                                  <m:t>𝑛</m:t>
                                </m:r>
                              </m:e>
                            </m:rad>
                          </m:den>
                        </m:f>
                      </m:den>
                    </m:f>
                  </m:oMath>
                </a14:m>
                <a:r>
                  <a:rPr lang="en-US" altLang="ja-JP" sz="2954" dirty="0">
                    <a:latin typeface="メイリオ" panose="020B0604030504040204" pitchFamily="50" charset="-128"/>
                    <a:ea typeface="メイリオ" panose="020B0604030504040204" pitchFamily="50" charset="-128"/>
                  </a:rPr>
                  <a:t>&lt;</a:t>
                </a:r>
                <a:r>
                  <a:rPr lang="en-US" altLang="ja-JP" sz="2954" dirty="0">
                    <a:ea typeface="メイリオ" panose="020B0604030504040204" pitchFamily="50" charset="-128"/>
                  </a:rPr>
                  <a:t> </a:t>
                </a:r>
                <a14:m>
                  <m:oMath xmlns:m="http://schemas.openxmlformats.org/officeDocument/2006/math">
                    <m:r>
                      <a:rPr lang="en-US" altLang="ja-JP" sz="2954" i="1">
                        <a:latin typeface="Cambria Math" charset="0"/>
                        <a:ea typeface="メイリオ" panose="020B0604030504040204" pitchFamily="50" charset="-128"/>
                      </a:rPr>
                      <m:t>1.96</m:t>
                    </m:r>
                  </m:oMath>
                </a14:m>
                <a:endParaRPr lang="ja-JP" altLang="en-US" sz="2954" dirty="0"/>
              </a:p>
            </p:txBody>
          </p:sp>
        </mc:Choice>
        <mc:Fallback xmlns="">
          <p:sp>
            <p:nvSpPr>
              <p:cNvPr id="6" name="正方形/長方形 5"/>
              <p:cNvSpPr>
                <a:spLocks noRot="1" noChangeAspect="1" noMove="1" noResize="1" noEditPoints="1" noAdjustHandles="1" noChangeArrowheads="1" noChangeShapeType="1" noTextEdit="1"/>
              </p:cNvSpPr>
              <p:nvPr/>
            </p:nvSpPr>
            <p:spPr>
              <a:xfrm>
                <a:off x="3990786" y="1517506"/>
                <a:ext cx="4060961" cy="93846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054217" y="2877117"/>
                <a:ext cx="2186624" cy="920958"/>
              </a:xfrm>
              <a:prstGeom prst="rect">
                <a:avLst/>
              </a:prstGeom>
            </p:spPr>
            <p:txBody>
              <a:bodyPr wrap="none">
                <a:spAutoFit/>
              </a:bodyPr>
              <a:lstStyle/>
              <a:p>
                <a14:m>
                  <m:oMath xmlns:m="http://schemas.openxmlformats.org/officeDocument/2006/math">
                    <m:r>
                      <a:rPr lang="ja-JP" altLang="en-US" sz="2215" i="1">
                        <a:latin typeface="Cambria Math" charset="0"/>
                        <a:ea typeface="Cambria Math" charset="0"/>
                        <a:cs typeface="Cambria Math" charset="0"/>
                      </a:rPr>
                      <m:t>𝜇</m:t>
                    </m:r>
                    <m:r>
                      <a:rPr lang="en-US" altLang="ja-JP" sz="2215">
                        <a:latin typeface="Cambria Math" charset="0"/>
                        <a:ea typeface="Cambria Math" charset="0"/>
                        <a:cs typeface="Cambria Math" charset="0"/>
                      </a:rPr>
                      <m:t>=50</m:t>
                    </m:r>
                    <m:r>
                      <a:rPr lang="en-US" altLang="ja-JP" sz="2215">
                        <a:latin typeface="Cambria Math" panose="02040503050406030204" pitchFamily="18" charset="0"/>
                        <a:ea typeface="Cambria Math" charset="0"/>
                        <a:cs typeface="Cambria Math" charset="0"/>
                      </a:rPr>
                      <m:t>0</m:t>
                    </m:r>
                  </m:oMath>
                </a14:m>
                <a:r>
                  <a:rPr lang="en-US" altLang="ja-JP" sz="2215" dirty="0"/>
                  <a:t>, </a:t>
                </a:r>
                <a:r>
                  <a:rPr lang="mr-IN" altLang="ja-JP" sz="2215" dirty="0">
                    <a:ea typeface="Cambria Math" charset="0"/>
                    <a:cs typeface="Cambria Math" charset="0"/>
                  </a:rPr>
                  <a:t> </a:t>
                </a:r>
                <a14:m>
                  <m:oMath xmlns:m="http://schemas.openxmlformats.org/officeDocument/2006/math">
                    <m:f>
                      <m:fPr>
                        <m:ctrlPr>
                          <a:rPr lang="mr-IN" altLang="ja-JP" sz="2215" i="1">
                            <a:latin typeface="Cambria Math" panose="02040503050406030204" pitchFamily="18" charset="0"/>
                            <a:ea typeface="Cambria Math" charset="0"/>
                            <a:cs typeface="Cambria Math" charset="0"/>
                          </a:rPr>
                        </m:ctrlPr>
                      </m:fPr>
                      <m:num>
                        <m:r>
                          <a:rPr lang="mr-IN" altLang="ja-JP" sz="2215" i="1">
                            <a:latin typeface="Cambria Math" charset="0"/>
                            <a:ea typeface="Cambria Math" charset="0"/>
                            <a:cs typeface="Cambria Math" charset="0"/>
                          </a:rPr>
                          <m:t>𝜎</m:t>
                        </m:r>
                      </m:num>
                      <m:den>
                        <m:rad>
                          <m:radPr>
                            <m:degHide m:val="on"/>
                            <m:ctrlPr>
                              <a:rPr lang="mr-IN" altLang="ja-JP" sz="2215" i="1">
                                <a:latin typeface="Cambria Math" panose="02040503050406030204" pitchFamily="18" charset="0"/>
                                <a:ea typeface="Cambria Math" charset="0"/>
                                <a:cs typeface="Cambria Math" charset="0"/>
                              </a:rPr>
                            </m:ctrlPr>
                          </m:radPr>
                          <m:deg/>
                          <m:e>
                            <m:r>
                              <a:rPr lang="en-US" altLang="ja-JP" sz="2215" i="1">
                                <a:latin typeface="Cambria Math" charset="0"/>
                                <a:ea typeface="Cambria Math" charset="0"/>
                                <a:cs typeface="Cambria Math" charset="0"/>
                              </a:rPr>
                              <m:t>𝑛</m:t>
                            </m:r>
                          </m:e>
                        </m:rad>
                      </m:den>
                    </m:f>
                    <m:r>
                      <a:rPr lang="en-US" altLang="ja-JP" sz="2215" i="1">
                        <a:latin typeface="Cambria Math" charset="0"/>
                        <a:ea typeface="Cambria Math" charset="0"/>
                        <a:cs typeface="Cambria Math" charset="0"/>
                      </a:rPr>
                      <m:t>=8</m:t>
                    </m:r>
                  </m:oMath>
                </a14:m>
                <a:endParaRPr lang="ja-JP" altLang="en-US" sz="2215" dirty="0"/>
              </a:p>
              <a:p>
                <a:r>
                  <a:rPr lang="en-US" altLang="ja-JP" sz="2215" dirty="0"/>
                  <a:t> </a:t>
                </a:r>
                <a:endParaRPr lang="ja-JP" altLang="en-US" sz="2215"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054217" y="2877117"/>
                <a:ext cx="2186624" cy="920958"/>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p:cNvSpPr txBox="1"/>
          <p:nvPr/>
        </p:nvSpPr>
        <p:spPr>
          <a:xfrm>
            <a:off x="6553789" y="2982662"/>
            <a:ext cx="2170787" cy="433196"/>
          </a:xfrm>
          <a:prstGeom prst="rect">
            <a:avLst/>
          </a:prstGeom>
          <a:noFill/>
        </p:spPr>
        <p:txBody>
          <a:bodyPr wrap="none" rtlCol="0">
            <a:spAutoFit/>
          </a:bodyPr>
          <a:lstStyle/>
          <a:p>
            <a:r>
              <a:rPr lang="ja-JP" altLang="en-US" sz="2215" dirty="0">
                <a:latin typeface="メイリオ" panose="020B0604030504040204" pitchFamily="50" charset="-128"/>
                <a:ea typeface="メイリオ" panose="020B0604030504040204" pitchFamily="50" charset="-128"/>
              </a:rPr>
              <a:t>が分かっている</a:t>
            </a:r>
            <a:endParaRPr kumimoji="1" lang="ja-JP" altLang="en-US" sz="2215"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046FD41D-4339-47BE-B7F9-999D6B86071A}"/>
              </a:ext>
            </a:extLst>
          </p:cNvPr>
          <p:cNvSpPr/>
          <p:nvPr/>
        </p:nvSpPr>
        <p:spPr>
          <a:xfrm>
            <a:off x="3902203" y="1411344"/>
            <a:ext cx="4387595" cy="1191950"/>
          </a:xfrm>
          <a:prstGeom prst="rect">
            <a:avLst/>
          </a:prstGeom>
          <a:no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CC8D413C-57BD-C441-8ACB-537E4103BC4D}"/>
                  </a:ext>
                </a:extLst>
              </p:cNvPr>
              <p:cNvSpPr/>
              <p:nvPr/>
            </p:nvSpPr>
            <p:spPr>
              <a:xfrm>
                <a:off x="5045768" y="3646525"/>
                <a:ext cx="3228833" cy="7396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i="1" smtClean="0">
                          <a:latin typeface="Cambria Math" panose="02040503050406030204" pitchFamily="18" charset="0"/>
                          <a:ea typeface="メイリオ" panose="020B0604030504040204" pitchFamily="50" charset="-128"/>
                        </a:rPr>
                        <m:t>−</m:t>
                      </m:r>
                      <m:r>
                        <a:rPr lang="en-US" altLang="ja-JP" sz="2215" i="1">
                          <a:latin typeface="Cambria Math" charset="0"/>
                          <a:ea typeface="メイリオ" panose="020B0604030504040204" pitchFamily="50" charset="-128"/>
                        </a:rPr>
                        <m:t>1.96</m:t>
                      </m:r>
                      <m:r>
                        <a:rPr lang="en-US" altLang="ja-JP" sz="2215">
                          <a:latin typeface="Cambria Math" panose="02040503050406030204" pitchFamily="18" charset="0"/>
                          <a:ea typeface="メイリオ" panose="020B0604030504040204" pitchFamily="50" charset="-128"/>
                        </a:rPr>
                        <m:t>&lt;</m:t>
                      </m:r>
                      <m:f>
                        <m:fPr>
                          <m:ctrlPr>
                            <a:rPr lang="mr-IN" altLang="ja-JP" sz="2215" i="1">
                              <a:latin typeface="Cambria Math" panose="02040503050406030204" pitchFamily="18" charset="0"/>
                              <a:ea typeface="メイリオ" panose="020B0604030504040204" pitchFamily="50" charset="-128"/>
                            </a:rPr>
                          </m:ctrlPr>
                        </m:fPr>
                        <m:num>
                          <m:acc>
                            <m:accPr>
                              <m:chr m:val="̅"/>
                              <m:ctrlPr>
                                <a:rPr lang="mr-IN" altLang="ja-JP" sz="2215" i="1">
                                  <a:latin typeface="Cambria Math" panose="02040503050406030204" pitchFamily="18" charset="0"/>
                                  <a:ea typeface="メイリオ" panose="020B0604030504040204" pitchFamily="50" charset="-128"/>
                                </a:rPr>
                              </m:ctrlPr>
                            </m:accPr>
                            <m:e>
                              <m:r>
                                <a:rPr lang="en-US" altLang="ja-JP" sz="2215" b="0" i="1" smtClean="0">
                                  <a:latin typeface="Cambria Math" panose="02040503050406030204" pitchFamily="18" charset="0"/>
                                  <a:ea typeface="メイリオ" panose="020B0604030504040204" pitchFamily="50" charset="-128"/>
                                </a:rPr>
                                <m:t>𝑥</m:t>
                              </m:r>
                            </m:e>
                          </m:acc>
                          <m:r>
                            <a:rPr lang="en-US" altLang="ja-JP" sz="2215" i="1">
                              <a:latin typeface="Cambria Math" charset="0"/>
                              <a:ea typeface="メイリオ" panose="020B0604030504040204" pitchFamily="50" charset="-128"/>
                            </a:rPr>
                            <m:t>−50</m:t>
                          </m:r>
                          <m:r>
                            <a:rPr lang="en-US" altLang="ja-JP" sz="2215" i="1">
                              <a:latin typeface="Cambria Math" panose="02040503050406030204" pitchFamily="18" charset="0"/>
                              <a:ea typeface="メイリオ" panose="020B0604030504040204" pitchFamily="50" charset="-128"/>
                            </a:rPr>
                            <m:t>0</m:t>
                          </m:r>
                        </m:num>
                        <m:den>
                          <m:r>
                            <a:rPr lang="en-US" altLang="ja-JP" sz="2215" i="1">
                              <a:latin typeface="Cambria Math" charset="0"/>
                              <a:ea typeface="Cambria Math" charset="0"/>
                              <a:cs typeface="Cambria Math" charset="0"/>
                            </a:rPr>
                            <m:t>8</m:t>
                          </m:r>
                        </m:den>
                      </m:f>
                      <m:r>
                        <a:rPr lang="en-US" altLang="ja-JP" sz="2215">
                          <a:latin typeface="Cambria Math" panose="02040503050406030204" pitchFamily="18" charset="0"/>
                          <a:ea typeface="Cambria Math" charset="0"/>
                          <a:cs typeface="Cambria Math" charset="0"/>
                        </a:rPr>
                        <m:t>&lt;</m:t>
                      </m:r>
                      <m:r>
                        <a:rPr lang="en-US" altLang="ja-JP" sz="2215" i="1">
                          <a:latin typeface="Cambria Math" charset="0"/>
                          <a:ea typeface="メイリオ" panose="020B0604030504040204" pitchFamily="50" charset="-128"/>
                        </a:rPr>
                        <m:t>1.96</m:t>
                      </m:r>
                    </m:oMath>
                  </m:oMathPara>
                </a14:m>
                <a:endParaRPr lang="ja-JP" altLang="en-US" sz="2215" dirty="0"/>
              </a:p>
            </p:txBody>
          </p:sp>
        </mc:Choice>
        <mc:Fallback xmlns="">
          <p:sp>
            <p:nvSpPr>
              <p:cNvPr id="11" name="正方形/長方形 10">
                <a:extLst>
                  <a:ext uri="{FF2B5EF4-FFF2-40B4-BE49-F238E27FC236}">
                    <a16:creationId xmlns:a16="http://schemas.microsoft.com/office/drawing/2014/main" id="{CC8D413C-57BD-C441-8ACB-537E4103BC4D}"/>
                  </a:ext>
                </a:extLst>
              </p:cNvPr>
              <p:cNvSpPr>
                <a:spLocks noRot="1" noChangeAspect="1" noMove="1" noResize="1" noEditPoints="1" noAdjustHandles="1" noChangeArrowheads="1" noChangeShapeType="1" noTextEdit="1"/>
              </p:cNvSpPr>
              <p:nvPr/>
            </p:nvSpPr>
            <p:spPr>
              <a:xfrm>
                <a:off x="5045768" y="3646525"/>
                <a:ext cx="3228833" cy="739626"/>
              </a:xfrm>
              <a:prstGeom prst="rect">
                <a:avLst/>
              </a:prstGeom>
              <a:blipFill>
                <a:blip r:embed="rId4"/>
                <a:stretch>
                  <a:fillRect b="-5085"/>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24FC17F1-CB05-3644-81B8-0E066F0C4B85}"/>
              </a:ext>
            </a:extLst>
          </p:cNvPr>
          <p:cNvCxnSpPr/>
          <p:nvPr/>
        </p:nvCxnSpPr>
        <p:spPr bwMode="auto">
          <a:xfrm>
            <a:off x="2606976" y="4038600"/>
            <a:ext cx="1642289" cy="0"/>
          </a:xfrm>
          <a:prstGeom prst="straightConnector1">
            <a:avLst/>
          </a:prstGeom>
          <a:solidFill>
            <a:schemeClr val="accent1"/>
          </a:solidFill>
          <a:ln w="50800" cap="flat" cmpd="sng" algn="ctr">
            <a:solidFill>
              <a:schemeClr val="tx1"/>
            </a:solidFill>
            <a:prstDash val="solid"/>
            <a:round/>
            <a:headEnd type="triangle"/>
            <a:tailEnd type="triangle"/>
          </a:ln>
          <a:effectLst/>
        </p:spPr>
      </p:cxnSp>
      <p:cxnSp>
        <p:nvCxnSpPr>
          <p:cNvPr id="18" name="直線矢印コネクタ 17">
            <a:extLst>
              <a:ext uri="{FF2B5EF4-FFF2-40B4-BE49-F238E27FC236}">
                <a16:creationId xmlns:a16="http://schemas.microsoft.com/office/drawing/2014/main" id="{E41AE594-FAF9-B844-826B-CD721359B61F}"/>
              </a:ext>
            </a:extLst>
          </p:cNvPr>
          <p:cNvCxnSpPr/>
          <p:nvPr/>
        </p:nvCxnSpPr>
        <p:spPr bwMode="auto">
          <a:xfrm>
            <a:off x="2606976" y="4876800"/>
            <a:ext cx="1642289" cy="0"/>
          </a:xfrm>
          <a:prstGeom prst="straightConnector1">
            <a:avLst/>
          </a:prstGeom>
          <a:solidFill>
            <a:schemeClr val="accent1"/>
          </a:solidFill>
          <a:ln w="50800"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721FE9ED-5081-9547-8A63-4B3731240503}"/>
                  </a:ext>
                </a:extLst>
              </p:cNvPr>
              <p:cNvSpPr/>
              <p:nvPr/>
            </p:nvSpPr>
            <p:spPr>
              <a:xfrm>
                <a:off x="4461689" y="4671554"/>
                <a:ext cx="4547655" cy="4331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i="1" smtClean="0">
                          <a:latin typeface="Cambria Math" charset="0"/>
                          <a:ea typeface="メイリオ" panose="020B0604030504040204" pitchFamily="50" charset="-128"/>
                        </a:rPr>
                        <m:t>500−1.96</m:t>
                      </m:r>
                      <m:r>
                        <a:rPr lang="en-US" altLang="ja-JP" sz="2215" i="1">
                          <a:latin typeface="Cambria Math" charset="0"/>
                          <a:ea typeface="Cambria Math" charset="0"/>
                          <a:cs typeface="Cambria Math" charset="0"/>
                        </a:rPr>
                        <m:t>×8</m:t>
                      </m:r>
                      <m:r>
                        <a:rPr lang="en-US" altLang="ja-JP" sz="2215">
                          <a:latin typeface="Cambria Math" panose="02040503050406030204" pitchFamily="18" charset="0"/>
                          <a:ea typeface="Cambria Math" charset="0"/>
                          <a:cs typeface="Cambria Math" charset="0"/>
                        </a:rPr>
                        <m:t>&lt;</m:t>
                      </m:r>
                      <m:acc>
                        <m:accPr>
                          <m:chr m:val="̅"/>
                          <m:ctrlPr>
                            <a:rPr lang="en-US" altLang="ja-JP" sz="2215" i="1" dirty="0">
                              <a:latin typeface="Cambria Math" panose="02040503050406030204" pitchFamily="18" charset="0"/>
                              <a:ea typeface="メイリオ" panose="020B0604030504040204" pitchFamily="50" charset="-128"/>
                            </a:rPr>
                          </m:ctrlPr>
                        </m:accPr>
                        <m:e>
                          <m:r>
                            <a:rPr lang="en-US" altLang="ja-JP" sz="2215" b="0" i="1" dirty="0" smtClean="0">
                              <a:latin typeface="Cambria Math" panose="02040503050406030204" pitchFamily="18" charset="0"/>
                              <a:ea typeface="メイリオ" panose="020B0604030504040204" pitchFamily="50" charset="-128"/>
                            </a:rPr>
                            <m:t>𝑥</m:t>
                          </m:r>
                        </m:e>
                      </m:acc>
                      <m:r>
                        <a:rPr lang="en-US" altLang="ja-JP" sz="2215" dirty="0">
                          <a:latin typeface="Cambria Math" panose="02040503050406030204" pitchFamily="18" charset="0"/>
                          <a:ea typeface="メイリオ" panose="020B0604030504040204" pitchFamily="50" charset="-128"/>
                        </a:rPr>
                        <m:t>&lt;</m:t>
                      </m:r>
                      <m:r>
                        <a:rPr lang="en-US" altLang="ja-JP" sz="2215" i="1">
                          <a:latin typeface="Cambria Math" charset="0"/>
                          <a:ea typeface="メイリオ" panose="020B0604030504040204" pitchFamily="50" charset="-128"/>
                        </a:rPr>
                        <m:t>500+1.96</m:t>
                      </m:r>
                      <m:r>
                        <a:rPr lang="en-US" altLang="ja-JP" sz="2215" i="1">
                          <a:latin typeface="Cambria Math" charset="0"/>
                          <a:ea typeface="Cambria Math" charset="0"/>
                          <a:cs typeface="Cambria Math" charset="0"/>
                        </a:rPr>
                        <m:t>×8</m:t>
                      </m:r>
                    </m:oMath>
                  </m:oMathPara>
                </a14:m>
                <a:endParaRPr lang="ja-JP" altLang="en-US" sz="2215" dirty="0"/>
              </a:p>
            </p:txBody>
          </p:sp>
        </mc:Choice>
        <mc:Fallback xmlns="">
          <p:sp>
            <p:nvSpPr>
              <p:cNvPr id="19" name="正方形/長方形 18">
                <a:extLst>
                  <a:ext uri="{FF2B5EF4-FFF2-40B4-BE49-F238E27FC236}">
                    <a16:creationId xmlns:a16="http://schemas.microsoft.com/office/drawing/2014/main" id="{721FE9ED-5081-9547-8A63-4B3731240503}"/>
                  </a:ext>
                </a:extLst>
              </p:cNvPr>
              <p:cNvSpPr>
                <a:spLocks noRot="1" noChangeAspect="1" noMove="1" noResize="1" noEditPoints="1" noAdjustHandles="1" noChangeArrowheads="1" noChangeShapeType="1" noTextEdit="1"/>
              </p:cNvSpPr>
              <p:nvPr/>
            </p:nvSpPr>
            <p:spPr>
              <a:xfrm>
                <a:off x="4461689" y="4671554"/>
                <a:ext cx="4547655" cy="43319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B3FF77EA-F822-DA4B-9999-9A1C3ABEBC1C}"/>
                  </a:ext>
                </a:extLst>
              </p:cNvPr>
              <p:cNvSpPr/>
              <p:nvPr/>
            </p:nvSpPr>
            <p:spPr>
              <a:xfrm>
                <a:off x="5317242" y="5537539"/>
                <a:ext cx="2836546" cy="4331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i="1" smtClean="0">
                          <a:latin typeface="Cambria Math" charset="0"/>
                          <a:ea typeface="メイリオ" panose="020B0604030504040204" pitchFamily="50" charset="-128"/>
                        </a:rPr>
                        <m:t>484.32</m:t>
                      </m:r>
                      <m:r>
                        <a:rPr lang="en-US" altLang="ja-JP" sz="2215">
                          <a:latin typeface="Cambria Math" panose="02040503050406030204" pitchFamily="18" charset="0"/>
                          <a:ea typeface="メイリオ" panose="020B0604030504040204" pitchFamily="50" charset="-128"/>
                        </a:rPr>
                        <m:t>&lt;</m:t>
                      </m:r>
                      <m:acc>
                        <m:accPr>
                          <m:chr m:val="̅"/>
                          <m:ctrlPr>
                            <a:rPr lang="en-US" altLang="ja-JP" sz="2215" i="1" dirty="0">
                              <a:latin typeface="Cambria Math" panose="02040503050406030204" pitchFamily="18" charset="0"/>
                              <a:ea typeface="メイリオ" panose="020B0604030504040204" pitchFamily="50" charset="-128"/>
                            </a:rPr>
                          </m:ctrlPr>
                        </m:accPr>
                        <m:e>
                          <m:r>
                            <a:rPr lang="en-US" altLang="ja-JP" sz="2215" b="0" i="1" dirty="0" smtClean="0">
                              <a:latin typeface="Cambria Math" panose="02040503050406030204" pitchFamily="18" charset="0"/>
                              <a:ea typeface="メイリオ" panose="020B0604030504040204" pitchFamily="50" charset="-128"/>
                            </a:rPr>
                            <m:t>𝑥</m:t>
                          </m:r>
                        </m:e>
                      </m:acc>
                      <m:r>
                        <a:rPr lang="en-US" altLang="ja-JP" sz="2215" dirty="0">
                          <a:latin typeface="Cambria Math" panose="02040503050406030204" pitchFamily="18" charset="0"/>
                          <a:ea typeface="メイリオ" panose="020B0604030504040204" pitchFamily="50" charset="-128"/>
                        </a:rPr>
                        <m:t>&lt;</m:t>
                      </m:r>
                      <m:r>
                        <a:rPr lang="en-US" altLang="ja-JP" sz="2215" i="1">
                          <a:latin typeface="Cambria Math" charset="0"/>
                          <a:ea typeface="メイリオ" panose="020B0604030504040204" pitchFamily="50" charset="-128"/>
                        </a:rPr>
                        <m:t>515.68</m:t>
                      </m:r>
                    </m:oMath>
                  </m:oMathPara>
                </a14:m>
                <a:endParaRPr lang="ja-JP" altLang="en-US" sz="2215" dirty="0"/>
              </a:p>
            </p:txBody>
          </p:sp>
        </mc:Choice>
        <mc:Fallback xmlns="">
          <p:sp>
            <p:nvSpPr>
              <p:cNvPr id="20" name="正方形/長方形 19">
                <a:extLst>
                  <a:ext uri="{FF2B5EF4-FFF2-40B4-BE49-F238E27FC236}">
                    <a16:creationId xmlns:a16="http://schemas.microsoft.com/office/drawing/2014/main" id="{B3FF77EA-F822-DA4B-9999-9A1C3ABEBC1C}"/>
                  </a:ext>
                </a:extLst>
              </p:cNvPr>
              <p:cNvSpPr>
                <a:spLocks noRot="1" noChangeAspect="1" noMove="1" noResize="1" noEditPoints="1" noAdjustHandles="1" noChangeArrowheads="1" noChangeShapeType="1" noTextEdit="1"/>
              </p:cNvSpPr>
              <p:nvPr/>
            </p:nvSpPr>
            <p:spPr>
              <a:xfrm>
                <a:off x="5317242" y="5537539"/>
                <a:ext cx="2836546" cy="433196"/>
              </a:xfrm>
              <a:prstGeom prst="rect">
                <a:avLst/>
              </a:prstGeom>
              <a:blipFill>
                <a:blip r:embed="rId6"/>
                <a:stretch>
                  <a:fillRect/>
                </a:stretch>
              </a:blipFill>
            </p:spPr>
            <p:txBody>
              <a:bodyPr/>
              <a:lstStyle/>
              <a:p>
                <a:r>
                  <a:rPr lang="ja-JP" altLang="en-US">
                    <a:noFill/>
                  </a:rPr>
                  <a:t> </a:t>
                </a:r>
              </a:p>
            </p:txBody>
          </p:sp>
        </mc:Fallback>
      </mc:AlternateContent>
      <p:cxnSp>
        <p:nvCxnSpPr>
          <p:cNvPr id="21" name="直線矢印コネクタ 20">
            <a:extLst>
              <a:ext uri="{FF2B5EF4-FFF2-40B4-BE49-F238E27FC236}">
                <a16:creationId xmlns:a16="http://schemas.microsoft.com/office/drawing/2014/main" id="{C080C32E-37EB-A84F-9ED8-91CEA48DC347}"/>
              </a:ext>
            </a:extLst>
          </p:cNvPr>
          <p:cNvCxnSpPr/>
          <p:nvPr/>
        </p:nvCxnSpPr>
        <p:spPr bwMode="auto">
          <a:xfrm>
            <a:off x="2606976" y="5715000"/>
            <a:ext cx="1642289" cy="0"/>
          </a:xfrm>
          <a:prstGeom prst="straightConnector1">
            <a:avLst/>
          </a:prstGeom>
          <a:solidFill>
            <a:schemeClr val="accent1"/>
          </a:solidFill>
          <a:ln w="50800" cap="flat" cmpd="sng" algn="ctr">
            <a:solidFill>
              <a:schemeClr val="tx1"/>
            </a:solidFill>
            <a:prstDash val="solid"/>
            <a:round/>
            <a:headEnd type="triangle"/>
            <a:tailEnd type="triangle"/>
          </a:ln>
          <a:effectLst/>
        </p:spPr>
      </p:cxnSp>
      <p:sp>
        <p:nvSpPr>
          <p:cNvPr id="22" name="円/楕円 21">
            <a:extLst>
              <a:ext uri="{FF2B5EF4-FFF2-40B4-BE49-F238E27FC236}">
                <a16:creationId xmlns:a16="http://schemas.microsoft.com/office/drawing/2014/main" id="{D9D685FD-FFF3-924D-988C-87DE78D58A83}"/>
              </a:ext>
            </a:extLst>
          </p:cNvPr>
          <p:cNvSpPr/>
          <p:nvPr/>
        </p:nvSpPr>
        <p:spPr bwMode="auto">
          <a:xfrm>
            <a:off x="6096000" y="1411344"/>
            <a:ext cx="457789" cy="599040"/>
          </a:xfrm>
          <a:prstGeom prst="ellipse">
            <a:avLst/>
          </a:prstGeom>
          <a:solidFill>
            <a:schemeClr val="accent6">
              <a:lumMod val="20000"/>
              <a:lumOff val="80000"/>
              <a:alpha val="3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 name="円/楕円 22">
            <a:extLst>
              <a:ext uri="{FF2B5EF4-FFF2-40B4-BE49-F238E27FC236}">
                <a16:creationId xmlns:a16="http://schemas.microsoft.com/office/drawing/2014/main" id="{9E0C7A0D-4A31-B040-90FF-5EEFFDF48A15}"/>
              </a:ext>
            </a:extLst>
          </p:cNvPr>
          <p:cNvSpPr/>
          <p:nvPr/>
        </p:nvSpPr>
        <p:spPr bwMode="auto">
          <a:xfrm>
            <a:off x="5876659" y="1889272"/>
            <a:ext cx="457789" cy="599040"/>
          </a:xfrm>
          <a:prstGeom prst="ellipse">
            <a:avLst/>
          </a:prstGeom>
          <a:solidFill>
            <a:schemeClr val="accent6">
              <a:lumMod val="20000"/>
              <a:lumOff val="80000"/>
              <a:alpha val="3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151093044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883C60B-A7FA-48AE-BBEF-40FDD079B92D}"/>
                  </a:ext>
                </a:extLst>
              </p:cNvPr>
              <p:cNvSpPr>
                <a:spLocks noGrp="1"/>
              </p:cNvSpPr>
              <p:nvPr>
                <p:ph type="title"/>
              </p:nvPr>
            </p:nvSpPr>
            <p:spPr/>
            <p:txBody>
              <a:bodyPr/>
              <a:lstStyle/>
              <a:p>
                <a:r>
                  <a:rPr kumimoji="1" lang="ja-JP" altLang="en-US"/>
                  <a:t>平均</a:t>
                </a:r>
                <a14:m>
                  <m:oMath xmlns:m="http://schemas.openxmlformats.org/officeDocument/2006/math">
                    <m:r>
                      <a:rPr kumimoji="1" lang="en-US" altLang="ja-JP" i="1" dirty="0" smtClean="0">
                        <a:latin typeface="Cambria Math" panose="02040503050406030204" pitchFamily="18" charset="0"/>
                      </a:rPr>
                      <m:t>	</m:t>
                    </m:r>
                    <m:r>
                      <a:rPr kumimoji="1" lang="ja-JP" altLang="en-US" i="1" smtClean="0">
                        <a:latin typeface="Cambria Math" panose="02040503050406030204" pitchFamily="18" charset="0"/>
                      </a:rPr>
                      <m:t>𝝁</m:t>
                    </m:r>
                    <m:r>
                      <a:rPr kumimoji="1" lang="en-US" altLang="ja-JP" b="1" i="1" smtClean="0">
                        <a:latin typeface="Cambria Math" panose="02040503050406030204" pitchFamily="18" charset="0"/>
                      </a:rPr>
                      <m:t> </m:t>
                    </m:r>
                  </m:oMath>
                </a14:m>
                <a:r>
                  <a:rPr kumimoji="1" lang="ja-JP" altLang="en-US"/>
                  <a:t>の９５％信頼区間</a:t>
                </a:r>
                <a:endParaRPr kumimoji="1" lang="ja-JP" altLang="en-US" dirty="0"/>
              </a:p>
            </p:txBody>
          </p:sp>
        </mc:Choice>
        <mc:Fallback xmlns="">
          <p:sp>
            <p:nvSpPr>
              <p:cNvPr id="2" name="タイトル 1">
                <a:extLst>
                  <a:ext uri="{FF2B5EF4-FFF2-40B4-BE49-F238E27FC236}">
                    <a16:creationId xmlns:a16="http://schemas.microsoft.com/office/drawing/2014/main" id="{E883C60B-A7FA-48AE-BBEF-40FDD079B92D}"/>
                  </a:ext>
                </a:extLst>
              </p:cNvPr>
              <p:cNvSpPr>
                <a:spLocks noGrp="1" noRot="1" noChangeAspect="1" noMove="1" noResize="1" noEditPoints="1" noAdjustHandles="1" noChangeArrowheads="1" noChangeShapeType="1" noTextEdit="1"/>
              </p:cNvSpPr>
              <p:nvPr>
                <p:ph type="title"/>
              </p:nvPr>
            </p:nvSpPr>
            <p:spPr>
              <a:blipFill>
                <a:blip r:embed="rId2"/>
                <a:stretch>
                  <a:fillRect l="-1441" b="-15000"/>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6A8F5F1A-9230-4E57-A683-46FB7FA5BEDC}"/>
              </a:ext>
            </a:extLst>
          </p:cNvPr>
          <p:cNvSpPr>
            <a:spLocks noGrp="1"/>
          </p:cNvSpPr>
          <p:nvPr>
            <p:ph idx="1"/>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C3D62AA6-E007-4838-A216-1792D6EB270E}"/>
                  </a:ext>
                </a:extLst>
              </p:cNvPr>
              <p:cNvSpPr/>
              <p:nvPr/>
            </p:nvSpPr>
            <p:spPr>
              <a:xfrm>
                <a:off x="3990786" y="1517506"/>
                <a:ext cx="4060961" cy="938462"/>
              </a:xfrm>
              <a:prstGeom prst="rect">
                <a:avLst/>
              </a:prstGeom>
            </p:spPr>
            <p:txBody>
              <a:bodyPr wrap="square">
                <a:spAutoFit/>
              </a:bodyPr>
              <a:lstStyle/>
              <a:p>
                <a14:m>
                  <m:oMath xmlns:m="http://schemas.openxmlformats.org/officeDocument/2006/math">
                    <m:r>
                      <a:rPr lang="en-US" altLang="ja-JP" sz="2954" i="1" smtClean="0">
                        <a:latin typeface="Cambria Math" panose="02040503050406030204" pitchFamily="18" charset="0"/>
                        <a:ea typeface="メイリオ" panose="020B0604030504040204" pitchFamily="50" charset="-128"/>
                      </a:rPr>
                      <m:t>−</m:t>
                    </m:r>
                    <m:r>
                      <a:rPr lang="en-US" altLang="ja-JP" sz="2954" i="1">
                        <a:latin typeface="Cambria Math" charset="0"/>
                        <a:ea typeface="メイリオ" panose="020B0604030504040204" pitchFamily="50" charset="-128"/>
                      </a:rPr>
                      <m:t>1.96</m:t>
                    </m:r>
                  </m:oMath>
                </a14:m>
                <a:r>
                  <a:rPr lang="en-US" altLang="ja-JP" sz="2954" dirty="0">
                    <a:latin typeface="メイリオ" panose="020B0604030504040204" pitchFamily="50" charset="-128"/>
                    <a:ea typeface="メイリオ" panose="020B0604030504040204" pitchFamily="50" charset="-128"/>
                  </a:rPr>
                  <a:t>&lt;</a:t>
                </a:r>
                <a14:m>
                  <m:oMath xmlns:m="http://schemas.openxmlformats.org/officeDocument/2006/math">
                    <m:f>
                      <m:fPr>
                        <m:ctrlPr>
                          <a:rPr lang="mr-IN" altLang="ja-JP" sz="2954" i="1">
                            <a:latin typeface="Cambria Math" panose="02040503050406030204" pitchFamily="18" charset="0"/>
                            <a:ea typeface="メイリオ" panose="020B0604030504040204" pitchFamily="50" charset="-128"/>
                          </a:rPr>
                        </m:ctrlPr>
                      </m:fPr>
                      <m:num>
                        <m:acc>
                          <m:accPr>
                            <m:chr m:val="̅"/>
                            <m:ctrlPr>
                              <a:rPr lang="mr-IN" altLang="ja-JP" sz="2954" i="1">
                                <a:latin typeface="Cambria Math" panose="02040503050406030204" pitchFamily="18" charset="0"/>
                                <a:ea typeface="メイリオ" panose="020B0604030504040204" pitchFamily="50" charset="-128"/>
                              </a:rPr>
                            </m:ctrlPr>
                          </m:accPr>
                          <m:e>
                            <m:r>
                              <a:rPr lang="en-US" altLang="ja-JP" sz="2954" b="0" i="1" smtClean="0">
                                <a:latin typeface="Cambria Math" panose="02040503050406030204" pitchFamily="18" charset="0"/>
                                <a:ea typeface="メイリオ" panose="020B0604030504040204" pitchFamily="50" charset="-128"/>
                              </a:rPr>
                              <m:t>𝑥</m:t>
                            </m:r>
                          </m:e>
                        </m:acc>
                        <m:r>
                          <a:rPr lang="en-US" altLang="ja-JP" sz="2954" i="1">
                            <a:latin typeface="Cambria Math" charset="0"/>
                            <a:ea typeface="メイリオ" panose="020B0604030504040204" pitchFamily="50" charset="-128"/>
                          </a:rPr>
                          <m:t>−</m:t>
                        </m:r>
                        <m:r>
                          <a:rPr lang="en-US" altLang="ja-JP" sz="2954" i="1">
                            <a:latin typeface="Cambria Math" charset="0"/>
                            <a:ea typeface="Cambria Math" charset="0"/>
                            <a:cs typeface="Cambria Math" charset="0"/>
                          </a:rPr>
                          <m:t>𝜇</m:t>
                        </m:r>
                      </m:num>
                      <m:den>
                        <m:f>
                          <m:fPr>
                            <m:ctrlPr>
                              <a:rPr lang="mr-IN" altLang="ja-JP" sz="2954" i="1">
                                <a:latin typeface="Cambria Math" panose="02040503050406030204" pitchFamily="18" charset="0"/>
                                <a:ea typeface="Cambria Math" charset="0"/>
                                <a:cs typeface="Cambria Math" charset="0"/>
                              </a:rPr>
                            </m:ctrlPr>
                          </m:fPr>
                          <m:num>
                            <m:r>
                              <a:rPr lang="mr-IN" altLang="ja-JP" sz="2954" i="1">
                                <a:latin typeface="Cambria Math" charset="0"/>
                                <a:ea typeface="Cambria Math" charset="0"/>
                                <a:cs typeface="Cambria Math" charset="0"/>
                              </a:rPr>
                              <m:t>𝜎</m:t>
                            </m:r>
                          </m:num>
                          <m:den>
                            <m:rad>
                              <m:radPr>
                                <m:degHide m:val="on"/>
                                <m:ctrlPr>
                                  <a:rPr lang="mr-IN" altLang="ja-JP" sz="2954" i="1">
                                    <a:latin typeface="Cambria Math" panose="02040503050406030204" pitchFamily="18" charset="0"/>
                                    <a:ea typeface="Cambria Math" charset="0"/>
                                    <a:cs typeface="Cambria Math" charset="0"/>
                                  </a:rPr>
                                </m:ctrlPr>
                              </m:radPr>
                              <m:deg/>
                              <m:e>
                                <m:r>
                                  <a:rPr lang="en-US" altLang="ja-JP" sz="2954" i="1">
                                    <a:latin typeface="Cambria Math" charset="0"/>
                                    <a:ea typeface="Cambria Math" charset="0"/>
                                    <a:cs typeface="Cambria Math" charset="0"/>
                                  </a:rPr>
                                  <m:t>𝑛</m:t>
                                </m:r>
                              </m:e>
                            </m:rad>
                          </m:den>
                        </m:f>
                      </m:den>
                    </m:f>
                  </m:oMath>
                </a14:m>
                <a:r>
                  <a:rPr lang="en-US" altLang="ja-JP" sz="2954" dirty="0">
                    <a:latin typeface="メイリオ" panose="020B0604030504040204" pitchFamily="50" charset="-128"/>
                    <a:ea typeface="メイリオ" panose="020B0604030504040204" pitchFamily="50" charset="-128"/>
                  </a:rPr>
                  <a:t>&lt;</a:t>
                </a:r>
                <a:r>
                  <a:rPr lang="en-US" altLang="ja-JP" sz="2954" dirty="0">
                    <a:ea typeface="メイリオ" panose="020B0604030504040204" pitchFamily="50" charset="-128"/>
                  </a:rPr>
                  <a:t> </a:t>
                </a:r>
                <a14:m>
                  <m:oMath xmlns:m="http://schemas.openxmlformats.org/officeDocument/2006/math">
                    <m:r>
                      <a:rPr lang="en-US" altLang="ja-JP" sz="2954" i="1">
                        <a:latin typeface="Cambria Math" charset="0"/>
                        <a:ea typeface="メイリオ" panose="020B0604030504040204" pitchFamily="50" charset="-128"/>
                      </a:rPr>
                      <m:t>1.96</m:t>
                    </m:r>
                  </m:oMath>
                </a14:m>
                <a:endParaRPr lang="ja-JP" altLang="en-US" sz="2954" dirty="0"/>
              </a:p>
            </p:txBody>
          </p:sp>
        </mc:Choice>
        <mc:Fallback xmlns="">
          <p:sp>
            <p:nvSpPr>
              <p:cNvPr id="4" name="正方形/長方形 3">
                <a:extLst>
                  <a:ext uri="{FF2B5EF4-FFF2-40B4-BE49-F238E27FC236}">
                    <a16:creationId xmlns:a16="http://schemas.microsoft.com/office/drawing/2014/main" id="{C3D62AA6-E007-4838-A216-1792D6EB270E}"/>
                  </a:ext>
                </a:extLst>
              </p:cNvPr>
              <p:cNvSpPr>
                <a:spLocks noRot="1" noChangeAspect="1" noMove="1" noResize="1" noEditPoints="1" noAdjustHandles="1" noChangeArrowheads="1" noChangeShapeType="1" noTextEdit="1"/>
              </p:cNvSpPr>
              <p:nvPr/>
            </p:nvSpPr>
            <p:spPr>
              <a:xfrm>
                <a:off x="3990786" y="1517506"/>
                <a:ext cx="4060961" cy="938462"/>
              </a:xfrm>
              <a:prstGeom prst="rect">
                <a:avLst/>
              </a:prstGeom>
              <a:blipFill>
                <a:blip r:embed="rId3"/>
                <a:stretch>
                  <a:fillRect/>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8BA93EDC-FF04-4D78-8C15-E2B180649849}"/>
              </a:ext>
            </a:extLst>
          </p:cNvPr>
          <p:cNvSpPr/>
          <p:nvPr/>
        </p:nvSpPr>
        <p:spPr>
          <a:xfrm>
            <a:off x="3902203" y="1411344"/>
            <a:ext cx="4387595" cy="1191950"/>
          </a:xfrm>
          <a:prstGeom prst="rect">
            <a:avLst/>
          </a:prstGeom>
          <a:no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Tree>
    <p:extLst>
      <p:ext uri="{BB962C8B-B14F-4D97-AF65-F5344CB8AC3E}">
        <p14:creationId xmlns:p14="http://schemas.microsoft.com/office/powerpoint/2010/main" val="4521992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lstStyle/>
              <a:p>
                <a:r>
                  <a:rPr kumimoji="1" lang="ja-JP" altLang="en-US"/>
                  <a:t>平均</a:t>
                </a:r>
                <a14:m>
                  <m:oMath xmlns:m="http://schemas.openxmlformats.org/officeDocument/2006/math">
                    <m:r>
                      <a:rPr kumimoji="1" lang="en-US" altLang="ja-JP" i="1" dirty="0">
                        <a:latin typeface="Cambria Math" panose="02040503050406030204" pitchFamily="18" charset="0"/>
                      </a:rPr>
                      <m:t>	</m:t>
                    </m:r>
                    <m:r>
                      <a:rPr kumimoji="1" lang="ja-JP" altLang="en-US" i="1">
                        <a:latin typeface="Cambria Math" panose="02040503050406030204" pitchFamily="18" charset="0"/>
                      </a:rPr>
                      <m:t>𝝁</m:t>
                    </m:r>
                    <m:r>
                      <a:rPr kumimoji="1" lang="en-US" altLang="ja-JP" i="1">
                        <a:latin typeface="Cambria Math" panose="02040503050406030204" pitchFamily="18" charset="0"/>
                      </a:rPr>
                      <m:t> </m:t>
                    </m:r>
                  </m:oMath>
                </a14:m>
                <a:r>
                  <a:rPr kumimoji="1" lang="ja-JP" altLang="en-US"/>
                  <a:t>の９５％信頼区間</a:t>
                </a:r>
                <a:endParaRPr kumimoji="1" lang="ja-JP" altLang="en-US" b="1"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a:blip r:embed="rId2"/>
                <a:stretch>
                  <a:fillRect l="-1441"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3990786" y="1517506"/>
                <a:ext cx="4060961" cy="938462"/>
              </a:xfrm>
              <a:prstGeom prst="rect">
                <a:avLst/>
              </a:prstGeom>
            </p:spPr>
            <p:txBody>
              <a:bodyPr wrap="square">
                <a:spAutoFit/>
              </a:bodyPr>
              <a:lstStyle/>
              <a:p>
                <a14:m>
                  <m:oMath xmlns:m="http://schemas.openxmlformats.org/officeDocument/2006/math">
                    <m:r>
                      <a:rPr lang="en-US" altLang="ja-JP" sz="2954" i="1" smtClean="0">
                        <a:latin typeface="Cambria Math" panose="02040503050406030204" pitchFamily="18" charset="0"/>
                        <a:ea typeface="メイリオ" panose="020B0604030504040204" pitchFamily="50" charset="-128"/>
                      </a:rPr>
                      <m:t>−</m:t>
                    </m:r>
                    <m:r>
                      <a:rPr lang="en-US" altLang="ja-JP" sz="2954" i="1">
                        <a:latin typeface="Cambria Math" charset="0"/>
                        <a:ea typeface="メイリオ" panose="020B0604030504040204" pitchFamily="50" charset="-128"/>
                      </a:rPr>
                      <m:t>1.96</m:t>
                    </m:r>
                  </m:oMath>
                </a14:m>
                <a:r>
                  <a:rPr lang="en-US" altLang="ja-JP" sz="2954" dirty="0">
                    <a:latin typeface="メイリオ" panose="020B0604030504040204" pitchFamily="50" charset="-128"/>
                    <a:ea typeface="メイリオ" panose="020B0604030504040204" pitchFamily="50" charset="-128"/>
                  </a:rPr>
                  <a:t>&lt;</a:t>
                </a:r>
                <a14:m>
                  <m:oMath xmlns:m="http://schemas.openxmlformats.org/officeDocument/2006/math">
                    <m:f>
                      <m:fPr>
                        <m:ctrlPr>
                          <a:rPr lang="mr-IN" altLang="ja-JP" sz="2954" i="1">
                            <a:latin typeface="Cambria Math" panose="02040503050406030204" pitchFamily="18" charset="0"/>
                            <a:ea typeface="メイリオ" panose="020B0604030504040204" pitchFamily="50" charset="-128"/>
                          </a:rPr>
                        </m:ctrlPr>
                      </m:fPr>
                      <m:num>
                        <m:acc>
                          <m:accPr>
                            <m:chr m:val="̅"/>
                            <m:ctrlPr>
                              <a:rPr lang="mr-IN" altLang="ja-JP" sz="2954" i="1">
                                <a:latin typeface="Cambria Math" panose="02040503050406030204" pitchFamily="18" charset="0"/>
                                <a:ea typeface="メイリオ" panose="020B0604030504040204" pitchFamily="50" charset="-128"/>
                              </a:rPr>
                            </m:ctrlPr>
                          </m:accPr>
                          <m:e>
                            <m:r>
                              <a:rPr lang="en-US" altLang="ja-JP" sz="2954" b="0" i="1" smtClean="0">
                                <a:latin typeface="Cambria Math" panose="02040503050406030204" pitchFamily="18" charset="0"/>
                                <a:ea typeface="メイリオ" panose="020B0604030504040204" pitchFamily="50" charset="-128"/>
                              </a:rPr>
                              <m:t>𝑥</m:t>
                            </m:r>
                          </m:e>
                        </m:acc>
                        <m:r>
                          <a:rPr lang="en-US" altLang="ja-JP" sz="2954" i="1">
                            <a:latin typeface="Cambria Math" charset="0"/>
                            <a:ea typeface="メイリオ" panose="020B0604030504040204" pitchFamily="50" charset="-128"/>
                          </a:rPr>
                          <m:t>−</m:t>
                        </m:r>
                        <m:r>
                          <a:rPr lang="en-US" altLang="ja-JP" sz="2954" i="1">
                            <a:latin typeface="Cambria Math" charset="0"/>
                            <a:ea typeface="Cambria Math" charset="0"/>
                            <a:cs typeface="Cambria Math" charset="0"/>
                          </a:rPr>
                          <m:t>𝜇</m:t>
                        </m:r>
                      </m:num>
                      <m:den>
                        <m:f>
                          <m:fPr>
                            <m:ctrlPr>
                              <a:rPr lang="mr-IN" altLang="ja-JP" sz="2954" i="1">
                                <a:latin typeface="Cambria Math" panose="02040503050406030204" pitchFamily="18" charset="0"/>
                                <a:ea typeface="Cambria Math" charset="0"/>
                                <a:cs typeface="Cambria Math" charset="0"/>
                              </a:rPr>
                            </m:ctrlPr>
                          </m:fPr>
                          <m:num>
                            <m:r>
                              <a:rPr lang="mr-IN" altLang="ja-JP" sz="2954" i="1">
                                <a:latin typeface="Cambria Math" charset="0"/>
                                <a:ea typeface="Cambria Math" charset="0"/>
                                <a:cs typeface="Cambria Math" charset="0"/>
                              </a:rPr>
                              <m:t>𝜎</m:t>
                            </m:r>
                          </m:num>
                          <m:den>
                            <m:rad>
                              <m:radPr>
                                <m:degHide m:val="on"/>
                                <m:ctrlPr>
                                  <a:rPr lang="mr-IN" altLang="ja-JP" sz="2954" i="1">
                                    <a:latin typeface="Cambria Math" panose="02040503050406030204" pitchFamily="18" charset="0"/>
                                    <a:ea typeface="Cambria Math" charset="0"/>
                                    <a:cs typeface="Cambria Math" charset="0"/>
                                  </a:rPr>
                                </m:ctrlPr>
                              </m:radPr>
                              <m:deg/>
                              <m:e>
                                <m:r>
                                  <a:rPr lang="en-US" altLang="ja-JP" sz="2954" i="1">
                                    <a:latin typeface="Cambria Math" charset="0"/>
                                    <a:ea typeface="Cambria Math" charset="0"/>
                                    <a:cs typeface="Cambria Math" charset="0"/>
                                  </a:rPr>
                                  <m:t>𝑛</m:t>
                                </m:r>
                              </m:e>
                            </m:rad>
                          </m:den>
                        </m:f>
                      </m:den>
                    </m:f>
                  </m:oMath>
                </a14:m>
                <a:r>
                  <a:rPr lang="en-US" altLang="ja-JP" sz="2954" dirty="0">
                    <a:latin typeface="メイリオ" panose="020B0604030504040204" pitchFamily="50" charset="-128"/>
                    <a:ea typeface="メイリオ" panose="020B0604030504040204" pitchFamily="50" charset="-128"/>
                  </a:rPr>
                  <a:t>&lt;</a:t>
                </a:r>
                <a:r>
                  <a:rPr lang="en-US" altLang="ja-JP" sz="2954" dirty="0">
                    <a:ea typeface="メイリオ" panose="020B0604030504040204" pitchFamily="50" charset="-128"/>
                  </a:rPr>
                  <a:t> </a:t>
                </a:r>
                <a14:m>
                  <m:oMath xmlns:m="http://schemas.openxmlformats.org/officeDocument/2006/math">
                    <m:r>
                      <a:rPr lang="en-US" altLang="ja-JP" sz="2954" i="1">
                        <a:latin typeface="Cambria Math" charset="0"/>
                        <a:ea typeface="メイリオ" panose="020B0604030504040204" pitchFamily="50" charset="-128"/>
                      </a:rPr>
                      <m:t>1.96</m:t>
                    </m:r>
                  </m:oMath>
                </a14:m>
                <a:endParaRPr lang="ja-JP" altLang="en-US" sz="2954" dirty="0"/>
              </a:p>
            </p:txBody>
          </p:sp>
        </mc:Choice>
        <mc:Fallback xmlns="">
          <p:sp>
            <p:nvSpPr>
              <p:cNvPr id="6" name="正方形/長方形 5"/>
              <p:cNvSpPr>
                <a:spLocks noRot="1" noChangeAspect="1" noMove="1" noResize="1" noEditPoints="1" noAdjustHandles="1" noChangeArrowheads="1" noChangeShapeType="1" noTextEdit="1"/>
              </p:cNvSpPr>
              <p:nvPr/>
            </p:nvSpPr>
            <p:spPr>
              <a:xfrm>
                <a:off x="3990786" y="1517506"/>
                <a:ext cx="4060961" cy="93846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227304" y="2895600"/>
                <a:ext cx="2225481" cy="920958"/>
              </a:xfrm>
              <a:prstGeom prst="rect">
                <a:avLst/>
              </a:prstGeom>
            </p:spPr>
            <p:txBody>
              <a:bodyPr wrap="none">
                <a:spAutoFit/>
              </a:bodyPr>
              <a:lstStyle/>
              <a:p>
                <a14:m>
                  <m:oMath xmlns:m="http://schemas.openxmlformats.org/officeDocument/2006/math">
                    <m:acc>
                      <m:accPr>
                        <m:chr m:val="̅"/>
                        <m:ctrlPr>
                          <a:rPr lang="en-US" altLang="ja-JP" sz="2215" i="1" smtClean="0">
                            <a:solidFill>
                              <a:schemeClr val="tx1"/>
                            </a:solidFill>
                            <a:latin typeface="Cambria Math" panose="02040503050406030204" pitchFamily="18" charset="0"/>
                            <a:ea typeface="Cambria Math" charset="0"/>
                          </a:rPr>
                        </m:ctrlPr>
                      </m:accPr>
                      <m:e>
                        <m:r>
                          <a:rPr lang="en-US" altLang="ja-JP" sz="2215" b="0" i="1" smtClean="0">
                            <a:solidFill>
                              <a:schemeClr val="tx1"/>
                            </a:solidFill>
                            <a:latin typeface="Cambria Math" panose="02040503050406030204" pitchFamily="18" charset="0"/>
                            <a:ea typeface="Cambria Math" charset="0"/>
                          </a:rPr>
                          <m:t>𝑥</m:t>
                        </m:r>
                      </m:e>
                    </m:acc>
                    <m:r>
                      <a:rPr lang="en-US" altLang="ja-JP" sz="2215" b="0">
                        <a:solidFill>
                          <a:schemeClr val="tx1"/>
                        </a:solidFill>
                        <a:latin typeface="Cambria Math" charset="0"/>
                        <a:ea typeface="Cambria Math" charset="0"/>
                        <a:cs typeface="Cambria Math" charset="0"/>
                      </a:rPr>
                      <m:t>=</m:t>
                    </m:r>
                    <m:r>
                      <a:rPr lang="en-US" altLang="ja-JP" sz="2215" b="0" i="1">
                        <a:solidFill>
                          <a:schemeClr val="tx1"/>
                        </a:solidFill>
                        <a:latin typeface="Cambria Math" charset="0"/>
                        <a:ea typeface="Cambria Math" charset="0"/>
                        <a:cs typeface="Cambria Math" charset="0"/>
                      </a:rPr>
                      <m:t>50</m:t>
                    </m:r>
                    <m:r>
                      <a:rPr lang="en-US" altLang="ja-JP" sz="2215" b="0" i="1">
                        <a:solidFill>
                          <a:schemeClr val="tx1"/>
                        </a:solidFill>
                        <a:latin typeface="Cambria Math" panose="02040503050406030204" pitchFamily="18" charset="0"/>
                        <a:ea typeface="Cambria Math" charset="0"/>
                        <a:cs typeface="Cambria Math" charset="0"/>
                      </a:rPr>
                      <m:t>5</m:t>
                    </m:r>
                  </m:oMath>
                </a14:m>
                <a:r>
                  <a:rPr lang="en-US" altLang="ja-JP" sz="2215" dirty="0"/>
                  <a:t>, </a:t>
                </a:r>
                <a:r>
                  <a:rPr lang="mr-IN" altLang="ja-JP" sz="2215" dirty="0">
                    <a:ea typeface="Cambria Math" charset="0"/>
                    <a:cs typeface="Cambria Math" charset="0"/>
                  </a:rPr>
                  <a:t> </a:t>
                </a:r>
                <a14:m>
                  <m:oMath xmlns:m="http://schemas.openxmlformats.org/officeDocument/2006/math">
                    <m:f>
                      <m:fPr>
                        <m:ctrlPr>
                          <a:rPr lang="mr-IN" altLang="ja-JP" sz="2215" i="1">
                            <a:latin typeface="Cambria Math" panose="02040503050406030204" pitchFamily="18" charset="0"/>
                            <a:ea typeface="Cambria Math" charset="0"/>
                            <a:cs typeface="Cambria Math" charset="0"/>
                          </a:rPr>
                        </m:ctrlPr>
                      </m:fPr>
                      <m:num>
                        <m:r>
                          <a:rPr lang="mr-IN" altLang="ja-JP" sz="2215" i="1">
                            <a:latin typeface="Cambria Math" charset="0"/>
                            <a:ea typeface="Cambria Math" charset="0"/>
                            <a:cs typeface="Cambria Math" charset="0"/>
                          </a:rPr>
                          <m:t>𝜎</m:t>
                        </m:r>
                      </m:num>
                      <m:den>
                        <m:rad>
                          <m:radPr>
                            <m:degHide m:val="on"/>
                            <m:ctrlPr>
                              <a:rPr lang="mr-IN" altLang="ja-JP" sz="2215" i="1">
                                <a:latin typeface="Cambria Math" panose="02040503050406030204" pitchFamily="18" charset="0"/>
                                <a:ea typeface="Cambria Math" charset="0"/>
                                <a:cs typeface="Cambria Math" charset="0"/>
                              </a:rPr>
                            </m:ctrlPr>
                          </m:radPr>
                          <m:deg/>
                          <m:e>
                            <m:r>
                              <a:rPr lang="en-US" altLang="ja-JP" sz="2215" i="1">
                                <a:latin typeface="Cambria Math" charset="0"/>
                                <a:ea typeface="Cambria Math" charset="0"/>
                                <a:cs typeface="Cambria Math" charset="0"/>
                              </a:rPr>
                              <m:t>𝑛</m:t>
                            </m:r>
                          </m:e>
                        </m:rad>
                      </m:den>
                    </m:f>
                    <m:r>
                      <a:rPr lang="en-US" altLang="ja-JP" sz="2215" i="1">
                        <a:latin typeface="Cambria Math" charset="0"/>
                        <a:ea typeface="Cambria Math" charset="0"/>
                        <a:cs typeface="Cambria Math" charset="0"/>
                      </a:rPr>
                      <m:t>=8</m:t>
                    </m:r>
                  </m:oMath>
                </a14:m>
                <a:endParaRPr lang="ja-JP" altLang="en-US" sz="2215" dirty="0"/>
              </a:p>
              <a:p>
                <a:r>
                  <a:rPr lang="en-US" altLang="ja-JP" sz="2215" dirty="0"/>
                  <a:t> </a:t>
                </a:r>
                <a:endParaRPr lang="ja-JP" altLang="en-US" sz="2215"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227304" y="2895600"/>
                <a:ext cx="2225481" cy="920958"/>
              </a:xfrm>
              <a:prstGeom prst="rect">
                <a:avLst/>
              </a:prstGeom>
              <a:blipFill>
                <a:blip r:embed="rId4"/>
                <a:stretch>
                  <a:fillRect t="-1370"/>
                </a:stretch>
              </a:blipFill>
            </p:spPr>
            <p:txBody>
              <a:bodyPr/>
              <a:lstStyle/>
              <a:p>
                <a:r>
                  <a:rPr lang="ja-JP" altLang="en-US">
                    <a:noFill/>
                  </a:rPr>
                  <a:t> </a:t>
                </a:r>
              </a:p>
            </p:txBody>
          </p:sp>
        </mc:Fallback>
      </mc:AlternateContent>
      <p:sp>
        <p:nvSpPr>
          <p:cNvPr id="9" name="テキスト ボックス 8"/>
          <p:cNvSpPr txBox="1"/>
          <p:nvPr/>
        </p:nvSpPr>
        <p:spPr>
          <a:xfrm>
            <a:off x="6553789" y="2982662"/>
            <a:ext cx="2170787" cy="433196"/>
          </a:xfrm>
          <a:prstGeom prst="rect">
            <a:avLst/>
          </a:prstGeom>
          <a:noFill/>
        </p:spPr>
        <p:txBody>
          <a:bodyPr wrap="none" rtlCol="0">
            <a:spAutoFit/>
          </a:bodyPr>
          <a:lstStyle/>
          <a:p>
            <a:r>
              <a:rPr lang="ja-JP" altLang="en-US" sz="2215" dirty="0">
                <a:latin typeface="メイリオ" panose="020B0604030504040204" pitchFamily="50" charset="-128"/>
                <a:ea typeface="メイリオ" panose="020B0604030504040204" pitchFamily="50" charset="-128"/>
              </a:rPr>
              <a:t>が分かっている</a:t>
            </a:r>
            <a:endParaRPr kumimoji="1" lang="ja-JP" altLang="en-US" sz="2215"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046FD41D-4339-47BE-B7F9-999D6B86071A}"/>
              </a:ext>
            </a:extLst>
          </p:cNvPr>
          <p:cNvSpPr/>
          <p:nvPr/>
        </p:nvSpPr>
        <p:spPr>
          <a:xfrm>
            <a:off x="3902203" y="1411344"/>
            <a:ext cx="4387595" cy="1191950"/>
          </a:xfrm>
          <a:prstGeom prst="rect">
            <a:avLst/>
          </a:prstGeom>
          <a:no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1" name="円/楕円 10">
            <a:extLst>
              <a:ext uri="{FF2B5EF4-FFF2-40B4-BE49-F238E27FC236}">
                <a16:creationId xmlns:a16="http://schemas.microsoft.com/office/drawing/2014/main" id="{515AD0A6-89B0-4346-8FB0-7804D13CB723}"/>
              </a:ext>
            </a:extLst>
          </p:cNvPr>
          <p:cNvSpPr/>
          <p:nvPr/>
        </p:nvSpPr>
        <p:spPr bwMode="auto">
          <a:xfrm>
            <a:off x="5715000" y="1411344"/>
            <a:ext cx="457789" cy="599040"/>
          </a:xfrm>
          <a:prstGeom prst="ellipse">
            <a:avLst/>
          </a:prstGeom>
          <a:solidFill>
            <a:schemeClr val="accent6">
              <a:lumMod val="20000"/>
              <a:lumOff val="80000"/>
              <a:alpha val="3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 name="円/楕円 11">
            <a:extLst>
              <a:ext uri="{FF2B5EF4-FFF2-40B4-BE49-F238E27FC236}">
                <a16:creationId xmlns:a16="http://schemas.microsoft.com/office/drawing/2014/main" id="{373AB33A-E486-B24B-8ADF-0ECEC641932C}"/>
              </a:ext>
            </a:extLst>
          </p:cNvPr>
          <p:cNvSpPr/>
          <p:nvPr/>
        </p:nvSpPr>
        <p:spPr bwMode="auto">
          <a:xfrm>
            <a:off x="5876659" y="1889272"/>
            <a:ext cx="457789" cy="599040"/>
          </a:xfrm>
          <a:prstGeom prst="ellipse">
            <a:avLst/>
          </a:prstGeom>
          <a:solidFill>
            <a:schemeClr val="accent6">
              <a:lumMod val="20000"/>
              <a:lumOff val="80000"/>
              <a:alpha val="3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182585704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lstStyle/>
              <a:p>
                <a:r>
                  <a:rPr kumimoji="1" lang="ja-JP" altLang="en-US"/>
                  <a:t>平均</a:t>
                </a:r>
                <a14:m>
                  <m:oMath xmlns:m="http://schemas.openxmlformats.org/officeDocument/2006/math">
                    <m:r>
                      <a:rPr kumimoji="1" lang="en-US" altLang="ja-JP" i="1" dirty="0">
                        <a:latin typeface="Cambria Math" panose="02040503050406030204" pitchFamily="18" charset="0"/>
                      </a:rPr>
                      <m:t>	</m:t>
                    </m:r>
                    <m:r>
                      <a:rPr kumimoji="1" lang="ja-JP" altLang="en-US" i="1">
                        <a:latin typeface="Cambria Math" panose="02040503050406030204" pitchFamily="18" charset="0"/>
                      </a:rPr>
                      <m:t>𝝁</m:t>
                    </m:r>
                    <m:r>
                      <a:rPr kumimoji="1" lang="en-US" altLang="ja-JP" i="1">
                        <a:latin typeface="Cambria Math" panose="02040503050406030204" pitchFamily="18" charset="0"/>
                      </a:rPr>
                      <m:t> </m:t>
                    </m:r>
                  </m:oMath>
                </a14:m>
                <a:r>
                  <a:rPr kumimoji="1" lang="ja-JP" altLang="en-US"/>
                  <a:t>の９５％信頼区間</a:t>
                </a:r>
                <a:endParaRPr kumimoji="1" lang="ja-JP" altLang="en-US" b="1"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a:blip r:embed="rId2"/>
                <a:stretch>
                  <a:fillRect l="-1441"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3990786" y="1517506"/>
                <a:ext cx="4060961" cy="938462"/>
              </a:xfrm>
              <a:prstGeom prst="rect">
                <a:avLst/>
              </a:prstGeom>
            </p:spPr>
            <p:txBody>
              <a:bodyPr wrap="square">
                <a:spAutoFit/>
              </a:bodyPr>
              <a:lstStyle/>
              <a:p>
                <a14:m>
                  <m:oMath xmlns:m="http://schemas.openxmlformats.org/officeDocument/2006/math">
                    <m:r>
                      <a:rPr lang="en-US" altLang="ja-JP" sz="2954" i="1" smtClean="0">
                        <a:latin typeface="Cambria Math" panose="02040503050406030204" pitchFamily="18" charset="0"/>
                        <a:ea typeface="メイリオ" panose="020B0604030504040204" pitchFamily="50" charset="-128"/>
                      </a:rPr>
                      <m:t>−</m:t>
                    </m:r>
                    <m:r>
                      <a:rPr lang="en-US" altLang="ja-JP" sz="2954" i="1">
                        <a:latin typeface="Cambria Math" charset="0"/>
                        <a:ea typeface="メイリオ" panose="020B0604030504040204" pitchFamily="50" charset="-128"/>
                      </a:rPr>
                      <m:t>1.96</m:t>
                    </m:r>
                  </m:oMath>
                </a14:m>
                <a:r>
                  <a:rPr lang="en-US" altLang="ja-JP" sz="2954" dirty="0">
                    <a:latin typeface="メイリオ" panose="020B0604030504040204" pitchFamily="50" charset="-128"/>
                    <a:ea typeface="メイリオ" panose="020B0604030504040204" pitchFamily="50" charset="-128"/>
                  </a:rPr>
                  <a:t>&lt;</a:t>
                </a:r>
                <a14:m>
                  <m:oMath xmlns:m="http://schemas.openxmlformats.org/officeDocument/2006/math">
                    <m:f>
                      <m:fPr>
                        <m:ctrlPr>
                          <a:rPr lang="mr-IN" altLang="ja-JP" sz="2954" i="1">
                            <a:latin typeface="Cambria Math" panose="02040503050406030204" pitchFamily="18" charset="0"/>
                            <a:ea typeface="メイリオ" panose="020B0604030504040204" pitchFamily="50" charset="-128"/>
                          </a:rPr>
                        </m:ctrlPr>
                      </m:fPr>
                      <m:num>
                        <m:acc>
                          <m:accPr>
                            <m:chr m:val="̅"/>
                            <m:ctrlPr>
                              <a:rPr lang="mr-IN" altLang="ja-JP" sz="2954" i="1">
                                <a:latin typeface="Cambria Math" panose="02040503050406030204" pitchFamily="18" charset="0"/>
                                <a:ea typeface="メイリオ" panose="020B0604030504040204" pitchFamily="50" charset="-128"/>
                              </a:rPr>
                            </m:ctrlPr>
                          </m:accPr>
                          <m:e>
                            <m:r>
                              <a:rPr lang="en-US" altLang="ja-JP" sz="2954" b="0" i="1" smtClean="0">
                                <a:latin typeface="Cambria Math" panose="02040503050406030204" pitchFamily="18" charset="0"/>
                                <a:ea typeface="メイリオ" panose="020B0604030504040204" pitchFamily="50" charset="-128"/>
                              </a:rPr>
                              <m:t>𝑥</m:t>
                            </m:r>
                          </m:e>
                        </m:acc>
                        <m:r>
                          <a:rPr lang="en-US" altLang="ja-JP" sz="2954" i="1">
                            <a:latin typeface="Cambria Math" charset="0"/>
                            <a:ea typeface="メイリオ" panose="020B0604030504040204" pitchFamily="50" charset="-128"/>
                          </a:rPr>
                          <m:t>−</m:t>
                        </m:r>
                        <m:r>
                          <a:rPr lang="en-US" altLang="ja-JP" sz="2954" i="1">
                            <a:latin typeface="Cambria Math" charset="0"/>
                            <a:ea typeface="Cambria Math" charset="0"/>
                            <a:cs typeface="Cambria Math" charset="0"/>
                          </a:rPr>
                          <m:t>𝜇</m:t>
                        </m:r>
                      </m:num>
                      <m:den>
                        <m:f>
                          <m:fPr>
                            <m:ctrlPr>
                              <a:rPr lang="mr-IN" altLang="ja-JP" sz="2954" i="1">
                                <a:latin typeface="Cambria Math" panose="02040503050406030204" pitchFamily="18" charset="0"/>
                                <a:ea typeface="Cambria Math" charset="0"/>
                                <a:cs typeface="Cambria Math" charset="0"/>
                              </a:rPr>
                            </m:ctrlPr>
                          </m:fPr>
                          <m:num>
                            <m:r>
                              <a:rPr lang="mr-IN" altLang="ja-JP" sz="2954" i="1">
                                <a:latin typeface="Cambria Math" charset="0"/>
                                <a:ea typeface="Cambria Math" charset="0"/>
                                <a:cs typeface="Cambria Math" charset="0"/>
                              </a:rPr>
                              <m:t>𝜎</m:t>
                            </m:r>
                          </m:num>
                          <m:den>
                            <m:rad>
                              <m:radPr>
                                <m:degHide m:val="on"/>
                                <m:ctrlPr>
                                  <a:rPr lang="mr-IN" altLang="ja-JP" sz="2954" i="1">
                                    <a:latin typeface="Cambria Math" panose="02040503050406030204" pitchFamily="18" charset="0"/>
                                    <a:ea typeface="Cambria Math" charset="0"/>
                                    <a:cs typeface="Cambria Math" charset="0"/>
                                  </a:rPr>
                                </m:ctrlPr>
                              </m:radPr>
                              <m:deg/>
                              <m:e>
                                <m:r>
                                  <a:rPr lang="en-US" altLang="ja-JP" sz="2954" i="1">
                                    <a:latin typeface="Cambria Math" charset="0"/>
                                    <a:ea typeface="Cambria Math" charset="0"/>
                                    <a:cs typeface="Cambria Math" charset="0"/>
                                  </a:rPr>
                                  <m:t>𝑛</m:t>
                                </m:r>
                              </m:e>
                            </m:rad>
                          </m:den>
                        </m:f>
                      </m:den>
                    </m:f>
                  </m:oMath>
                </a14:m>
                <a:r>
                  <a:rPr lang="en-US" altLang="ja-JP" sz="2954" dirty="0">
                    <a:latin typeface="メイリオ" panose="020B0604030504040204" pitchFamily="50" charset="-128"/>
                    <a:ea typeface="メイリオ" panose="020B0604030504040204" pitchFamily="50" charset="-128"/>
                  </a:rPr>
                  <a:t>&lt;</a:t>
                </a:r>
                <a:r>
                  <a:rPr lang="en-US" altLang="ja-JP" sz="2954" dirty="0">
                    <a:ea typeface="メイリオ" panose="020B0604030504040204" pitchFamily="50" charset="-128"/>
                  </a:rPr>
                  <a:t> </a:t>
                </a:r>
                <a14:m>
                  <m:oMath xmlns:m="http://schemas.openxmlformats.org/officeDocument/2006/math">
                    <m:r>
                      <a:rPr lang="en-US" altLang="ja-JP" sz="2954" i="1">
                        <a:latin typeface="Cambria Math" charset="0"/>
                        <a:ea typeface="メイリオ" panose="020B0604030504040204" pitchFamily="50" charset="-128"/>
                      </a:rPr>
                      <m:t>1.96</m:t>
                    </m:r>
                  </m:oMath>
                </a14:m>
                <a:endParaRPr lang="ja-JP" altLang="en-US" sz="2954" dirty="0"/>
              </a:p>
            </p:txBody>
          </p:sp>
        </mc:Choice>
        <mc:Fallback xmlns="">
          <p:sp>
            <p:nvSpPr>
              <p:cNvPr id="6" name="正方形/長方形 5"/>
              <p:cNvSpPr>
                <a:spLocks noRot="1" noChangeAspect="1" noMove="1" noResize="1" noEditPoints="1" noAdjustHandles="1" noChangeArrowheads="1" noChangeShapeType="1" noTextEdit="1"/>
              </p:cNvSpPr>
              <p:nvPr/>
            </p:nvSpPr>
            <p:spPr>
              <a:xfrm>
                <a:off x="3990786" y="1517506"/>
                <a:ext cx="4060961" cy="93846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227304" y="2895600"/>
                <a:ext cx="2225481" cy="920958"/>
              </a:xfrm>
              <a:prstGeom prst="rect">
                <a:avLst/>
              </a:prstGeom>
            </p:spPr>
            <p:txBody>
              <a:bodyPr wrap="none">
                <a:spAutoFit/>
              </a:bodyPr>
              <a:lstStyle/>
              <a:p>
                <a14:m>
                  <m:oMath xmlns:m="http://schemas.openxmlformats.org/officeDocument/2006/math">
                    <m:acc>
                      <m:accPr>
                        <m:chr m:val="̅"/>
                        <m:ctrlPr>
                          <a:rPr lang="en-US" altLang="ja-JP" sz="2215" i="1" smtClean="0">
                            <a:solidFill>
                              <a:schemeClr val="tx1"/>
                            </a:solidFill>
                            <a:latin typeface="Cambria Math" panose="02040503050406030204" pitchFamily="18" charset="0"/>
                            <a:ea typeface="Cambria Math" charset="0"/>
                          </a:rPr>
                        </m:ctrlPr>
                      </m:accPr>
                      <m:e>
                        <m:r>
                          <a:rPr lang="en-US" altLang="ja-JP" sz="2215" b="0" i="1" smtClean="0">
                            <a:solidFill>
                              <a:schemeClr val="tx1"/>
                            </a:solidFill>
                            <a:latin typeface="Cambria Math" panose="02040503050406030204" pitchFamily="18" charset="0"/>
                            <a:ea typeface="Cambria Math" charset="0"/>
                          </a:rPr>
                          <m:t>𝑥</m:t>
                        </m:r>
                      </m:e>
                    </m:acc>
                    <m:r>
                      <a:rPr lang="en-US" altLang="ja-JP" sz="2215" b="0">
                        <a:solidFill>
                          <a:schemeClr val="tx1"/>
                        </a:solidFill>
                        <a:latin typeface="Cambria Math" charset="0"/>
                        <a:ea typeface="Cambria Math" charset="0"/>
                        <a:cs typeface="Cambria Math" charset="0"/>
                      </a:rPr>
                      <m:t>=</m:t>
                    </m:r>
                    <m:r>
                      <a:rPr lang="en-US" altLang="ja-JP" sz="2215" b="0" i="1">
                        <a:solidFill>
                          <a:schemeClr val="tx1"/>
                        </a:solidFill>
                        <a:latin typeface="Cambria Math" charset="0"/>
                        <a:ea typeface="Cambria Math" charset="0"/>
                        <a:cs typeface="Cambria Math" charset="0"/>
                      </a:rPr>
                      <m:t>50</m:t>
                    </m:r>
                    <m:r>
                      <a:rPr lang="en-US" altLang="ja-JP" sz="2215" b="0" i="1">
                        <a:solidFill>
                          <a:schemeClr val="tx1"/>
                        </a:solidFill>
                        <a:latin typeface="Cambria Math" panose="02040503050406030204" pitchFamily="18" charset="0"/>
                        <a:ea typeface="Cambria Math" charset="0"/>
                        <a:cs typeface="Cambria Math" charset="0"/>
                      </a:rPr>
                      <m:t>5</m:t>
                    </m:r>
                  </m:oMath>
                </a14:m>
                <a:r>
                  <a:rPr lang="en-US" altLang="ja-JP" sz="2215" dirty="0"/>
                  <a:t>, </a:t>
                </a:r>
                <a:r>
                  <a:rPr lang="mr-IN" altLang="ja-JP" sz="2215" dirty="0">
                    <a:ea typeface="Cambria Math" charset="0"/>
                    <a:cs typeface="Cambria Math" charset="0"/>
                  </a:rPr>
                  <a:t> </a:t>
                </a:r>
                <a14:m>
                  <m:oMath xmlns:m="http://schemas.openxmlformats.org/officeDocument/2006/math">
                    <m:f>
                      <m:fPr>
                        <m:ctrlPr>
                          <a:rPr lang="mr-IN" altLang="ja-JP" sz="2215" i="1">
                            <a:latin typeface="Cambria Math" panose="02040503050406030204" pitchFamily="18" charset="0"/>
                            <a:ea typeface="Cambria Math" charset="0"/>
                            <a:cs typeface="Cambria Math" charset="0"/>
                          </a:rPr>
                        </m:ctrlPr>
                      </m:fPr>
                      <m:num>
                        <m:r>
                          <a:rPr lang="mr-IN" altLang="ja-JP" sz="2215" i="1">
                            <a:latin typeface="Cambria Math" charset="0"/>
                            <a:ea typeface="Cambria Math" charset="0"/>
                            <a:cs typeface="Cambria Math" charset="0"/>
                          </a:rPr>
                          <m:t>𝜎</m:t>
                        </m:r>
                      </m:num>
                      <m:den>
                        <m:rad>
                          <m:radPr>
                            <m:degHide m:val="on"/>
                            <m:ctrlPr>
                              <a:rPr lang="mr-IN" altLang="ja-JP" sz="2215" i="1">
                                <a:latin typeface="Cambria Math" panose="02040503050406030204" pitchFamily="18" charset="0"/>
                                <a:ea typeface="Cambria Math" charset="0"/>
                                <a:cs typeface="Cambria Math" charset="0"/>
                              </a:rPr>
                            </m:ctrlPr>
                          </m:radPr>
                          <m:deg/>
                          <m:e>
                            <m:r>
                              <a:rPr lang="en-US" altLang="ja-JP" sz="2215" i="1">
                                <a:latin typeface="Cambria Math" charset="0"/>
                                <a:ea typeface="Cambria Math" charset="0"/>
                                <a:cs typeface="Cambria Math" charset="0"/>
                              </a:rPr>
                              <m:t>𝑛</m:t>
                            </m:r>
                          </m:e>
                        </m:rad>
                      </m:den>
                    </m:f>
                    <m:r>
                      <a:rPr lang="en-US" altLang="ja-JP" sz="2215" i="1">
                        <a:latin typeface="Cambria Math" charset="0"/>
                        <a:ea typeface="Cambria Math" charset="0"/>
                        <a:cs typeface="Cambria Math" charset="0"/>
                      </a:rPr>
                      <m:t>=8</m:t>
                    </m:r>
                  </m:oMath>
                </a14:m>
                <a:endParaRPr lang="ja-JP" altLang="en-US" sz="2215" dirty="0"/>
              </a:p>
              <a:p>
                <a:r>
                  <a:rPr lang="en-US" altLang="ja-JP" sz="2215" dirty="0"/>
                  <a:t> </a:t>
                </a:r>
                <a:endParaRPr lang="ja-JP" altLang="en-US" sz="2215"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227304" y="2895600"/>
                <a:ext cx="2225481" cy="920958"/>
              </a:xfrm>
              <a:prstGeom prst="rect">
                <a:avLst/>
              </a:prstGeom>
              <a:blipFill>
                <a:blip r:embed="rId4"/>
                <a:stretch>
                  <a:fillRect t="-1370"/>
                </a:stretch>
              </a:blipFill>
            </p:spPr>
            <p:txBody>
              <a:bodyPr/>
              <a:lstStyle/>
              <a:p>
                <a:r>
                  <a:rPr lang="ja-JP" altLang="en-US">
                    <a:noFill/>
                  </a:rPr>
                  <a:t> </a:t>
                </a:r>
              </a:p>
            </p:txBody>
          </p:sp>
        </mc:Fallback>
      </mc:AlternateContent>
      <p:sp>
        <p:nvSpPr>
          <p:cNvPr id="9" name="テキスト ボックス 8"/>
          <p:cNvSpPr txBox="1"/>
          <p:nvPr/>
        </p:nvSpPr>
        <p:spPr>
          <a:xfrm>
            <a:off x="6553789" y="2982662"/>
            <a:ext cx="2170787" cy="433196"/>
          </a:xfrm>
          <a:prstGeom prst="rect">
            <a:avLst/>
          </a:prstGeom>
          <a:noFill/>
        </p:spPr>
        <p:txBody>
          <a:bodyPr wrap="none" rtlCol="0">
            <a:spAutoFit/>
          </a:bodyPr>
          <a:lstStyle/>
          <a:p>
            <a:r>
              <a:rPr lang="ja-JP" altLang="en-US" sz="2215" dirty="0">
                <a:latin typeface="メイリオ" panose="020B0604030504040204" pitchFamily="50" charset="-128"/>
                <a:ea typeface="メイリオ" panose="020B0604030504040204" pitchFamily="50" charset="-128"/>
              </a:rPr>
              <a:t>が分かっている</a:t>
            </a:r>
            <a:endParaRPr kumimoji="1" lang="ja-JP" altLang="en-US" sz="2215"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046FD41D-4339-47BE-B7F9-999D6B86071A}"/>
              </a:ext>
            </a:extLst>
          </p:cNvPr>
          <p:cNvSpPr/>
          <p:nvPr/>
        </p:nvSpPr>
        <p:spPr>
          <a:xfrm>
            <a:off x="3902203" y="1411344"/>
            <a:ext cx="4387595" cy="1191950"/>
          </a:xfrm>
          <a:prstGeom prst="rect">
            <a:avLst/>
          </a:prstGeom>
          <a:no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1" name="円/楕円 10">
            <a:extLst>
              <a:ext uri="{FF2B5EF4-FFF2-40B4-BE49-F238E27FC236}">
                <a16:creationId xmlns:a16="http://schemas.microsoft.com/office/drawing/2014/main" id="{515AD0A6-89B0-4346-8FB0-7804D13CB723}"/>
              </a:ext>
            </a:extLst>
          </p:cNvPr>
          <p:cNvSpPr/>
          <p:nvPr/>
        </p:nvSpPr>
        <p:spPr bwMode="auto">
          <a:xfrm>
            <a:off x="5715000" y="1411344"/>
            <a:ext cx="457789" cy="599040"/>
          </a:xfrm>
          <a:prstGeom prst="ellipse">
            <a:avLst/>
          </a:prstGeom>
          <a:solidFill>
            <a:schemeClr val="accent6">
              <a:lumMod val="20000"/>
              <a:lumOff val="80000"/>
              <a:alpha val="3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 name="円/楕円 11">
            <a:extLst>
              <a:ext uri="{FF2B5EF4-FFF2-40B4-BE49-F238E27FC236}">
                <a16:creationId xmlns:a16="http://schemas.microsoft.com/office/drawing/2014/main" id="{373AB33A-E486-B24B-8ADF-0ECEC641932C}"/>
              </a:ext>
            </a:extLst>
          </p:cNvPr>
          <p:cNvSpPr/>
          <p:nvPr/>
        </p:nvSpPr>
        <p:spPr bwMode="auto">
          <a:xfrm>
            <a:off x="5876659" y="1889272"/>
            <a:ext cx="457789" cy="599040"/>
          </a:xfrm>
          <a:prstGeom prst="ellipse">
            <a:avLst/>
          </a:prstGeom>
          <a:solidFill>
            <a:schemeClr val="accent6">
              <a:lumMod val="20000"/>
              <a:lumOff val="80000"/>
              <a:alpha val="3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cxnSp>
        <p:nvCxnSpPr>
          <p:cNvPr id="14" name="直線矢印コネクタ 13">
            <a:extLst>
              <a:ext uri="{FF2B5EF4-FFF2-40B4-BE49-F238E27FC236}">
                <a16:creationId xmlns:a16="http://schemas.microsoft.com/office/drawing/2014/main" id="{A2A8440C-5148-A049-A92F-38DF86D822CE}"/>
              </a:ext>
            </a:extLst>
          </p:cNvPr>
          <p:cNvCxnSpPr/>
          <p:nvPr/>
        </p:nvCxnSpPr>
        <p:spPr bwMode="auto">
          <a:xfrm>
            <a:off x="2606976" y="4038600"/>
            <a:ext cx="1642289" cy="0"/>
          </a:xfrm>
          <a:prstGeom prst="straightConnector1">
            <a:avLst/>
          </a:prstGeom>
          <a:solidFill>
            <a:schemeClr val="accent1"/>
          </a:solidFill>
          <a:ln w="50800"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9FB233E8-0336-F843-96F3-F3DD53343EA2}"/>
                  </a:ext>
                </a:extLst>
              </p:cNvPr>
              <p:cNvSpPr/>
              <p:nvPr/>
            </p:nvSpPr>
            <p:spPr>
              <a:xfrm>
                <a:off x="5043844" y="3646525"/>
                <a:ext cx="3232680" cy="7396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i="1">
                          <a:latin typeface="Cambria Math" panose="02040503050406030204" pitchFamily="18" charset="0"/>
                          <a:ea typeface="メイリオ" panose="020B0604030504040204" pitchFamily="50" charset="-128"/>
                        </a:rPr>
                        <m:t>−</m:t>
                      </m:r>
                      <m:r>
                        <a:rPr lang="en-US" altLang="ja-JP" sz="2215" i="1">
                          <a:latin typeface="Cambria Math" charset="0"/>
                          <a:ea typeface="メイリオ" panose="020B0604030504040204" pitchFamily="50" charset="-128"/>
                        </a:rPr>
                        <m:t>1.96</m:t>
                      </m:r>
                      <m:r>
                        <a:rPr lang="en-US" altLang="ja-JP" sz="2215">
                          <a:latin typeface="Cambria Math" panose="02040503050406030204" pitchFamily="18" charset="0"/>
                          <a:ea typeface="メイリオ" panose="020B0604030504040204" pitchFamily="50" charset="-128"/>
                        </a:rPr>
                        <m:t>&lt;</m:t>
                      </m:r>
                      <m:f>
                        <m:fPr>
                          <m:ctrlPr>
                            <a:rPr lang="mr-IN" altLang="ja-JP" sz="2215" i="1">
                              <a:latin typeface="Cambria Math" panose="02040503050406030204" pitchFamily="18" charset="0"/>
                              <a:ea typeface="メイリオ" panose="020B0604030504040204" pitchFamily="50" charset="-128"/>
                            </a:rPr>
                          </m:ctrlPr>
                        </m:fPr>
                        <m:num>
                          <m:r>
                            <a:rPr lang="en-US" altLang="ja-JP" sz="2215" i="1">
                              <a:latin typeface="Cambria Math" panose="02040503050406030204" pitchFamily="18" charset="0"/>
                              <a:ea typeface="メイリオ" panose="020B0604030504040204" pitchFamily="50" charset="-128"/>
                            </a:rPr>
                            <m:t>505</m:t>
                          </m:r>
                          <m:r>
                            <a:rPr lang="en-US" altLang="ja-JP" sz="2215" i="1">
                              <a:latin typeface="Cambria Math" charset="0"/>
                              <a:ea typeface="メイリオ" panose="020B0604030504040204" pitchFamily="50" charset="-128"/>
                            </a:rPr>
                            <m:t>−</m:t>
                          </m:r>
                          <m:r>
                            <a:rPr lang="ja-JP" altLang="en-US" sz="2215" i="1">
                              <a:latin typeface="Cambria Math" panose="02040503050406030204" pitchFamily="18" charset="0"/>
                              <a:ea typeface="メイリオ" panose="020B0604030504040204" pitchFamily="50" charset="-128"/>
                            </a:rPr>
                            <m:t>𝜇</m:t>
                          </m:r>
                        </m:num>
                        <m:den>
                          <m:r>
                            <a:rPr lang="en-US" altLang="ja-JP" sz="2215" i="1">
                              <a:latin typeface="Cambria Math" charset="0"/>
                              <a:ea typeface="Cambria Math" charset="0"/>
                              <a:cs typeface="Cambria Math" charset="0"/>
                            </a:rPr>
                            <m:t>8</m:t>
                          </m:r>
                        </m:den>
                      </m:f>
                      <m:r>
                        <a:rPr lang="en-US" altLang="ja-JP" sz="2215">
                          <a:latin typeface="Cambria Math" panose="02040503050406030204" pitchFamily="18" charset="0"/>
                          <a:ea typeface="Cambria Math" charset="0"/>
                          <a:cs typeface="Cambria Math" charset="0"/>
                        </a:rPr>
                        <m:t>&lt;</m:t>
                      </m:r>
                      <m:r>
                        <a:rPr lang="en-US" altLang="ja-JP" sz="2215" i="1">
                          <a:latin typeface="Cambria Math" charset="0"/>
                          <a:ea typeface="メイリオ" panose="020B0604030504040204" pitchFamily="50" charset="-128"/>
                        </a:rPr>
                        <m:t>1.96</m:t>
                      </m:r>
                    </m:oMath>
                  </m:oMathPara>
                </a14:m>
                <a:endParaRPr lang="ja-JP" altLang="en-US" sz="2215" dirty="0"/>
              </a:p>
            </p:txBody>
          </p:sp>
        </mc:Choice>
        <mc:Fallback xmlns="">
          <p:sp>
            <p:nvSpPr>
              <p:cNvPr id="15" name="正方形/長方形 14">
                <a:extLst>
                  <a:ext uri="{FF2B5EF4-FFF2-40B4-BE49-F238E27FC236}">
                    <a16:creationId xmlns:a16="http://schemas.microsoft.com/office/drawing/2014/main" id="{9FB233E8-0336-F843-96F3-F3DD53343EA2}"/>
                  </a:ext>
                </a:extLst>
              </p:cNvPr>
              <p:cNvSpPr>
                <a:spLocks noRot="1" noChangeAspect="1" noMove="1" noResize="1" noEditPoints="1" noAdjustHandles="1" noChangeArrowheads="1" noChangeShapeType="1" noTextEdit="1"/>
              </p:cNvSpPr>
              <p:nvPr/>
            </p:nvSpPr>
            <p:spPr>
              <a:xfrm>
                <a:off x="5043844" y="3646525"/>
                <a:ext cx="3232680" cy="739626"/>
              </a:xfrm>
              <a:prstGeom prst="rect">
                <a:avLst/>
              </a:prstGeom>
              <a:blipFill>
                <a:blip r:embed="rId5"/>
                <a:stretch>
                  <a:fillRect b="-50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814404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lstStyle/>
              <a:p>
                <a:r>
                  <a:rPr kumimoji="1" lang="ja-JP" altLang="en-US"/>
                  <a:t>平均</a:t>
                </a:r>
                <a14:m>
                  <m:oMath xmlns:m="http://schemas.openxmlformats.org/officeDocument/2006/math">
                    <m:r>
                      <a:rPr kumimoji="1" lang="en-US" altLang="ja-JP" i="1" dirty="0">
                        <a:latin typeface="Cambria Math" panose="02040503050406030204" pitchFamily="18" charset="0"/>
                      </a:rPr>
                      <m:t>	</m:t>
                    </m:r>
                    <m:r>
                      <a:rPr kumimoji="1" lang="ja-JP" altLang="en-US" i="1">
                        <a:latin typeface="Cambria Math" panose="02040503050406030204" pitchFamily="18" charset="0"/>
                      </a:rPr>
                      <m:t>𝝁</m:t>
                    </m:r>
                    <m:r>
                      <a:rPr kumimoji="1" lang="en-US" altLang="ja-JP" i="1">
                        <a:latin typeface="Cambria Math" panose="02040503050406030204" pitchFamily="18" charset="0"/>
                      </a:rPr>
                      <m:t> </m:t>
                    </m:r>
                  </m:oMath>
                </a14:m>
                <a:r>
                  <a:rPr kumimoji="1" lang="ja-JP" altLang="en-US"/>
                  <a:t>の９５％信頼区間</a:t>
                </a:r>
                <a:endParaRPr kumimoji="1" lang="ja-JP" altLang="en-US" b="1"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a:blip r:embed="rId2"/>
                <a:stretch>
                  <a:fillRect l="-1441"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3990786" y="1517506"/>
                <a:ext cx="4060961" cy="938462"/>
              </a:xfrm>
              <a:prstGeom prst="rect">
                <a:avLst/>
              </a:prstGeom>
            </p:spPr>
            <p:txBody>
              <a:bodyPr wrap="square">
                <a:spAutoFit/>
              </a:bodyPr>
              <a:lstStyle/>
              <a:p>
                <a14:m>
                  <m:oMath xmlns:m="http://schemas.openxmlformats.org/officeDocument/2006/math">
                    <m:r>
                      <a:rPr lang="en-US" altLang="ja-JP" sz="2954" i="1" smtClean="0">
                        <a:latin typeface="Cambria Math" panose="02040503050406030204" pitchFamily="18" charset="0"/>
                        <a:ea typeface="メイリオ" panose="020B0604030504040204" pitchFamily="50" charset="-128"/>
                      </a:rPr>
                      <m:t>−</m:t>
                    </m:r>
                    <m:r>
                      <a:rPr lang="en-US" altLang="ja-JP" sz="2954" i="1">
                        <a:latin typeface="Cambria Math" charset="0"/>
                        <a:ea typeface="メイリオ" panose="020B0604030504040204" pitchFamily="50" charset="-128"/>
                      </a:rPr>
                      <m:t>1.96</m:t>
                    </m:r>
                  </m:oMath>
                </a14:m>
                <a:r>
                  <a:rPr lang="en-US" altLang="ja-JP" sz="2954" dirty="0">
                    <a:latin typeface="メイリオ" panose="020B0604030504040204" pitchFamily="50" charset="-128"/>
                    <a:ea typeface="メイリオ" panose="020B0604030504040204" pitchFamily="50" charset="-128"/>
                  </a:rPr>
                  <a:t>&lt;</a:t>
                </a:r>
                <a14:m>
                  <m:oMath xmlns:m="http://schemas.openxmlformats.org/officeDocument/2006/math">
                    <m:f>
                      <m:fPr>
                        <m:ctrlPr>
                          <a:rPr lang="mr-IN" altLang="ja-JP" sz="2954" i="1">
                            <a:latin typeface="Cambria Math" panose="02040503050406030204" pitchFamily="18" charset="0"/>
                            <a:ea typeface="メイリオ" panose="020B0604030504040204" pitchFamily="50" charset="-128"/>
                          </a:rPr>
                        </m:ctrlPr>
                      </m:fPr>
                      <m:num>
                        <m:acc>
                          <m:accPr>
                            <m:chr m:val="̅"/>
                            <m:ctrlPr>
                              <a:rPr lang="mr-IN" altLang="ja-JP" sz="2954" i="1">
                                <a:latin typeface="Cambria Math" panose="02040503050406030204" pitchFamily="18" charset="0"/>
                                <a:ea typeface="メイリオ" panose="020B0604030504040204" pitchFamily="50" charset="-128"/>
                              </a:rPr>
                            </m:ctrlPr>
                          </m:accPr>
                          <m:e>
                            <m:r>
                              <a:rPr lang="en-US" altLang="ja-JP" sz="2954" b="0" i="1" smtClean="0">
                                <a:latin typeface="Cambria Math" panose="02040503050406030204" pitchFamily="18" charset="0"/>
                                <a:ea typeface="メイリオ" panose="020B0604030504040204" pitchFamily="50" charset="-128"/>
                              </a:rPr>
                              <m:t>𝑥</m:t>
                            </m:r>
                          </m:e>
                        </m:acc>
                        <m:r>
                          <a:rPr lang="en-US" altLang="ja-JP" sz="2954" i="1">
                            <a:latin typeface="Cambria Math" charset="0"/>
                            <a:ea typeface="メイリオ" panose="020B0604030504040204" pitchFamily="50" charset="-128"/>
                          </a:rPr>
                          <m:t>−</m:t>
                        </m:r>
                        <m:r>
                          <a:rPr lang="en-US" altLang="ja-JP" sz="2954" i="1">
                            <a:latin typeface="Cambria Math" charset="0"/>
                            <a:ea typeface="Cambria Math" charset="0"/>
                            <a:cs typeface="Cambria Math" charset="0"/>
                          </a:rPr>
                          <m:t>𝜇</m:t>
                        </m:r>
                      </m:num>
                      <m:den>
                        <m:f>
                          <m:fPr>
                            <m:ctrlPr>
                              <a:rPr lang="mr-IN" altLang="ja-JP" sz="2954" i="1">
                                <a:latin typeface="Cambria Math" panose="02040503050406030204" pitchFamily="18" charset="0"/>
                                <a:ea typeface="Cambria Math" charset="0"/>
                                <a:cs typeface="Cambria Math" charset="0"/>
                              </a:rPr>
                            </m:ctrlPr>
                          </m:fPr>
                          <m:num>
                            <m:r>
                              <a:rPr lang="mr-IN" altLang="ja-JP" sz="2954" i="1">
                                <a:latin typeface="Cambria Math" charset="0"/>
                                <a:ea typeface="Cambria Math" charset="0"/>
                                <a:cs typeface="Cambria Math" charset="0"/>
                              </a:rPr>
                              <m:t>𝜎</m:t>
                            </m:r>
                          </m:num>
                          <m:den>
                            <m:rad>
                              <m:radPr>
                                <m:degHide m:val="on"/>
                                <m:ctrlPr>
                                  <a:rPr lang="mr-IN" altLang="ja-JP" sz="2954" i="1">
                                    <a:latin typeface="Cambria Math" panose="02040503050406030204" pitchFamily="18" charset="0"/>
                                    <a:ea typeface="Cambria Math" charset="0"/>
                                    <a:cs typeface="Cambria Math" charset="0"/>
                                  </a:rPr>
                                </m:ctrlPr>
                              </m:radPr>
                              <m:deg/>
                              <m:e>
                                <m:r>
                                  <a:rPr lang="en-US" altLang="ja-JP" sz="2954" i="1">
                                    <a:latin typeface="Cambria Math" charset="0"/>
                                    <a:ea typeface="Cambria Math" charset="0"/>
                                    <a:cs typeface="Cambria Math" charset="0"/>
                                  </a:rPr>
                                  <m:t>𝑛</m:t>
                                </m:r>
                              </m:e>
                            </m:rad>
                          </m:den>
                        </m:f>
                      </m:den>
                    </m:f>
                  </m:oMath>
                </a14:m>
                <a:r>
                  <a:rPr lang="en-US" altLang="ja-JP" sz="2954" dirty="0">
                    <a:latin typeface="メイリオ" panose="020B0604030504040204" pitchFamily="50" charset="-128"/>
                    <a:ea typeface="メイリオ" panose="020B0604030504040204" pitchFamily="50" charset="-128"/>
                  </a:rPr>
                  <a:t>&lt;</a:t>
                </a:r>
                <a:r>
                  <a:rPr lang="en-US" altLang="ja-JP" sz="2954" dirty="0">
                    <a:ea typeface="メイリオ" panose="020B0604030504040204" pitchFamily="50" charset="-128"/>
                  </a:rPr>
                  <a:t> </a:t>
                </a:r>
                <a14:m>
                  <m:oMath xmlns:m="http://schemas.openxmlformats.org/officeDocument/2006/math">
                    <m:r>
                      <a:rPr lang="en-US" altLang="ja-JP" sz="2954" i="1">
                        <a:latin typeface="Cambria Math" charset="0"/>
                        <a:ea typeface="メイリオ" panose="020B0604030504040204" pitchFamily="50" charset="-128"/>
                      </a:rPr>
                      <m:t>1.96</m:t>
                    </m:r>
                  </m:oMath>
                </a14:m>
                <a:endParaRPr lang="ja-JP" altLang="en-US" sz="2954" dirty="0"/>
              </a:p>
            </p:txBody>
          </p:sp>
        </mc:Choice>
        <mc:Fallback xmlns="">
          <p:sp>
            <p:nvSpPr>
              <p:cNvPr id="6" name="正方形/長方形 5"/>
              <p:cNvSpPr>
                <a:spLocks noRot="1" noChangeAspect="1" noMove="1" noResize="1" noEditPoints="1" noAdjustHandles="1" noChangeArrowheads="1" noChangeShapeType="1" noTextEdit="1"/>
              </p:cNvSpPr>
              <p:nvPr/>
            </p:nvSpPr>
            <p:spPr>
              <a:xfrm>
                <a:off x="3990786" y="1517506"/>
                <a:ext cx="4060961" cy="93846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227304" y="2895600"/>
                <a:ext cx="2225481" cy="920958"/>
              </a:xfrm>
              <a:prstGeom prst="rect">
                <a:avLst/>
              </a:prstGeom>
            </p:spPr>
            <p:txBody>
              <a:bodyPr wrap="none">
                <a:spAutoFit/>
              </a:bodyPr>
              <a:lstStyle/>
              <a:p>
                <a14:m>
                  <m:oMath xmlns:m="http://schemas.openxmlformats.org/officeDocument/2006/math">
                    <m:acc>
                      <m:accPr>
                        <m:chr m:val="̅"/>
                        <m:ctrlPr>
                          <a:rPr lang="en-US" altLang="ja-JP" sz="2215" i="1" smtClean="0">
                            <a:solidFill>
                              <a:schemeClr val="tx1"/>
                            </a:solidFill>
                            <a:latin typeface="Cambria Math" panose="02040503050406030204" pitchFamily="18" charset="0"/>
                            <a:ea typeface="Cambria Math" charset="0"/>
                          </a:rPr>
                        </m:ctrlPr>
                      </m:accPr>
                      <m:e>
                        <m:r>
                          <a:rPr lang="en-US" altLang="ja-JP" sz="2215" b="0" i="1" smtClean="0">
                            <a:solidFill>
                              <a:schemeClr val="tx1"/>
                            </a:solidFill>
                            <a:latin typeface="Cambria Math" panose="02040503050406030204" pitchFamily="18" charset="0"/>
                            <a:ea typeface="Cambria Math" charset="0"/>
                          </a:rPr>
                          <m:t>𝑥</m:t>
                        </m:r>
                      </m:e>
                    </m:acc>
                    <m:r>
                      <a:rPr lang="en-US" altLang="ja-JP" sz="2215" b="0">
                        <a:solidFill>
                          <a:schemeClr val="tx1"/>
                        </a:solidFill>
                        <a:latin typeface="Cambria Math" charset="0"/>
                        <a:ea typeface="Cambria Math" charset="0"/>
                        <a:cs typeface="Cambria Math" charset="0"/>
                      </a:rPr>
                      <m:t>=</m:t>
                    </m:r>
                    <m:r>
                      <a:rPr lang="en-US" altLang="ja-JP" sz="2215" b="0" i="1">
                        <a:solidFill>
                          <a:schemeClr val="tx1"/>
                        </a:solidFill>
                        <a:latin typeface="Cambria Math" charset="0"/>
                        <a:ea typeface="Cambria Math" charset="0"/>
                        <a:cs typeface="Cambria Math" charset="0"/>
                      </a:rPr>
                      <m:t>50</m:t>
                    </m:r>
                    <m:r>
                      <a:rPr lang="en-US" altLang="ja-JP" sz="2215" b="0" i="1">
                        <a:solidFill>
                          <a:schemeClr val="tx1"/>
                        </a:solidFill>
                        <a:latin typeface="Cambria Math" panose="02040503050406030204" pitchFamily="18" charset="0"/>
                        <a:ea typeface="Cambria Math" charset="0"/>
                        <a:cs typeface="Cambria Math" charset="0"/>
                      </a:rPr>
                      <m:t>5</m:t>
                    </m:r>
                  </m:oMath>
                </a14:m>
                <a:r>
                  <a:rPr lang="en-US" altLang="ja-JP" sz="2215" dirty="0"/>
                  <a:t>, </a:t>
                </a:r>
                <a:r>
                  <a:rPr lang="mr-IN" altLang="ja-JP" sz="2215" dirty="0">
                    <a:ea typeface="Cambria Math" charset="0"/>
                    <a:cs typeface="Cambria Math" charset="0"/>
                  </a:rPr>
                  <a:t> </a:t>
                </a:r>
                <a14:m>
                  <m:oMath xmlns:m="http://schemas.openxmlformats.org/officeDocument/2006/math">
                    <m:f>
                      <m:fPr>
                        <m:ctrlPr>
                          <a:rPr lang="mr-IN" altLang="ja-JP" sz="2215" i="1">
                            <a:latin typeface="Cambria Math" panose="02040503050406030204" pitchFamily="18" charset="0"/>
                            <a:ea typeface="Cambria Math" charset="0"/>
                            <a:cs typeface="Cambria Math" charset="0"/>
                          </a:rPr>
                        </m:ctrlPr>
                      </m:fPr>
                      <m:num>
                        <m:r>
                          <a:rPr lang="mr-IN" altLang="ja-JP" sz="2215" i="1">
                            <a:latin typeface="Cambria Math" charset="0"/>
                            <a:ea typeface="Cambria Math" charset="0"/>
                            <a:cs typeface="Cambria Math" charset="0"/>
                          </a:rPr>
                          <m:t>𝜎</m:t>
                        </m:r>
                      </m:num>
                      <m:den>
                        <m:rad>
                          <m:radPr>
                            <m:degHide m:val="on"/>
                            <m:ctrlPr>
                              <a:rPr lang="mr-IN" altLang="ja-JP" sz="2215" i="1">
                                <a:latin typeface="Cambria Math" panose="02040503050406030204" pitchFamily="18" charset="0"/>
                                <a:ea typeface="Cambria Math" charset="0"/>
                                <a:cs typeface="Cambria Math" charset="0"/>
                              </a:rPr>
                            </m:ctrlPr>
                          </m:radPr>
                          <m:deg/>
                          <m:e>
                            <m:r>
                              <a:rPr lang="en-US" altLang="ja-JP" sz="2215" i="1">
                                <a:latin typeface="Cambria Math" charset="0"/>
                                <a:ea typeface="Cambria Math" charset="0"/>
                                <a:cs typeface="Cambria Math" charset="0"/>
                              </a:rPr>
                              <m:t>𝑛</m:t>
                            </m:r>
                          </m:e>
                        </m:rad>
                      </m:den>
                    </m:f>
                    <m:r>
                      <a:rPr lang="en-US" altLang="ja-JP" sz="2215" i="1">
                        <a:latin typeface="Cambria Math" charset="0"/>
                        <a:ea typeface="Cambria Math" charset="0"/>
                        <a:cs typeface="Cambria Math" charset="0"/>
                      </a:rPr>
                      <m:t>=8</m:t>
                    </m:r>
                  </m:oMath>
                </a14:m>
                <a:endParaRPr lang="ja-JP" altLang="en-US" sz="2215" dirty="0"/>
              </a:p>
              <a:p>
                <a:r>
                  <a:rPr lang="en-US" altLang="ja-JP" sz="2215" dirty="0"/>
                  <a:t> </a:t>
                </a:r>
                <a:endParaRPr lang="ja-JP" altLang="en-US" sz="2215"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227304" y="2895600"/>
                <a:ext cx="2225481" cy="920958"/>
              </a:xfrm>
              <a:prstGeom prst="rect">
                <a:avLst/>
              </a:prstGeom>
              <a:blipFill>
                <a:blip r:embed="rId4"/>
                <a:stretch>
                  <a:fillRect t="-1370"/>
                </a:stretch>
              </a:blipFill>
            </p:spPr>
            <p:txBody>
              <a:bodyPr/>
              <a:lstStyle/>
              <a:p>
                <a:r>
                  <a:rPr lang="ja-JP" altLang="en-US">
                    <a:noFill/>
                  </a:rPr>
                  <a:t> </a:t>
                </a:r>
              </a:p>
            </p:txBody>
          </p:sp>
        </mc:Fallback>
      </mc:AlternateContent>
      <p:sp>
        <p:nvSpPr>
          <p:cNvPr id="9" name="テキスト ボックス 8"/>
          <p:cNvSpPr txBox="1"/>
          <p:nvPr/>
        </p:nvSpPr>
        <p:spPr>
          <a:xfrm>
            <a:off x="6553789" y="2982662"/>
            <a:ext cx="2170787" cy="433196"/>
          </a:xfrm>
          <a:prstGeom prst="rect">
            <a:avLst/>
          </a:prstGeom>
          <a:noFill/>
        </p:spPr>
        <p:txBody>
          <a:bodyPr wrap="none" rtlCol="0">
            <a:spAutoFit/>
          </a:bodyPr>
          <a:lstStyle/>
          <a:p>
            <a:r>
              <a:rPr lang="ja-JP" altLang="en-US" sz="2215" dirty="0">
                <a:latin typeface="メイリオ" panose="020B0604030504040204" pitchFamily="50" charset="-128"/>
                <a:ea typeface="メイリオ" panose="020B0604030504040204" pitchFamily="50" charset="-128"/>
              </a:rPr>
              <a:t>が分かっている</a:t>
            </a:r>
            <a:endParaRPr kumimoji="1" lang="ja-JP" altLang="en-US" sz="2215"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046FD41D-4339-47BE-B7F9-999D6B86071A}"/>
              </a:ext>
            </a:extLst>
          </p:cNvPr>
          <p:cNvSpPr/>
          <p:nvPr/>
        </p:nvSpPr>
        <p:spPr>
          <a:xfrm>
            <a:off x="3902203" y="1411344"/>
            <a:ext cx="4387595" cy="1191950"/>
          </a:xfrm>
          <a:prstGeom prst="rect">
            <a:avLst/>
          </a:prstGeom>
          <a:no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1" name="円/楕円 10">
            <a:extLst>
              <a:ext uri="{FF2B5EF4-FFF2-40B4-BE49-F238E27FC236}">
                <a16:creationId xmlns:a16="http://schemas.microsoft.com/office/drawing/2014/main" id="{515AD0A6-89B0-4346-8FB0-7804D13CB723}"/>
              </a:ext>
            </a:extLst>
          </p:cNvPr>
          <p:cNvSpPr/>
          <p:nvPr/>
        </p:nvSpPr>
        <p:spPr bwMode="auto">
          <a:xfrm>
            <a:off x="5715000" y="1411344"/>
            <a:ext cx="457789" cy="599040"/>
          </a:xfrm>
          <a:prstGeom prst="ellipse">
            <a:avLst/>
          </a:prstGeom>
          <a:solidFill>
            <a:schemeClr val="accent6">
              <a:lumMod val="20000"/>
              <a:lumOff val="80000"/>
              <a:alpha val="3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 name="円/楕円 11">
            <a:extLst>
              <a:ext uri="{FF2B5EF4-FFF2-40B4-BE49-F238E27FC236}">
                <a16:creationId xmlns:a16="http://schemas.microsoft.com/office/drawing/2014/main" id="{373AB33A-E486-B24B-8ADF-0ECEC641932C}"/>
              </a:ext>
            </a:extLst>
          </p:cNvPr>
          <p:cNvSpPr/>
          <p:nvPr/>
        </p:nvSpPr>
        <p:spPr bwMode="auto">
          <a:xfrm>
            <a:off x="5876659" y="1889272"/>
            <a:ext cx="457789" cy="599040"/>
          </a:xfrm>
          <a:prstGeom prst="ellipse">
            <a:avLst/>
          </a:prstGeom>
          <a:solidFill>
            <a:schemeClr val="accent6">
              <a:lumMod val="20000"/>
              <a:lumOff val="80000"/>
              <a:alpha val="3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cxnSp>
        <p:nvCxnSpPr>
          <p:cNvPr id="14" name="直線矢印コネクタ 13">
            <a:extLst>
              <a:ext uri="{FF2B5EF4-FFF2-40B4-BE49-F238E27FC236}">
                <a16:creationId xmlns:a16="http://schemas.microsoft.com/office/drawing/2014/main" id="{A2A8440C-5148-A049-A92F-38DF86D822CE}"/>
              </a:ext>
            </a:extLst>
          </p:cNvPr>
          <p:cNvCxnSpPr/>
          <p:nvPr/>
        </p:nvCxnSpPr>
        <p:spPr bwMode="auto">
          <a:xfrm>
            <a:off x="2606976" y="4038600"/>
            <a:ext cx="1642289" cy="0"/>
          </a:xfrm>
          <a:prstGeom prst="straightConnector1">
            <a:avLst/>
          </a:prstGeom>
          <a:solidFill>
            <a:schemeClr val="accent1"/>
          </a:solidFill>
          <a:ln w="50800"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9FB233E8-0336-F843-96F3-F3DD53343EA2}"/>
                  </a:ext>
                </a:extLst>
              </p:cNvPr>
              <p:cNvSpPr/>
              <p:nvPr/>
            </p:nvSpPr>
            <p:spPr>
              <a:xfrm>
                <a:off x="5043844" y="3646525"/>
                <a:ext cx="3232680" cy="7396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i="1">
                          <a:latin typeface="Cambria Math" panose="02040503050406030204" pitchFamily="18" charset="0"/>
                          <a:ea typeface="メイリオ" panose="020B0604030504040204" pitchFamily="50" charset="-128"/>
                        </a:rPr>
                        <m:t>−</m:t>
                      </m:r>
                      <m:r>
                        <a:rPr lang="en-US" altLang="ja-JP" sz="2215" i="1">
                          <a:latin typeface="Cambria Math" charset="0"/>
                          <a:ea typeface="メイリオ" panose="020B0604030504040204" pitchFamily="50" charset="-128"/>
                        </a:rPr>
                        <m:t>1.96</m:t>
                      </m:r>
                      <m:r>
                        <a:rPr lang="en-US" altLang="ja-JP" sz="2215">
                          <a:latin typeface="Cambria Math" panose="02040503050406030204" pitchFamily="18" charset="0"/>
                          <a:ea typeface="メイリオ" panose="020B0604030504040204" pitchFamily="50" charset="-128"/>
                        </a:rPr>
                        <m:t>&lt;</m:t>
                      </m:r>
                      <m:f>
                        <m:fPr>
                          <m:ctrlPr>
                            <a:rPr lang="mr-IN" altLang="ja-JP" sz="2215" i="1">
                              <a:latin typeface="Cambria Math" panose="02040503050406030204" pitchFamily="18" charset="0"/>
                              <a:ea typeface="メイリオ" panose="020B0604030504040204" pitchFamily="50" charset="-128"/>
                            </a:rPr>
                          </m:ctrlPr>
                        </m:fPr>
                        <m:num>
                          <m:r>
                            <a:rPr lang="en-US" altLang="ja-JP" sz="2215" i="1">
                              <a:latin typeface="Cambria Math" panose="02040503050406030204" pitchFamily="18" charset="0"/>
                              <a:ea typeface="メイリオ" panose="020B0604030504040204" pitchFamily="50" charset="-128"/>
                            </a:rPr>
                            <m:t>505</m:t>
                          </m:r>
                          <m:r>
                            <a:rPr lang="en-US" altLang="ja-JP" sz="2215" i="1">
                              <a:latin typeface="Cambria Math" charset="0"/>
                              <a:ea typeface="メイリオ" panose="020B0604030504040204" pitchFamily="50" charset="-128"/>
                            </a:rPr>
                            <m:t>−</m:t>
                          </m:r>
                          <m:r>
                            <a:rPr lang="ja-JP" altLang="en-US" sz="2215" i="1">
                              <a:latin typeface="Cambria Math" panose="02040503050406030204" pitchFamily="18" charset="0"/>
                              <a:ea typeface="メイリオ" panose="020B0604030504040204" pitchFamily="50" charset="-128"/>
                            </a:rPr>
                            <m:t>𝜇</m:t>
                          </m:r>
                        </m:num>
                        <m:den>
                          <m:r>
                            <a:rPr lang="en-US" altLang="ja-JP" sz="2215" i="1">
                              <a:latin typeface="Cambria Math" charset="0"/>
                              <a:ea typeface="Cambria Math" charset="0"/>
                              <a:cs typeface="Cambria Math" charset="0"/>
                            </a:rPr>
                            <m:t>8</m:t>
                          </m:r>
                        </m:den>
                      </m:f>
                      <m:r>
                        <a:rPr lang="en-US" altLang="ja-JP" sz="2215">
                          <a:latin typeface="Cambria Math" panose="02040503050406030204" pitchFamily="18" charset="0"/>
                          <a:ea typeface="Cambria Math" charset="0"/>
                          <a:cs typeface="Cambria Math" charset="0"/>
                        </a:rPr>
                        <m:t>&lt;</m:t>
                      </m:r>
                      <m:r>
                        <a:rPr lang="en-US" altLang="ja-JP" sz="2215" i="1">
                          <a:latin typeface="Cambria Math" charset="0"/>
                          <a:ea typeface="メイリオ" panose="020B0604030504040204" pitchFamily="50" charset="-128"/>
                        </a:rPr>
                        <m:t>1.96</m:t>
                      </m:r>
                    </m:oMath>
                  </m:oMathPara>
                </a14:m>
                <a:endParaRPr lang="ja-JP" altLang="en-US" sz="2215" dirty="0"/>
              </a:p>
            </p:txBody>
          </p:sp>
        </mc:Choice>
        <mc:Fallback xmlns="">
          <p:sp>
            <p:nvSpPr>
              <p:cNvPr id="15" name="正方形/長方形 14">
                <a:extLst>
                  <a:ext uri="{FF2B5EF4-FFF2-40B4-BE49-F238E27FC236}">
                    <a16:creationId xmlns:a16="http://schemas.microsoft.com/office/drawing/2014/main" id="{9FB233E8-0336-F843-96F3-F3DD53343EA2}"/>
                  </a:ext>
                </a:extLst>
              </p:cNvPr>
              <p:cNvSpPr>
                <a:spLocks noRot="1" noChangeAspect="1" noMove="1" noResize="1" noEditPoints="1" noAdjustHandles="1" noChangeArrowheads="1" noChangeShapeType="1" noTextEdit="1"/>
              </p:cNvSpPr>
              <p:nvPr/>
            </p:nvSpPr>
            <p:spPr>
              <a:xfrm>
                <a:off x="5043844" y="3646525"/>
                <a:ext cx="3232680" cy="739626"/>
              </a:xfrm>
              <a:prstGeom prst="rect">
                <a:avLst/>
              </a:prstGeom>
              <a:blipFill>
                <a:blip r:embed="rId5"/>
                <a:stretch>
                  <a:fillRect b="-50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4091DF46-0B8B-3044-BE8A-C5F2B66C4136}"/>
                  </a:ext>
                </a:extLst>
              </p:cNvPr>
              <p:cNvSpPr/>
              <p:nvPr/>
            </p:nvSpPr>
            <p:spPr>
              <a:xfrm>
                <a:off x="4337393" y="4671554"/>
                <a:ext cx="4796249" cy="4331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i="1">
                          <a:latin typeface="Cambria Math" charset="0"/>
                          <a:ea typeface="メイリオ" panose="020B0604030504040204" pitchFamily="50" charset="-128"/>
                        </a:rPr>
                        <m:t>50</m:t>
                      </m:r>
                      <m:r>
                        <a:rPr lang="en-US" altLang="ja-JP" sz="2215" i="1">
                          <a:latin typeface="Cambria Math" panose="02040503050406030204" pitchFamily="18" charset="0"/>
                          <a:ea typeface="メイリオ" panose="020B0604030504040204" pitchFamily="50" charset="-128"/>
                        </a:rPr>
                        <m:t>5</m:t>
                      </m:r>
                      <m:r>
                        <a:rPr lang="en-US" altLang="ja-JP" sz="2215" i="1">
                          <a:latin typeface="Cambria Math" charset="0"/>
                          <a:ea typeface="メイリオ" panose="020B0604030504040204" pitchFamily="50" charset="-128"/>
                        </a:rPr>
                        <m:t>−1.96</m:t>
                      </m:r>
                      <m:r>
                        <a:rPr lang="en-US" altLang="ja-JP" sz="2215" i="1">
                          <a:latin typeface="Cambria Math" charset="0"/>
                          <a:ea typeface="Cambria Math" charset="0"/>
                          <a:cs typeface="Cambria Math" charset="0"/>
                        </a:rPr>
                        <m:t>×8</m:t>
                      </m:r>
                      <m:r>
                        <a:rPr lang="en-US" altLang="ja-JP" sz="2215">
                          <a:latin typeface="Cambria Math" panose="02040503050406030204" pitchFamily="18" charset="0"/>
                          <a:ea typeface="Cambria Math" charset="0"/>
                          <a:cs typeface="Cambria Math" charset="0"/>
                        </a:rPr>
                        <m:t>&lt;</m:t>
                      </m:r>
                      <m:r>
                        <a:rPr lang="el-GR" altLang="ja-JP" sz="2215" i="1">
                          <a:latin typeface="Cambria Math" panose="02040503050406030204" pitchFamily="18" charset="0"/>
                          <a:ea typeface="Cambria Math" panose="02040503050406030204" pitchFamily="18" charset="0"/>
                          <a:cs typeface="Cambria Math" charset="0"/>
                        </a:rPr>
                        <m:t>𝜇</m:t>
                      </m:r>
                      <m:r>
                        <a:rPr lang="en-US" altLang="ja-JP" sz="2215" dirty="0">
                          <a:latin typeface="Cambria Math" panose="02040503050406030204" pitchFamily="18" charset="0"/>
                          <a:ea typeface="メイリオ" panose="020B0604030504040204" pitchFamily="50" charset="-128"/>
                        </a:rPr>
                        <m:t>&lt;</m:t>
                      </m:r>
                      <m:r>
                        <a:rPr lang="en-US" altLang="ja-JP" sz="2215" i="1">
                          <a:latin typeface="Cambria Math" charset="0"/>
                          <a:ea typeface="メイリオ" panose="020B0604030504040204" pitchFamily="50" charset="-128"/>
                        </a:rPr>
                        <m:t>50</m:t>
                      </m:r>
                      <m:r>
                        <a:rPr lang="en-US" altLang="ja-JP" sz="2215" i="1">
                          <a:latin typeface="Cambria Math" panose="02040503050406030204" pitchFamily="18" charset="0"/>
                          <a:ea typeface="メイリオ" panose="020B0604030504040204" pitchFamily="50" charset="-128"/>
                        </a:rPr>
                        <m:t>5</m:t>
                      </m:r>
                      <m:r>
                        <a:rPr lang="en-US" altLang="ja-JP" sz="2215" i="1">
                          <a:latin typeface="Cambria Math" charset="0"/>
                          <a:ea typeface="メイリオ" panose="020B0604030504040204" pitchFamily="50" charset="-128"/>
                        </a:rPr>
                        <m:t>+1.96</m:t>
                      </m:r>
                      <m:r>
                        <a:rPr lang="en-US" altLang="ja-JP" sz="2215" i="1">
                          <a:latin typeface="Cambria Math" charset="0"/>
                          <a:ea typeface="Cambria Math" charset="0"/>
                          <a:cs typeface="Cambria Math" charset="0"/>
                        </a:rPr>
                        <m:t>×8</m:t>
                      </m:r>
                    </m:oMath>
                  </m:oMathPara>
                </a14:m>
                <a:endParaRPr lang="ja-JP" altLang="en-US" sz="2215" dirty="0"/>
              </a:p>
            </p:txBody>
          </p:sp>
        </mc:Choice>
        <mc:Fallback xmlns="">
          <p:sp>
            <p:nvSpPr>
              <p:cNvPr id="16" name="正方形/長方形 15">
                <a:extLst>
                  <a:ext uri="{FF2B5EF4-FFF2-40B4-BE49-F238E27FC236}">
                    <a16:creationId xmlns:a16="http://schemas.microsoft.com/office/drawing/2014/main" id="{4091DF46-0B8B-3044-BE8A-C5F2B66C4136}"/>
                  </a:ext>
                </a:extLst>
              </p:cNvPr>
              <p:cNvSpPr>
                <a:spLocks noRot="1" noChangeAspect="1" noMove="1" noResize="1" noEditPoints="1" noAdjustHandles="1" noChangeArrowheads="1" noChangeShapeType="1" noTextEdit="1"/>
              </p:cNvSpPr>
              <p:nvPr/>
            </p:nvSpPr>
            <p:spPr>
              <a:xfrm>
                <a:off x="4337393" y="4671554"/>
                <a:ext cx="4796249" cy="433196"/>
              </a:xfrm>
              <a:prstGeom prst="rect">
                <a:avLst/>
              </a:prstGeom>
              <a:blipFill>
                <a:blip r:embed="rId6"/>
                <a:stretch>
                  <a:fillRect b="-2857"/>
                </a:stretch>
              </a:blipFill>
            </p:spPr>
            <p:txBody>
              <a:bodyPr/>
              <a:lstStyle/>
              <a:p>
                <a:r>
                  <a:rPr lang="ja-JP" altLang="en-US">
                    <a:noFill/>
                  </a:rPr>
                  <a:t> </a:t>
                </a:r>
              </a:p>
            </p:txBody>
          </p:sp>
        </mc:Fallback>
      </mc:AlternateContent>
      <p:cxnSp>
        <p:nvCxnSpPr>
          <p:cNvPr id="18" name="直線矢印コネクタ 17">
            <a:extLst>
              <a:ext uri="{FF2B5EF4-FFF2-40B4-BE49-F238E27FC236}">
                <a16:creationId xmlns:a16="http://schemas.microsoft.com/office/drawing/2014/main" id="{A97BB84F-7B02-DF47-A58A-B419467A1B16}"/>
              </a:ext>
            </a:extLst>
          </p:cNvPr>
          <p:cNvCxnSpPr/>
          <p:nvPr/>
        </p:nvCxnSpPr>
        <p:spPr bwMode="auto">
          <a:xfrm>
            <a:off x="2606976" y="4876800"/>
            <a:ext cx="1642289" cy="0"/>
          </a:xfrm>
          <a:prstGeom prst="straightConnector1">
            <a:avLst/>
          </a:prstGeom>
          <a:solidFill>
            <a:schemeClr val="accent1"/>
          </a:solidFill>
          <a:ln w="50800" cap="flat" cmpd="sng" algn="ctr">
            <a:solidFill>
              <a:schemeClr val="tx1"/>
            </a:solidFill>
            <a:prstDash val="solid"/>
            <a:round/>
            <a:headEnd type="triangle"/>
            <a:tailEnd type="triangle"/>
          </a:ln>
          <a:effectLst/>
        </p:spPr>
      </p:cxnSp>
    </p:spTree>
    <p:extLst>
      <p:ext uri="{BB962C8B-B14F-4D97-AF65-F5344CB8AC3E}">
        <p14:creationId xmlns:p14="http://schemas.microsoft.com/office/powerpoint/2010/main" val="7394117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lstStyle/>
              <a:p>
                <a:r>
                  <a:rPr kumimoji="1" lang="ja-JP" altLang="en-US"/>
                  <a:t>平均</a:t>
                </a:r>
                <a14:m>
                  <m:oMath xmlns:m="http://schemas.openxmlformats.org/officeDocument/2006/math">
                    <m:r>
                      <a:rPr kumimoji="1" lang="en-US" altLang="ja-JP" i="1" dirty="0">
                        <a:latin typeface="Cambria Math" panose="02040503050406030204" pitchFamily="18" charset="0"/>
                      </a:rPr>
                      <m:t>	</m:t>
                    </m:r>
                    <m:r>
                      <a:rPr kumimoji="1" lang="ja-JP" altLang="en-US" i="1">
                        <a:latin typeface="Cambria Math" panose="02040503050406030204" pitchFamily="18" charset="0"/>
                      </a:rPr>
                      <m:t>𝝁</m:t>
                    </m:r>
                    <m:r>
                      <a:rPr kumimoji="1" lang="en-US" altLang="ja-JP" i="1">
                        <a:latin typeface="Cambria Math" panose="02040503050406030204" pitchFamily="18" charset="0"/>
                      </a:rPr>
                      <m:t> </m:t>
                    </m:r>
                  </m:oMath>
                </a14:m>
                <a:r>
                  <a:rPr kumimoji="1" lang="ja-JP" altLang="en-US"/>
                  <a:t>の９５％信頼区間</a:t>
                </a:r>
                <a:endParaRPr kumimoji="1" lang="ja-JP" altLang="en-US" b="1"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a:blip r:embed="rId2"/>
                <a:stretch>
                  <a:fillRect l="-1441"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3990786" y="1517506"/>
                <a:ext cx="4060961" cy="938462"/>
              </a:xfrm>
              <a:prstGeom prst="rect">
                <a:avLst/>
              </a:prstGeom>
            </p:spPr>
            <p:txBody>
              <a:bodyPr wrap="square">
                <a:spAutoFit/>
              </a:bodyPr>
              <a:lstStyle/>
              <a:p>
                <a14:m>
                  <m:oMath xmlns:m="http://schemas.openxmlformats.org/officeDocument/2006/math">
                    <m:r>
                      <a:rPr lang="en-US" altLang="ja-JP" sz="2954" i="1" smtClean="0">
                        <a:latin typeface="Cambria Math" panose="02040503050406030204" pitchFamily="18" charset="0"/>
                        <a:ea typeface="メイリオ" panose="020B0604030504040204" pitchFamily="50" charset="-128"/>
                      </a:rPr>
                      <m:t>−</m:t>
                    </m:r>
                    <m:r>
                      <a:rPr lang="en-US" altLang="ja-JP" sz="2954" i="1">
                        <a:latin typeface="Cambria Math" charset="0"/>
                        <a:ea typeface="メイリオ" panose="020B0604030504040204" pitchFamily="50" charset="-128"/>
                      </a:rPr>
                      <m:t>1.96</m:t>
                    </m:r>
                  </m:oMath>
                </a14:m>
                <a:r>
                  <a:rPr lang="en-US" altLang="ja-JP" sz="2954" dirty="0">
                    <a:latin typeface="メイリオ" panose="020B0604030504040204" pitchFamily="50" charset="-128"/>
                    <a:ea typeface="メイリオ" panose="020B0604030504040204" pitchFamily="50" charset="-128"/>
                  </a:rPr>
                  <a:t>&lt;</a:t>
                </a:r>
                <a14:m>
                  <m:oMath xmlns:m="http://schemas.openxmlformats.org/officeDocument/2006/math">
                    <m:f>
                      <m:fPr>
                        <m:ctrlPr>
                          <a:rPr lang="mr-IN" altLang="ja-JP" sz="2954" i="1">
                            <a:latin typeface="Cambria Math" panose="02040503050406030204" pitchFamily="18" charset="0"/>
                            <a:ea typeface="メイリオ" panose="020B0604030504040204" pitchFamily="50" charset="-128"/>
                          </a:rPr>
                        </m:ctrlPr>
                      </m:fPr>
                      <m:num>
                        <m:acc>
                          <m:accPr>
                            <m:chr m:val="̅"/>
                            <m:ctrlPr>
                              <a:rPr lang="mr-IN" altLang="ja-JP" sz="2954" i="1">
                                <a:latin typeface="Cambria Math" panose="02040503050406030204" pitchFamily="18" charset="0"/>
                                <a:ea typeface="メイリオ" panose="020B0604030504040204" pitchFamily="50" charset="-128"/>
                              </a:rPr>
                            </m:ctrlPr>
                          </m:accPr>
                          <m:e>
                            <m:r>
                              <a:rPr lang="en-US" altLang="ja-JP" sz="2954" b="0" i="1" smtClean="0">
                                <a:latin typeface="Cambria Math" panose="02040503050406030204" pitchFamily="18" charset="0"/>
                                <a:ea typeface="メイリオ" panose="020B0604030504040204" pitchFamily="50" charset="-128"/>
                              </a:rPr>
                              <m:t>𝑥</m:t>
                            </m:r>
                          </m:e>
                        </m:acc>
                        <m:r>
                          <a:rPr lang="en-US" altLang="ja-JP" sz="2954" i="1">
                            <a:latin typeface="Cambria Math" charset="0"/>
                            <a:ea typeface="メイリオ" panose="020B0604030504040204" pitchFamily="50" charset="-128"/>
                          </a:rPr>
                          <m:t>−</m:t>
                        </m:r>
                        <m:r>
                          <a:rPr lang="en-US" altLang="ja-JP" sz="2954" i="1">
                            <a:latin typeface="Cambria Math" charset="0"/>
                            <a:ea typeface="Cambria Math" charset="0"/>
                            <a:cs typeface="Cambria Math" charset="0"/>
                          </a:rPr>
                          <m:t>𝜇</m:t>
                        </m:r>
                      </m:num>
                      <m:den>
                        <m:f>
                          <m:fPr>
                            <m:ctrlPr>
                              <a:rPr lang="mr-IN" altLang="ja-JP" sz="2954" i="1">
                                <a:latin typeface="Cambria Math" panose="02040503050406030204" pitchFamily="18" charset="0"/>
                                <a:ea typeface="Cambria Math" charset="0"/>
                                <a:cs typeface="Cambria Math" charset="0"/>
                              </a:rPr>
                            </m:ctrlPr>
                          </m:fPr>
                          <m:num>
                            <m:r>
                              <a:rPr lang="mr-IN" altLang="ja-JP" sz="2954" i="1">
                                <a:latin typeface="Cambria Math" charset="0"/>
                                <a:ea typeface="Cambria Math" charset="0"/>
                                <a:cs typeface="Cambria Math" charset="0"/>
                              </a:rPr>
                              <m:t>𝜎</m:t>
                            </m:r>
                          </m:num>
                          <m:den>
                            <m:rad>
                              <m:radPr>
                                <m:degHide m:val="on"/>
                                <m:ctrlPr>
                                  <a:rPr lang="mr-IN" altLang="ja-JP" sz="2954" i="1">
                                    <a:latin typeface="Cambria Math" panose="02040503050406030204" pitchFamily="18" charset="0"/>
                                    <a:ea typeface="Cambria Math" charset="0"/>
                                    <a:cs typeface="Cambria Math" charset="0"/>
                                  </a:rPr>
                                </m:ctrlPr>
                              </m:radPr>
                              <m:deg/>
                              <m:e>
                                <m:r>
                                  <a:rPr lang="en-US" altLang="ja-JP" sz="2954" i="1">
                                    <a:latin typeface="Cambria Math" charset="0"/>
                                    <a:ea typeface="Cambria Math" charset="0"/>
                                    <a:cs typeface="Cambria Math" charset="0"/>
                                  </a:rPr>
                                  <m:t>𝑛</m:t>
                                </m:r>
                              </m:e>
                            </m:rad>
                          </m:den>
                        </m:f>
                      </m:den>
                    </m:f>
                  </m:oMath>
                </a14:m>
                <a:r>
                  <a:rPr lang="en-US" altLang="ja-JP" sz="2954" dirty="0">
                    <a:latin typeface="メイリオ" panose="020B0604030504040204" pitchFamily="50" charset="-128"/>
                    <a:ea typeface="メイリオ" panose="020B0604030504040204" pitchFamily="50" charset="-128"/>
                  </a:rPr>
                  <a:t>&lt;</a:t>
                </a:r>
                <a:r>
                  <a:rPr lang="en-US" altLang="ja-JP" sz="2954" dirty="0">
                    <a:ea typeface="メイリオ" panose="020B0604030504040204" pitchFamily="50" charset="-128"/>
                  </a:rPr>
                  <a:t> </a:t>
                </a:r>
                <a14:m>
                  <m:oMath xmlns:m="http://schemas.openxmlformats.org/officeDocument/2006/math">
                    <m:r>
                      <a:rPr lang="en-US" altLang="ja-JP" sz="2954" i="1">
                        <a:latin typeface="Cambria Math" charset="0"/>
                        <a:ea typeface="メイリオ" panose="020B0604030504040204" pitchFamily="50" charset="-128"/>
                      </a:rPr>
                      <m:t>1.96</m:t>
                    </m:r>
                  </m:oMath>
                </a14:m>
                <a:endParaRPr lang="ja-JP" altLang="en-US" sz="2954" dirty="0"/>
              </a:p>
            </p:txBody>
          </p:sp>
        </mc:Choice>
        <mc:Fallback xmlns="">
          <p:sp>
            <p:nvSpPr>
              <p:cNvPr id="6" name="正方形/長方形 5"/>
              <p:cNvSpPr>
                <a:spLocks noRot="1" noChangeAspect="1" noMove="1" noResize="1" noEditPoints="1" noAdjustHandles="1" noChangeArrowheads="1" noChangeShapeType="1" noTextEdit="1"/>
              </p:cNvSpPr>
              <p:nvPr/>
            </p:nvSpPr>
            <p:spPr>
              <a:xfrm>
                <a:off x="3990786" y="1517506"/>
                <a:ext cx="4060961" cy="93846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227304" y="2895600"/>
                <a:ext cx="2225481" cy="920958"/>
              </a:xfrm>
              <a:prstGeom prst="rect">
                <a:avLst/>
              </a:prstGeom>
            </p:spPr>
            <p:txBody>
              <a:bodyPr wrap="none">
                <a:spAutoFit/>
              </a:bodyPr>
              <a:lstStyle/>
              <a:p>
                <a14:m>
                  <m:oMath xmlns:m="http://schemas.openxmlformats.org/officeDocument/2006/math">
                    <m:acc>
                      <m:accPr>
                        <m:chr m:val="̅"/>
                        <m:ctrlPr>
                          <a:rPr lang="en-US" altLang="ja-JP" sz="2215" i="1" smtClean="0">
                            <a:solidFill>
                              <a:schemeClr val="tx1"/>
                            </a:solidFill>
                            <a:latin typeface="Cambria Math" panose="02040503050406030204" pitchFamily="18" charset="0"/>
                            <a:ea typeface="Cambria Math" charset="0"/>
                          </a:rPr>
                        </m:ctrlPr>
                      </m:accPr>
                      <m:e>
                        <m:r>
                          <a:rPr lang="en-US" altLang="ja-JP" sz="2215" b="0" i="1" smtClean="0">
                            <a:solidFill>
                              <a:schemeClr val="tx1"/>
                            </a:solidFill>
                            <a:latin typeface="Cambria Math" panose="02040503050406030204" pitchFamily="18" charset="0"/>
                            <a:ea typeface="Cambria Math" charset="0"/>
                          </a:rPr>
                          <m:t>𝑥</m:t>
                        </m:r>
                      </m:e>
                    </m:acc>
                    <m:r>
                      <a:rPr lang="en-US" altLang="ja-JP" sz="2215" b="0">
                        <a:solidFill>
                          <a:schemeClr val="tx1"/>
                        </a:solidFill>
                        <a:latin typeface="Cambria Math" charset="0"/>
                        <a:ea typeface="Cambria Math" charset="0"/>
                        <a:cs typeface="Cambria Math" charset="0"/>
                      </a:rPr>
                      <m:t>=</m:t>
                    </m:r>
                    <m:r>
                      <a:rPr lang="en-US" altLang="ja-JP" sz="2215" b="0" i="1">
                        <a:solidFill>
                          <a:schemeClr val="tx1"/>
                        </a:solidFill>
                        <a:latin typeface="Cambria Math" charset="0"/>
                        <a:ea typeface="Cambria Math" charset="0"/>
                        <a:cs typeface="Cambria Math" charset="0"/>
                      </a:rPr>
                      <m:t>50</m:t>
                    </m:r>
                    <m:r>
                      <a:rPr lang="en-US" altLang="ja-JP" sz="2215" b="0" i="1">
                        <a:solidFill>
                          <a:schemeClr val="tx1"/>
                        </a:solidFill>
                        <a:latin typeface="Cambria Math" panose="02040503050406030204" pitchFamily="18" charset="0"/>
                        <a:ea typeface="Cambria Math" charset="0"/>
                        <a:cs typeface="Cambria Math" charset="0"/>
                      </a:rPr>
                      <m:t>5</m:t>
                    </m:r>
                  </m:oMath>
                </a14:m>
                <a:r>
                  <a:rPr lang="en-US" altLang="ja-JP" sz="2215" dirty="0"/>
                  <a:t>, </a:t>
                </a:r>
                <a:r>
                  <a:rPr lang="mr-IN" altLang="ja-JP" sz="2215" dirty="0">
                    <a:ea typeface="Cambria Math" charset="0"/>
                    <a:cs typeface="Cambria Math" charset="0"/>
                  </a:rPr>
                  <a:t> </a:t>
                </a:r>
                <a14:m>
                  <m:oMath xmlns:m="http://schemas.openxmlformats.org/officeDocument/2006/math">
                    <m:f>
                      <m:fPr>
                        <m:ctrlPr>
                          <a:rPr lang="mr-IN" altLang="ja-JP" sz="2215" i="1">
                            <a:latin typeface="Cambria Math" panose="02040503050406030204" pitchFamily="18" charset="0"/>
                            <a:ea typeface="Cambria Math" charset="0"/>
                            <a:cs typeface="Cambria Math" charset="0"/>
                          </a:rPr>
                        </m:ctrlPr>
                      </m:fPr>
                      <m:num>
                        <m:r>
                          <a:rPr lang="mr-IN" altLang="ja-JP" sz="2215" i="1">
                            <a:latin typeface="Cambria Math" charset="0"/>
                            <a:ea typeface="Cambria Math" charset="0"/>
                            <a:cs typeface="Cambria Math" charset="0"/>
                          </a:rPr>
                          <m:t>𝜎</m:t>
                        </m:r>
                      </m:num>
                      <m:den>
                        <m:rad>
                          <m:radPr>
                            <m:degHide m:val="on"/>
                            <m:ctrlPr>
                              <a:rPr lang="mr-IN" altLang="ja-JP" sz="2215" i="1">
                                <a:latin typeface="Cambria Math" panose="02040503050406030204" pitchFamily="18" charset="0"/>
                                <a:ea typeface="Cambria Math" charset="0"/>
                                <a:cs typeface="Cambria Math" charset="0"/>
                              </a:rPr>
                            </m:ctrlPr>
                          </m:radPr>
                          <m:deg/>
                          <m:e>
                            <m:r>
                              <a:rPr lang="en-US" altLang="ja-JP" sz="2215" i="1">
                                <a:latin typeface="Cambria Math" charset="0"/>
                                <a:ea typeface="Cambria Math" charset="0"/>
                                <a:cs typeface="Cambria Math" charset="0"/>
                              </a:rPr>
                              <m:t>𝑛</m:t>
                            </m:r>
                          </m:e>
                        </m:rad>
                      </m:den>
                    </m:f>
                    <m:r>
                      <a:rPr lang="en-US" altLang="ja-JP" sz="2215" i="1">
                        <a:latin typeface="Cambria Math" charset="0"/>
                        <a:ea typeface="Cambria Math" charset="0"/>
                        <a:cs typeface="Cambria Math" charset="0"/>
                      </a:rPr>
                      <m:t>=8</m:t>
                    </m:r>
                  </m:oMath>
                </a14:m>
                <a:endParaRPr lang="ja-JP" altLang="en-US" sz="2215" dirty="0"/>
              </a:p>
              <a:p>
                <a:r>
                  <a:rPr lang="en-US" altLang="ja-JP" sz="2215" dirty="0"/>
                  <a:t> </a:t>
                </a:r>
                <a:endParaRPr lang="ja-JP" altLang="en-US" sz="2215"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227304" y="2895600"/>
                <a:ext cx="2225481" cy="920958"/>
              </a:xfrm>
              <a:prstGeom prst="rect">
                <a:avLst/>
              </a:prstGeom>
              <a:blipFill>
                <a:blip r:embed="rId4"/>
                <a:stretch>
                  <a:fillRect t="-1370"/>
                </a:stretch>
              </a:blipFill>
            </p:spPr>
            <p:txBody>
              <a:bodyPr/>
              <a:lstStyle/>
              <a:p>
                <a:r>
                  <a:rPr lang="ja-JP" altLang="en-US">
                    <a:noFill/>
                  </a:rPr>
                  <a:t> </a:t>
                </a:r>
              </a:p>
            </p:txBody>
          </p:sp>
        </mc:Fallback>
      </mc:AlternateContent>
      <p:sp>
        <p:nvSpPr>
          <p:cNvPr id="9" name="テキスト ボックス 8"/>
          <p:cNvSpPr txBox="1"/>
          <p:nvPr/>
        </p:nvSpPr>
        <p:spPr>
          <a:xfrm>
            <a:off x="6553789" y="2982662"/>
            <a:ext cx="2170787" cy="433196"/>
          </a:xfrm>
          <a:prstGeom prst="rect">
            <a:avLst/>
          </a:prstGeom>
          <a:noFill/>
        </p:spPr>
        <p:txBody>
          <a:bodyPr wrap="none" rtlCol="0">
            <a:spAutoFit/>
          </a:bodyPr>
          <a:lstStyle/>
          <a:p>
            <a:r>
              <a:rPr lang="ja-JP" altLang="en-US" sz="2215" dirty="0">
                <a:latin typeface="メイリオ" panose="020B0604030504040204" pitchFamily="50" charset="-128"/>
                <a:ea typeface="メイリオ" panose="020B0604030504040204" pitchFamily="50" charset="-128"/>
              </a:rPr>
              <a:t>が分かっている</a:t>
            </a:r>
            <a:endParaRPr kumimoji="1" lang="ja-JP" altLang="en-US" sz="2215"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046FD41D-4339-47BE-B7F9-999D6B86071A}"/>
              </a:ext>
            </a:extLst>
          </p:cNvPr>
          <p:cNvSpPr/>
          <p:nvPr/>
        </p:nvSpPr>
        <p:spPr>
          <a:xfrm>
            <a:off x="3902203" y="1411344"/>
            <a:ext cx="4387595" cy="1191950"/>
          </a:xfrm>
          <a:prstGeom prst="rect">
            <a:avLst/>
          </a:prstGeom>
          <a:no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1" name="円/楕円 10">
            <a:extLst>
              <a:ext uri="{FF2B5EF4-FFF2-40B4-BE49-F238E27FC236}">
                <a16:creationId xmlns:a16="http://schemas.microsoft.com/office/drawing/2014/main" id="{515AD0A6-89B0-4346-8FB0-7804D13CB723}"/>
              </a:ext>
            </a:extLst>
          </p:cNvPr>
          <p:cNvSpPr/>
          <p:nvPr/>
        </p:nvSpPr>
        <p:spPr bwMode="auto">
          <a:xfrm>
            <a:off x="5715000" y="1411344"/>
            <a:ext cx="457789" cy="599040"/>
          </a:xfrm>
          <a:prstGeom prst="ellipse">
            <a:avLst/>
          </a:prstGeom>
          <a:solidFill>
            <a:schemeClr val="accent6">
              <a:lumMod val="20000"/>
              <a:lumOff val="80000"/>
              <a:alpha val="3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 name="円/楕円 11">
            <a:extLst>
              <a:ext uri="{FF2B5EF4-FFF2-40B4-BE49-F238E27FC236}">
                <a16:creationId xmlns:a16="http://schemas.microsoft.com/office/drawing/2014/main" id="{373AB33A-E486-B24B-8ADF-0ECEC641932C}"/>
              </a:ext>
            </a:extLst>
          </p:cNvPr>
          <p:cNvSpPr/>
          <p:nvPr/>
        </p:nvSpPr>
        <p:spPr bwMode="auto">
          <a:xfrm>
            <a:off x="5876659" y="1889272"/>
            <a:ext cx="457789" cy="599040"/>
          </a:xfrm>
          <a:prstGeom prst="ellipse">
            <a:avLst/>
          </a:prstGeom>
          <a:solidFill>
            <a:schemeClr val="accent6">
              <a:lumMod val="20000"/>
              <a:lumOff val="80000"/>
              <a:alpha val="3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cxnSp>
        <p:nvCxnSpPr>
          <p:cNvPr id="14" name="直線矢印コネクタ 13">
            <a:extLst>
              <a:ext uri="{FF2B5EF4-FFF2-40B4-BE49-F238E27FC236}">
                <a16:creationId xmlns:a16="http://schemas.microsoft.com/office/drawing/2014/main" id="{A2A8440C-5148-A049-A92F-38DF86D822CE}"/>
              </a:ext>
            </a:extLst>
          </p:cNvPr>
          <p:cNvCxnSpPr/>
          <p:nvPr/>
        </p:nvCxnSpPr>
        <p:spPr bwMode="auto">
          <a:xfrm>
            <a:off x="2606976" y="4038600"/>
            <a:ext cx="1642289" cy="0"/>
          </a:xfrm>
          <a:prstGeom prst="straightConnector1">
            <a:avLst/>
          </a:prstGeom>
          <a:solidFill>
            <a:schemeClr val="accent1"/>
          </a:solidFill>
          <a:ln w="50800"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9FB233E8-0336-F843-96F3-F3DD53343EA2}"/>
                  </a:ext>
                </a:extLst>
              </p:cNvPr>
              <p:cNvSpPr/>
              <p:nvPr/>
            </p:nvSpPr>
            <p:spPr>
              <a:xfrm>
                <a:off x="5043844" y="3646525"/>
                <a:ext cx="3232680" cy="7396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i="1">
                          <a:latin typeface="Cambria Math" panose="02040503050406030204" pitchFamily="18" charset="0"/>
                          <a:ea typeface="メイリオ" panose="020B0604030504040204" pitchFamily="50" charset="-128"/>
                        </a:rPr>
                        <m:t>−</m:t>
                      </m:r>
                      <m:r>
                        <a:rPr lang="en-US" altLang="ja-JP" sz="2215" i="1">
                          <a:latin typeface="Cambria Math" charset="0"/>
                          <a:ea typeface="メイリオ" panose="020B0604030504040204" pitchFamily="50" charset="-128"/>
                        </a:rPr>
                        <m:t>1.96</m:t>
                      </m:r>
                      <m:r>
                        <a:rPr lang="en-US" altLang="ja-JP" sz="2215">
                          <a:latin typeface="Cambria Math" panose="02040503050406030204" pitchFamily="18" charset="0"/>
                          <a:ea typeface="メイリオ" panose="020B0604030504040204" pitchFamily="50" charset="-128"/>
                        </a:rPr>
                        <m:t>&lt;</m:t>
                      </m:r>
                      <m:f>
                        <m:fPr>
                          <m:ctrlPr>
                            <a:rPr lang="mr-IN" altLang="ja-JP" sz="2215" i="1">
                              <a:latin typeface="Cambria Math" panose="02040503050406030204" pitchFamily="18" charset="0"/>
                              <a:ea typeface="メイリオ" panose="020B0604030504040204" pitchFamily="50" charset="-128"/>
                            </a:rPr>
                          </m:ctrlPr>
                        </m:fPr>
                        <m:num>
                          <m:r>
                            <a:rPr lang="en-US" altLang="ja-JP" sz="2215" i="1">
                              <a:latin typeface="Cambria Math" panose="02040503050406030204" pitchFamily="18" charset="0"/>
                              <a:ea typeface="メイリオ" panose="020B0604030504040204" pitchFamily="50" charset="-128"/>
                            </a:rPr>
                            <m:t>505</m:t>
                          </m:r>
                          <m:r>
                            <a:rPr lang="en-US" altLang="ja-JP" sz="2215" i="1">
                              <a:latin typeface="Cambria Math" charset="0"/>
                              <a:ea typeface="メイリオ" panose="020B0604030504040204" pitchFamily="50" charset="-128"/>
                            </a:rPr>
                            <m:t>−</m:t>
                          </m:r>
                          <m:r>
                            <a:rPr lang="ja-JP" altLang="en-US" sz="2215" i="1">
                              <a:latin typeface="Cambria Math" panose="02040503050406030204" pitchFamily="18" charset="0"/>
                              <a:ea typeface="メイリオ" panose="020B0604030504040204" pitchFamily="50" charset="-128"/>
                            </a:rPr>
                            <m:t>𝜇</m:t>
                          </m:r>
                        </m:num>
                        <m:den>
                          <m:r>
                            <a:rPr lang="en-US" altLang="ja-JP" sz="2215" i="1">
                              <a:latin typeface="Cambria Math" charset="0"/>
                              <a:ea typeface="Cambria Math" charset="0"/>
                              <a:cs typeface="Cambria Math" charset="0"/>
                            </a:rPr>
                            <m:t>8</m:t>
                          </m:r>
                        </m:den>
                      </m:f>
                      <m:r>
                        <a:rPr lang="en-US" altLang="ja-JP" sz="2215">
                          <a:latin typeface="Cambria Math" panose="02040503050406030204" pitchFamily="18" charset="0"/>
                          <a:ea typeface="Cambria Math" charset="0"/>
                          <a:cs typeface="Cambria Math" charset="0"/>
                        </a:rPr>
                        <m:t>&lt;</m:t>
                      </m:r>
                      <m:r>
                        <a:rPr lang="en-US" altLang="ja-JP" sz="2215" i="1">
                          <a:latin typeface="Cambria Math" charset="0"/>
                          <a:ea typeface="メイリオ" panose="020B0604030504040204" pitchFamily="50" charset="-128"/>
                        </a:rPr>
                        <m:t>1.96</m:t>
                      </m:r>
                    </m:oMath>
                  </m:oMathPara>
                </a14:m>
                <a:endParaRPr lang="ja-JP" altLang="en-US" sz="2215" dirty="0"/>
              </a:p>
            </p:txBody>
          </p:sp>
        </mc:Choice>
        <mc:Fallback xmlns="">
          <p:sp>
            <p:nvSpPr>
              <p:cNvPr id="15" name="正方形/長方形 14">
                <a:extLst>
                  <a:ext uri="{FF2B5EF4-FFF2-40B4-BE49-F238E27FC236}">
                    <a16:creationId xmlns:a16="http://schemas.microsoft.com/office/drawing/2014/main" id="{9FB233E8-0336-F843-96F3-F3DD53343EA2}"/>
                  </a:ext>
                </a:extLst>
              </p:cNvPr>
              <p:cNvSpPr>
                <a:spLocks noRot="1" noChangeAspect="1" noMove="1" noResize="1" noEditPoints="1" noAdjustHandles="1" noChangeArrowheads="1" noChangeShapeType="1" noTextEdit="1"/>
              </p:cNvSpPr>
              <p:nvPr/>
            </p:nvSpPr>
            <p:spPr>
              <a:xfrm>
                <a:off x="5043844" y="3646525"/>
                <a:ext cx="3232680" cy="739626"/>
              </a:xfrm>
              <a:prstGeom prst="rect">
                <a:avLst/>
              </a:prstGeom>
              <a:blipFill>
                <a:blip r:embed="rId5"/>
                <a:stretch>
                  <a:fillRect b="-50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4091DF46-0B8B-3044-BE8A-C5F2B66C4136}"/>
                  </a:ext>
                </a:extLst>
              </p:cNvPr>
              <p:cNvSpPr/>
              <p:nvPr/>
            </p:nvSpPr>
            <p:spPr>
              <a:xfrm>
                <a:off x="4337393" y="4671554"/>
                <a:ext cx="4796249" cy="4331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i="1">
                          <a:latin typeface="Cambria Math" charset="0"/>
                          <a:ea typeface="メイリオ" panose="020B0604030504040204" pitchFamily="50" charset="-128"/>
                        </a:rPr>
                        <m:t>50</m:t>
                      </m:r>
                      <m:r>
                        <a:rPr lang="en-US" altLang="ja-JP" sz="2215" i="1">
                          <a:latin typeface="Cambria Math" panose="02040503050406030204" pitchFamily="18" charset="0"/>
                          <a:ea typeface="メイリオ" panose="020B0604030504040204" pitchFamily="50" charset="-128"/>
                        </a:rPr>
                        <m:t>5</m:t>
                      </m:r>
                      <m:r>
                        <a:rPr lang="en-US" altLang="ja-JP" sz="2215" i="1">
                          <a:latin typeface="Cambria Math" charset="0"/>
                          <a:ea typeface="メイリオ" panose="020B0604030504040204" pitchFamily="50" charset="-128"/>
                        </a:rPr>
                        <m:t>−1.96</m:t>
                      </m:r>
                      <m:r>
                        <a:rPr lang="en-US" altLang="ja-JP" sz="2215" i="1">
                          <a:latin typeface="Cambria Math" charset="0"/>
                          <a:ea typeface="Cambria Math" charset="0"/>
                          <a:cs typeface="Cambria Math" charset="0"/>
                        </a:rPr>
                        <m:t>×8</m:t>
                      </m:r>
                      <m:r>
                        <a:rPr lang="en-US" altLang="ja-JP" sz="2215">
                          <a:latin typeface="Cambria Math" panose="02040503050406030204" pitchFamily="18" charset="0"/>
                          <a:ea typeface="Cambria Math" charset="0"/>
                          <a:cs typeface="Cambria Math" charset="0"/>
                        </a:rPr>
                        <m:t>&lt;</m:t>
                      </m:r>
                      <m:r>
                        <a:rPr lang="el-GR" altLang="ja-JP" sz="2215" i="1">
                          <a:latin typeface="Cambria Math" panose="02040503050406030204" pitchFamily="18" charset="0"/>
                          <a:ea typeface="Cambria Math" panose="02040503050406030204" pitchFamily="18" charset="0"/>
                          <a:cs typeface="Cambria Math" charset="0"/>
                        </a:rPr>
                        <m:t>𝜇</m:t>
                      </m:r>
                      <m:r>
                        <a:rPr lang="en-US" altLang="ja-JP" sz="2215" dirty="0">
                          <a:latin typeface="Cambria Math" panose="02040503050406030204" pitchFamily="18" charset="0"/>
                          <a:ea typeface="メイリオ" panose="020B0604030504040204" pitchFamily="50" charset="-128"/>
                        </a:rPr>
                        <m:t>&lt;</m:t>
                      </m:r>
                      <m:r>
                        <a:rPr lang="en-US" altLang="ja-JP" sz="2215" i="1">
                          <a:latin typeface="Cambria Math" charset="0"/>
                          <a:ea typeface="メイリオ" panose="020B0604030504040204" pitchFamily="50" charset="-128"/>
                        </a:rPr>
                        <m:t>50</m:t>
                      </m:r>
                      <m:r>
                        <a:rPr lang="en-US" altLang="ja-JP" sz="2215" i="1">
                          <a:latin typeface="Cambria Math" panose="02040503050406030204" pitchFamily="18" charset="0"/>
                          <a:ea typeface="メイリオ" panose="020B0604030504040204" pitchFamily="50" charset="-128"/>
                        </a:rPr>
                        <m:t>5</m:t>
                      </m:r>
                      <m:r>
                        <a:rPr lang="en-US" altLang="ja-JP" sz="2215" i="1">
                          <a:latin typeface="Cambria Math" charset="0"/>
                          <a:ea typeface="メイリオ" panose="020B0604030504040204" pitchFamily="50" charset="-128"/>
                        </a:rPr>
                        <m:t>+1.96</m:t>
                      </m:r>
                      <m:r>
                        <a:rPr lang="en-US" altLang="ja-JP" sz="2215" i="1">
                          <a:latin typeface="Cambria Math" charset="0"/>
                          <a:ea typeface="Cambria Math" charset="0"/>
                          <a:cs typeface="Cambria Math" charset="0"/>
                        </a:rPr>
                        <m:t>×8</m:t>
                      </m:r>
                    </m:oMath>
                  </m:oMathPara>
                </a14:m>
                <a:endParaRPr lang="ja-JP" altLang="en-US" sz="2215" dirty="0"/>
              </a:p>
            </p:txBody>
          </p:sp>
        </mc:Choice>
        <mc:Fallback xmlns="">
          <p:sp>
            <p:nvSpPr>
              <p:cNvPr id="16" name="正方形/長方形 15">
                <a:extLst>
                  <a:ext uri="{FF2B5EF4-FFF2-40B4-BE49-F238E27FC236}">
                    <a16:creationId xmlns:a16="http://schemas.microsoft.com/office/drawing/2014/main" id="{4091DF46-0B8B-3044-BE8A-C5F2B66C4136}"/>
                  </a:ext>
                </a:extLst>
              </p:cNvPr>
              <p:cNvSpPr>
                <a:spLocks noRot="1" noChangeAspect="1" noMove="1" noResize="1" noEditPoints="1" noAdjustHandles="1" noChangeArrowheads="1" noChangeShapeType="1" noTextEdit="1"/>
              </p:cNvSpPr>
              <p:nvPr/>
            </p:nvSpPr>
            <p:spPr>
              <a:xfrm>
                <a:off x="4337393" y="4671554"/>
                <a:ext cx="4796249" cy="433196"/>
              </a:xfrm>
              <a:prstGeom prst="rect">
                <a:avLst/>
              </a:prstGeom>
              <a:blipFill>
                <a:blip r:embed="rId6"/>
                <a:stretch>
                  <a:fillRect b="-2857"/>
                </a:stretch>
              </a:blipFill>
            </p:spPr>
            <p:txBody>
              <a:bodyPr/>
              <a:lstStyle/>
              <a:p>
                <a:r>
                  <a:rPr lang="ja-JP" altLang="en-US">
                    <a:noFill/>
                  </a:rPr>
                  <a:t> </a:t>
                </a:r>
              </a:p>
            </p:txBody>
          </p:sp>
        </mc:Fallback>
      </mc:AlternateContent>
      <p:cxnSp>
        <p:nvCxnSpPr>
          <p:cNvPr id="18" name="直線矢印コネクタ 17">
            <a:extLst>
              <a:ext uri="{FF2B5EF4-FFF2-40B4-BE49-F238E27FC236}">
                <a16:creationId xmlns:a16="http://schemas.microsoft.com/office/drawing/2014/main" id="{A97BB84F-7B02-DF47-A58A-B419467A1B16}"/>
              </a:ext>
            </a:extLst>
          </p:cNvPr>
          <p:cNvCxnSpPr/>
          <p:nvPr/>
        </p:nvCxnSpPr>
        <p:spPr bwMode="auto">
          <a:xfrm>
            <a:off x="2606976" y="4876800"/>
            <a:ext cx="1642289" cy="0"/>
          </a:xfrm>
          <a:prstGeom prst="straightConnector1">
            <a:avLst/>
          </a:prstGeom>
          <a:solidFill>
            <a:schemeClr val="accent1"/>
          </a:solidFill>
          <a:ln w="50800" cap="flat" cmpd="sng" algn="ctr">
            <a:solidFill>
              <a:schemeClr val="tx1"/>
            </a:solidFill>
            <a:prstDash val="solid"/>
            <a:round/>
            <a:headEnd type="triangle"/>
            <a:tailEnd type="triangle"/>
          </a:ln>
          <a:effectLst/>
        </p:spPr>
      </p:cxnSp>
      <p:cxnSp>
        <p:nvCxnSpPr>
          <p:cNvPr id="19" name="直線矢印コネクタ 18">
            <a:extLst>
              <a:ext uri="{FF2B5EF4-FFF2-40B4-BE49-F238E27FC236}">
                <a16:creationId xmlns:a16="http://schemas.microsoft.com/office/drawing/2014/main" id="{A0018F21-8FDE-504E-A257-9441657B8EA7}"/>
              </a:ext>
            </a:extLst>
          </p:cNvPr>
          <p:cNvCxnSpPr/>
          <p:nvPr/>
        </p:nvCxnSpPr>
        <p:spPr bwMode="auto">
          <a:xfrm>
            <a:off x="2606976" y="5715000"/>
            <a:ext cx="1642289" cy="0"/>
          </a:xfrm>
          <a:prstGeom prst="straightConnector1">
            <a:avLst/>
          </a:prstGeom>
          <a:solidFill>
            <a:schemeClr val="accent1"/>
          </a:solidFill>
          <a:ln w="50800"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47A2FE45-E8FF-4444-8107-AA52B6D29CEC}"/>
                  </a:ext>
                </a:extLst>
              </p:cNvPr>
              <p:cNvSpPr/>
              <p:nvPr/>
            </p:nvSpPr>
            <p:spPr>
              <a:xfrm>
                <a:off x="5302046" y="5537539"/>
                <a:ext cx="2866939" cy="4331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5" i="1">
                          <a:latin typeface="Cambria Math" charset="0"/>
                          <a:ea typeface="メイリオ" panose="020B0604030504040204" pitchFamily="50" charset="-128"/>
                        </a:rPr>
                        <m:t>489.32</m:t>
                      </m:r>
                      <m:r>
                        <a:rPr lang="en-US" altLang="ja-JP" sz="2215">
                          <a:latin typeface="Cambria Math" panose="02040503050406030204" pitchFamily="18" charset="0"/>
                          <a:ea typeface="メイリオ" panose="020B0604030504040204" pitchFamily="50" charset="-128"/>
                        </a:rPr>
                        <m:t>&lt;</m:t>
                      </m:r>
                      <m:r>
                        <a:rPr lang="ja-JP" altLang="en-US" sz="2215" i="1" dirty="0">
                          <a:latin typeface="Cambria Math" panose="02040503050406030204" pitchFamily="18" charset="0"/>
                          <a:ea typeface="メイリオ" panose="020B0604030504040204" pitchFamily="50" charset="-128"/>
                        </a:rPr>
                        <m:t>𝜇</m:t>
                      </m:r>
                      <m:r>
                        <a:rPr lang="en-US" altLang="ja-JP" sz="2215" dirty="0">
                          <a:latin typeface="Cambria Math" panose="02040503050406030204" pitchFamily="18" charset="0"/>
                          <a:ea typeface="メイリオ" panose="020B0604030504040204" pitchFamily="50" charset="-128"/>
                        </a:rPr>
                        <m:t>&lt;</m:t>
                      </m:r>
                      <m:r>
                        <a:rPr lang="en-US" altLang="ja-JP" sz="2215" i="1">
                          <a:latin typeface="Cambria Math" charset="0"/>
                          <a:ea typeface="メイリオ" panose="020B0604030504040204" pitchFamily="50" charset="-128"/>
                        </a:rPr>
                        <m:t>520.68</m:t>
                      </m:r>
                    </m:oMath>
                  </m:oMathPara>
                </a14:m>
                <a:endParaRPr lang="ja-JP" altLang="en-US" sz="2215" dirty="0"/>
              </a:p>
            </p:txBody>
          </p:sp>
        </mc:Choice>
        <mc:Fallback xmlns="">
          <p:sp>
            <p:nvSpPr>
              <p:cNvPr id="20" name="正方形/長方形 19">
                <a:extLst>
                  <a:ext uri="{FF2B5EF4-FFF2-40B4-BE49-F238E27FC236}">
                    <a16:creationId xmlns:a16="http://schemas.microsoft.com/office/drawing/2014/main" id="{47A2FE45-E8FF-4444-8107-AA52B6D29CEC}"/>
                  </a:ext>
                </a:extLst>
              </p:cNvPr>
              <p:cNvSpPr>
                <a:spLocks noRot="1" noChangeAspect="1" noMove="1" noResize="1" noEditPoints="1" noAdjustHandles="1" noChangeArrowheads="1" noChangeShapeType="1" noTextEdit="1"/>
              </p:cNvSpPr>
              <p:nvPr/>
            </p:nvSpPr>
            <p:spPr>
              <a:xfrm>
                <a:off x="5302046" y="5537539"/>
                <a:ext cx="2866939" cy="433196"/>
              </a:xfrm>
              <a:prstGeom prst="rect">
                <a:avLst/>
              </a:prstGeom>
              <a:blipFill>
                <a:blip r:embed="rId7"/>
                <a:stretch>
                  <a:fillRect b="-2857"/>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3FF3F9A7-E2EC-BF45-B0A7-00FAE92A71F2}"/>
              </a:ext>
            </a:extLst>
          </p:cNvPr>
          <p:cNvSpPr txBox="1"/>
          <p:nvPr/>
        </p:nvSpPr>
        <p:spPr>
          <a:xfrm flipH="1">
            <a:off x="7986439" y="6000357"/>
            <a:ext cx="3848100" cy="523220"/>
          </a:xfrm>
          <a:prstGeom prst="rect">
            <a:avLst/>
          </a:prstGeom>
          <a:noFill/>
        </p:spPr>
        <p:txBody>
          <a:bodyPr wrap="square" rtlCol="0">
            <a:spAutoFit/>
          </a:bodyPr>
          <a:lstStyle/>
          <a:p>
            <a:pPr algn="l"/>
            <a:r>
              <a:rPr kumimoji="1" lang="ja-JP" altLang="en-US" sz="2800" b="1" dirty="0">
                <a:solidFill>
                  <a:srgbClr val="FF0000"/>
                </a:solidFill>
                <a:latin typeface="メイリオ" panose="020B0604030504040204" pitchFamily="50" charset="-128"/>
                <a:ea typeface="メイリオ" panose="020B0604030504040204" pitchFamily="50" charset="-128"/>
              </a:rPr>
              <a:t>区間推定の考え方</a:t>
            </a:r>
          </a:p>
        </p:txBody>
      </p:sp>
    </p:spTree>
    <p:extLst>
      <p:ext uri="{BB962C8B-B14F-4D97-AF65-F5344CB8AC3E}">
        <p14:creationId xmlns:p14="http://schemas.microsoft.com/office/powerpoint/2010/main" val="267981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B1C59-7A0A-4E7E-85DD-48E5DCFF81FA}"/>
              </a:ext>
            </a:extLst>
          </p:cNvPr>
          <p:cNvSpPr>
            <a:spLocks noGrp="1"/>
          </p:cNvSpPr>
          <p:nvPr>
            <p:ph type="title"/>
          </p:nvPr>
        </p:nvSpPr>
        <p:spPr>
          <a:xfrm>
            <a:off x="914400" y="1295400"/>
            <a:ext cx="8991599" cy="1371602"/>
          </a:xfrm>
        </p:spPr>
        <p:txBody>
          <a:bodyPr/>
          <a:lstStyle/>
          <a:p>
            <a:r>
              <a:rPr kumimoji="1" lang="ja-JP" altLang="en-US" sz="4400" b="1" dirty="0">
                <a:latin typeface="メイリオ" panose="020B0604030504040204" pitchFamily="50" charset="-128"/>
                <a:ea typeface="メイリオ" panose="020B0604030504040204" pitchFamily="50" charset="-128"/>
              </a:rPr>
              <a:t>５．サンプリングと中心極限定理</a:t>
            </a:r>
          </a:p>
        </p:txBody>
      </p:sp>
      <p:sp>
        <p:nvSpPr>
          <p:cNvPr id="4" name="テキスト ボックス 3">
            <a:extLst>
              <a:ext uri="{FF2B5EF4-FFF2-40B4-BE49-F238E27FC236}">
                <a16:creationId xmlns:a16="http://schemas.microsoft.com/office/drawing/2014/main" id="{50BD9A84-0EB2-4ECB-92BC-15B827670C7A}"/>
              </a:ext>
            </a:extLst>
          </p:cNvPr>
          <p:cNvSpPr txBox="1"/>
          <p:nvPr/>
        </p:nvSpPr>
        <p:spPr>
          <a:xfrm>
            <a:off x="2743200" y="3048000"/>
            <a:ext cx="4876800" cy="1569660"/>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今日のコンテンツ</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5-1 </a:t>
            </a:r>
            <a:r>
              <a:rPr kumimoji="1" lang="ja-JP" altLang="en-US" sz="2400" dirty="0">
                <a:latin typeface="メイリオ" panose="020B0604030504040204" pitchFamily="50" charset="-128"/>
                <a:ea typeface="メイリオ" panose="020B0604030504040204" pitchFamily="50" charset="-128"/>
              </a:rPr>
              <a:t>サンプリング</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5-2 </a:t>
            </a:r>
            <a:r>
              <a:rPr kumimoji="1" lang="ja-JP" altLang="en-US" sz="2400" dirty="0">
                <a:latin typeface="メイリオ" panose="020B0604030504040204" pitchFamily="50" charset="-128"/>
                <a:ea typeface="メイリオ" panose="020B0604030504040204" pitchFamily="50" charset="-128"/>
              </a:rPr>
              <a:t>無作為化実験と交絡</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5-3 </a:t>
            </a:r>
            <a:r>
              <a:rPr kumimoji="1" lang="ja-JP" altLang="en-US" sz="2400" dirty="0">
                <a:latin typeface="メイリオ" panose="020B0604030504040204" pitchFamily="50" charset="-128"/>
                <a:ea typeface="メイリオ" panose="020B0604030504040204" pitchFamily="50" charset="-128"/>
              </a:rPr>
              <a:t>中心極限定理</a:t>
            </a:r>
          </a:p>
        </p:txBody>
      </p:sp>
      <p:sp>
        <p:nvSpPr>
          <p:cNvPr id="5" name="正方形/長方形 4">
            <a:extLst>
              <a:ext uri="{FF2B5EF4-FFF2-40B4-BE49-F238E27FC236}">
                <a16:creationId xmlns:a16="http://schemas.microsoft.com/office/drawing/2014/main" id="{10D166C3-C333-2041-83CD-27730ABC1E58}"/>
              </a:ext>
            </a:extLst>
          </p:cNvPr>
          <p:cNvSpPr/>
          <p:nvPr/>
        </p:nvSpPr>
        <p:spPr bwMode="auto">
          <a:xfrm>
            <a:off x="2743200" y="4114800"/>
            <a:ext cx="4495800" cy="381000"/>
          </a:xfrm>
          <a:prstGeom prst="rect">
            <a:avLst/>
          </a:prstGeom>
          <a:solidFill>
            <a:srgbClr val="FF0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Tree>
    <p:extLst>
      <p:ext uri="{BB962C8B-B14F-4D97-AF65-F5344CB8AC3E}">
        <p14:creationId xmlns:p14="http://schemas.microsoft.com/office/powerpoint/2010/main" val="374388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5213BB-E31E-7147-8425-67FCD8D93F40}"/>
              </a:ext>
            </a:extLst>
          </p:cNvPr>
          <p:cNvSpPr>
            <a:spLocks noGrp="1"/>
          </p:cNvSpPr>
          <p:nvPr>
            <p:ph type="title"/>
          </p:nvPr>
        </p:nvSpPr>
        <p:spPr/>
        <p:txBody>
          <a:bodyPr/>
          <a:lstStyle/>
          <a:p>
            <a:r>
              <a:rPr lang="ja-JP" altLang="en-US" b="1"/>
              <a:t>無作為抽出の重要性</a:t>
            </a:r>
            <a:endParaRPr kumimoji="1" lang="ja-JP" altLang="en-US"/>
          </a:p>
        </p:txBody>
      </p:sp>
      <p:pic>
        <p:nvPicPr>
          <p:cNvPr id="4" name="図 3">
            <a:extLst>
              <a:ext uri="{FF2B5EF4-FFF2-40B4-BE49-F238E27FC236}">
                <a16:creationId xmlns:a16="http://schemas.microsoft.com/office/drawing/2014/main" id="{AAD86F2E-2A64-4E45-A8C7-B727185B2159}"/>
              </a:ext>
            </a:extLst>
          </p:cNvPr>
          <p:cNvPicPr>
            <a:picLocks noChangeAspect="1"/>
          </p:cNvPicPr>
          <p:nvPr/>
        </p:nvPicPr>
        <p:blipFill>
          <a:blip r:embed="rId3"/>
          <a:stretch>
            <a:fillRect/>
          </a:stretch>
        </p:blipFill>
        <p:spPr>
          <a:xfrm>
            <a:off x="1859573" y="1556237"/>
            <a:ext cx="8535866" cy="4700954"/>
          </a:xfrm>
          <a:prstGeom prst="rect">
            <a:avLst/>
          </a:prstGeom>
        </p:spPr>
      </p:pic>
      <p:sp>
        <p:nvSpPr>
          <p:cNvPr id="6" name="正方形/長方形 5">
            <a:extLst>
              <a:ext uri="{FF2B5EF4-FFF2-40B4-BE49-F238E27FC236}">
                <a16:creationId xmlns:a16="http://schemas.microsoft.com/office/drawing/2014/main" id="{8F5CE3A4-4979-F844-86AC-B44BBBD0D10D}"/>
              </a:ext>
            </a:extLst>
          </p:cNvPr>
          <p:cNvSpPr/>
          <p:nvPr/>
        </p:nvSpPr>
        <p:spPr>
          <a:xfrm>
            <a:off x="4471297" y="3429001"/>
            <a:ext cx="774876" cy="7921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46"/>
              <a:t>１００匹</a:t>
            </a:r>
          </a:p>
        </p:txBody>
      </p:sp>
      <p:sp>
        <p:nvSpPr>
          <p:cNvPr id="7" name="正方形/長方形 6">
            <a:extLst>
              <a:ext uri="{FF2B5EF4-FFF2-40B4-BE49-F238E27FC236}">
                <a16:creationId xmlns:a16="http://schemas.microsoft.com/office/drawing/2014/main" id="{AA92BDA4-0FBD-EB43-B0EE-FF691FB086DD}"/>
              </a:ext>
            </a:extLst>
          </p:cNvPr>
          <p:cNvSpPr/>
          <p:nvPr/>
        </p:nvSpPr>
        <p:spPr>
          <a:xfrm>
            <a:off x="5352631" y="3429000"/>
            <a:ext cx="774876" cy="7921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46"/>
              <a:t>１００匹</a:t>
            </a:r>
          </a:p>
        </p:txBody>
      </p:sp>
      <p:sp>
        <p:nvSpPr>
          <p:cNvPr id="8" name="正方形/長方形 7">
            <a:extLst>
              <a:ext uri="{FF2B5EF4-FFF2-40B4-BE49-F238E27FC236}">
                <a16:creationId xmlns:a16="http://schemas.microsoft.com/office/drawing/2014/main" id="{0B239847-CBA6-8E48-9E4D-DB0EC624EC9E}"/>
              </a:ext>
            </a:extLst>
          </p:cNvPr>
          <p:cNvSpPr/>
          <p:nvPr/>
        </p:nvSpPr>
        <p:spPr>
          <a:xfrm>
            <a:off x="6240356" y="3429000"/>
            <a:ext cx="774876" cy="7921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46"/>
              <a:t>１００匹</a:t>
            </a:r>
          </a:p>
        </p:txBody>
      </p:sp>
      <p:sp>
        <p:nvSpPr>
          <p:cNvPr id="10" name="正方形/長方形 9">
            <a:extLst>
              <a:ext uri="{FF2B5EF4-FFF2-40B4-BE49-F238E27FC236}">
                <a16:creationId xmlns:a16="http://schemas.microsoft.com/office/drawing/2014/main" id="{DFE7B02C-1A20-814B-9546-9563411BD85D}"/>
              </a:ext>
            </a:extLst>
          </p:cNvPr>
          <p:cNvSpPr/>
          <p:nvPr/>
        </p:nvSpPr>
        <p:spPr>
          <a:xfrm>
            <a:off x="4471297" y="4344554"/>
            <a:ext cx="774876" cy="7921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46"/>
              <a:t>１００匹</a:t>
            </a:r>
          </a:p>
        </p:txBody>
      </p:sp>
      <p:sp>
        <p:nvSpPr>
          <p:cNvPr id="11" name="正方形/長方形 10">
            <a:extLst>
              <a:ext uri="{FF2B5EF4-FFF2-40B4-BE49-F238E27FC236}">
                <a16:creationId xmlns:a16="http://schemas.microsoft.com/office/drawing/2014/main" id="{4040744C-3CFC-1E4E-AE47-139DA91CE680}"/>
              </a:ext>
            </a:extLst>
          </p:cNvPr>
          <p:cNvSpPr/>
          <p:nvPr/>
        </p:nvSpPr>
        <p:spPr>
          <a:xfrm>
            <a:off x="5352631" y="4344553"/>
            <a:ext cx="774876" cy="7921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46"/>
              <a:t>１００匹</a:t>
            </a:r>
          </a:p>
        </p:txBody>
      </p:sp>
      <p:sp>
        <p:nvSpPr>
          <p:cNvPr id="12" name="正方形/長方形 11">
            <a:extLst>
              <a:ext uri="{FF2B5EF4-FFF2-40B4-BE49-F238E27FC236}">
                <a16:creationId xmlns:a16="http://schemas.microsoft.com/office/drawing/2014/main" id="{6FB69409-5F06-CE44-86DE-48E33AE68F31}"/>
              </a:ext>
            </a:extLst>
          </p:cNvPr>
          <p:cNvSpPr/>
          <p:nvPr/>
        </p:nvSpPr>
        <p:spPr>
          <a:xfrm>
            <a:off x="6240356" y="4344553"/>
            <a:ext cx="774876" cy="7921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46"/>
              <a:t>１００匹</a:t>
            </a:r>
          </a:p>
        </p:txBody>
      </p:sp>
      <p:sp>
        <p:nvSpPr>
          <p:cNvPr id="13" name="正方形/長方形 12">
            <a:extLst>
              <a:ext uri="{FF2B5EF4-FFF2-40B4-BE49-F238E27FC236}">
                <a16:creationId xmlns:a16="http://schemas.microsoft.com/office/drawing/2014/main" id="{A3F96E4D-840F-674B-9C18-78635601424A}"/>
              </a:ext>
            </a:extLst>
          </p:cNvPr>
          <p:cNvSpPr/>
          <p:nvPr/>
        </p:nvSpPr>
        <p:spPr>
          <a:xfrm>
            <a:off x="4471297" y="5260107"/>
            <a:ext cx="774876" cy="7921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46"/>
              <a:t>１００匹</a:t>
            </a:r>
          </a:p>
        </p:txBody>
      </p:sp>
      <p:sp>
        <p:nvSpPr>
          <p:cNvPr id="14" name="正方形/長方形 13">
            <a:extLst>
              <a:ext uri="{FF2B5EF4-FFF2-40B4-BE49-F238E27FC236}">
                <a16:creationId xmlns:a16="http://schemas.microsoft.com/office/drawing/2014/main" id="{51B9FCF0-CAB7-8D40-B340-31AECC0D104E}"/>
              </a:ext>
            </a:extLst>
          </p:cNvPr>
          <p:cNvSpPr/>
          <p:nvPr/>
        </p:nvSpPr>
        <p:spPr>
          <a:xfrm>
            <a:off x="5352631" y="5260106"/>
            <a:ext cx="774876" cy="7921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46"/>
              <a:t>１００匹</a:t>
            </a:r>
          </a:p>
        </p:txBody>
      </p:sp>
      <p:sp>
        <p:nvSpPr>
          <p:cNvPr id="15" name="正方形/長方形 14">
            <a:extLst>
              <a:ext uri="{FF2B5EF4-FFF2-40B4-BE49-F238E27FC236}">
                <a16:creationId xmlns:a16="http://schemas.microsoft.com/office/drawing/2014/main" id="{603EC126-816C-CD4C-A936-742B530BCD88}"/>
              </a:ext>
            </a:extLst>
          </p:cNvPr>
          <p:cNvSpPr/>
          <p:nvPr/>
        </p:nvSpPr>
        <p:spPr>
          <a:xfrm>
            <a:off x="6240356" y="5260106"/>
            <a:ext cx="774876" cy="7921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46"/>
              <a:t>１００匹</a:t>
            </a:r>
          </a:p>
        </p:txBody>
      </p:sp>
      <p:sp>
        <p:nvSpPr>
          <p:cNvPr id="16" name="正方形/長方形 15">
            <a:extLst>
              <a:ext uri="{FF2B5EF4-FFF2-40B4-BE49-F238E27FC236}">
                <a16:creationId xmlns:a16="http://schemas.microsoft.com/office/drawing/2014/main" id="{72F0A7DF-C0D7-C94A-8060-B88B057683AA}"/>
              </a:ext>
            </a:extLst>
          </p:cNvPr>
          <p:cNvSpPr/>
          <p:nvPr/>
        </p:nvSpPr>
        <p:spPr>
          <a:xfrm>
            <a:off x="7083021" y="4346858"/>
            <a:ext cx="774876" cy="7921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46"/>
              <a:t>１００匹</a:t>
            </a:r>
          </a:p>
        </p:txBody>
      </p:sp>
    </p:spTree>
    <p:extLst>
      <p:ext uri="{BB962C8B-B14F-4D97-AF65-F5344CB8AC3E}">
        <p14:creationId xmlns:p14="http://schemas.microsoft.com/office/powerpoint/2010/main" val="2323513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アメリカ大統領選挙の番狂わせ</a:t>
            </a:r>
            <a:endParaRPr kumimoji="1" lang="ja-JP" altLang="en-US" dirty="0"/>
          </a:p>
        </p:txBody>
      </p:sp>
      <p:pic>
        <p:nvPicPr>
          <p:cNvPr id="6" name="図 5"/>
          <p:cNvPicPr>
            <a:picLocks noChangeAspect="1"/>
          </p:cNvPicPr>
          <p:nvPr/>
        </p:nvPicPr>
        <p:blipFill>
          <a:blip r:embed="rId2"/>
          <a:stretch>
            <a:fillRect/>
          </a:stretch>
        </p:blipFill>
        <p:spPr>
          <a:xfrm>
            <a:off x="4068029" y="2775257"/>
            <a:ext cx="1400510" cy="1658499"/>
          </a:xfrm>
          <a:prstGeom prst="rect">
            <a:avLst/>
          </a:prstGeom>
        </p:spPr>
      </p:pic>
      <p:pic>
        <p:nvPicPr>
          <p:cNvPr id="7" name="図 6"/>
          <p:cNvPicPr>
            <a:picLocks noChangeAspect="1"/>
          </p:cNvPicPr>
          <p:nvPr/>
        </p:nvPicPr>
        <p:blipFill>
          <a:blip r:embed="rId3"/>
          <a:stretch>
            <a:fillRect/>
          </a:stretch>
        </p:blipFill>
        <p:spPr>
          <a:xfrm>
            <a:off x="6515924" y="2775257"/>
            <a:ext cx="1398165" cy="1655721"/>
          </a:xfrm>
          <a:prstGeom prst="rect">
            <a:avLst/>
          </a:prstGeom>
        </p:spPr>
      </p:pic>
      <p:sp>
        <p:nvSpPr>
          <p:cNvPr id="8" name="正方形/長方形 7"/>
          <p:cNvSpPr/>
          <p:nvPr/>
        </p:nvSpPr>
        <p:spPr>
          <a:xfrm>
            <a:off x="2030452" y="1776021"/>
            <a:ext cx="4075155" cy="433196"/>
          </a:xfrm>
          <a:prstGeom prst="rect">
            <a:avLst/>
          </a:prstGeom>
        </p:spPr>
        <p:txBody>
          <a:bodyPr wrap="none">
            <a:spAutoFit/>
          </a:bodyPr>
          <a:lstStyle/>
          <a:p>
            <a:r>
              <a:rPr lang="en-US" altLang="ja-JP" sz="2215" b="1" dirty="0">
                <a:solidFill>
                  <a:srgbClr val="333333"/>
                </a:solidFill>
                <a:latin typeface="Meiryo" charset="-128"/>
                <a:ea typeface="Meiryo" charset="-128"/>
                <a:cs typeface="Meiryo" charset="-128"/>
              </a:rPr>
              <a:t>1936</a:t>
            </a:r>
            <a:r>
              <a:rPr lang="ja-JP" altLang="en-US" sz="2215" b="1" dirty="0">
                <a:solidFill>
                  <a:srgbClr val="333333"/>
                </a:solidFill>
                <a:latin typeface="Meiryo" charset="-128"/>
                <a:ea typeface="Meiryo" charset="-128"/>
                <a:cs typeface="Meiryo" charset="-128"/>
              </a:rPr>
              <a:t>年の</a:t>
            </a:r>
            <a:r>
              <a:rPr lang="ja-JP" altLang="en-US" b="1" dirty="0">
                <a:solidFill>
                  <a:srgbClr val="333333"/>
                </a:solidFill>
                <a:latin typeface="Meiryo" charset="-128"/>
                <a:ea typeface="Meiryo" charset="-128"/>
                <a:cs typeface="Meiryo" charset="-128"/>
              </a:rPr>
              <a:t>アメリカ</a:t>
            </a:r>
            <a:r>
              <a:rPr lang="ja-JP" altLang="en-US" sz="2215" b="1" dirty="0">
                <a:solidFill>
                  <a:srgbClr val="333333"/>
                </a:solidFill>
                <a:latin typeface="Meiryo" charset="-128"/>
                <a:ea typeface="Meiryo" charset="-128"/>
                <a:cs typeface="Meiryo" charset="-128"/>
              </a:rPr>
              <a:t>大統領選挙</a:t>
            </a:r>
            <a:endParaRPr lang="ja-JP" altLang="en-US" sz="2215" b="1" dirty="0">
              <a:latin typeface="Meiryo" charset="-128"/>
              <a:ea typeface="Meiryo" charset="-128"/>
              <a:cs typeface="Meiryo" charset="-128"/>
            </a:endParaRPr>
          </a:p>
        </p:txBody>
      </p:sp>
      <p:sp>
        <p:nvSpPr>
          <p:cNvPr id="9" name="テキスト ボックス 8"/>
          <p:cNvSpPr txBox="1"/>
          <p:nvPr/>
        </p:nvSpPr>
        <p:spPr>
          <a:xfrm>
            <a:off x="3540370" y="4549308"/>
            <a:ext cx="2471738" cy="490006"/>
          </a:xfrm>
          <a:prstGeom prst="rect">
            <a:avLst/>
          </a:prstGeom>
          <a:noFill/>
        </p:spPr>
        <p:txBody>
          <a:bodyPr wrap="square" rtlCol="0">
            <a:spAutoFit/>
          </a:bodyPr>
          <a:lstStyle/>
          <a:p>
            <a:pPr algn="ctr"/>
            <a:r>
              <a:rPr lang="ja-JP" altLang="en-US" sz="1292" b="1" dirty="0">
                <a:latin typeface="Meiryo" charset="-128"/>
                <a:ea typeface="Meiryo" charset="-128"/>
                <a:cs typeface="Meiryo" charset="-128"/>
              </a:rPr>
              <a:t>民主党</a:t>
            </a:r>
            <a:endParaRPr lang="en-US" altLang="ja-JP" sz="1292" b="1" dirty="0">
              <a:latin typeface="Meiryo" charset="-128"/>
              <a:ea typeface="Meiryo" charset="-128"/>
              <a:cs typeface="Meiryo" charset="-128"/>
            </a:endParaRPr>
          </a:p>
          <a:p>
            <a:r>
              <a:rPr lang="ja-JP" altLang="en-US" sz="1292" b="1" dirty="0">
                <a:latin typeface="Meiryo" charset="-128"/>
                <a:ea typeface="Meiryo" charset="-128"/>
                <a:cs typeface="Meiryo" charset="-128"/>
              </a:rPr>
              <a:t>フランクリン・ルーズベルト</a:t>
            </a:r>
          </a:p>
        </p:txBody>
      </p:sp>
      <p:sp>
        <p:nvSpPr>
          <p:cNvPr id="10" name="テキスト ボックス 9"/>
          <p:cNvSpPr txBox="1"/>
          <p:nvPr/>
        </p:nvSpPr>
        <p:spPr>
          <a:xfrm>
            <a:off x="6001396" y="4549308"/>
            <a:ext cx="2471738" cy="490006"/>
          </a:xfrm>
          <a:prstGeom prst="rect">
            <a:avLst/>
          </a:prstGeom>
          <a:noFill/>
        </p:spPr>
        <p:txBody>
          <a:bodyPr wrap="square" rtlCol="0">
            <a:spAutoFit/>
          </a:bodyPr>
          <a:lstStyle/>
          <a:p>
            <a:pPr algn="ctr"/>
            <a:r>
              <a:rPr lang="ja-JP" altLang="en-US" sz="1292" b="1" dirty="0">
                <a:latin typeface="Meiryo" charset="-128"/>
                <a:ea typeface="Meiryo" charset="-128"/>
                <a:cs typeface="Meiryo" charset="-128"/>
              </a:rPr>
              <a:t>共和党</a:t>
            </a:r>
            <a:endParaRPr lang="en-US" altLang="ja-JP" sz="1292" b="1" dirty="0">
              <a:latin typeface="Meiryo" charset="-128"/>
              <a:ea typeface="Meiryo" charset="-128"/>
              <a:cs typeface="Meiryo" charset="-128"/>
            </a:endParaRPr>
          </a:p>
          <a:p>
            <a:pPr algn="ctr"/>
            <a:r>
              <a:rPr lang="ja-JP" altLang="en-US" sz="1292" b="1" dirty="0">
                <a:latin typeface="Meiryo" charset="-128"/>
                <a:ea typeface="Meiryo" charset="-128"/>
                <a:cs typeface="Meiryo" charset="-128"/>
              </a:rPr>
              <a:t>アルフレッド・ランドン</a:t>
            </a:r>
          </a:p>
        </p:txBody>
      </p:sp>
      <p:sp>
        <p:nvSpPr>
          <p:cNvPr id="15" name="正方形/長方形 14">
            <a:extLst>
              <a:ext uri="{FF2B5EF4-FFF2-40B4-BE49-F238E27FC236}">
                <a16:creationId xmlns:a16="http://schemas.microsoft.com/office/drawing/2014/main" id="{313E729A-3CC4-4202-8F2A-66019ECDA3DF}"/>
              </a:ext>
            </a:extLst>
          </p:cNvPr>
          <p:cNvSpPr/>
          <p:nvPr/>
        </p:nvSpPr>
        <p:spPr>
          <a:xfrm>
            <a:off x="5701126" y="3609750"/>
            <a:ext cx="582211" cy="433196"/>
          </a:xfrm>
          <a:prstGeom prst="rect">
            <a:avLst/>
          </a:prstGeom>
        </p:spPr>
        <p:txBody>
          <a:bodyPr wrap="none">
            <a:spAutoFit/>
          </a:bodyPr>
          <a:lstStyle/>
          <a:p>
            <a:r>
              <a:rPr lang="en-US" altLang="ja-JP" sz="2215" b="1" dirty="0">
                <a:solidFill>
                  <a:srgbClr val="333333"/>
                </a:solidFill>
                <a:latin typeface="Meiryo" charset="-128"/>
                <a:ea typeface="Meiryo" charset="-128"/>
                <a:cs typeface="Meiryo" charset="-128"/>
              </a:rPr>
              <a:t>VS</a:t>
            </a:r>
            <a:endParaRPr lang="ja-JP" altLang="en-US" sz="2215" b="1" dirty="0">
              <a:latin typeface="Meiryo" charset="-128"/>
              <a:ea typeface="Meiryo" charset="-128"/>
              <a:cs typeface="Meiryo" charset="-128"/>
            </a:endParaRPr>
          </a:p>
        </p:txBody>
      </p:sp>
    </p:spTree>
    <p:extLst>
      <p:ext uri="{BB962C8B-B14F-4D97-AF65-F5344CB8AC3E}">
        <p14:creationId xmlns:p14="http://schemas.microsoft.com/office/powerpoint/2010/main" val="56270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吹き出し 12"/>
          <p:cNvSpPr/>
          <p:nvPr/>
        </p:nvSpPr>
        <p:spPr>
          <a:xfrm>
            <a:off x="6744968" y="1439353"/>
            <a:ext cx="3008632" cy="1106535"/>
          </a:xfrm>
          <a:prstGeom prst="wedgeRectCallout">
            <a:avLst>
              <a:gd name="adj1" fmla="val 41435"/>
              <a:gd name="adj2" fmla="val 9184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2" name="タイトル 1"/>
          <p:cNvSpPr>
            <a:spLocks noGrp="1"/>
          </p:cNvSpPr>
          <p:nvPr>
            <p:ph type="title"/>
          </p:nvPr>
        </p:nvSpPr>
        <p:spPr/>
        <p:txBody>
          <a:bodyPr/>
          <a:lstStyle/>
          <a:p>
            <a:r>
              <a:rPr lang="ja-JP" altLang="en-US" b="1" dirty="0"/>
              <a:t>アメリカ大統領選挙の番狂わせ</a:t>
            </a:r>
            <a:endParaRPr kumimoji="1" lang="ja-JP" altLang="en-US" dirty="0"/>
          </a:p>
        </p:txBody>
      </p:sp>
      <p:pic>
        <p:nvPicPr>
          <p:cNvPr id="6" name="図 5"/>
          <p:cNvPicPr>
            <a:picLocks noChangeAspect="1"/>
          </p:cNvPicPr>
          <p:nvPr/>
        </p:nvPicPr>
        <p:blipFill>
          <a:blip r:embed="rId2"/>
          <a:stretch>
            <a:fillRect/>
          </a:stretch>
        </p:blipFill>
        <p:spPr>
          <a:xfrm>
            <a:off x="4068029" y="2775257"/>
            <a:ext cx="1400510" cy="1658499"/>
          </a:xfrm>
          <a:prstGeom prst="rect">
            <a:avLst/>
          </a:prstGeom>
        </p:spPr>
      </p:pic>
      <p:pic>
        <p:nvPicPr>
          <p:cNvPr id="7" name="図 6"/>
          <p:cNvPicPr>
            <a:picLocks noChangeAspect="1"/>
          </p:cNvPicPr>
          <p:nvPr/>
        </p:nvPicPr>
        <p:blipFill>
          <a:blip r:embed="rId3"/>
          <a:stretch>
            <a:fillRect/>
          </a:stretch>
        </p:blipFill>
        <p:spPr>
          <a:xfrm>
            <a:off x="6515924" y="2775257"/>
            <a:ext cx="1398165" cy="1655721"/>
          </a:xfrm>
          <a:prstGeom prst="rect">
            <a:avLst/>
          </a:prstGeom>
        </p:spPr>
      </p:pic>
      <p:sp>
        <p:nvSpPr>
          <p:cNvPr id="8" name="正方形/長方形 7"/>
          <p:cNvSpPr/>
          <p:nvPr/>
        </p:nvSpPr>
        <p:spPr>
          <a:xfrm>
            <a:off x="2030452" y="1776021"/>
            <a:ext cx="4075155" cy="433196"/>
          </a:xfrm>
          <a:prstGeom prst="rect">
            <a:avLst/>
          </a:prstGeom>
        </p:spPr>
        <p:txBody>
          <a:bodyPr wrap="none">
            <a:spAutoFit/>
          </a:bodyPr>
          <a:lstStyle/>
          <a:p>
            <a:r>
              <a:rPr lang="en-US" altLang="ja-JP" sz="2215" b="1" dirty="0">
                <a:solidFill>
                  <a:srgbClr val="333333"/>
                </a:solidFill>
                <a:latin typeface="Meiryo" charset="-128"/>
                <a:ea typeface="Meiryo" charset="-128"/>
                <a:cs typeface="Meiryo" charset="-128"/>
              </a:rPr>
              <a:t>1936</a:t>
            </a:r>
            <a:r>
              <a:rPr lang="ja-JP" altLang="en-US" sz="2215" b="1" dirty="0">
                <a:solidFill>
                  <a:srgbClr val="333333"/>
                </a:solidFill>
                <a:latin typeface="Meiryo" charset="-128"/>
                <a:ea typeface="Meiryo" charset="-128"/>
                <a:cs typeface="Meiryo" charset="-128"/>
              </a:rPr>
              <a:t>年の</a:t>
            </a:r>
            <a:r>
              <a:rPr lang="ja-JP" altLang="en-US" b="1" dirty="0">
                <a:solidFill>
                  <a:srgbClr val="333333"/>
                </a:solidFill>
                <a:latin typeface="Meiryo" charset="-128"/>
                <a:ea typeface="Meiryo" charset="-128"/>
                <a:cs typeface="Meiryo" charset="-128"/>
              </a:rPr>
              <a:t>アメリカ</a:t>
            </a:r>
            <a:r>
              <a:rPr lang="ja-JP" altLang="en-US" sz="2215" b="1" dirty="0">
                <a:solidFill>
                  <a:srgbClr val="333333"/>
                </a:solidFill>
                <a:latin typeface="Meiryo" charset="-128"/>
                <a:ea typeface="Meiryo" charset="-128"/>
                <a:cs typeface="Meiryo" charset="-128"/>
              </a:rPr>
              <a:t>大統領選挙</a:t>
            </a:r>
            <a:endParaRPr lang="ja-JP" altLang="en-US" sz="2215" b="1" dirty="0">
              <a:latin typeface="Meiryo" charset="-128"/>
              <a:ea typeface="Meiryo" charset="-128"/>
              <a:cs typeface="Meiryo" charset="-128"/>
            </a:endParaRPr>
          </a:p>
        </p:txBody>
      </p:sp>
      <p:sp>
        <p:nvSpPr>
          <p:cNvPr id="9" name="テキスト ボックス 8"/>
          <p:cNvSpPr txBox="1"/>
          <p:nvPr/>
        </p:nvSpPr>
        <p:spPr>
          <a:xfrm>
            <a:off x="3540370" y="4549308"/>
            <a:ext cx="2471738" cy="490006"/>
          </a:xfrm>
          <a:prstGeom prst="rect">
            <a:avLst/>
          </a:prstGeom>
          <a:noFill/>
        </p:spPr>
        <p:txBody>
          <a:bodyPr wrap="square" rtlCol="0">
            <a:spAutoFit/>
          </a:bodyPr>
          <a:lstStyle/>
          <a:p>
            <a:pPr algn="ctr"/>
            <a:r>
              <a:rPr lang="ja-JP" altLang="en-US" sz="1292" b="1" dirty="0">
                <a:latin typeface="Meiryo" charset="-128"/>
                <a:ea typeface="Meiryo" charset="-128"/>
                <a:cs typeface="Meiryo" charset="-128"/>
              </a:rPr>
              <a:t>民主党</a:t>
            </a:r>
            <a:endParaRPr lang="en-US" altLang="ja-JP" sz="1292" b="1" dirty="0">
              <a:latin typeface="Meiryo" charset="-128"/>
              <a:ea typeface="Meiryo" charset="-128"/>
              <a:cs typeface="Meiryo" charset="-128"/>
            </a:endParaRPr>
          </a:p>
          <a:p>
            <a:r>
              <a:rPr lang="ja-JP" altLang="en-US" sz="1292" b="1" dirty="0">
                <a:latin typeface="Meiryo" charset="-128"/>
                <a:ea typeface="Meiryo" charset="-128"/>
                <a:cs typeface="Meiryo" charset="-128"/>
              </a:rPr>
              <a:t>フランクリン・ルーズベルト</a:t>
            </a:r>
          </a:p>
        </p:txBody>
      </p:sp>
      <p:sp>
        <p:nvSpPr>
          <p:cNvPr id="10" name="テキスト ボックス 9"/>
          <p:cNvSpPr txBox="1"/>
          <p:nvPr/>
        </p:nvSpPr>
        <p:spPr>
          <a:xfrm>
            <a:off x="6001396" y="4549308"/>
            <a:ext cx="2471738" cy="490006"/>
          </a:xfrm>
          <a:prstGeom prst="rect">
            <a:avLst/>
          </a:prstGeom>
          <a:noFill/>
        </p:spPr>
        <p:txBody>
          <a:bodyPr wrap="square" rtlCol="0">
            <a:spAutoFit/>
          </a:bodyPr>
          <a:lstStyle/>
          <a:p>
            <a:pPr algn="ctr"/>
            <a:r>
              <a:rPr lang="ja-JP" altLang="en-US" sz="1292" b="1" dirty="0">
                <a:latin typeface="Meiryo" charset="-128"/>
                <a:ea typeface="Meiryo" charset="-128"/>
                <a:cs typeface="Meiryo" charset="-128"/>
              </a:rPr>
              <a:t>共和党</a:t>
            </a:r>
            <a:endParaRPr lang="en-US" altLang="ja-JP" sz="1292" b="1" dirty="0">
              <a:latin typeface="Meiryo" charset="-128"/>
              <a:ea typeface="Meiryo" charset="-128"/>
              <a:cs typeface="Meiryo" charset="-128"/>
            </a:endParaRPr>
          </a:p>
          <a:p>
            <a:pPr algn="ctr"/>
            <a:r>
              <a:rPr lang="ja-JP" altLang="en-US" sz="1292" b="1" dirty="0">
                <a:latin typeface="Meiryo" charset="-128"/>
                <a:ea typeface="Meiryo" charset="-128"/>
                <a:cs typeface="Meiryo" charset="-128"/>
              </a:rPr>
              <a:t>アルフレッド・ランドン</a:t>
            </a:r>
          </a:p>
        </p:txBody>
      </p:sp>
      <p:sp>
        <p:nvSpPr>
          <p:cNvPr id="11" name="正方形/長方形 10"/>
          <p:cNvSpPr/>
          <p:nvPr/>
        </p:nvSpPr>
        <p:spPr>
          <a:xfrm>
            <a:off x="6807787" y="1593763"/>
            <a:ext cx="2869614" cy="830997"/>
          </a:xfrm>
          <a:prstGeom prst="rect">
            <a:avLst/>
          </a:prstGeom>
          <a:noFill/>
          <a:ln>
            <a:noFill/>
          </a:ln>
        </p:spPr>
        <p:txBody>
          <a:bodyPr wrap="square">
            <a:spAutoFit/>
          </a:bodyPr>
          <a:lstStyle/>
          <a:p>
            <a:pPr algn="just"/>
            <a:r>
              <a:rPr lang="ja-JP" altLang="en-US" sz="1600" dirty="0">
                <a:solidFill>
                  <a:srgbClr val="333333"/>
                </a:solidFill>
                <a:latin typeface="Meiryo" charset="-128"/>
                <a:ea typeface="Meiryo" charset="-128"/>
                <a:cs typeface="Meiryo" charset="-128"/>
              </a:rPr>
              <a:t>２００万人を対象に調査を行い、</a:t>
            </a:r>
            <a:r>
              <a:rPr lang="ja-JP" altLang="en-US" sz="1600" b="1" dirty="0">
                <a:solidFill>
                  <a:srgbClr val="333333"/>
                </a:solidFill>
                <a:latin typeface="Meiryo" charset="-128"/>
                <a:ea typeface="Meiryo" charset="-128"/>
                <a:cs typeface="Meiryo" charset="-128"/>
              </a:rPr>
              <a:t>ランドン</a:t>
            </a:r>
            <a:r>
              <a:rPr lang="ja-JP" altLang="en-US" sz="1600" dirty="0">
                <a:solidFill>
                  <a:srgbClr val="333333"/>
                </a:solidFill>
                <a:latin typeface="Meiryo" charset="-128"/>
                <a:ea typeface="Meiryo" charset="-128"/>
                <a:cs typeface="Meiryo" charset="-128"/>
              </a:rPr>
              <a:t>が</a:t>
            </a:r>
            <a:r>
              <a:rPr lang="en-US" altLang="ja-JP" sz="1600" dirty="0">
                <a:solidFill>
                  <a:srgbClr val="333333"/>
                </a:solidFill>
                <a:latin typeface="Meiryo" charset="-128"/>
                <a:ea typeface="Meiryo" charset="-128"/>
                <a:cs typeface="Meiryo" charset="-128"/>
              </a:rPr>
              <a:t>57</a:t>
            </a:r>
            <a:r>
              <a:rPr lang="ja-JP" altLang="en-US" sz="1600" dirty="0">
                <a:solidFill>
                  <a:srgbClr val="333333"/>
                </a:solidFill>
                <a:latin typeface="Meiryo" charset="-128"/>
                <a:ea typeface="Meiryo" charset="-128"/>
                <a:cs typeface="Meiryo" charset="-128"/>
              </a:rPr>
              <a:t>％の得票を得て当選すると予想</a:t>
            </a:r>
            <a:endParaRPr lang="en-US" altLang="ja-JP" sz="1600" dirty="0">
              <a:solidFill>
                <a:srgbClr val="333333"/>
              </a:solidFill>
              <a:latin typeface="Meiryo" charset="-128"/>
              <a:ea typeface="Meiryo" charset="-128"/>
              <a:cs typeface="Meiryo" charset="-128"/>
            </a:endParaRPr>
          </a:p>
        </p:txBody>
      </p:sp>
      <p:sp>
        <p:nvSpPr>
          <p:cNvPr id="15" name="正方形/長方形 14">
            <a:extLst>
              <a:ext uri="{FF2B5EF4-FFF2-40B4-BE49-F238E27FC236}">
                <a16:creationId xmlns:a16="http://schemas.microsoft.com/office/drawing/2014/main" id="{313E729A-3CC4-4202-8F2A-66019ECDA3DF}"/>
              </a:ext>
            </a:extLst>
          </p:cNvPr>
          <p:cNvSpPr/>
          <p:nvPr/>
        </p:nvSpPr>
        <p:spPr>
          <a:xfrm>
            <a:off x="5701126" y="3609750"/>
            <a:ext cx="582211" cy="433196"/>
          </a:xfrm>
          <a:prstGeom prst="rect">
            <a:avLst/>
          </a:prstGeom>
        </p:spPr>
        <p:txBody>
          <a:bodyPr wrap="none">
            <a:spAutoFit/>
          </a:bodyPr>
          <a:lstStyle/>
          <a:p>
            <a:r>
              <a:rPr lang="en-US" altLang="ja-JP" sz="2215" b="1" dirty="0">
                <a:solidFill>
                  <a:srgbClr val="333333"/>
                </a:solidFill>
                <a:latin typeface="Meiryo" charset="-128"/>
                <a:ea typeface="Meiryo" charset="-128"/>
                <a:cs typeface="Meiryo" charset="-128"/>
              </a:rPr>
              <a:t>VS</a:t>
            </a:r>
            <a:endParaRPr lang="ja-JP" altLang="en-US" sz="2215" b="1" dirty="0">
              <a:latin typeface="Meiryo" charset="-128"/>
              <a:ea typeface="Meiryo" charset="-128"/>
              <a:cs typeface="Meiryo" charset="-128"/>
            </a:endParaRPr>
          </a:p>
        </p:txBody>
      </p:sp>
      <p:sp>
        <p:nvSpPr>
          <p:cNvPr id="3" name="正方形/長方形 2">
            <a:extLst>
              <a:ext uri="{FF2B5EF4-FFF2-40B4-BE49-F238E27FC236}">
                <a16:creationId xmlns:a16="http://schemas.microsoft.com/office/drawing/2014/main" id="{A0275A75-1280-476D-A219-7130EE768879}"/>
              </a:ext>
            </a:extLst>
          </p:cNvPr>
          <p:cNvSpPr/>
          <p:nvPr/>
        </p:nvSpPr>
        <p:spPr>
          <a:xfrm>
            <a:off x="8211184" y="3218641"/>
            <a:ext cx="2518638" cy="307777"/>
          </a:xfrm>
          <a:prstGeom prst="rect">
            <a:avLst/>
          </a:prstGeom>
        </p:spPr>
        <p:txBody>
          <a:bodyPr wrap="none">
            <a:spAutoFit/>
          </a:bodyPr>
          <a:lstStyle/>
          <a:p>
            <a:pPr algn="just"/>
            <a:r>
              <a:rPr lang="ja-JP" altLang="en-US" sz="1400" b="1" dirty="0">
                <a:solidFill>
                  <a:srgbClr val="FF0000"/>
                </a:solidFill>
                <a:latin typeface="Meiryo" charset="-128"/>
                <a:ea typeface="Meiryo" charset="-128"/>
                <a:cs typeface="Meiryo" charset="-128"/>
              </a:rPr>
              <a:t>リテラリー・ダイジェスト社</a:t>
            </a:r>
            <a:endParaRPr lang="en-US" altLang="ja-JP" sz="1400" b="1" dirty="0">
              <a:solidFill>
                <a:srgbClr val="FF0000"/>
              </a:solidFill>
              <a:latin typeface="Meiryo" charset="-128"/>
              <a:ea typeface="Meiryo" charset="-128"/>
              <a:cs typeface="Meiryo" charset="-128"/>
            </a:endParaRPr>
          </a:p>
        </p:txBody>
      </p:sp>
      <p:sp>
        <p:nvSpPr>
          <p:cNvPr id="16" name="正方形/長方形 15">
            <a:extLst>
              <a:ext uri="{FF2B5EF4-FFF2-40B4-BE49-F238E27FC236}">
                <a16:creationId xmlns:a16="http://schemas.microsoft.com/office/drawing/2014/main" id="{61E1BFE8-F777-4636-84A7-46828D75A6DD}"/>
              </a:ext>
            </a:extLst>
          </p:cNvPr>
          <p:cNvSpPr/>
          <p:nvPr/>
        </p:nvSpPr>
        <p:spPr bwMode="auto">
          <a:xfrm>
            <a:off x="7220583" y="1834722"/>
            <a:ext cx="972184" cy="265343"/>
          </a:xfrm>
          <a:prstGeom prst="rect">
            <a:avLst/>
          </a:prstGeom>
          <a:solidFill>
            <a:srgbClr val="FF000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Tree>
    <p:extLst>
      <p:ext uri="{BB962C8B-B14F-4D97-AF65-F5344CB8AC3E}">
        <p14:creationId xmlns:p14="http://schemas.microsoft.com/office/powerpoint/2010/main" val="446592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四角形吹き出し 13"/>
          <p:cNvSpPr/>
          <p:nvPr/>
        </p:nvSpPr>
        <p:spPr>
          <a:xfrm>
            <a:off x="2582129" y="5250706"/>
            <a:ext cx="2971800" cy="1235428"/>
          </a:xfrm>
          <a:prstGeom prst="wedgeRectCallout">
            <a:avLst>
              <a:gd name="adj1" fmla="val -42349"/>
              <a:gd name="adj2" fmla="val -10641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13" name="四角形吹き出し 12"/>
          <p:cNvSpPr/>
          <p:nvPr/>
        </p:nvSpPr>
        <p:spPr>
          <a:xfrm>
            <a:off x="6744968" y="1439353"/>
            <a:ext cx="3008632" cy="1106535"/>
          </a:xfrm>
          <a:prstGeom prst="wedgeRectCallout">
            <a:avLst>
              <a:gd name="adj1" fmla="val 41435"/>
              <a:gd name="adj2" fmla="val 9184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2" name="タイトル 1"/>
          <p:cNvSpPr>
            <a:spLocks noGrp="1"/>
          </p:cNvSpPr>
          <p:nvPr>
            <p:ph type="title"/>
          </p:nvPr>
        </p:nvSpPr>
        <p:spPr/>
        <p:txBody>
          <a:bodyPr/>
          <a:lstStyle/>
          <a:p>
            <a:r>
              <a:rPr lang="ja-JP" altLang="en-US" b="1" dirty="0"/>
              <a:t>アメリカ大統領選挙の番狂わせ</a:t>
            </a:r>
            <a:endParaRPr kumimoji="1" lang="ja-JP" altLang="en-US" dirty="0"/>
          </a:p>
        </p:txBody>
      </p:sp>
      <p:pic>
        <p:nvPicPr>
          <p:cNvPr id="6" name="図 5"/>
          <p:cNvPicPr>
            <a:picLocks noChangeAspect="1"/>
          </p:cNvPicPr>
          <p:nvPr/>
        </p:nvPicPr>
        <p:blipFill>
          <a:blip r:embed="rId2"/>
          <a:stretch>
            <a:fillRect/>
          </a:stretch>
        </p:blipFill>
        <p:spPr>
          <a:xfrm>
            <a:off x="4068029" y="2775257"/>
            <a:ext cx="1400510" cy="1658499"/>
          </a:xfrm>
          <a:prstGeom prst="rect">
            <a:avLst/>
          </a:prstGeom>
        </p:spPr>
      </p:pic>
      <p:pic>
        <p:nvPicPr>
          <p:cNvPr id="7" name="図 6"/>
          <p:cNvPicPr>
            <a:picLocks noChangeAspect="1"/>
          </p:cNvPicPr>
          <p:nvPr/>
        </p:nvPicPr>
        <p:blipFill>
          <a:blip r:embed="rId3"/>
          <a:stretch>
            <a:fillRect/>
          </a:stretch>
        </p:blipFill>
        <p:spPr>
          <a:xfrm>
            <a:off x="6515924" y="2775257"/>
            <a:ext cx="1398165" cy="1655721"/>
          </a:xfrm>
          <a:prstGeom prst="rect">
            <a:avLst/>
          </a:prstGeom>
        </p:spPr>
      </p:pic>
      <p:sp>
        <p:nvSpPr>
          <p:cNvPr id="8" name="正方形/長方形 7"/>
          <p:cNvSpPr/>
          <p:nvPr/>
        </p:nvSpPr>
        <p:spPr>
          <a:xfrm>
            <a:off x="2030452" y="1776021"/>
            <a:ext cx="4075155" cy="433196"/>
          </a:xfrm>
          <a:prstGeom prst="rect">
            <a:avLst/>
          </a:prstGeom>
        </p:spPr>
        <p:txBody>
          <a:bodyPr wrap="none">
            <a:spAutoFit/>
          </a:bodyPr>
          <a:lstStyle/>
          <a:p>
            <a:r>
              <a:rPr lang="en-US" altLang="ja-JP" sz="2215" b="1" dirty="0">
                <a:solidFill>
                  <a:srgbClr val="333333"/>
                </a:solidFill>
                <a:latin typeface="Meiryo" charset="-128"/>
                <a:ea typeface="Meiryo" charset="-128"/>
                <a:cs typeface="Meiryo" charset="-128"/>
              </a:rPr>
              <a:t>1936</a:t>
            </a:r>
            <a:r>
              <a:rPr lang="ja-JP" altLang="en-US" sz="2215" b="1" dirty="0">
                <a:solidFill>
                  <a:srgbClr val="333333"/>
                </a:solidFill>
                <a:latin typeface="Meiryo" charset="-128"/>
                <a:ea typeface="Meiryo" charset="-128"/>
                <a:cs typeface="Meiryo" charset="-128"/>
              </a:rPr>
              <a:t>年の</a:t>
            </a:r>
            <a:r>
              <a:rPr lang="ja-JP" altLang="en-US" b="1" dirty="0">
                <a:solidFill>
                  <a:srgbClr val="333333"/>
                </a:solidFill>
                <a:latin typeface="Meiryo" charset="-128"/>
                <a:ea typeface="Meiryo" charset="-128"/>
                <a:cs typeface="Meiryo" charset="-128"/>
              </a:rPr>
              <a:t>アメリカ</a:t>
            </a:r>
            <a:r>
              <a:rPr lang="ja-JP" altLang="en-US" sz="2215" b="1" dirty="0">
                <a:solidFill>
                  <a:srgbClr val="333333"/>
                </a:solidFill>
                <a:latin typeface="Meiryo" charset="-128"/>
                <a:ea typeface="Meiryo" charset="-128"/>
                <a:cs typeface="Meiryo" charset="-128"/>
              </a:rPr>
              <a:t>大統領選挙</a:t>
            </a:r>
            <a:endParaRPr lang="ja-JP" altLang="en-US" sz="2215" b="1" dirty="0">
              <a:latin typeface="Meiryo" charset="-128"/>
              <a:ea typeface="Meiryo" charset="-128"/>
              <a:cs typeface="Meiryo" charset="-128"/>
            </a:endParaRPr>
          </a:p>
        </p:txBody>
      </p:sp>
      <p:sp>
        <p:nvSpPr>
          <p:cNvPr id="9" name="テキスト ボックス 8"/>
          <p:cNvSpPr txBox="1"/>
          <p:nvPr/>
        </p:nvSpPr>
        <p:spPr>
          <a:xfrm>
            <a:off x="3540370" y="4549308"/>
            <a:ext cx="2471738" cy="490006"/>
          </a:xfrm>
          <a:prstGeom prst="rect">
            <a:avLst/>
          </a:prstGeom>
          <a:noFill/>
        </p:spPr>
        <p:txBody>
          <a:bodyPr wrap="square" rtlCol="0">
            <a:spAutoFit/>
          </a:bodyPr>
          <a:lstStyle/>
          <a:p>
            <a:pPr algn="ctr"/>
            <a:r>
              <a:rPr lang="ja-JP" altLang="en-US" sz="1292" b="1" dirty="0">
                <a:latin typeface="Meiryo" charset="-128"/>
                <a:ea typeface="Meiryo" charset="-128"/>
                <a:cs typeface="Meiryo" charset="-128"/>
              </a:rPr>
              <a:t>民主党</a:t>
            </a:r>
            <a:endParaRPr lang="en-US" altLang="ja-JP" sz="1292" b="1" dirty="0">
              <a:latin typeface="Meiryo" charset="-128"/>
              <a:ea typeface="Meiryo" charset="-128"/>
              <a:cs typeface="Meiryo" charset="-128"/>
            </a:endParaRPr>
          </a:p>
          <a:p>
            <a:r>
              <a:rPr lang="ja-JP" altLang="en-US" sz="1292" b="1" dirty="0">
                <a:latin typeface="Meiryo" charset="-128"/>
                <a:ea typeface="Meiryo" charset="-128"/>
                <a:cs typeface="Meiryo" charset="-128"/>
              </a:rPr>
              <a:t>フランクリン・ルーズベルト</a:t>
            </a:r>
          </a:p>
        </p:txBody>
      </p:sp>
      <p:sp>
        <p:nvSpPr>
          <p:cNvPr id="10" name="テキスト ボックス 9"/>
          <p:cNvSpPr txBox="1"/>
          <p:nvPr/>
        </p:nvSpPr>
        <p:spPr>
          <a:xfrm>
            <a:off x="6001396" y="4549308"/>
            <a:ext cx="2471738" cy="490006"/>
          </a:xfrm>
          <a:prstGeom prst="rect">
            <a:avLst/>
          </a:prstGeom>
          <a:noFill/>
        </p:spPr>
        <p:txBody>
          <a:bodyPr wrap="square" rtlCol="0">
            <a:spAutoFit/>
          </a:bodyPr>
          <a:lstStyle/>
          <a:p>
            <a:pPr algn="ctr"/>
            <a:r>
              <a:rPr lang="ja-JP" altLang="en-US" sz="1292" b="1" dirty="0">
                <a:latin typeface="Meiryo" charset="-128"/>
                <a:ea typeface="Meiryo" charset="-128"/>
                <a:cs typeface="Meiryo" charset="-128"/>
              </a:rPr>
              <a:t>共和党</a:t>
            </a:r>
            <a:endParaRPr lang="en-US" altLang="ja-JP" sz="1292" b="1" dirty="0">
              <a:latin typeface="Meiryo" charset="-128"/>
              <a:ea typeface="Meiryo" charset="-128"/>
              <a:cs typeface="Meiryo" charset="-128"/>
            </a:endParaRPr>
          </a:p>
          <a:p>
            <a:pPr algn="ctr"/>
            <a:r>
              <a:rPr lang="ja-JP" altLang="en-US" sz="1292" b="1" dirty="0">
                <a:latin typeface="Meiryo" charset="-128"/>
                <a:ea typeface="Meiryo" charset="-128"/>
                <a:cs typeface="Meiryo" charset="-128"/>
              </a:rPr>
              <a:t>アルフレッド・ランドン</a:t>
            </a:r>
          </a:p>
        </p:txBody>
      </p:sp>
      <p:sp>
        <p:nvSpPr>
          <p:cNvPr id="11" name="正方形/長方形 10"/>
          <p:cNvSpPr/>
          <p:nvPr/>
        </p:nvSpPr>
        <p:spPr>
          <a:xfrm>
            <a:off x="6807787" y="1593763"/>
            <a:ext cx="2869614" cy="830997"/>
          </a:xfrm>
          <a:prstGeom prst="rect">
            <a:avLst/>
          </a:prstGeom>
          <a:noFill/>
          <a:ln>
            <a:noFill/>
          </a:ln>
        </p:spPr>
        <p:txBody>
          <a:bodyPr wrap="square">
            <a:spAutoFit/>
          </a:bodyPr>
          <a:lstStyle/>
          <a:p>
            <a:pPr algn="just"/>
            <a:r>
              <a:rPr lang="ja-JP" altLang="en-US" sz="1600" dirty="0">
                <a:solidFill>
                  <a:srgbClr val="333333"/>
                </a:solidFill>
                <a:latin typeface="Meiryo" charset="-128"/>
                <a:ea typeface="Meiryo" charset="-128"/>
                <a:cs typeface="Meiryo" charset="-128"/>
              </a:rPr>
              <a:t>２００万人を対象に調査を行い、</a:t>
            </a:r>
            <a:r>
              <a:rPr lang="ja-JP" altLang="en-US" sz="1600" b="1" dirty="0">
                <a:solidFill>
                  <a:srgbClr val="333333"/>
                </a:solidFill>
                <a:latin typeface="Meiryo" charset="-128"/>
                <a:ea typeface="Meiryo" charset="-128"/>
                <a:cs typeface="Meiryo" charset="-128"/>
              </a:rPr>
              <a:t>ランドン</a:t>
            </a:r>
            <a:r>
              <a:rPr lang="ja-JP" altLang="en-US" sz="1600" dirty="0">
                <a:solidFill>
                  <a:srgbClr val="333333"/>
                </a:solidFill>
                <a:latin typeface="Meiryo" charset="-128"/>
                <a:ea typeface="Meiryo" charset="-128"/>
                <a:cs typeface="Meiryo" charset="-128"/>
              </a:rPr>
              <a:t>が</a:t>
            </a:r>
            <a:r>
              <a:rPr lang="en-US" altLang="ja-JP" sz="1600" dirty="0">
                <a:solidFill>
                  <a:srgbClr val="333333"/>
                </a:solidFill>
                <a:latin typeface="Meiryo" charset="-128"/>
                <a:ea typeface="Meiryo" charset="-128"/>
                <a:cs typeface="Meiryo" charset="-128"/>
              </a:rPr>
              <a:t>57</a:t>
            </a:r>
            <a:r>
              <a:rPr lang="ja-JP" altLang="en-US" sz="1600" dirty="0">
                <a:solidFill>
                  <a:srgbClr val="333333"/>
                </a:solidFill>
                <a:latin typeface="Meiryo" charset="-128"/>
                <a:ea typeface="Meiryo" charset="-128"/>
                <a:cs typeface="Meiryo" charset="-128"/>
              </a:rPr>
              <a:t>％の得票を得て当選すると予想</a:t>
            </a:r>
            <a:endParaRPr lang="en-US" altLang="ja-JP" sz="1600" dirty="0">
              <a:solidFill>
                <a:srgbClr val="333333"/>
              </a:solidFill>
              <a:latin typeface="Meiryo" charset="-128"/>
              <a:ea typeface="Meiryo" charset="-128"/>
              <a:cs typeface="Meiryo" charset="-128"/>
            </a:endParaRPr>
          </a:p>
        </p:txBody>
      </p:sp>
      <p:sp>
        <p:nvSpPr>
          <p:cNvPr id="12" name="正方形/長方形 11"/>
          <p:cNvSpPr/>
          <p:nvPr/>
        </p:nvSpPr>
        <p:spPr>
          <a:xfrm>
            <a:off x="2723384" y="5352901"/>
            <a:ext cx="2689290" cy="1077218"/>
          </a:xfrm>
          <a:prstGeom prst="rect">
            <a:avLst/>
          </a:prstGeom>
          <a:noFill/>
        </p:spPr>
        <p:txBody>
          <a:bodyPr wrap="square">
            <a:spAutoFit/>
          </a:bodyPr>
          <a:lstStyle/>
          <a:p>
            <a:pPr algn="just"/>
            <a:r>
              <a:rPr lang="ja-JP" altLang="en-US" sz="1600" dirty="0">
                <a:solidFill>
                  <a:srgbClr val="333333"/>
                </a:solidFill>
                <a:latin typeface="Meiryo" charset="-128"/>
                <a:ea typeface="Meiryo" charset="-128"/>
                <a:cs typeface="Meiryo" charset="-128"/>
              </a:rPr>
              <a:t>３０００人を対象に調査を行い</a:t>
            </a:r>
            <a:r>
              <a:rPr lang="ja-JP" altLang="en-US" sz="1600" b="1" dirty="0">
                <a:latin typeface="Meiryo" charset="-128"/>
                <a:ea typeface="Meiryo" charset="-128"/>
                <a:cs typeface="Meiryo" charset="-128"/>
              </a:rPr>
              <a:t>ルーズベルト</a:t>
            </a:r>
            <a:r>
              <a:rPr lang="ja-JP" altLang="en-US" sz="1600" dirty="0">
                <a:latin typeface="Meiryo" charset="-128"/>
                <a:ea typeface="Meiryo" charset="-128"/>
                <a:cs typeface="Meiryo" charset="-128"/>
              </a:rPr>
              <a:t>候補が</a:t>
            </a:r>
            <a:r>
              <a:rPr lang="en-US" altLang="ja-JP" sz="1600" dirty="0">
                <a:latin typeface="Meiryo" charset="-128"/>
                <a:ea typeface="Meiryo" charset="-128"/>
                <a:cs typeface="Meiryo" charset="-128"/>
              </a:rPr>
              <a:t>54</a:t>
            </a:r>
            <a:r>
              <a:rPr lang="ja-JP" altLang="en-US" sz="1600" dirty="0">
                <a:latin typeface="Meiryo" charset="-128"/>
                <a:ea typeface="Meiryo" charset="-128"/>
                <a:cs typeface="Meiryo" charset="-128"/>
              </a:rPr>
              <a:t>％の得票を得て当選することを予想</a:t>
            </a:r>
          </a:p>
        </p:txBody>
      </p:sp>
      <p:sp>
        <p:nvSpPr>
          <p:cNvPr id="15" name="正方形/長方形 14">
            <a:extLst>
              <a:ext uri="{FF2B5EF4-FFF2-40B4-BE49-F238E27FC236}">
                <a16:creationId xmlns:a16="http://schemas.microsoft.com/office/drawing/2014/main" id="{313E729A-3CC4-4202-8F2A-66019ECDA3DF}"/>
              </a:ext>
            </a:extLst>
          </p:cNvPr>
          <p:cNvSpPr/>
          <p:nvPr/>
        </p:nvSpPr>
        <p:spPr>
          <a:xfrm>
            <a:off x="5701126" y="3609750"/>
            <a:ext cx="582211" cy="433196"/>
          </a:xfrm>
          <a:prstGeom prst="rect">
            <a:avLst/>
          </a:prstGeom>
        </p:spPr>
        <p:txBody>
          <a:bodyPr wrap="none">
            <a:spAutoFit/>
          </a:bodyPr>
          <a:lstStyle/>
          <a:p>
            <a:r>
              <a:rPr lang="en-US" altLang="ja-JP" sz="2215" b="1" dirty="0">
                <a:solidFill>
                  <a:srgbClr val="333333"/>
                </a:solidFill>
                <a:latin typeface="Meiryo" charset="-128"/>
                <a:ea typeface="Meiryo" charset="-128"/>
                <a:cs typeface="Meiryo" charset="-128"/>
              </a:rPr>
              <a:t>VS</a:t>
            </a:r>
            <a:endParaRPr lang="ja-JP" altLang="en-US" sz="2215" b="1" dirty="0">
              <a:latin typeface="Meiryo" charset="-128"/>
              <a:ea typeface="Meiryo" charset="-128"/>
              <a:cs typeface="Meiryo" charset="-128"/>
            </a:endParaRPr>
          </a:p>
        </p:txBody>
      </p:sp>
      <p:sp>
        <p:nvSpPr>
          <p:cNvPr id="3" name="正方形/長方形 2">
            <a:extLst>
              <a:ext uri="{FF2B5EF4-FFF2-40B4-BE49-F238E27FC236}">
                <a16:creationId xmlns:a16="http://schemas.microsoft.com/office/drawing/2014/main" id="{A0275A75-1280-476D-A219-7130EE768879}"/>
              </a:ext>
            </a:extLst>
          </p:cNvPr>
          <p:cNvSpPr/>
          <p:nvPr/>
        </p:nvSpPr>
        <p:spPr>
          <a:xfrm>
            <a:off x="8211184" y="3218641"/>
            <a:ext cx="2518638" cy="307777"/>
          </a:xfrm>
          <a:prstGeom prst="rect">
            <a:avLst/>
          </a:prstGeom>
        </p:spPr>
        <p:txBody>
          <a:bodyPr wrap="none">
            <a:spAutoFit/>
          </a:bodyPr>
          <a:lstStyle/>
          <a:p>
            <a:pPr algn="just"/>
            <a:r>
              <a:rPr lang="ja-JP" altLang="en-US" sz="1400" b="1" dirty="0">
                <a:solidFill>
                  <a:srgbClr val="FF0000"/>
                </a:solidFill>
                <a:latin typeface="Meiryo" charset="-128"/>
                <a:ea typeface="Meiryo" charset="-128"/>
                <a:cs typeface="Meiryo" charset="-128"/>
              </a:rPr>
              <a:t>リテラリー・ダイジェスト社</a:t>
            </a:r>
            <a:endParaRPr lang="en-US" altLang="ja-JP" sz="1400" b="1" dirty="0">
              <a:solidFill>
                <a:srgbClr val="FF0000"/>
              </a:solidFill>
              <a:latin typeface="Meiryo" charset="-128"/>
              <a:ea typeface="Meiryo" charset="-128"/>
              <a:cs typeface="Meiryo" charset="-128"/>
            </a:endParaRPr>
          </a:p>
        </p:txBody>
      </p:sp>
      <p:sp>
        <p:nvSpPr>
          <p:cNvPr id="4" name="正方形/長方形 3">
            <a:extLst>
              <a:ext uri="{FF2B5EF4-FFF2-40B4-BE49-F238E27FC236}">
                <a16:creationId xmlns:a16="http://schemas.microsoft.com/office/drawing/2014/main" id="{C7F55598-B6C9-4682-901A-3C20E0232724}"/>
              </a:ext>
            </a:extLst>
          </p:cNvPr>
          <p:cNvSpPr/>
          <p:nvPr/>
        </p:nvSpPr>
        <p:spPr>
          <a:xfrm>
            <a:off x="1676401" y="4152978"/>
            <a:ext cx="2031325" cy="338554"/>
          </a:xfrm>
          <a:prstGeom prst="rect">
            <a:avLst/>
          </a:prstGeom>
        </p:spPr>
        <p:txBody>
          <a:bodyPr wrap="square">
            <a:spAutoFit/>
          </a:bodyPr>
          <a:lstStyle/>
          <a:p>
            <a:pPr algn="just"/>
            <a:r>
              <a:rPr lang="ja-JP" altLang="en-US" sz="1600" b="1" dirty="0">
                <a:solidFill>
                  <a:srgbClr val="FF0000"/>
                </a:solidFill>
                <a:latin typeface="Meiryo" charset="-128"/>
                <a:ea typeface="Meiryo" charset="-128"/>
                <a:cs typeface="Meiryo" charset="-128"/>
              </a:rPr>
              <a:t>アメリカ世論研究所</a:t>
            </a:r>
            <a:endParaRPr lang="en-US" altLang="ja-JP" sz="1600" b="1" dirty="0">
              <a:solidFill>
                <a:srgbClr val="333333"/>
              </a:solidFill>
              <a:latin typeface="Meiryo" charset="-128"/>
              <a:ea typeface="Meiryo" charset="-128"/>
              <a:cs typeface="Meiryo" charset="-128"/>
            </a:endParaRPr>
          </a:p>
        </p:txBody>
      </p:sp>
      <p:sp>
        <p:nvSpPr>
          <p:cNvPr id="16" name="正方形/長方形 15">
            <a:extLst>
              <a:ext uri="{FF2B5EF4-FFF2-40B4-BE49-F238E27FC236}">
                <a16:creationId xmlns:a16="http://schemas.microsoft.com/office/drawing/2014/main" id="{61E1BFE8-F777-4636-84A7-46828D75A6DD}"/>
              </a:ext>
            </a:extLst>
          </p:cNvPr>
          <p:cNvSpPr/>
          <p:nvPr/>
        </p:nvSpPr>
        <p:spPr bwMode="auto">
          <a:xfrm>
            <a:off x="7220583" y="1834722"/>
            <a:ext cx="972184" cy="265343"/>
          </a:xfrm>
          <a:prstGeom prst="rect">
            <a:avLst/>
          </a:prstGeom>
          <a:solidFill>
            <a:srgbClr val="FF000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7" name="正方形/長方形 16">
            <a:extLst>
              <a:ext uri="{FF2B5EF4-FFF2-40B4-BE49-F238E27FC236}">
                <a16:creationId xmlns:a16="http://schemas.microsoft.com/office/drawing/2014/main" id="{1E1FC7A7-CFC1-4893-BF4B-74DA1D8A7CD9}"/>
              </a:ext>
            </a:extLst>
          </p:cNvPr>
          <p:cNvSpPr/>
          <p:nvPr/>
        </p:nvSpPr>
        <p:spPr bwMode="auto">
          <a:xfrm>
            <a:off x="3224443" y="5579488"/>
            <a:ext cx="1466106" cy="303817"/>
          </a:xfrm>
          <a:prstGeom prst="rect">
            <a:avLst/>
          </a:prstGeom>
          <a:solidFill>
            <a:srgbClr val="FF000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Tree>
    <p:extLst>
      <p:ext uri="{BB962C8B-B14F-4D97-AF65-F5344CB8AC3E}">
        <p14:creationId xmlns:p14="http://schemas.microsoft.com/office/powerpoint/2010/main" val="3884161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リテラリー・ダイジェストの抽出方法</a:t>
            </a:r>
            <a:endParaRPr kumimoji="1" lang="ja-JP" altLang="en-US" dirty="0"/>
          </a:p>
        </p:txBody>
      </p:sp>
      <p:sp>
        <p:nvSpPr>
          <p:cNvPr id="117" name="円/楕円 116"/>
          <p:cNvSpPr/>
          <p:nvPr/>
        </p:nvSpPr>
        <p:spPr>
          <a:xfrm>
            <a:off x="3127774" y="1994676"/>
            <a:ext cx="3230282" cy="375639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8" name="円/楕円 117"/>
          <p:cNvSpPr/>
          <p:nvPr/>
        </p:nvSpPr>
        <p:spPr>
          <a:xfrm>
            <a:off x="4417744" y="2590497"/>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9" name="円/楕円 118"/>
          <p:cNvSpPr/>
          <p:nvPr/>
        </p:nvSpPr>
        <p:spPr>
          <a:xfrm>
            <a:off x="4532044" y="3418898"/>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0" name="円/楕円 119"/>
          <p:cNvSpPr/>
          <p:nvPr/>
        </p:nvSpPr>
        <p:spPr>
          <a:xfrm>
            <a:off x="5134208" y="2697641"/>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1" name="円/楕円 120"/>
          <p:cNvSpPr/>
          <p:nvPr/>
        </p:nvSpPr>
        <p:spPr>
          <a:xfrm>
            <a:off x="4532044" y="4688942"/>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2" name="円/楕円 121"/>
          <p:cNvSpPr/>
          <p:nvPr/>
        </p:nvSpPr>
        <p:spPr>
          <a:xfrm>
            <a:off x="3896426" y="2697641"/>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3" name="円/楕円 122"/>
          <p:cNvSpPr/>
          <p:nvPr/>
        </p:nvSpPr>
        <p:spPr>
          <a:xfrm>
            <a:off x="4532044" y="5237732"/>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4" name="円/楕円 123"/>
          <p:cNvSpPr/>
          <p:nvPr/>
        </p:nvSpPr>
        <p:spPr>
          <a:xfrm>
            <a:off x="4980877" y="4796086"/>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5" name="円/楕円 124"/>
          <p:cNvSpPr/>
          <p:nvPr/>
        </p:nvSpPr>
        <p:spPr>
          <a:xfrm>
            <a:off x="4646344" y="4121866"/>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6" name="円/楕円 125"/>
          <p:cNvSpPr/>
          <p:nvPr/>
        </p:nvSpPr>
        <p:spPr>
          <a:xfrm>
            <a:off x="3790489" y="4229010"/>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7" name="円/楕円 126"/>
          <p:cNvSpPr/>
          <p:nvPr/>
        </p:nvSpPr>
        <p:spPr>
          <a:xfrm>
            <a:off x="3904789" y="3912814"/>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8" name="円/楕円 127"/>
          <p:cNvSpPr/>
          <p:nvPr/>
        </p:nvSpPr>
        <p:spPr>
          <a:xfrm>
            <a:off x="4236533" y="4019958"/>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9" name="円/楕円 128"/>
          <p:cNvSpPr/>
          <p:nvPr/>
        </p:nvSpPr>
        <p:spPr>
          <a:xfrm>
            <a:off x="5672252" y="4127101"/>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0" name="円/楕円 129"/>
          <p:cNvSpPr/>
          <p:nvPr/>
        </p:nvSpPr>
        <p:spPr>
          <a:xfrm>
            <a:off x="5786552" y="3716829"/>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1" name="円/楕円 130"/>
          <p:cNvSpPr/>
          <p:nvPr/>
        </p:nvSpPr>
        <p:spPr>
          <a:xfrm>
            <a:off x="5014331" y="3823973"/>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2" name="円/楕円 131"/>
          <p:cNvSpPr/>
          <p:nvPr/>
        </p:nvSpPr>
        <p:spPr>
          <a:xfrm>
            <a:off x="3416922" y="3580932"/>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3" name="円/楕円 132"/>
          <p:cNvSpPr/>
          <p:nvPr/>
        </p:nvSpPr>
        <p:spPr>
          <a:xfrm>
            <a:off x="4532044" y="2321336"/>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4" name="円/楕円 133"/>
          <p:cNvSpPr/>
          <p:nvPr/>
        </p:nvSpPr>
        <p:spPr>
          <a:xfrm>
            <a:off x="4913972" y="2428480"/>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5" name="円/楕円 134"/>
          <p:cNvSpPr/>
          <p:nvPr/>
        </p:nvSpPr>
        <p:spPr>
          <a:xfrm>
            <a:off x="5028272" y="3021688"/>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6" name="円/楕円 135"/>
          <p:cNvSpPr/>
          <p:nvPr/>
        </p:nvSpPr>
        <p:spPr>
          <a:xfrm>
            <a:off x="3837880" y="3019077"/>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7" name="円/楕円 136"/>
          <p:cNvSpPr/>
          <p:nvPr/>
        </p:nvSpPr>
        <p:spPr>
          <a:xfrm>
            <a:off x="4219805" y="3000786"/>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8" name="円/楕円 137"/>
          <p:cNvSpPr/>
          <p:nvPr/>
        </p:nvSpPr>
        <p:spPr>
          <a:xfrm>
            <a:off x="5477106" y="2972038"/>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9" name="円/楕円 138"/>
          <p:cNvSpPr/>
          <p:nvPr/>
        </p:nvSpPr>
        <p:spPr>
          <a:xfrm>
            <a:off x="4690950" y="2815243"/>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0" name="円/楕円 139"/>
          <p:cNvSpPr/>
          <p:nvPr/>
        </p:nvSpPr>
        <p:spPr>
          <a:xfrm>
            <a:off x="4532044" y="3011227"/>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1" name="円/楕円 140"/>
          <p:cNvSpPr/>
          <p:nvPr/>
        </p:nvSpPr>
        <p:spPr>
          <a:xfrm>
            <a:off x="5591406" y="4788252"/>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2" name="円/楕円 141"/>
          <p:cNvSpPr/>
          <p:nvPr/>
        </p:nvSpPr>
        <p:spPr>
          <a:xfrm>
            <a:off x="3882482" y="4895395"/>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3" name="円/楕円 142"/>
          <p:cNvSpPr/>
          <p:nvPr/>
        </p:nvSpPr>
        <p:spPr>
          <a:xfrm>
            <a:off x="3996782" y="4438077"/>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4" name="円/楕円 143"/>
          <p:cNvSpPr/>
          <p:nvPr/>
        </p:nvSpPr>
        <p:spPr>
          <a:xfrm>
            <a:off x="4111082" y="3635808"/>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5" name="円/楕円 144"/>
          <p:cNvSpPr/>
          <p:nvPr/>
        </p:nvSpPr>
        <p:spPr>
          <a:xfrm>
            <a:off x="4743912" y="3742952"/>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6" name="円/楕円 145"/>
          <p:cNvSpPr/>
          <p:nvPr/>
        </p:nvSpPr>
        <p:spPr>
          <a:xfrm>
            <a:off x="5376743" y="3489467"/>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7" name="テキスト ボックス 146"/>
          <p:cNvSpPr txBox="1"/>
          <p:nvPr/>
        </p:nvSpPr>
        <p:spPr>
          <a:xfrm>
            <a:off x="1857506" y="1995291"/>
            <a:ext cx="1382360" cy="923330"/>
          </a:xfrm>
          <a:prstGeom prst="rect">
            <a:avLst/>
          </a:prstGeom>
          <a:noFill/>
        </p:spPr>
        <p:txBody>
          <a:bodyPr wrap="square" rtlCol="0">
            <a:spAutoFit/>
          </a:bodyPr>
          <a:lstStyle/>
          <a:p>
            <a:pPr algn="l"/>
            <a:r>
              <a:rPr lang="ja-JP" altLang="en-US" sz="1800" b="1" dirty="0">
                <a:latin typeface="メイリオ" panose="020B0604030504040204" pitchFamily="50" charset="-128"/>
                <a:ea typeface="メイリオ" panose="020B0604030504040204" pitchFamily="50" charset="-128"/>
              </a:rPr>
              <a:t>自動車保有</a:t>
            </a:r>
            <a:endParaRPr lang="en-US" altLang="ja-JP" sz="1800" b="1" dirty="0">
              <a:latin typeface="メイリオ" panose="020B0604030504040204" pitchFamily="50" charset="-128"/>
              <a:ea typeface="メイリオ" panose="020B0604030504040204" pitchFamily="50" charset="-128"/>
            </a:endParaRPr>
          </a:p>
          <a:p>
            <a:pPr algn="l"/>
            <a:r>
              <a:rPr lang="ja-JP" altLang="en-US" sz="1800" b="1" dirty="0">
                <a:latin typeface="メイリオ" panose="020B0604030504040204" pitchFamily="50" charset="-128"/>
                <a:ea typeface="メイリオ" panose="020B0604030504040204" pitchFamily="50" charset="-128"/>
              </a:rPr>
              <a:t>電話利用</a:t>
            </a:r>
            <a:endParaRPr lang="en-US" altLang="ja-JP" sz="1800" b="1" dirty="0">
              <a:latin typeface="メイリオ" panose="020B0604030504040204" pitchFamily="50" charset="-128"/>
              <a:ea typeface="メイリオ" panose="020B0604030504040204" pitchFamily="50" charset="-128"/>
            </a:endParaRPr>
          </a:p>
          <a:p>
            <a:pPr algn="l"/>
            <a:r>
              <a:rPr lang="ja-JP" altLang="en-US" sz="1800" b="1" dirty="0">
                <a:latin typeface="メイリオ" panose="020B0604030504040204" pitchFamily="50" charset="-128"/>
                <a:ea typeface="メイリオ" panose="020B0604030504040204" pitchFamily="50" charset="-128"/>
              </a:rPr>
              <a:t>雑誌購読</a:t>
            </a:r>
            <a:endParaRPr lang="en-US" altLang="ja-JP" sz="1800" b="1" dirty="0">
              <a:latin typeface="メイリオ" panose="020B0604030504040204" pitchFamily="50" charset="-128"/>
              <a:ea typeface="メイリオ" panose="020B0604030504040204" pitchFamily="50" charset="-128"/>
            </a:endParaRPr>
          </a:p>
        </p:txBody>
      </p:sp>
      <p:sp>
        <p:nvSpPr>
          <p:cNvPr id="3" name="正方形/長方形 2"/>
          <p:cNvSpPr/>
          <p:nvPr/>
        </p:nvSpPr>
        <p:spPr>
          <a:xfrm>
            <a:off x="6278448" y="1598557"/>
            <a:ext cx="1608133" cy="376385"/>
          </a:xfrm>
          <a:prstGeom prst="rect">
            <a:avLst/>
          </a:prstGeom>
        </p:spPr>
        <p:txBody>
          <a:bodyPr wrap="none">
            <a:spAutoFit/>
          </a:bodyPr>
          <a:lstStyle/>
          <a:p>
            <a:r>
              <a:rPr lang="ja-JP" altLang="en-US" sz="1846" b="1" dirty="0">
                <a:solidFill>
                  <a:srgbClr val="0033CC"/>
                </a:solidFill>
                <a:latin typeface="Meiryo" charset="-128"/>
                <a:ea typeface="Meiryo" charset="-128"/>
                <a:cs typeface="Meiryo" charset="-128"/>
              </a:rPr>
              <a:t>ルーズベルト</a:t>
            </a:r>
          </a:p>
        </p:txBody>
      </p:sp>
      <p:cxnSp>
        <p:nvCxnSpPr>
          <p:cNvPr id="7" name="直線矢印コネクタ 6"/>
          <p:cNvCxnSpPr/>
          <p:nvPr/>
        </p:nvCxnSpPr>
        <p:spPr>
          <a:xfrm flipH="1">
            <a:off x="5402409" y="1961121"/>
            <a:ext cx="996923" cy="664615"/>
          </a:xfrm>
          <a:prstGeom prst="straightConnector1">
            <a:avLst/>
          </a:prstGeom>
          <a:ln w="25400">
            <a:solidFill>
              <a:srgbClr val="0033CC"/>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5189064" y="1492997"/>
            <a:ext cx="1133644" cy="376385"/>
          </a:xfrm>
          <a:prstGeom prst="rect">
            <a:avLst/>
          </a:prstGeom>
        </p:spPr>
        <p:txBody>
          <a:bodyPr wrap="none">
            <a:spAutoFit/>
          </a:bodyPr>
          <a:lstStyle/>
          <a:p>
            <a:pPr algn="ctr"/>
            <a:r>
              <a:rPr lang="ja-JP" altLang="en-US" sz="1846" b="1" dirty="0">
                <a:solidFill>
                  <a:srgbClr val="FF0000"/>
                </a:solidFill>
                <a:latin typeface="Meiryo" charset="-128"/>
                <a:ea typeface="Meiryo" charset="-128"/>
                <a:cs typeface="Meiryo" charset="-128"/>
              </a:rPr>
              <a:t>ランドン</a:t>
            </a:r>
          </a:p>
        </p:txBody>
      </p:sp>
      <p:cxnSp>
        <p:nvCxnSpPr>
          <p:cNvPr id="65" name="直線矢印コネクタ 64"/>
          <p:cNvCxnSpPr/>
          <p:nvPr/>
        </p:nvCxnSpPr>
        <p:spPr>
          <a:xfrm flipH="1">
            <a:off x="5172027" y="1918521"/>
            <a:ext cx="419380" cy="50555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89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リテラリー・ダイジェストの抽出方法</a:t>
            </a:r>
            <a:endParaRPr kumimoji="1" lang="ja-JP" altLang="en-US" dirty="0"/>
          </a:p>
        </p:txBody>
      </p:sp>
      <p:sp>
        <p:nvSpPr>
          <p:cNvPr id="117" name="円/楕円 116"/>
          <p:cNvSpPr/>
          <p:nvPr/>
        </p:nvSpPr>
        <p:spPr>
          <a:xfrm>
            <a:off x="3127774" y="1994676"/>
            <a:ext cx="3230282" cy="375639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8" name="円/楕円 117"/>
          <p:cNvSpPr/>
          <p:nvPr/>
        </p:nvSpPr>
        <p:spPr>
          <a:xfrm>
            <a:off x="4417744" y="2590497"/>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9" name="円/楕円 118"/>
          <p:cNvSpPr/>
          <p:nvPr/>
        </p:nvSpPr>
        <p:spPr>
          <a:xfrm>
            <a:off x="4532044" y="3418898"/>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0" name="円/楕円 119"/>
          <p:cNvSpPr/>
          <p:nvPr/>
        </p:nvSpPr>
        <p:spPr>
          <a:xfrm>
            <a:off x="5134208" y="2697641"/>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1" name="円/楕円 120"/>
          <p:cNvSpPr/>
          <p:nvPr/>
        </p:nvSpPr>
        <p:spPr>
          <a:xfrm>
            <a:off x="4532044" y="4688942"/>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2" name="円/楕円 121"/>
          <p:cNvSpPr/>
          <p:nvPr/>
        </p:nvSpPr>
        <p:spPr>
          <a:xfrm>
            <a:off x="3896426" y="2697641"/>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3" name="円/楕円 122"/>
          <p:cNvSpPr/>
          <p:nvPr/>
        </p:nvSpPr>
        <p:spPr>
          <a:xfrm>
            <a:off x="4532044" y="5237732"/>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4" name="円/楕円 123"/>
          <p:cNvSpPr/>
          <p:nvPr/>
        </p:nvSpPr>
        <p:spPr>
          <a:xfrm>
            <a:off x="4980877" y="4796086"/>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5" name="円/楕円 124"/>
          <p:cNvSpPr/>
          <p:nvPr/>
        </p:nvSpPr>
        <p:spPr>
          <a:xfrm>
            <a:off x="4646344" y="4121866"/>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6" name="円/楕円 125"/>
          <p:cNvSpPr/>
          <p:nvPr/>
        </p:nvSpPr>
        <p:spPr>
          <a:xfrm>
            <a:off x="3790489" y="4229010"/>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7" name="円/楕円 126"/>
          <p:cNvSpPr/>
          <p:nvPr/>
        </p:nvSpPr>
        <p:spPr>
          <a:xfrm>
            <a:off x="3904789" y="3912814"/>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8" name="円/楕円 127"/>
          <p:cNvSpPr/>
          <p:nvPr/>
        </p:nvSpPr>
        <p:spPr>
          <a:xfrm>
            <a:off x="4236533" y="4019958"/>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9" name="円/楕円 128"/>
          <p:cNvSpPr/>
          <p:nvPr/>
        </p:nvSpPr>
        <p:spPr>
          <a:xfrm>
            <a:off x="5672252" y="4127101"/>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0" name="円/楕円 129"/>
          <p:cNvSpPr/>
          <p:nvPr/>
        </p:nvSpPr>
        <p:spPr>
          <a:xfrm>
            <a:off x="5786552" y="3716829"/>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1" name="円/楕円 130"/>
          <p:cNvSpPr/>
          <p:nvPr/>
        </p:nvSpPr>
        <p:spPr>
          <a:xfrm>
            <a:off x="5014331" y="3823973"/>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2" name="円/楕円 131"/>
          <p:cNvSpPr/>
          <p:nvPr/>
        </p:nvSpPr>
        <p:spPr>
          <a:xfrm>
            <a:off x="3416922" y="3580932"/>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3" name="円/楕円 132"/>
          <p:cNvSpPr/>
          <p:nvPr/>
        </p:nvSpPr>
        <p:spPr>
          <a:xfrm>
            <a:off x="4532044" y="2321336"/>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4" name="円/楕円 133"/>
          <p:cNvSpPr/>
          <p:nvPr/>
        </p:nvSpPr>
        <p:spPr>
          <a:xfrm>
            <a:off x="4913972" y="2428480"/>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5" name="円/楕円 134"/>
          <p:cNvSpPr/>
          <p:nvPr/>
        </p:nvSpPr>
        <p:spPr>
          <a:xfrm>
            <a:off x="5028272" y="3021688"/>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6" name="円/楕円 135"/>
          <p:cNvSpPr/>
          <p:nvPr/>
        </p:nvSpPr>
        <p:spPr>
          <a:xfrm>
            <a:off x="3837880" y="3019077"/>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7" name="円/楕円 136"/>
          <p:cNvSpPr/>
          <p:nvPr/>
        </p:nvSpPr>
        <p:spPr>
          <a:xfrm>
            <a:off x="4219805" y="3000786"/>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8" name="円/楕円 137"/>
          <p:cNvSpPr/>
          <p:nvPr/>
        </p:nvSpPr>
        <p:spPr>
          <a:xfrm>
            <a:off x="5477106" y="2972038"/>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9" name="円/楕円 138"/>
          <p:cNvSpPr/>
          <p:nvPr/>
        </p:nvSpPr>
        <p:spPr>
          <a:xfrm>
            <a:off x="4690950" y="2815243"/>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0" name="円/楕円 139"/>
          <p:cNvSpPr/>
          <p:nvPr/>
        </p:nvSpPr>
        <p:spPr>
          <a:xfrm>
            <a:off x="4532044" y="3011227"/>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1" name="円/楕円 140"/>
          <p:cNvSpPr/>
          <p:nvPr/>
        </p:nvSpPr>
        <p:spPr>
          <a:xfrm>
            <a:off x="5591406" y="4788252"/>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2" name="円/楕円 141"/>
          <p:cNvSpPr/>
          <p:nvPr/>
        </p:nvSpPr>
        <p:spPr>
          <a:xfrm>
            <a:off x="3882482" y="4895395"/>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3" name="円/楕円 142"/>
          <p:cNvSpPr/>
          <p:nvPr/>
        </p:nvSpPr>
        <p:spPr>
          <a:xfrm>
            <a:off x="3996782" y="4438077"/>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4" name="円/楕円 143"/>
          <p:cNvSpPr/>
          <p:nvPr/>
        </p:nvSpPr>
        <p:spPr>
          <a:xfrm>
            <a:off x="4111082" y="3635808"/>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5" name="円/楕円 144"/>
          <p:cNvSpPr/>
          <p:nvPr/>
        </p:nvSpPr>
        <p:spPr>
          <a:xfrm>
            <a:off x="4743912" y="3742952"/>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6" name="円/楕円 145"/>
          <p:cNvSpPr/>
          <p:nvPr/>
        </p:nvSpPr>
        <p:spPr>
          <a:xfrm>
            <a:off x="5376743" y="3489467"/>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7" name="テキスト ボックス 146"/>
          <p:cNvSpPr txBox="1"/>
          <p:nvPr/>
        </p:nvSpPr>
        <p:spPr>
          <a:xfrm>
            <a:off x="1857506" y="1995291"/>
            <a:ext cx="1382360" cy="923330"/>
          </a:xfrm>
          <a:prstGeom prst="rect">
            <a:avLst/>
          </a:prstGeom>
          <a:noFill/>
        </p:spPr>
        <p:txBody>
          <a:bodyPr wrap="square" rtlCol="0">
            <a:spAutoFit/>
          </a:bodyPr>
          <a:lstStyle/>
          <a:p>
            <a:pPr algn="l"/>
            <a:r>
              <a:rPr lang="ja-JP" altLang="en-US" sz="1800" b="1" dirty="0">
                <a:latin typeface="メイリオ" panose="020B0604030504040204" pitchFamily="50" charset="-128"/>
                <a:ea typeface="メイリオ" panose="020B0604030504040204" pitchFamily="50" charset="-128"/>
              </a:rPr>
              <a:t>自動車保有</a:t>
            </a:r>
            <a:endParaRPr lang="en-US" altLang="ja-JP" sz="1800" b="1" dirty="0">
              <a:latin typeface="メイリオ" panose="020B0604030504040204" pitchFamily="50" charset="-128"/>
              <a:ea typeface="メイリオ" panose="020B0604030504040204" pitchFamily="50" charset="-128"/>
            </a:endParaRPr>
          </a:p>
          <a:p>
            <a:pPr algn="l"/>
            <a:r>
              <a:rPr lang="ja-JP" altLang="en-US" sz="1800" b="1" dirty="0">
                <a:latin typeface="メイリオ" panose="020B0604030504040204" pitchFamily="50" charset="-128"/>
                <a:ea typeface="メイリオ" panose="020B0604030504040204" pitchFamily="50" charset="-128"/>
              </a:rPr>
              <a:t>電話利用</a:t>
            </a:r>
            <a:endParaRPr lang="en-US" altLang="ja-JP" sz="1800" b="1" dirty="0">
              <a:latin typeface="メイリオ" panose="020B0604030504040204" pitchFamily="50" charset="-128"/>
              <a:ea typeface="メイリオ" panose="020B0604030504040204" pitchFamily="50" charset="-128"/>
            </a:endParaRPr>
          </a:p>
          <a:p>
            <a:pPr algn="l"/>
            <a:r>
              <a:rPr lang="ja-JP" altLang="en-US" sz="1800" b="1" dirty="0">
                <a:latin typeface="メイリオ" panose="020B0604030504040204" pitchFamily="50" charset="-128"/>
                <a:ea typeface="メイリオ" panose="020B0604030504040204" pitchFamily="50" charset="-128"/>
              </a:rPr>
              <a:t>雑誌購読</a:t>
            </a:r>
            <a:endParaRPr lang="en-US" altLang="ja-JP" sz="1800" b="1" dirty="0">
              <a:latin typeface="メイリオ" panose="020B0604030504040204" pitchFamily="50" charset="-128"/>
              <a:ea typeface="メイリオ" panose="020B0604030504040204" pitchFamily="50" charset="-128"/>
            </a:endParaRPr>
          </a:p>
        </p:txBody>
      </p:sp>
      <p:sp>
        <p:nvSpPr>
          <p:cNvPr id="148" name="テキスト ボックス 147"/>
          <p:cNvSpPr txBox="1"/>
          <p:nvPr/>
        </p:nvSpPr>
        <p:spPr>
          <a:xfrm>
            <a:off x="1637673" y="2928488"/>
            <a:ext cx="1449657" cy="369332"/>
          </a:xfrm>
          <a:prstGeom prst="rect">
            <a:avLst/>
          </a:prstGeom>
          <a:noFill/>
        </p:spPr>
        <p:txBody>
          <a:bodyPr wrap="square" rtlCol="0">
            <a:spAutoFit/>
          </a:bodyPr>
          <a:lstStyle/>
          <a:p>
            <a:r>
              <a:rPr lang="ja-JP" altLang="en-US" sz="1800" b="1" dirty="0">
                <a:solidFill>
                  <a:srgbClr val="FF0000"/>
                </a:solidFill>
                <a:latin typeface="メイリオ" panose="020B0604030504040204" pitchFamily="50" charset="-128"/>
                <a:ea typeface="メイリオ" panose="020B0604030504040204" pitchFamily="50" charset="-128"/>
              </a:rPr>
              <a:t>裕福層</a:t>
            </a:r>
          </a:p>
        </p:txBody>
      </p:sp>
      <p:sp>
        <p:nvSpPr>
          <p:cNvPr id="3" name="正方形/長方形 2"/>
          <p:cNvSpPr/>
          <p:nvPr/>
        </p:nvSpPr>
        <p:spPr>
          <a:xfrm>
            <a:off x="6278448" y="1598557"/>
            <a:ext cx="1608133" cy="376385"/>
          </a:xfrm>
          <a:prstGeom prst="rect">
            <a:avLst/>
          </a:prstGeom>
        </p:spPr>
        <p:txBody>
          <a:bodyPr wrap="none">
            <a:spAutoFit/>
          </a:bodyPr>
          <a:lstStyle/>
          <a:p>
            <a:r>
              <a:rPr lang="ja-JP" altLang="en-US" sz="1846" b="1" dirty="0">
                <a:solidFill>
                  <a:srgbClr val="0033CC"/>
                </a:solidFill>
                <a:latin typeface="Meiryo" charset="-128"/>
                <a:ea typeface="Meiryo" charset="-128"/>
                <a:cs typeface="Meiryo" charset="-128"/>
              </a:rPr>
              <a:t>ルーズベルト</a:t>
            </a:r>
          </a:p>
        </p:txBody>
      </p:sp>
      <p:cxnSp>
        <p:nvCxnSpPr>
          <p:cNvPr id="7" name="直線矢印コネクタ 6"/>
          <p:cNvCxnSpPr/>
          <p:nvPr/>
        </p:nvCxnSpPr>
        <p:spPr>
          <a:xfrm flipH="1">
            <a:off x="5402409" y="1961121"/>
            <a:ext cx="996923" cy="664615"/>
          </a:xfrm>
          <a:prstGeom prst="straightConnector1">
            <a:avLst/>
          </a:prstGeom>
          <a:ln w="25400">
            <a:solidFill>
              <a:srgbClr val="0033CC"/>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5189064" y="1492997"/>
            <a:ext cx="1133644" cy="376385"/>
          </a:xfrm>
          <a:prstGeom prst="rect">
            <a:avLst/>
          </a:prstGeom>
        </p:spPr>
        <p:txBody>
          <a:bodyPr wrap="none">
            <a:spAutoFit/>
          </a:bodyPr>
          <a:lstStyle/>
          <a:p>
            <a:pPr algn="ctr"/>
            <a:r>
              <a:rPr lang="ja-JP" altLang="en-US" sz="1846" b="1" dirty="0">
                <a:solidFill>
                  <a:srgbClr val="FF0000"/>
                </a:solidFill>
                <a:latin typeface="Meiryo" charset="-128"/>
                <a:ea typeface="Meiryo" charset="-128"/>
                <a:cs typeface="Meiryo" charset="-128"/>
              </a:rPr>
              <a:t>ランドン</a:t>
            </a:r>
          </a:p>
        </p:txBody>
      </p:sp>
      <p:cxnSp>
        <p:nvCxnSpPr>
          <p:cNvPr id="65" name="直線矢印コネクタ 64"/>
          <p:cNvCxnSpPr/>
          <p:nvPr/>
        </p:nvCxnSpPr>
        <p:spPr>
          <a:xfrm flipH="1">
            <a:off x="5172027" y="1918521"/>
            <a:ext cx="419380" cy="50555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26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リテラリー・ダイジェストの抽出方法</a:t>
            </a:r>
            <a:endParaRPr kumimoji="1" lang="ja-JP" altLang="en-US" dirty="0"/>
          </a:p>
        </p:txBody>
      </p:sp>
      <p:sp>
        <p:nvSpPr>
          <p:cNvPr id="117" name="円/楕円 116"/>
          <p:cNvSpPr/>
          <p:nvPr/>
        </p:nvSpPr>
        <p:spPr>
          <a:xfrm>
            <a:off x="3127774" y="1994676"/>
            <a:ext cx="3230282" cy="375639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8" name="円/楕円 117"/>
          <p:cNvSpPr/>
          <p:nvPr/>
        </p:nvSpPr>
        <p:spPr>
          <a:xfrm>
            <a:off x="4417744" y="2590497"/>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9" name="円/楕円 118"/>
          <p:cNvSpPr/>
          <p:nvPr/>
        </p:nvSpPr>
        <p:spPr>
          <a:xfrm>
            <a:off x="4532044" y="3418898"/>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0" name="円/楕円 119"/>
          <p:cNvSpPr/>
          <p:nvPr/>
        </p:nvSpPr>
        <p:spPr>
          <a:xfrm>
            <a:off x="5134208" y="2697641"/>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1" name="円/楕円 120"/>
          <p:cNvSpPr/>
          <p:nvPr/>
        </p:nvSpPr>
        <p:spPr>
          <a:xfrm>
            <a:off x="4532044" y="4688942"/>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2" name="円/楕円 121"/>
          <p:cNvSpPr/>
          <p:nvPr/>
        </p:nvSpPr>
        <p:spPr>
          <a:xfrm>
            <a:off x="3896426" y="2697641"/>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3" name="円/楕円 122"/>
          <p:cNvSpPr/>
          <p:nvPr/>
        </p:nvSpPr>
        <p:spPr>
          <a:xfrm>
            <a:off x="4532044" y="5237732"/>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4" name="円/楕円 123"/>
          <p:cNvSpPr/>
          <p:nvPr/>
        </p:nvSpPr>
        <p:spPr>
          <a:xfrm>
            <a:off x="4980877" y="4796086"/>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5" name="円/楕円 124"/>
          <p:cNvSpPr/>
          <p:nvPr/>
        </p:nvSpPr>
        <p:spPr>
          <a:xfrm>
            <a:off x="4646344" y="4121866"/>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6" name="円/楕円 125"/>
          <p:cNvSpPr/>
          <p:nvPr/>
        </p:nvSpPr>
        <p:spPr>
          <a:xfrm>
            <a:off x="3790489" y="4229010"/>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7" name="円/楕円 126"/>
          <p:cNvSpPr/>
          <p:nvPr/>
        </p:nvSpPr>
        <p:spPr>
          <a:xfrm>
            <a:off x="3904789" y="3912814"/>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8" name="円/楕円 127"/>
          <p:cNvSpPr/>
          <p:nvPr/>
        </p:nvSpPr>
        <p:spPr>
          <a:xfrm>
            <a:off x="4236533" y="4019958"/>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9" name="円/楕円 128"/>
          <p:cNvSpPr/>
          <p:nvPr/>
        </p:nvSpPr>
        <p:spPr>
          <a:xfrm>
            <a:off x="5672252" y="4127101"/>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0" name="円/楕円 129"/>
          <p:cNvSpPr/>
          <p:nvPr/>
        </p:nvSpPr>
        <p:spPr>
          <a:xfrm>
            <a:off x="5786552" y="3716829"/>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1" name="円/楕円 130"/>
          <p:cNvSpPr/>
          <p:nvPr/>
        </p:nvSpPr>
        <p:spPr>
          <a:xfrm>
            <a:off x="5014331" y="3823973"/>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2" name="円/楕円 131"/>
          <p:cNvSpPr/>
          <p:nvPr/>
        </p:nvSpPr>
        <p:spPr>
          <a:xfrm>
            <a:off x="3416922" y="3580932"/>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3" name="円/楕円 132"/>
          <p:cNvSpPr/>
          <p:nvPr/>
        </p:nvSpPr>
        <p:spPr>
          <a:xfrm>
            <a:off x="4532044" y="2321336"/>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4" name="円/楕円 133"/>
          <p:cNvSpPr/>
          <p:nvPr/>
        </p:nvSpPr>
        <p:spPr>
          <a:xfrm>
            <a:off x="4913972" y="2428480"/>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5" name="円/楕円 134"/>
          <p:cNvSpPr/>
          <p:nvPr/>
        </p:nvSpPr>
        <p:spPr>
          <a:xfrm>
            <a:off x="5028272" y="3021688"/>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6" name="円/楕円 135"/>
          <p:cNvSpPr/>
          <p:nvPr/>
        </p:nvSpPr>
        <p:spPr>
          <a:xfrm>
            <a:off x="3837880" y="3019077"/>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7" name="円/楕円 136"/>
          <p:cNvSpPr/>
          <p:nvPr/>
        </p:nvSpPr>
        <p:spPr>
          <a:xfrm>
            <a:off x="4219805" y="3000786"/>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8" name="円/楕円 137"/>
          <p:cNvSpPr/>
          <p:nvPr/>
        </p:nvSpPr>
        <p:spPr>
          <a:xfrm>
            <a:off x="5477106" y="2972038"/>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9" name="円/楕円 138"/>
          <p:cNvSpPr/>
          <p:nvPr/>
        </p:nvSpPr>
        <p:spPr>
          <a:xfrm>
            <a:off x="4690950" y="2815243"/>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0" name="円/楕円 139"/>
          <p:cNvSpPr/>
          <p:nvPr/>
        </p:nvSpPr>
        <p:spPr>
          <a:xfrm>
            <a:off x="4532044" y="3011227"/>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1" name="円/楕円 140"/>
          <p:cNvSpPr/>
          <p:nvPr/>
        </p:nvSpPr>
        <p:spPr>
          <a:xfrm>
            <a:off x="5591406" y="4788252"/>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2" name="円/楕円 141"/>
          <p:cNvSpPr/>
          <p:nvPr/>
        </p:nvSpPr>
        <p:spPr>
          <a:xfrm>
            <a:off x="3882482" y="4895395"/>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3" name="円/楕円 142"/>
          <p:cNvSpPr/>
          <p:nvPr/>
        </p:nvSpPr>
        <p:spPr>
          <a:xfrm>
            <a:off x="3996782" y="4438077"/>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4" name="円/楕円 143"/>
          <p:cNvSpPr/>
          <p:nvPr/>
        </p:nvSpPr>
        <p:spPr>
          <a:xfrm>
            <a:off x="4111082" y="3635808"/>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5" name="円/楕円 144"/>
          <p:cNvSpPr/>
          <p:nvPr/>
        </p:nvSpPr>
        <p:spPr>
          <a:xfrm>
            <a:off x="4743912" y="3742952"/>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6" name="円/楕円 145"/>
          <p:cNvSpPr/>
          <p:nvPr/>
        </p:nvSpPr>
        <p:spPr>
          <a:xfrm>
            <a:off x="5376743" y="3489467"/>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7" name="テキスト ボックス 146"/>
          <p:cNvSpPr txBox="1"/>
          <p:nvPr/>
        </p:nvSpPr>
        <p:spPr>
          <a:xfrm>
            <a:off x="1857506" y="1995291"/>
            <a:ext cx="1382360" cy="923330"/>
          </a:xfrm>
          <a:prstGeom prst="rect">
            <a:avLst/>
          </a:prstGeom>
          <a:noFill/>
        </p:spPr>
        <p:txBody>
          <a:bodyPr wrap="square" rtlCol="0">
            <a:spAutoFit/>
          </a:bodyPr>
          <a:lstStyle/>
          <a:p>
            <a:pPr algn="l"/>
            <a:r>
              <a:rPr lang="ja-JP" altLang="en-US" sz="1800" b="1" dirty="0">
                <a:latin typeface="メイリオ" panose="020B0604030504040204" pitchFamily="50" charset="-128"/>
                <a:ea typeface="メイリオ" panose="020B0604030504040204" pitchFamily="50" charset="-128"/>
              </a:rPr>
              <a:t>自動車保有</a:t>
            </a:r>
            <a:endParaRPr lang="en-US" altLang="ja-JP" sz="1800" b="1" dirty="0">
              <a:latin typeface="メイリオ" panose="020B0604030504040204" pitchFamily="50" charset="-128"/>
              <a:ea typeface="メイリオ" panose="020B0604030504040204" pitchFamily="50" charset="-128"/>
            </a:endParaRPr>
          </a:p>
          <a:p>
            <a:pPr algn="l"/>
            <a:r>
              <a:rPr lang="ja-JP" altLang="en-US" sz="1800" b="1" dirty="0">
                <a:latin typeface="メイリオ" panose="020B0604030504040204" pitchFamily="50" charset="-128"/>
                <a:ea typeface="メイリオ" panose="020B0604030504040204" pitchFamily="50" charset="-128"/>
              </a:rPr>
              <a:t>電話利用</a:t>
            </a:r>
            <a:endParaRPr lang="en-US" altLang="ja-JP" sz="1800" b="1" dirty="0">
              <a:latin typeface="メイリオ" panose="020B0604030504040204" pitchFamily="50" charset="-128"/>
              <a:ea typeface="メイリオ" panose="020B0604030504040204" pitchFamily="50" charset="-128"/>
            </a:endParaRPr>
          </a:p>
          <a:p>
            <a:pPr algn="l"/>
            <a:r>
              <a:rPr lang="ja-JP" altLang="en-US" sz="1800" b="1" dirty="0">
                <a:latin typeface="メイリオ" panose="020B0604030504040204" pitchFamily="50" charset="-128"/>
                <a:ea typeface="メイリオ" panose="020B0604030504040204" pitchFamily="50" charset="-128"/>
              </a:rPr>
              <a:t>雑誌購読</a:t>
            </a:r>
            <a:endParaRPr lang="en-US" altLang="ja-JP" sz="1800" b="1" dirty="0">
              <a:latin typeface="メイリオ" panose="020B0604030504040204" pitchFamily="50" charset="-128"/>
              <a:ea typeface="メイリオ" panose="020B0604030504040204" pitchFamily="50" charset="-128"/>
            </a:endParaRPr>
          </a:p>
        </p:txBody>
      </p:sp>
      <p:sp>
        <p:nvSpPr>
          <p:cNvPr id="148" name="テキスト ボックス 147"/>
          <p:cNvSpPr txBox="1"/>
          <p:nvPr/>
        </p:nvSpPr>
        <p:spPr>
          <a:xfrm>
            <a:off x="1637673" y="2928488"/>
            <a:ext cx="1449657" cy="369332"/>
          </a:xfrm>
          <a:prstGeom prst="rect">
            <a:avLst/>
          </a:prstGeom>
          <a:noFill/>
        </p:spPr>
        <p:txBody>
          <a:bodyPr wrap="square" rtlCol="0">
            <a:spAutoFit/>
          </a:bodyPr>
          <a:lstStyle/>
          <a:p>
            <a:r>
              <a:rPr lang="ja-JP" altLang="en-US" sz="1800" b="1" dirty="0">
                <a:solidFill>
                  <a:srgbClr val="FF0000"/>
                </a:solidFill>
                <a:latin typeface="メイリオ" panose="020B0604030504040204" pitchFamily="50" charset="-128"/>
                <a:ea typeface="メイリオ" panose="020B0604030504040204" pitchFamily="50" charset="-128"/>
              </a:rPr>
              <a:t>裕福層</a:t>
            </a:r>
          </a:p>
        </p:txBody>
      </p:sp>
      <p:sp>
        <p:nvSpPr>
          <p:cNvPr id="149" name="角丸四角形 148"/>
          <p:cNvSpPr/>
          <p:nvPr/>
        </p:nvSpPr>
        <p:spPr>
          <a:xfrm>
            <a:off x="3584189" y="2099635"/>
            <a:ext cx="2489510" cy="1166663"/>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正方形/長方形 2"/>
          <p:cNvSpPr/>
          <p:nvPr/>
        </p:nvSpPr>
        <p:spPr>
          <a:xfrm>
            <a:off x="6278448" y="1598557"/>
            <a:ext cx="1608133" cy="376385"/>
          </a:xfrm>
          <a:prstGeom prst="rect">
            <a:avLst/>
          </a:prstGeom>
        </p:spPr>
        <p:txBody>
          <a:bodyPr wrap="none">
            <a:spAutoFit/>
          </a:bodyPr>
          <a:lstStyle/>
          <a:p>
            <a:r>
              <a:rPr lang="ja-JP" altLang="en-US" sz="1846" b="1" dirty="0">
                <a:solidFill>
                  <a:srgbClr val="0033CC"/>
                </a:solidFill>
                <a:latin typeface="Meiryo" charset="-128"/>
                <a:ea typeface="Meiryo" charset="-128"/>
                <a:cs typeface="Meiryo" charset="-128"/>
              </a:rPr>
              <a:t>ルーズベルト</a:t>
            </a:r>
          </a:p>
        </p:txBody>
      </p:sp>
      <p:cxnSp>
        <p:nvCxnSpPr>
          <p:cNvPr id="7" name="直線矢印コネクタ 6"/>
          <p:cNvCxnSpPr/>
          <p:nvPr/>
        </p:nvCxnSpPr>
        <p:spPr>
          <a:xfrm flipH="1">
            <a:off x="5402409" y="1961121"/>
            <a:ext cx="996923" cy="664615"/>
          </a:xfrm>
          <a:prstGeom prst="straightConnector1">
            <a:avLst/>
          </a:prstGeom>
          <a:ln w="25400">
            <a:solidFill>
              <a:srgbClr val="0033CC"/>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5189064" y="1492997"/>
            <a:ext cx="1133644" cy="376385"/>
          </a:xfrm>
          <a:prstGeom prst="rect">
            <a:avLst/>
          </a:prstGeom>
        </p:spPr>
        <p:txBody>
          <a:bodyPr wrap="none">
            <a:spAutoFit/>
          </a:bodyPr>
          <a:lstStyle/>
          <a:p>
            <a:pPr algn="ctr"/>
            <a:r>
              <a:rPr lang="ja-JP" altLang="en-US" sz="1846" b="1" dirty="0">
                <a:solidFill>
                  <a:srgbClr val="FF0000"/>
                </a:solidFill>
                <a:latin typeface="Meiryo" charset="-128"/>
                <a:ea typeface="Meiryo" charset="-128"/>
                <a:cs typeface="Meiryo" charset="-128"/>
              </a:rPr>
              <a:t>ランドン</a:t>
            </a:r>
          </a:p>
        </p:txBody>
      </p:sp>
      <p:cxnSp>
        <p:nvCxnSpPr>
          <p:cNvPr id="65" name="直線矢印コネクタ 64"/>
          <p:cNvCxnSpPr/>
          <p:nvPr/>
        </p:nvCxnSpPr>
        <p:spPr>
          <a:xfrm flipH="1">
            <a:off x="5172027" y="1918521"/>
            <a:ext cx="419380" cy="50555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959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B1C59-7A0A-4E7E-85DD-48E5DCFF81FA}"/>
              </a:ext>
            </a:extLst>
          </p:cNvPr>
          <p:cNvSpPr>
            <a:spLocks noGrp="1"/>
          </p:cNvSpPr>
          <p:nvPr>
            <p:ph type="title"/>
          </p:nvPr>
        </p:nvSpPr>
        <p:spPr>
          <a:xfrm>
            <a:off x="914400" y="1295400"/>
            <a:ext cx="8991599" cy="1371602"/>
          </a:xfrm>
        </p:spPr>
        <p:txBody>
          <a:bodyPr/>
          <a:lstStyle/>
          <a:p>
            <a:r>
              <a:rPr kumimoji="1" lang="ja-JP" altLang="en-US" sz="4400" b="1" dirty="0">
                <a:latin typeface="メイリオ" panose="020B0604030504040204" pitchFamily="50" charset="-128"/>
                <a:ea typeface="メイリオ" panose="020B0604030504040204" pitchFamily="50" charset="-128"/>
              </a:rPr>
              <a:t>５．サンプリングと中心極限定理</a:t>
            </a:r>
          </a:p>
        </p:txBody>
      </p:sp>
      <p:sp>
        <p:nvSpPr>
          <p:cNvPr id="4" name="テキスト ボックス 3">
            <a:extLst>
              <a:ext uri="{FF2B5EF4-FFF2-40B4-BE49-F238E27FC236}">
                <a16:creationId xmlns:a16="http://schemas.microsoft.com/office/drawing/2014/main" id="{50BD9A84-0EB2-4ECB-92BC-15B827670C7A}"/>
              </a:ext>
            </a:extLst>
          </p:cNvPr>
          <p:cNvSpPr txBox="1"/>
          <p:nvPr/>
        </p:nvSpPr>
        <p:spPr>
          <a:xfrm>
            <a:off x="2743200" y="3048000"/>
            <a:ext cx="4876800" cy="1569660"/>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今日のコンテンツ</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5-1 </a:t>
            </a:r>
            <a:r>
              <a:rPr kumimoji="1" lang="ja-JP" altLang="en-US" sz="2400" dirty="0">
                <a:latin typeface="メイリオ" panose="020B0604030504040204" pitchFamily="50" charset="-128"/>
                <a:ea typeface="メイリオ" panose="020B0604030504040204" pitchFamily="50" charset="-128"/>
              </a:rPr>
              <a:t>サンプリング</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5-2 </a:t>
            </a:r>
            <a:r>
              <a:rPr kumimoji="1" lang="ja-JP" altLang="en-US" sz="2400" dirty="0">
                <a:latin typeface="メイリオ" panose="020B0604030504040204" pitchFamily="50" charset="-128"/>
                <a:ea typeface="メイリオ" panose="020B0604030504040204" pitchFamily="50" charset="-128"/>
              </a:rPr>
              <a:t>無作為化実験と交絡</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5-3 </a:t>
            </a:r>
            <a:r>
              <a:rPr kumimoji="1" lang="ja-JP" altLang="en-US" sz="2400" dirty="0">
                <a:latin typeface="メイリオ" panose="020B0604030504040204" pitchFamily="50" charset="-128"/>
                <a:ea typeface="メイリオ" panose="020B0604030504040204" pitchFamily="50" charset="-128"/>
              </a:rPr>
              <a:t>中心極限定理</a:t>
            </a:r>
          </a:p>
        </p:txBody>
      </p:sp>
      <p:sp>
        <p:nvSpPr>
          <p:cNvPr id="5" name="正方形/長方形 4">
            <a:extLst>
              <a:ext uri="{FF2B5EF4-FFF2-40B4-BE49-F238E27FC236}">
                <a16:creationId xmlns:a16="http://schemas.microsoft.com/office/drawing/2014/main" id="{10D166C3-C333-2041-83CD-27730ABC1E58}"/>
              </a:ext>
            </a:extLst>
          </p:cNvPr>
          <p:cNvSpPr/>
          <p:nvPr/>
        </p:nvSpPr>
        <p:spPr bwMode="auto">
          <a:xfrm>
            <a:off x="2743200" y="3429000"/>
            <a:ext cx="4495800" cy="381000"/>
          </a:xfrm>
          <a:prstGeom prst="rect">
            <a:avLst/>
          </a:prstGeom>
          <a:solidFill>
            <a:srgbClr val="FF0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Tree>
    <p:extLst>
      <p:ext uri="{BB962C8B-B14F-4D97-AF65-F5344CB8AC3E}">
        <p14:creationId xmlns:p14="http://schemas.microsoft.com/office/powerpoint/2010/main" val="1653079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リテラリー・ダイジェストの抽出方法</a:t>
            </a:r>
            <a:endParaRPr kumimoji="1" lang="ja-JP" altLang="en-US" dirty="0"/>
          </a:p>
        </p:txBody>
      </p:sp>
      <p:sp>
        <p:nvSpPr>
          <p:cNvPr id="117" name="円/楕円 116"/>
          <p:cNvSpPr/>
          <p:nvPr/>
        </p:nvSpPr>
        <p:spPr>
          <a:xfrm>
            <a:off x="3127774" y="1994676"/>
            <a:ext cx="3230282" cy="375639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8" name="円/楕円 117"/>
          <p:cNvSpPr/>
          <p:nvPr/>
        </p:nvSpPr>
        <p:spPr>
          <a:xfrm>
            <a:off x="4417744" y="2590497"/>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9" name="円/楕円 118"/>
          <p:cNvSpPr/>
          <p:nvPr/>
        </p:nvSpPr>
        <p:spPr>
          <a:xfrm>
            <a:off x="4532044" y="3418898"/>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0" name="円/楕円 119"/>
          <p:cNvSpPr/>
          <p:nvPr/>
        </p:nvSpPr>
        <p:spPr>
          <a:xfrm>
            <a:off x="5134208" y="2697641"/>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1" name="円/楕円 120"/>
          <p:cNvSpPr/>
          <p:nvPr/>
        </p:nvSpPr>
        <p:spPr>
          <a:xfrm>
            <a:off x="4532044" y="4688942"/>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2" name="円/楕円 121"/>
          <p:cNvSpPr/>
          <p:nvPr/>
        </p:nvSpPr>
        <p:spPr>
          <a:xfrm>
            <a:off x="3896426" y="2697641"/>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3" name="円/楕円 122"/>
          <p:cNvSpPr/>
          <p:nvPr/>
        </p:nvSpPr>
        <p:spPr>
          <a:xfrm>
            <a:off x="4532044" y="5237732"/>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4" name="円/楕円 123"/>
          <p:cNvSpPr/>
          <p:nvPr/>
        </p:nvSpPr>
        <p:spPr>
          <a:xfrm>
            <a:off x="4980877" y="4796086"/>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5" name="円/楕円 124"/>
          <p:cNvSpPr/>
          <p:nvPr/>
        </p:nvSpPr>
        <p:spPr>
          <a:xfrm>
            <a:off x="4646344" y="4121866"/>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6" name="円/楕円 125"/>
          <p:cNvSpPr/>
          <p:nvPr/>
        </p:nvSpPr>
        <p:spPr>
          <a:xfrm>
            <a:off x="3790489" y="4229010"/>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7" name="円/楕円 126"/>
          <p:cNvSpPr/>
          <p:nvPr/>
        </p:nvSpPr>
        <p:spPr>
          <a:xfrm>
            <a:off x="3904789" y="3912814"/>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8" name="円/楕円 127"/>
          <p:cNvSpPr/>
          <p:nvPr/>
        </p:nvSpPr>
        <p:spPr>
          <a:xfrm>
            <a:off x="4236533" y="4019958"/>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9" name="円/楕円 128"/>
          <p:cNvSpPr/>
          <p:nvPr/>
        </p:nvSpPr>
        <p:spPr>
          <a:xfrm>
            <a:off x="5672252" y="4127101"/>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0" name="円/楕円 129"/>
          <p:cNvSpPr/>
          <p:nvPr/>
        </p:nvSpPr>
        <p:spPr>
          <a:xfrm>
            <a:off x="5786552" y="3716829"/>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1" name="円/楕円 130"/>
          <p:cNvSpPr/>
          <p:nvPr/>
        </p:nvSpPr>
        <p:spPr>
          <a:xfrm>
            <a:off x="5014331" y="3823973"/>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2" name="円/楕円 131"/>
          <p:cNvSpPr/>
          <p:nvPr/>
        </p:nvSpPr>
        <p:spPr>
          <a:xfrm>
            <a:off x="3416922" y="3580932"/>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3" name="円/楕円 132"/>
          <p:cNvSpPr/>
          <p:nvPr/>
        </p:nvSpPr>
        <p:spPr>
          <a:xfrm>
            <a:off x="4532044" y="2321336"/>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4" name="円/楕円 133"/>
          <p:cNvSpPr/>
          <p:nvPr/>
        </p:nvSpPr>
        <p:spPr>
          <a:xfrm>
            <a:off x="4913972" y="2428480"/>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5" name="円/楕円 134"/>
          <p:cNvSpPr/>
          <p:nvPr/>
        </p:nvSpPr>
        <p:spPr>
          <a:xfrm>
            <a:off x="5028272" y="3021688"/>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6" name="円/楕円 135"/>
          <p:cNvSpPr/>
          <p:nvPr/>
        </p:nvSpPr>
        <p:spPr>
          <a:xfrm>
            <a:off x="3837880" y="3019077"/>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7" name="円/楕円 136"/>
          <p:cNvSpPr/>
          <p:nvPr/>
        </p:nvSpPr>
        <p:spPr>
          <a:xfrm>
            <a:off x="4219805" y="3000786"/>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8" name="円/楕円 137"/>
          <p:cNvSpPr/>
          <p:nvPr/>
        </p:nvSpPr>
        <p:spPr>
          <a:xfrm>
            <a:off x="5477106" y="2972038"/>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9" name="円/楕円 138"/>
          <p:cNvSpPr/>
          <p:nvPr/>
        </p:nvSpPr>
        <p:spPr>
          <a:xfrm>
            <a:off x="4690950" y="2815243"/>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0" name="円/楕円 139"/>
          <p:cNvSpPr/>
          <p:nvPr/>
        </p:nvSpPr>
        <p:spPr>
          <a:xfrm>
            <a:off x="4532044" y="3011227"/>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1" name="円/楕円 140"/>
          <p:cNvSpPr/>
          <p:nvPr/>
        </p:nvSpPr>
        <p:spPr>
          <a:xfrm>
            <a:off x="5591406" y="4788252"/>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2" name="円/楕円 141"/>
          <p:cNvSpPr/>
          <p:nvPr/>
        </p:nvSpPr>
        <p:spPr>
          <a:xfrm>
            <a:off x="3882482" y="4895395"/>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3" name="円/楕円 142"/>
          <p:cNvSpPr/>
          <p:nvPr/>
        </p:nvSpPr>
        <p:spPr>
          <a:xfrm>
            <a:off x="3996782" y="4438077"/>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4" name="円/楕円 143"/>
          <p:cNvSpPr/>
          <p:nvPr/>
        </p:nvSpPr>
        <p:spPr>
          <a:xfrm>
            <a:off x="4111082" y="3635808"/>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5" name="円/楕円 144"/>
          <p:cNvSpPr/>
          <p:nvPr/>
        </p:nvSpPr>
        <p:spPr>
          <a:xfrm>
            <a:off x="4743912" y="3742952"/>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6" name="円/楕円 145"/>
          <p:cNvSpPr/>
          <p:nvPr/>
        </p:nvSpPr>
        <p:spPr>
          <a:xfrm>
            <a:off x="5376743" y="3489467"/>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7" name="テキスト ボックス 146"/>
          <p:cNvSpPr txBox="1"/>
          <p:nvPr/>
        </p:nvSpPr>
        <p:spPr>
          <a:xfrm>
            <a:off x="1857506" y="1995291"/>
            <a:ext cx="1382360" cy="923330"/>
          </a:xfrm>
          <a:prstGeom prst="rect">
            <a:avLst/>
          </a:prstGeom>
          <a:noFill/>
        </p:spPr>
        <p:txBody>
          <a:bodyPr wrap="square" rtlCol="0">
            <a:spAutoFit/>
          </a:bodyPr>
          <a:lstStyle/>
          <a:p>
            <a:pPr algn="l"/>
            <a:r>
              <a:rPr lang="ja-JP" altLang="en-US" sz="1800" b="1" dirty="0">
                <a:latin typeface="メイリオ" panose="020B0604030504040204" pitchFamily="50" charset="-128"/>
                <a:ea typeface="メイリオ" panose="020B0604030504040204" pitchFamily="50" charset="-128"/>
              </a:rPr>
              <a:t>自動車保有</a:t>
            </a:r>
            <a:endParaRPr lang="en-US" altLang="ja-JP" sz="1800" b="1" dirty="0">
              <a:latin typeface="メイリオ" panose="020B0604030504040204" pitchFamily="50" charset="-128"/>
              <a:ea typeface="メイリオ" panose="020B0604030504040204" pitchFamily="50" charset="-128"/>
            </a:endParaRPr>
          </a:p>
          <a:p>
            <a:pPr algn="l"/>
            <a:r>
              <a:rPr lang="ja-JP" altLang="en-US" sz="1800" b="1" dirty="0">
                <a:latin typeface="メイリオ" panose="020B0604030504040204" pitchFamily="50" charset="-128"/>
                <a:ea typeface="メイリオ" panose="020B0604030504040204" pitchFamily="50" charset="-128"/>
              </a:rPr>
              <a:t>電話利用</a:t>
            </a:r>
            <a:endParaRPr lang="en-US" altLang="ja-JP" sz="1800" b="1" dirty="0">
              <a:latin typeface="メイリオ" panose="020B0604030504040204" pitchFamily="50" charset="-128"/>
              <a:ea typeface="メイリオ" panose="020B0604030504040204" pitchFamily="50" charset="-128"/>
            </a:endParaRPr>
          </a:p>
          <a:p>
            <a:pPr algn="l"/>
            <a:r>
              <a:rPr lang="ja-JP" altLang="en-US" sz="1800" b="1" dirty="0">
                <a:latin typeface="メイリオ" panose="020B0604030504040204" pitchFamily="50" charset="-128"/>
                <a:ea typeface="メイリオ" panose="020B0604030504040204" pitchFamily="50" charset="-128"/>
              </a:rPr>
              <a:t>雑誌購読</a:t>
            </a:r>
            <a:endParaRPr lang="en-US" altLang="ja-JP" sz="1800" b="1" dirty="0">
              <a:latin typeface="メイリオ" panose="020B0604030504040204" pitchFamily="50" charset="-128"/>
              <a:ea typeface="メイリオ" panose="020B0604030504040204" pitchFamily="50" charset="-128"/>
            </a:endParaRPr>
          </a:p>
        </p:txBody>
      </p:sp>
      <p:sp>
        <p:nvSpPr>
          <p:cNvPr id="148" name="テキスト ボックス 147"/>
          <p:cNvSpPr txBox="1"/>
          <p:nvPr/>
        </p:nvSpPr>
        <p:spPr>
          <a:xfrm>
            <a:off x="1637673" y="2928488"/>
            <a:ext cx="1449657" cy="369332"/>
          </a:xfrm>
          <a:prstGeom prst="rect">
            <a:avLst/>
          </a:prstGeom>
          <a:noFill/>
        </p:spPr>
        <p:txBody>
          <a:bodyPr wrap="square" rtlCol="0">
            <a:spAutoFit/>
          </a:bodyPr>
          <a:lstStyle/>
          <a:p>
            <a:r>
              <a:rPr lang="ja-JP" altLang="en-US" sz="1800" b="1" dirty="0">
                <a:solidFill>
                  <a:srgbClr val="FF0000"/>
                </a:solidFill>
                <a:latin typeface="メイリオ" panose="020B0604030504040204" pitchFamily="50" charset="-128"/>
                <a:ea typeface="メイリオ" panose="020B0604030504040204" pitchFamily="50" charset="-128"/>
              </a:rPr>
              <a:t>裕福層</a:t>
            </a:r>
          </a:p>
        </p:txBody>
      </p:sp>
      <p:sp>
        <p:nvSpPr>
          <p:cNvPr id="149" name="角丸四角形 148"/>
          <p:cNvSpPr/>
          <p:nvPr/>
        </p:nvSpPr>
        <p:spPr>
          <a:xfrm>
            <a:off x="3584189" y="2099635"/>
            <a:ext cx="2489510" cy="1166663"/>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4" name="角丸四角形 163"/>
          <p:cNvSpPr/>
          <p:nvPr/>
        </p:nvSpPr>
        <p:spPr>
          <a:xfrm>
            <a:off x="3327711" y="3353949"/>
            <a:ext cx="2866730" cy="2240046"/>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5" name="テキスト ボックス 164"/>
          <p:cNvSpPr txBox="1"/>
          <p:nvPr/>
        </p:nvSpPr>
        <p:spPr>
          <a:xfrm>
            <a:off x="1781953" y="4314402"/>
            <a:ext cx="1782035" cy="923330"/>
          </a:xfrm>
          <a:prstGeom prst="rect">
            <a:avLst/>
          </a:prstGeom>
          <a:noFill/>
        </p:spPr>
        <p:txBody>
          <a:bodyPr wrap="square" rtlCol="0">
            <a:spAutoFit/>
          </a:bodyPr>
          <a:lstStyle/>
          <a:p>
            <a:pPr algn="l"/>
            <a:r>
              <a:rPr lang="ja-JP" altLang="en-US" sz="1800" b="1" dirty="0">
                <a:latin typeface="メイリオ" panose="020B0604030504040204" pitchFamily="50" charset="-128"/>
                <a:ea typeface="メイリオ" panose="020B0604030504040204" pitchFamily="50" charset="-128"/>
              </a:rPr>
              <a:t>自動車なし</a:t>
            </a:r>
            <a:endParaRPr lang="en-US" altLang="ja-JP" sz="1800" b="1" dirty="0">
              <a:latin typeface="メイリオ" panose="020B0604030504040204" pitchFamily="50" charset="-128"/>
              <a:ea typeface="メイリオ" panose="020B0604030504040204" pitchFamily="50" charset="-128"/>
            </a:endParaRPr>
          </a:p>
          <a:p>
            <a:pPr algn="l"/>
            <a:r>
              <a:rPr lang="ja-JP" altLang="en-US" sz="1800" b="1" dirty="0">
                <a:latin typeface="メイリオ" panose="020B0604030504040204" pitchFamily="50" charset="-128"/>
                <a:ea typeface="メイリオ" panose="020B0604030504040204" pitchFamily="50" charset="-128"/>
              </a:rPr>
              <a:t>電話利用なし</a:t>
            </a:r>
            <a:endParaRPr lang="en-US" altLang="ja-JP" sz="1800" b="1" dirty="0">
              <a:latin typeface="メイリオ" panose="020B0604030504040204" pitchFamily="50" charset="-128"/>
              <a:ea typeface="メイリオ" panose="020B0604030504040204" pitchFamily="50" charset="-128"/>
            </a:endParaRPr>
          </a:p>
          <a:p>
            <a:pPr algn="l"/>
            <a:r>
              <a:rPr lang="ja-JP" altLang="en-US" sz="1800" b="1" dirty="0">
                <a:latin typeface="メイリオ" panose="020B0604030504040204" pitchFamily="50" charset="-128"/>
                <a:ea typeface="メイリオ" panose="020B0604030504040204" pitchFamily="50" charset="-128"/>
              </a:rPr>
              <a:t>雑誌非購読</a:t>
            </a:r>
            <a:endParaRPr lang="en-US" altLang="ja-JP" sz="1800" b="1" dirty="0">
              <a:latin typeface="メイリオ" panose="020B0604030504040204" pitchFamily="50" charset="-128"/>
              <a:ea typeface="メイリオ" panose="020B0604030504040204" pitchFamily="50" charset="-128"/>
            </a:endParaRPr>
          </a:p>
        </p:txBody>
      </p:sp>
      <p:sp>
        <p:nvSpPr>
          <p:cNvPr id="166" name="テキスト ボックス 165"/>
          <p:cNvSpPr txBox="1"/>
          <p:nvPr/>
        </p:nvSpPr>
        <p:spPr>
          <a:xfrm>
            <a:off x="1637673" y="3941062"/>
            <a:ext cx="1449657" cy="369332"/>
          </a:xfrm>
          <a:prstGeom prst="rect">
            <a:avLst/>
          </a:prstGeom>
          <a:noFill/>
        </p:spPr>
        <p:txBody>
          <a:bodyPr wrap="square" rtlCol="0">
            <a:spAutoFit/>
          </a:bodyPr>
          <a:lstStyle/>
          <a:p>
            <a:r>
              <a:rPr lang="ja-JP" altLang="en-US" sz="1800" b="1" dirty="0">
                <a:solidFill>
                  <a:srgbClr val="FF0000"/>
                </a:solidFill>
                <a:latin typeface="メイリオ" panose="020B0604030504040204" pitchFamily="50" charset="-128"/>
                <a:ea typeface="メイリオ" panose="020B0604030504040204" pitchFamily="50" charset="-128"/>
              </a:rPr>
              <a:t>非裕福層</a:t>
            </a:r>
          </a:p>
        </p:txBody>
      </p:sp>
      <p:sp>
        <p:nvSpPr>
          <p:cNvPr id="3" name="正方形/長方形 2"/>
          <p:cNvSpPr/>
          <p:nvPr/>
        </p:nvSpPr>
        <p:spPr>
          <a:xfrm>
            <a:off x="6278448" y="1598557"/>
            <a:ext cx="1608133" cy="376385"/>
          </a:xfrm>
          <a:prstGeom prst="rect">
            <a:avLst/>
          </a:prstGeom>
        </p:spPr>
        <p:txBody>
          <a:bodyPr wrap="none">
            <a:spAutoFit/>
          </a:bodyPr>
          <a:lstStyle/>
          <a:p>
            <a:r>
              <a:rPr lang="ja-JP" altLang="en-US" sz="1846" b="1" dirty="0">
                <a:solidFill>
                  <a:srgbClr val="0033CC"/>
                </a:solidFill>
                <a:latin typeface="Meiryo" charset="-128"/>
                <a:ea typeface="Meiryo" charset="-128"/>
                <a:cs typeface="Meiryo" charset="-128"/>
              </a:rPr>
              <a:t>ルーズベルト</a:t>
            </a:r>
          </a:p>
        </p:txBody>
      </p:sp>
      <p:cxnSp>
        <p:nvCxnSpPr>
          <p:cNvPr id="7" name="直線矢印コネクタ 6"/>
          <p:cNvCxnSpPr/>
          <p:nvPr/>
        </p:nvCxnSpPr>
        <p:spPr>
          <a:xfrm flipH="1">
            <a:off x="5402409" y="1961121"/>
            <a:ext cx="996923" cy="664615"/>
          </a:xfrm>
          <a:prstGeom prst="straightConnector1">
            <a:avLst/>
          </a:prstGeom>
          <a:ln w="25400">
            <a:solidFill>
              <a:srgbClr val="0033CC"/>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5189064" y="1492997"/>
            <a:ext cx="1133644" cy="376385"/>
          </a:xfrm>
          <a:prstGeom prst="rect">
            <a:avLst/>
          </a:prstGeom>
        </p:spPr>
        <p:txBody>
          <a:bodyPr wrap="none">
            <a:spAutoFit/>
          </a:bodyPr>
          <a:lstStyle/>
          <a:p>
            <a:pPr algn="ctr"/>
            <a:r>
              <a:rPr lang="ja-JP" altLang="en-US" sz="1846" b="1" dirty="0">
                <a:solidFill>
                  <a:srgbClr val="FF0000"/>
                </a:solidFill>
                <a:latin typeface="Meiryo" charset="-128"/>
                <a:ea typeface="Meiryo" charset="-128"/>
                <a:cs typeface="Meiryo" charset="-128"/>
              </a:rPr>
              <a:t>ランドン</a:t>
            </a:r>
          </a:p>
        </p:txBody>
      </p:sp>
      <p:cxnSp>
        <p:nvCxnSpPr>
          <p:cNvPr id="65" name="直線矢印コネクタ 64"/>
          <p:cNvCxnSpPr/>
          <p:nvPr/>
        </p:nvCxnSpPr>
        <p:spPr>
          <a:xfrm flipH="1">
            <a:off x="5172027" y="1918521"/>
            <a:ext cx="419380" cy="50555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500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リテラリー・ダイジェストの抽出方法</a:t>
            </a:r>
            <a:endParaRPr kumimoji="1" lang="ja-JP" altLang="en-US" dirty="0"/>
          </a:p>
        </p:txBody>
      </p:sp>
      <p:sp>
        <p:nvSpPr>
          <p:cNvPr id="117" name="円/楕円 116"/>
          <p:cNvSpPr/>
          <p:nvPr/>
        </p:nvSpPr>
        <p:spPr>
          <a:xfrm>
            <a:off x="3127774" y="1994676"/>
            <a:ext cx="3230282" cy="375639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8" name="円/楕円 117"/>
          <p:cNvSpPr/>
          <p:nvPr/>
        </p:nvSpPr>
        <p:spPr>
          <a:xfrm>
            <a:off x="4417744" y="2590497"/>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9" name="円/楕円 118"/>
          <p:cNvSpPr/>
          <p:nvPr/>
        </p:nvSpPr>
        <p:spPr>
          <a:xfrm>
            <a:off x="4532044" y="3418898"/>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0" name="円/楕円 119"/>
          <p:cNvSpPr/>
          <p:nvPr/>
        </p:nvSpPr>
        <p:spPr>
          <a:xfrm>
            <a:off x="5134208" y="2697641"/>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1" name="円/楕円 120"/>
          <p:cNvSpPr/>
          <p:nvPr/>
        </p:nvSpPr>
        <p:spPr>
          <a:xfrm>
            <a:off x="4532044" y="4688942"/>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2" name="円/楕円 121"/>
          <p:cNvSpPr/>
          <p:nvPr/>
        </p:nvSpPr>
        <p:spPr>
          <a:xfrm>
            <a:off x="3896426" y="2697641"/>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3" name="円/楕円 122"/>
          <p:cNvSpPr/>
          <p:nvPr/>
        </p:nvSpPr>
        <p:spPr>
          <a:xfrm>
            <a:off x="4532044" y="5237732"/>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4" name="円/楕円 123"/>
          <p:cNvSpPr/>
          <p:nvPr/>
        </p:nvSpPr>
        <p:spPr>
          <a:xfrm>
            <a:off x="4980877" y="4796086"/>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5" name="円/楕円 124"/>
          <p:cNvSpPr/>
          <p:nvPr/>
        </p:nvSpPr>
        <p:spPr>
          <a:xfrm>
            <a:off x="4646344" y="4121866"/>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6" name="円/楕円 125"/>
          <p:cNvSpPr/>
          <p:nvPr/>
        </p:nvSpPr>
        <p:spPr>
          <a:xfrm>
            <a:off x="3790489" y="4229010"/>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7" name="円/楕円 126"/>
          <p:cNvSpPr/>
          <p:nvPr/>
        </p:nvSpPr>
        <p:spPr>
          <a:xfrm>
            <a:off x="3904789" y="3912814"/>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8" name="円/楕円 127"/>
          <p:cNvSpPr/>
          <p:nvPr/>
        </p:nvSpPr>
        <p:spPr>
          <a:xfrm>
            <a:off x="4236533" y="4019958"/>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9" name="円/楕円 128"/>
          <p:cNvSpPr/>
          <p:nvPr/>
        </p:nvSpPr>
        <p:spPr>
          <a:xfrm>
            <a:off x="5672252" y="4127101"/>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0" name="円/楕円 129"/>
          <p:cNvSpPr/>
          <p:nvPr/>
        </p:nvSpPr>
        <p:spPr>
          <a:xfrm>
            <a:off x="5786552" y="3716829"/>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1" name="円/楕円 130"/>
          <p:cNvSpPr/>
          <p:nvPr/>
        </p:nvSpPr>
        <p:spPr>
          <a:xfrm>
            <a:off x="5014331" y="3823973"/>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2" name="円/楕円 131"/>
          <p:cNvSpPr/>
          <p:nvPr/>
        </p:nvSpPr>
        <p:spPr>
          <a:xfrm>
            <a:off x="3416922" y="3580932"/>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3" name="円/楕円 132"/>
          <p:cNvSpPr/>
          <p:nvPr/>
        </p:nvSpPr>
        <p:spPr>
          <a:xfrm>
            <a:off x="4532044" y="2321336"/>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4" name="円/楕円 133"/>
          <p:cNvSpPr/>
          <p:nvPr/>
        </p:nvSpPr>
        <p:spPr>
          <a:xfrm>
            <a:off x="4913972" y="2428480"/>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5" name="円/楕円 134"/>
          <p:cNvSpPr/>
          <p:nvPr/>
        </p:nvSpPr>
        <p:spPr>
          <a:xfrm>
            <a:off x="5028272" y="3021688"/>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6" name="円/楕円 135"/>
          <p:cNvSpPr/>
          <p:nvPr/>
        </p:nvSpPr>
        <p:spPr>
          <a:xfrm>
            <a:off x="3837880" y="3019077"/>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7" name="円/楕円 136"/>
          <p:cNvSpPr/>
          <p:nvPr/>
        </p:nvSpPr>
        <p:spPr>
          <a:xfrm>
            <a:off x="4219805" y="3000786"/>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8" name="円/楕円 137"/>
          <p:cNvSpPr/>
          <p:nvPr/>
        </p:nvSpPr>
        <p:spPr>
          <a:xfrm>
            <a:off x="5477106" y="2972038"/>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9" name="円/楕円 138"/>
          <p:cNvSpPr/>
          <p:nvPr/>
        </p:nvSpPr>
        <p:spPr>
          <a:xfrm>
            <a:off x="4690950" y="2815243"/>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0" name="円/楕円 139"/>
          <p:cNvSpPr/>
          <p:nvPr/>
        </p:nvSpPr>
        <p:spPr>
          <a:xfrm>
            <a:off x="4532044" y="3011227"/>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1" name="円/楕円 140"/>
          <p:cNvSpPr/>
          <p:nvPr/>
        </p:nvSpPr>
        <p:spPr>
          <a:xfrm>
            <a:off x="5591406" y="4788252"/>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2" name="円/楕円 141"/>
          <p:cNvSpPr/>
          <p:nvPr/>
        </p:nvSpPr>
        <p:spPr>
          <a:xfrm>
            <a:off x="3882482" y="4895395"/>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3" name="円/楕円 142"/>
          <p:cNvSpPr/>
          <p:nvPr/>
        </p:nvSpPr>
        <p:spPr>
          <a:xfrm>
            <a:off x="3996782" y="4438077"/>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4" name="円/楕円 143"/>
          <p:cNvSpPr/>
          <p:nvPr/>
        </p:nvSpPr>
        <p:spPr>
          <a:xfrm>
            <a:off x="4111082" y="3635808"/>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5" name="円/楕円 144"/>
          <p:cNvSpPr/>
          <p:nvPr/>
        </p:nvSpPr>
        <p:spPr>
          <a:xfrm>
            <a:off x="4743912" y="3742952"/>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6" name="円/楕円 145"/>
          <p:cNvSpPr/>
          <p:nvPr/>
        </p:nvSpPr>
        <p:spPr>
          <a:xfrm>
            <a:off x="5376743" y="3489467"/>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7" name="テキスト ボックス 146"/>
          <p:cNvSpPr txBox="1"/>
          <p:nvPr/>
        </p:nvSpPr>
        <p:spPr>
          <a:xfrm>
            <a:off x="1857506" y="1995291"/>
            <a:ext cx="1382360" cy="923330"/>
          </a:xfrm>
          <a:prstGeom prst="rect">
            <a:avLst/>
          </a:prstGeom>
          <a:noFill/>
        </p:spPr>
        <p:txBody>
          <a:bodyPr wrap="square" rtlCol="0">
            <a:spAutoFit/>
          </a:bodyPr>
          <a:lstStyle/>
          <a:p>
            <a:pPr algn="l"/>
            <a:r>
              <a:rPr lang="ja-JP" altLang="en-US" sz="1800" b="1" dirty="0">
                <a:latin typeface="メイリオ" panose="020B0604030504040204" pitchFamily="50" charset="-128"/>
                <a:ea typeface="メイリオ" panose="020B0604030504040204" pitchFamily="50" charset="-128"/>
              </a:rPr>
              <a:t>自動車保有</a:t>
            </a:r>
            <a:endParaRPr lang="en-US" altLang="ja-JP" sz="1800" b="1" dirty="0">
              <a:latin typeface="メイリオ" panose="020B0604030504040204" pitchFamily="50" charset="-128"/>
              <a:ea typeface="メイリオ" panose="020B0604030504040204" pitchFamily="50" charset="-128"/>
            </a:endParaRPr>
          </a:p>
          <a:p>
            <a:pPr algn="l"/>
            <a:r>
              <a:rPr lang="ja-JP" altLang="en-US" sz="1800" b="1" dirty="0">
                <a:latin typeface="メイリオ" panose="020B0604030504040204" pitchFamily="50" charset="-128"/>
                <a:ea typeface="メイリオ" panose="020B0604030504040204" pitchFamily="50" charset="-128"/>
              </a:rPr>
              <a:t>電話利用</a:t>
            </a:r>
            <a:endParaRPr lang="en-US" altLang="ja-JP" sz="1800" b="1" dirty="0">
              <a:latin typeface="メイリオ" panose="020B0604030504040204" pitchFamily="50" charset="-128"/>
              <a:ea typeface="メイリオ" panose="020B0604030504040204" pitchFamily="50" charset="-128"/>
            </a:endParaRPr>
          </a:p>
          <a:p>
            <a:pPr algn="l"/>
            <a:r>
              <a:rPr lang="ja-JP" altLang="en-US" sz="1800" b="1" dirty="0">
                <a:latin typeface="メイリオ" panose="020B0604030504040204" pitchFamily="50" charset="-128"/>
                <a:ea typeface="メイリオ" panose="020B0604030504040204" pitchFamily="50" charset="-128"/>
              </a:rPr>
              <a:t>雑誌購読</a:t>
            </a:r>
            <a:endParaRPr lang="en-US" altLang="ja-JP" sz="1800" b="1" dirty="0">
              <a:latin typeface="メイリオ" panose="020B0604030504040204" pitchFamily="50" charset="-128"/>
              <a:ea typeface="メイリオ" panose="020B0604030504040204" pitchFamily="50" charset="-128"/>
            </a:endParaRPr>
          </a:p>
        </p:txBody>
      </p:sp>
      <p:sp>
        <p:nvSpPr>
          <p:cNvPr id="148" name="テキスト ボックス 147"/>
          <p:cNvSpPr txBox="1"/>
          <p:nvPr/>
        </p:nvSpPr>
        <p:spPr>
          <a:xfrm>
            <a:off x="1637673" y="2928488"/>
            <a:ext cx="1449657" cy="369332"/>
          </a:xfrm>
          <a:prstGeom prst="rect">
            <a:avLst/>
          </a:prstGeom>
          <a:noFill/>
        </p:spPr>
        <p:txBody>
          <a:bodyPr wrap="square" rtlCol="0">
            <a:spAutoFit/>
          </a:bodyPr>
          <a:lstStyle/>
          <a:p>
            <a:r>
              <a:rPr lang="ja-JP" altLang="en-US" sz="1800" b="1" dirty="0">
                <a:solidFill>
                  <a:srgbClr val="FF0000"/>
                </a:solidFill>
                <a:latin typeface="メイリオ" panose="020B0604030504040204" pitchFamily="50" charset="-128"/>
                <a:ea typeface="メイリオ" panose="020B0604030504040204" pitchFamily="50" charset="-128"/>
              </a:rPr>
              <a:t>裕福層</a:t>
            </a:r>
          </a:p>
        </p:txBody>
      </p:sp>
      <p:sp>
        <p:nvSpPr>
          <p:cNvPr id="149" name="角丸四角形 148"/>
          <p:cNvSpPr/>
          <p:nvPr/>
        </p:nvSpPr>
        <p:spPr>
          <a:xfrm>
            <a:off x="3584189" y="2099635"/>
            <a:ext cx="2489510" cy="1166663"/>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1" name="右矢印 160"/>
          <p:cNvSpPr/>
          <p:nvPr/>
        </p:nvSpPr>
        <p:spPr>
          <a:xfrm rot="518138">
            <a:off x="6394822" y="2616608"/>
            <a:ext cx="1854571" cy="710863"/>
          </a:xfrm>
          <a:prstGeom prst="rightArrow">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2" name="円/楕円 161"/>
          <p:cNvSpPr/>
          <p:nvPr/>
        </p:nvSpPr>
        <p:spPr>
          <a:xfrm>
            <a:off x="8365407" y="2868231"/>
            <a:ext cx="2170173" cy="18737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2" name="円/楕円 151"/>
          <p:cNvSpPr/>
          <p:nvPr/>
        </p:nvSpPr>
        <p:spPr>
          <a:xfrm>
            <a:off x="8979978" y="4269741"/>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3" name="円/楕円 152"/>
          <p:cNvSpPr/>
          <p:nvPr/>
        </p:nvSpPr>
        <p:spPr>
          <a:xfrm>
            <a:off x="9094278" y="3614610"/>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4" name="円/楕円 153"/>
          <p:cNvSpPr/>
          <p:nvPr/>
        </p:nvSpPr>
        <p:spPr>
          <a:xfrm>
            <a:off x="10056068" y="3790240"/>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5" name="円/楕円 154"/>
          <p:cNvSpPr/>
          <p:nvPr/>
        </p:nvSpPr>
        <p:spPr>
          <a:xfrm>
            <a:off x="9208578" y="3143471"/>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6" name="円/楕円 155"/>
          <p:cNvSpPr/>
          <p:nvPr/>
        </p:nvSpPr>
        <p:spPr>
          <a:xfrm>
            <a:off x="9275484" y="4013262"/>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7" name="円/楕円 156"/>
          <p:cNvSpPr/>
          <p:nvPr/>
        </p:nvSpPr>
        <p:spPr>
          <a:xfrm>
            <a:off x="9562628" y="4294389"/>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58" name="円/楕円 157"/>
          <p:cNvSpPr/>
          <p:nvPr/>
        </p:nvSpPr>
        <p:spPr>
          <a:xfrm>
            <a:off x="9676928" y="3187632"/>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59" name="円/楕円 158"/>
          <p:cNvSpPr/>
          <p:nvPr/>
        </p:nvSpPr>
        <p:spPr>
          <a:xfrm>
            <a:off x="8804346" y="3301932"/>
            <a:ext cx="167268" cy="141116"/>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60" name="円/楕円 159"/>
          <p:cNvSpPr/>
          <p:nvPr/>
        </p:nvSpPr>
        <p:spPr>
          <a:xfrm>
            <a:off x="9735473" y="3754002"/>
            <a:ext cx="167268" cy="1411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4" name="角丸四角形 163"/>
          <p:cNvSpPr/>
          <p:nvPr/>
        </p:nvSpPr>
        <p:spPr>
          <a:xfrm>
            <a:off x="3327711" y="3353949"/>
            <a:ext cx="2866730" cy="2240046"/>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5" name="テキスト ボックス 164"/>
          <p:cNvSpPr txBox="1"/>
          <p:nvPr/>
        </p:nvSpPr>
        <p:spPr>
          <a:xfrm>
            <a:off x="1781953" y="4314402"/>
            <a:ext cx="1782035" cy="923330"/>
          </a:xfrm>
          <a:prstGeom prst="rect">
            <a:avLst/>
          </a:prstGeom>
          <a:noFill/>
        </p:spPr>
        <p:txBody>
          <a:bodyPr wrap="square" rtlCol="0">
            <a:spAutoFit/>
          </a:bodyPr>
          <a:lstStyle/>
          <a:p>
            <a:pPr algn="l"/>
            <a:r>
              <a:rPr lang="ja-JP" altLang="en-US" sz="1800" b="1" dirty="0">
                <a:latin typeface="メイリオ" panose="020B0604030504040204" pitchFamily="50" charset="-128"/>
                <a:ea typeface="メイリオ" panose="020B0604030504040204" pitchFamily="50" charset="-128"/>
              </a:rPr>
              <a:t>自動車なし</a:t>
            </a:r>
            <a:endParaRPr lang="en-US" altLang="ja-JP" sz="1800" b="1" dirty="0">
              <a:latin typeface="メイリオ" panose="020B0604030504040204" pitchFamily="50" charset="-128"/>
              <a:ea typeface="メイリオ" panose="020B0604030504040204" pitchFamily="50" charset="-128"/>
            </a:endParaRPr>
          </a:p>
          <a:p>
            <a:pPr algn="l"/>
            <a:r>
              <a:rPr lang="ja-JP" altLang="en-US" sz="1800" b="1" dirty="0">
                <a:latin typeface="メイリオ" panose="020B0604030504040204" pitchFamily="50" charset="-128"/>
                <a:ea typeface="メイリオ" panose="020B0604030504040204" pitchFamily="50" charset="-128"/>
              </a:rPr>
              <a:t>電話利用なし</a:t>
            </a:r>
            <a:endParaRPr lang="en-US" altLang="ja-JP" sz="1800" b="1" dirty="0">
              <a:latin typeface="メイリオ" panose="020B0604030504040204" pitchFamily="50" charset="-128"/>
              <a:ea typeface="メイリオ" panose="020B0604030504040204" pitchFamily="50" charset="-128"/>
            </a:endParaRPr>
          </a:p>
          <a:p>
            <a:pPr algn="l"/>
            <a:r>
              <a:rPr lang="ja-JP" altLang="en-US" sz="1800" b="1" dirty="0">
                <a:latin typeface="メイリオ" panose="020B0604030504040204" pitchFamily="50" charset="-128"/>
                <a:ea typeface="メイリオ" panose="020B0604030504040204" pitchFamily="50" charset="-128"/>
              </a:rPr>
              <a:t>雑誌非購読</a:t>
            </a:r>
            <a:endParaRPr lang="en-US" altLang="ja-JP" sz="1800" b="1" dirty="0">
              <a:latin typeface="メイリオ" panose="020B0604030504040204" pitchFamily="50" charset="-128"/>
              <a:ea typeface="メイリオ" panose="020B0604030504040204" pitchFamily="50" charset="-128"/>
            </a:endParaRPr>
          </a:p>
        </p:txBody>
      </p:sp>
      <p:sp>
        <p:nvSpPr>
          <p:cNvPr id="166" name="テキスト ボックス 165"/>
          <p:cNvSpPr txBox="1"/>
          <p:nvPr/>
        </p:nvSpPr>
        <p:spPr>
          <a:xfrm>
            <a:off x="1637673" y="3941062"/>
            <a:ext cx="1449657" cy="369332"/>
          </a:xfrm>
          <a:prstGeom prst="rect">
            <a:avLst/>
          </a:prstGeom>
          <a:noFill/>
        </p:spPr>
        <p:txBody>
          <a:bodyPr wrap="square" rtlCol="0">
            <a:spAutoFit/>
          </a:bodyPr>
          <a:lstStyle/>
          <a:p>
            <a:r>
              <a:rPr lang="ja-JP" altLang="en-US" sz="1800" b="1" dirty="0">
                <a:solidFill>
                  <a:srgbClr val="FF0000"/>
                </a:solidFill>
                <a:latin typeface="メイリオ" panose="020B0604030504040204" pitchFamily="50" charset="-128"/>
                <a:ea typeface="メイリオ" panose="020B0604030504040204" pitchFamily="50" charset="-128"/>
              </a:rPr>
              <a:t>非裕福層</a:t>
            </a:r>
          </a:p>
        </p:txBody>
      </p:sp>
      <p:grpSp>
        <p:nvGrpSpPr>
          <p:cNvPr id="167" name="図形グループ 166"/>
          <p:cNvGrpSpPr/>
          <p:nvPr/>
        </p:nvGrpSpPr>
        <p:grpSpPr>
          <a:xfrm>
            <a:off x="6397816" y="3743954"/>
            <a:ext cx="2147882" cy="944989"/>
            <a:chOff x="6498416" y="3848935"/>
            <a:chExt cx="2863843" cy="1439654"/>
          </a:xfrm>
        </p:grpSpPr>
        <p:sp>
          <p:nvSpPr>
            <p:cNvPr id="168" name="右矢印 167"/>
            <p:cNvSpPr/>
            <p:nvPr/>
          </p:nvSpPr>
          <p:spPr>
            <a:xfrm rot="20764355">
              <a:off x="6498416" y="4229374"/>
              <a:ext cx="2067483" cy="1059215"/>
            </a:xfrm>
            <a:prstGeom prst="rightArrow">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9" name="乗算記号 168"/>
            <p:cNvSpPr/>
            <p:nvPr/>
          </p:nvSpPr>
          <p:spPr>
            <a:xfrm>
              <a:off x="8312536" y="3848935"/>
              <a:ext cx="1049723" cy="1296151"/>
            </a:xfrm>
            <a:prstGeom prst="mathMultipl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170" name="正方形/長方形 169"/>
          <p:cNvSpPr/>
          <p:nvPr/>
        </p:nvSpPr>
        <p:spPr>
          <a:xfrm>
            <a:off x="8365406" y="4914022"/>
            <a:ext cx="2339102" cy="523220"/>
          </a:xfrm>
          <a:prstGeom prst="rect">
            <a:avLst/>
          </a:prstGeom>
        </p:spPr>
        <p:txBody>
          <a:bodyPr wrap="none">
            <a:spAutoFit/>
          </a:bodyPr>
          <a:lstStyle/>
          <a:p>
            <a:pPr algn="l"/>
            <a:r>
              <a:rPr lang="ja-JP" altLang="en-US" sz="1400" b="1" dirty="0">
                <a:latin typeface="メイリオ" panose="020B0604030504040204" pitchFamily="50" charset="-128"/>
                <a:ea typeface="メイリオ" panose="020B0604030504040204" pitchFamily="50" charset="-128"/>
              </a:rPr>
              <a:t>アルフレッド・ランドン</a:t>
            </a:r>
            <a:endParaRPr lang="en-US" altLang="ja-JP" sz="1400" b="1" dirty="0">
              <a:latin typeface="メイリオ" panose="020B0604030504040204" pitchFamily="50" charset="-128"/>
              <a:ea typeface="メイリオ" panose="020B0604030504040204" pitchFamily="50" charset="-128"/>
            </a:endParaRPr>
          </a:p>
          <a:p>
            <a:pPr algn="l"/>
            <a:r>
              <a:rPr lang="ja-JP" altLang="en-US" sz="1400" b="1" dirty="0">
                <a:latin typeface="メイリオ" panose="020B0604030504040204" pitchFamily="50" charset="-128"/>
                <a:ea typeface="メイリオ" panose="020B0604030504040204" pitchFamily="50" charset="-128"/>
              </a:rPr>
              <a:t>の勝利を予測してしまった</a:t>
            </a:r>
          </a:p>
        </p:txBody>
      </p:sp>
      <p:sp>
        <p:nvSpPr>
          <p:cNvPr id="3" name="正方形/長方形 2"/>
          <p:cNvSpPr/>
          <p:nvPr/>
        </p:nvSpPr>
        <p:spPr>
          <a:xfrm>
            <a:off x="6278448" y="1598557"/>
            <a:ext cx="1608133" cy="376385"/>
          </a:xfrm>
          <a:prstGeom prst="rect">
            <a:avLst/>
          </a:prstGeom>
        </p:spPr>
        <p:txBody>
          <a:bodyPr wrap="none">
            <a:spAutoFit/>
          </a:bodyPr>
          <a:lstStyle/>
          <a:p>
            <a:r>
              <a:rPr lang="ja-JP" altLang="en-US" sz="1846" b="1" dirty="0">
                <a:solidFill>
                  <a:srgbClr val="0033CC"/>
                </a:solidFill>
                <a:latin typeface="Meiryo" charset="-128"/>
                <a:ea typeface="Meiryo" charset="-128"/>
                <a:cs typeface="Meiryo" charset="-128"/>
              </a:rPr>
              <a:t>ルーズベルト</a:t>
            </a:r>
          </a:p>
        </p:txBody>
      </p:sp>
      <p:cxnSp>
        <p:nvCxnSpPr>
          <p:cNvPr id="7" name="直線矢印コネクタ 6"/>
          <p:cNvCxnSpPr/>
          <p:nvPr/>
        </p:nvCxnSpPr>
        <p:spPr>
          <a:xfrm flipH="1">
            <a:off x="5402409" y="1961121"/>
            <a:ext cx="996923" cy="664615"/>
          </a:xfrm>
          <a:prstGeom prst="straightConnector1">
            <a:avLst/>
          </a:prstGeom>
          <a:ln w="25400">
            <a:solidFill>
              <a:srgbClr val="0033CC"/>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5189064" y="1492997"/>
            <a:ext cx="1133644" cy="376385"/>
          </a:xfrm>
          <a:prstGeom prst="rect">
            <a:avLst/>
          </a:prstGeom>
        </p:spPr>
        <p:txBody>
          <a:bodyPr wrap="none">
            <a:spAutoFit/>
          </a:bodyPr>
          <a:lstStyle/>
          <a:p>
            <a:pPr algn="ctr"/>
            <a:r>
              <a:rPr lang="ja-JP" altLang="en-US" sz="1846" b="1" dirty="0">
                <a:solidFill>
                  <a:srgbClr val="FF0000"/>
                </a:solidFill>
                <a:latin typeface="Meiryo" charset="-128"/>
                <a:ea typeface="Meiryo" charset="-128"/>
                <a:cs typeface="Meiryo" charset="-128"/>
              </a:rPr>
              <a:t>ランドン</a:t>
            </a:r>
          </a:p>
        </p:txBody>
      </p:sp>
      <p:cxnSp>
        <p:nvCxnSpPr>
          <p:cNvPr id="65" name="直線矢印コネクタ 64"/>
          <p:cNvCxnSpPr/>
          <p:nvPr/>
        </p:nvCxnSpPr>
        <p:spPr>
          <a:xfrm flipH="1">
            <a:off x="5172027" y="1918521"/>
            <a:ext cx="419380" cy="50555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514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latin typeface="メイリオ" charset="-128"/>
              </a:rPr>
              <a:t>アメリカ世論研究所</a:t>
            </a:r>
            <a:r>
              <a:rPr lang="ja-JP" altLang="en-US" b="1" dirty="0"/>
              <a:t>の抽出方法</a:t>
            </a:r>
            <a:endParaRPr kumimoji="1" lang="ja-JP" altLang="en-US" dirty="0"/>
          </a:p>
        </p:txBody>
      </p:sp>
      <p:sp>
        <p:nvSpPr>
          <p:cNvPr id="7" name="円/楕円 6"/>
          <p:cNvSpPr/>
          <p:nvPr/>
        </p:nvSpPr>
        <p:spPr>
          <a:xfrm>
            <a:off x="3127774" y="1960004"/>
            <a:ext cx="3230282" cy="400729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円/楕円 7"/>
          <p:cNvSpPr/>
          <p:nvPr/>
        </p:nvSpPr>
        <p:spPr>
          <a:xfrm>
            <a:off x="4250478" y="24116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9" name="円/楕円 8"/>
          <p:cNvSpPr/>
          <p:nvPr/>
        </p:nvSpPr>
        <p:spPr>
          <a:xfrm>
            <a:off x="4532044" y="3479355"/>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円/楕円 9"/>
          <p:cNvSpPr/>
          <p:nvPr/>
        </p:nvSpPr>
        <p:spPr>
          <a:xfrm>
            <a:off x="5134208" y="255938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円/楕円 10"/>
          <p:cNvSpPr/>
          <p:nvPr/>
        </p:nvSpPr>
        <p:spPr>
          <a:xfrm>
            <a:off x="4532044" y="48342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円/楕円 11"/>
          <p:cNvSpPr/>
          <p:nvPr/>
        </p:nvSpPr>
        <p:spPr>
          <a:xfrm>
            <a:off x="3896426" y="255938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円/楕円 12"/>
          <p:cNvSpPr/>
          <p:nvPr/>
        </p:nvSpPr>
        <p:spPr>
          <a:xfrm>
            <a:off x="4532044" y="5419674"/>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円/楕円 13"/>
          <p:cNvSpPr/>
          <p:nvPr/>
        </p:nvSpPr>
        <p:spPr>
          <a:xfrm>
            <a:off x="4980877" y="49485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円/楕円 14"/>
          <p:cNvSpPr/>
          <p:nvPr/>
        </p:nvSpPr>
        <p:spPr>
          <a:xfrm>
            <a:off x="4646344" y="4229277"/>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 name="円/楕円 15"/>
          <p:cNvSpPr/>
          <p:nvPr/>
        </p:nvSpPr>
        <p:spPr>
          <a:xfrm>
            <a:off x="3790489" y="4343577"/>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7" name="円/楕円 16"/>
          <p:cNvSpPr/>
          <p:nvPr/>
        </p:nvSpPr>
        <p:spPr>
          <a:xfrm>
            <a:off x="3904789" y="40062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円/楕円 17"/>
          <p:cNvSpPr/>
          <p:nvPr/>
        </p:nvSpPr>
        <p:spPr>
          <a:xfrm>
            <a:off x="4236533" y="41205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円/楕円 18"/>
          <p:cNvSpPr/>
          <p:nvPr/>
        </p:nvSpPr>
        <p:spPr>
          <a:xfrm>
            <a:off x="5672252" y="42348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円/楕円 19"/>
          <p:cNvSpPr/>
          <p:nvPr/>
        </p:nvSpPr>
        <p:spPr>
          <a:xfrm>
            <a:off x="5786552" y="37971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円/楕円 20"/>
          <p:cNvSpPr/>
          <p:nvPr/>
        </p:nvSpPr>
        <p:spPr>
          <a:xfrm>
            <a:off x="5014331" y="39114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円/楕円 21"/>
          <p:cNvSpPr/>
          <p:nvPr/>
        </p:nvSpPr>
        <p:spPr>
          <a:xfrm>
            <a:off x="3416922" y="3652212"/>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円/楕円 22"/>
          <p:cNvSpPr/>
          <p:nvPr/>
        </p:nvSpPr>
        <p:spPr>
          <a:xfrm>
            <a:off x="4532044" y="230848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4" name="円/楕円 23"/>
          <p:cNvSpPr/>
          <p:nvPr/>
        </p:nvSpPr>
        <p:spPr>
          <a:xfrm>
            <a:off x="4913972" y="2339151"/>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5" name="円/楕円 24"/>
          <p:cNvSpPr/>
          <p:nvPr/>
        </p:nvSpPr>
        <p:spPr>
          <a:xfrm>
            <a:off x="5028272" y="3055614"/>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6" name="円/楕円 25"/>
          <p:cNvSpPr/>
          <p:nvPr/>
        </p:nvSpPr>
        <p:spPr>
          <a:xfrm>
            <a:off x="3837880" y="3052828"/>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円/楕円 26"/>
          <p:cNvSpPr/>
          <p:nvPr/>
        </p:nvSpPr>
        <p:spPr>
          <a:xfrm>
            <a:off x="4403798" y="2615150"/>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8" name="円/楕円 27"/>
          <p:cNvSpPr/>
          <p:nvPr/>
        </p:nvSpPr>
        <p:spPr>
          <a:xfrm>
            <a:off x="5477106" y="3002648"/>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9" name="円/楕円 28"/>
          <p:cNvSpPr/>
          <p:nvPr/>
        </p:nvSpPr>
        <p:spPr>
          <a:xfrm>
            <a:off x="4690950" y="2835379"/>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0" name="円/楕円 29"/>
          <p:cNvSpPr/>
          <p:nvPr/>
        </p:nvSpPr>
        <p:spPr>
          <a:xfrm>
            <a:off x="4532044" y="3044454"/>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1" name="円/楕円 30"/>
          <p:cNvSpPr/>
          <p:nvPr/>
        </p:nvSpPr>
        <p:spPr>
          <a:xfrm>
            <a:off x="5591406" y="494017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2" name="円/楕円 31"/>
          <p:cNvSpPr/>
          <p:nvPr/>
        </p:nvSpPr>
        <p:spPr>
          <a:xfrm>
            <a:off x="3882482" y="505447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3" name="円/楕円 32"/>
          <p:cNvSpPr/>
          <p:nvPr/>
        </p:nvSpPr>
        <p:spPr>
          <a:xfrm>
            <a:off x="3996782" y="4733875"/>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4" name="円/楕円 33"/>
          <p:cNvSpPr/>
          <p:nvPr/>
        </p:nvSpPr>
        <p:spPr>
          <a:xfrm>
            <a:off x="4111082" y="371075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5" name="円/楕円 34"/>
          <p:cNvSpPr/>
          <p:nvPr/>
        </p:nvSpPr>
        <p:spPr>
          <a:xfrm>
            <a:off x="4743912" y="382505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6" name="円/楕円 35"/>
          <p:cNvSpPr/>
          <p:nvPr/>
        </p:nvSpPr>
        <p:spPr>
          <a:xfrm>
            <a:off x="5376743" y="3554637"/>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9" name="円/楕円 48"/>
          <p:cNvSpPr/>
          <p:nvPr/>
        </p:nvSpPr>
        <p:spPr>
          <a:xfrm>
            <a:off x="4646342" y="565106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1740564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latin typeface="メイリオ" charset="-128"/>
              </a:rPr>
              <a:t>アメリカ世論研究所</a:t>
            </a:r>
            <a:r>
              <a:rPr lang="ja-JP" altLang="en-US" b="1" dirty="0"/>
              <a:t>の抽出方法</a:t>
            </a:r>
            <a:endParaRPr kumimoji="1" lang="ja-JP" altLang="en-US" dirty="0"/>
          </a:p>
        </p:txBody>
      </p:sp>
      <p:sp>
        <p:nvSpPr>
          <p:cNvPr id="7" name="円/楕円 6"/>
          <p:cNvSpPr/>
          <p:nvPr/>
        </p:nvSpPr>
        <p:spPr>
          <a:xfrm>
            <a:off x="3127774" y="1960004"/>
            <a:ext cx="3230282" cy="400729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円/楕円 7"/>
          <p:cNvSpPr/>
          <p:nvPr/>
        </p:nvSpPr>
        <p:spPr>
          <a:xfrm>
            <a:off x="4250478" y="24116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9" name="円/楕円 8"/>
          <p:cNvSpPr/>
          <p:nvPr/>
        </p:nvSpPr>
        <p:spPr>
          <a:xfrm>
            <a:off x="4532044" y="3479355"/>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円/楕円 9"/>
          <p:cNvSpPr/>
          <p:nvPr/>
        </p:nvSpPr>
        <p:spPr>
          <a:xfrm>
            <a:off x="5134208" y="255938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円/楕円 10"/>
          <p:cNvSpPr/>
          <p:nvPr/>
        </p:nvSpPr>
        <p:spPr>
          <a:xfrm>
            <a:off x="4532044" y="48342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円/楕円 11"/>
          <p:cNvSpPr/>
          <p:nvPr/>
        </p:nvSpPr>
        <p:spPr>
          <a:xfrm>
            <a:off x="3896426" y="255938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円/楕円 12"/>
          <p:cNvSpPr/>
          <p:nvPr/>
        </p:nvSpPr>
        <p:spPr>
          <a:xfrm>
            <a:off x="4532044" y="5419674"/>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円/楕円 13"/>
          <p:cNvSpPr/>
          <p:nvPr/>
        </p:nvSpPr>
        <p:spPr>
          <a:xfrm>
            <a:off x="4980877" y="49485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円/楕円 14"/>
          <p:cNvSpPr/>
          <p:nvPr/>
        </p:nvSpPr>
        <p:spPr>
          <a:xfrm>
            <a:off x="4646344" y="4229277"/>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 name="円/楕円 15"/>
          <p:cNvSpPr/>
          <p:nvPr/>
        </p:nvSpPr>
        <p:spPr>
          <a:xfrm>
            <a:off x="3790489" y="4343577"/>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7" name="円/楕円 16"/>
          <p:cNvSpPr/>
          <p:nvPr/>
        </p:nvSpPr>
        <p:spPr>
          <a:xfrm>
            <a:off x="3904789" y="40062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円/楕円 17"/>
          <p:cNvSpPr/>
          <p:nvPr/>
        </p:nvSpPr>
        <p:spPr>
          <a:xfrm>
            <a:off x="4236533" y="41205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円/楕円 18"/>
          <p:cNvSpPr/>
          <p:nvPr/>
        </p:nvSpPr>
        <p:spPr>
          <a:xfrm>
            <a:off x="5672252" y="42348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円/楕円 19"/>
          <p:cNvSpPr/>
          <p:nvPr/>
        </p:nvSpPr>
        <p:spPr>
          <a:xfrm>
            <a:off x="5786552" y="37971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円/楕円 20"/>
          <p:cNvSpPr/>
          <p:nvPr/>
        </p:nvSpPr>
        <p:spPr>
          <a:xfrm>
            <a:off x="5014331" y="39114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円/楕円 21"/>
          <p:cNvSpPr/>
          <p:nvPr/>
        </p:nvSpPr>
        <p:spPr>
          <a:xfrm>
            <a:off x="3416922" y="3652212"/>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円/楕円 22"/>
          <p:cNvSpPr/>
          <p:nvPr/>
        </p:nvSpPr>
        <p:spPr>
          <a:xfrm>
            <a:off x="4532044" y="230848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4" name="円/楕円 23"/>
          <p:cNvSpPr/>
          <p:nvPr/>
        </p:nvSpPr>
        <p:spPr>
          <a:xfrm>
            <a:off x="4913972" y="2339151"/>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5" name="円/楕円 24"/>
          <p:cNvSpPr/>
          <p:nvPr/>
        </p:nvSpPr>
        <p:spPr>
          <a:xfrm>
            <a:off x="5028272" y="3055614"/>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6" name="円/楕円 25"/>
          <p:cNvSpPr/>
          <p:nvPr/>
        </p:nvSpPr>
        <p:spPr>
          <a:xfrm>
            <a:off x="3837880" y="3052828"/>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円/楕円 26"/>
          <p:cNvSpPr/>
          <p:nvPr/>
        </p:nvSpPr>
        <p:spPr>
          <a:xfrm>
            <a:off x="4403798" y="2615150"/>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8" name="円/楕円 27"/>
          <p:cNvSpPr/>
          <p:nvPr/>
        </p:nvSpPr>
        <p:spPr>
          <a:xfrm>
            <a:off x="5477106" y="3002648"/>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9" name="円/楕円 28"/>
          <p:cNvSpPr/>
          <p:nvPr/>
        </p:nvSpPr>
        <p:spPr>
          <a:xfrm>
            <a:off x="4690950" y="2835379"/>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0" name="円/楕円 29"/>
          <p:cNvSpPr/>
          <p:nvPr/>
        </p:nvSpPr>
        <p:spPr>
          <a:xfrm>
            <a:off x="4532044" y="3044454"/>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1" name="円/楕円 30"/>
          <p:cNvSpPr/>
          <p:nvPr/>
        </p:nvSpPr>
        <p:spPr>
          <a:xfrm>
            <a:off x="5591406" y="494017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2" name="円/楕円 31"/>
          <p:cNvSpPr/>
          <p:nvPr/>
        </p:nvSpPr>
        <p:spPr>
          <a:xfrm>
            <a:off x="3882482" y="505447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3" name="円/楕円 32"/>
          <p:cNvSpPr/>
          <p:nvPr/>
        </p:nvSpPr>
        <p:spPr>
          <a:xfrm>
            <a:off x="3996782" y="4733875"/>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4" name="円/楕円 33"/>
          <p:cNvSpPr/>
          <p:nvPr/>
        </p:nvSpPr>
        <p:spPr>
          <a:xfrm>
            <a:off x="4111082" y="371075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5" name="円/楕円 34"/>
          <p:cNvSpPr/>
          <p:nvPr/>
        </p:nvSpPr>
        <p:spPr>
          <a:xfrm>
            <a:off x="4743912" y="382505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6" name="円/楕円 35"/>
          <p:cNvSpPr/>
          <p:nvPr/>
        </p:nvSpPr>
        <p:spPr>
          <a:xfrm>
            <a:off x="5376743" y="3554637"/>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37" name="図形グループ 36"/>
          <p:cNvGrpSpPr/>
          <p:nvPr/>
        </p:nvGrpSpPr>
        <p:grpSpPr>
          <a:xfrm>
            <a:off x="1605846" y="1971637"/>
            <a:ext cx="4793602" cy="897187"/>
            <a:chOff x="101169" y="1271239"/>
            <a:chExt cx="6391470" cy="1366265"/>
          </a:xfrm>
        </p:grpSpPr>
        <p:sp>
          <p:nvSpPr>
            <p:cNvPr id="38" name="角丸四角形 37"/>
            <p:cNvSpPr/>
            <p:nvPr/>
          </p:nvSpPr>
          <p:spPr>
            <a:xfrm>
              <a:off x="2130405" y="1271239"/>
              <a:ext cx="4362234" cy="1366265"/>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9" name="テキスト ボックス 38"/>
            <p:cNvSpPr txBox="1"/>
            <p:nvPr/>
          </p:nvSpPr>
          <p:spPr>
            <a:xfrm>
              <a:off x="101169" y="1650659"/>
              <a:ext cx="2138363" cy="56243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都市・男性</a:t>
              </a:r>
            </a:p>
          </p:txBody>
        </p:sp>
      </p:grpSp>
      <p:sp>
        <p:nvSpPr>
          <p:cNvPr id="49" name="円/楕円 48"/>
          <p:cNvSpPr/>
          <p:nvPr/>
        </p:nvSpPr>
        <p:spPr>
          <a:xfrm>
            <a:off x="4646342" y="565106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4033801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latin typeface="メイリオ" charset="-128"/>
              </a:rPr>
              <a:t>アメリカ世論研究所</a:t>
            </a:r>
            <a:r>
              <a:rPr lang="ja-JP" altLang="en-US" b="1" dirty="0"/>
              <a:t>の抽出方法</a:t>
            </a:r>
            <a:endParaRPr kumimoji="1" lang="ja-JP" altLang="en-US" dirty="0"/>
          </a:p>
        </p:txBody>
      </p:sp>
      <p:sp>
        <p:nvSpPr>
          <p:cNvPr id="7" name="円/楕円 6"/>
          <p:cNvSpPr/>
          <p:nvPr/>
        </p:nvSpPr>
        <p:spPr>
          <a:xfrm>
            <a:off x="3127774" y="1960004"/>
            <a:ext cx="3230282" cy="400729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円/楕円 7"/>
          <p:cNvSpPr/>
          <p:nvPr/>
        </p:nvSpPr>
        <p:spPr>
          <a:xfrm>
            <a:off x="4250478" y="24116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9" name="円/楕円 8"/>
          <p:cNvSpPr/>
          <p:nvPr/>
        </p:nvSpPr>
        <p:spPr>
          <a:xfrm>
            <a:off x="4532044" y="3479355"/>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円/楕円 9"/>
          <p:cNvSpPr/>
          <p:nvPr/>
        </p:nvSpPr>
        <p:spPr>
          <a:xfrm>
            <a:off x="5134208" y="255938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円/楕円 10"/>
          <p:cNvSpPr/>
          <p:nvPr/>
        </p:nvSpPr>
        <p:spPr>
          <a:xfrm>
            <a:off x="4532044" y="48342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円/楕円 11"/>
          <p:cNvSpPr/>
          <p:nvPr/>
        </p:nvSpPr>
        <p:spPr>
          <a:xfrm>
            <a:off x="3896426" y="255938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円/楕円 12"/>
          <p:cNvSpPr/>
          <p:nvPr/>
        </p:nvSpPr>
        <p:spPr>
          <a:xfrm>
            <a:off x="4532044" y="5419674"/>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円/楕円 13"/>
          <p:cNvSpPr/>
          <p:nvPr/>
        </p:nvSpPr>
        <p:spPr>
          <a:xfrm>
            <a:off x="4980877" y="49485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円/楕円 14"/>
          <p:cNvSpPr/>
          <p:nvPr/>
        </p:nvSpPr>
        <p:spPr>
          <a:xfrm>
            <a:off x="4646344" y="4229277"/>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 name="円/楕円 15"/>
          <p:cNvSpPr/>
          <p:nvPr/>
        </p:nvSpPr>
        <p:spPr>
          <a:xfrm>
            <a:off x="3790489" y="4343577"/>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7" name="円/楕円 16"/>
          <p:cNvSpPr/>
          <p:nvPr/>
        </p:nvSpPr>
        <p:spPr>
          <a:xfrm>
            <a:off x="3904789" y="40062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円/楕円 17"/>
          <p:cNvSpPr/>
          <p:nvPr/>
        </p:nvSpPr>
        <p:spPr>
          <a:xfrm>
            <a:off x="4236533" y="41205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円/楕円 18"/>
          <p:cNvSpPr/>
          <p:nvPr/>
        </p:nvSpPr>
        <p:spPr>
          <a:xfrm>
            <a:off x="5672252" y="42348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円/楕円 19"/>
          <p:cNvSpPr/>
          <p:nvPr/>
        </p:nvSpPr>
        <p:spPr>
          <a:xfrm>
            <a:off x="5786552" y="37971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円/楕円 20"/>
          <p:cNvSpPr/>
          <p:nvPr/>
        </p:nvSpPr>
        <p:spPr>
          <a:xfrm>
            <a:off x="5014331" y="39114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円/楕円 21"/>
          <p:cNvSpPr/>
          <p:nvPr/>
        </p:nvSpPr>
        <p:spPr>
          <a:xfrm>
            <a:off x="3416922" y="3652212"/>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円/楕円 22"/>
          <p:cNvSpPr/>
          <p:nvPr/>
        </p:nvSpPr>
        <p:spPr>
          <a:xfrm>
            <a:off x="4532044" y="230848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4" name="円/楕円 23"/>
          <p:cNvSpPr/>
          <p:nvPr/>
        </p:nvSpPr>
        <p:spPr>
          <a:xfrm>
            <a:off x="4913972" y="2339151"/>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5" name="円/楕円 24"/>
          <p:cNvSpPr/>
          <p:nvPr/>
        </p:nvSpPr>
        <p:spPr>
          <a:xfrm>
            <a:off x="5028272" y="3055614"/>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6" name="円/楕円 25"/>
          <p:cNvSpPr/>
          <p:nvPr/>
        </p:nvSpPr>
        <p:spPr>
          <a:xfrm>
            <a:off x="3837880" y="3052828"/>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円/楕円 26"/>
          <p:cNvSpPr/>
          <p:nvPr/>
        </p:nvSpPr>
        <p:spPr>
          <a:xfrm>
            <a:off x="4403798" y="2615150"/>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8" name="円/楕円 27"/>
          <p:cNvSpPr/>
          <p:nvPr/>
        </p:nvSpPr>
        <p:spPr>
          <a:xfrm>
            <a:off x="5477106" y="3002648"/>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9" name="円/楕円 28"/>
          <p:cNvSpPr/>
          <p:nvPr/>
        </p:nvSpPr>
        <p:spPr>
          <a:xfrm>
            <a:off x="4690950" y="2835379"/>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0" name="円/楕円 29"/>
          <p:cNvSpPr/>
          <p:nvPr/>
        </p:nvSpPr>
        <p:spPr>
          <a:xfrm>
            <a:off x="4532044" y="3044454"/>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1" name="円/楕円 30"/>
          <p:cNvSpPr/>
          <p:nvPr/>
        </p:nvSpPr>
        <p:spPr>
          <a:xfrm>
            <a:off x="5591406" y="494017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2" name="円/楕円 31"/>
          <p:cNvSpPr/>
          <p:nvPr/>
        </p:nvSpPr>
        <p:spPr>
          <a:xfrm>
            <a:off x="3882482" y="505447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3" name="円/楕円 32"/>
          <p:cNvSpPr/>
          <p:nvPr/>
        </p:nvSpPr>
        <p:spPr>
          <a:xfrm>
            <a:off x="3996782" y="4733875"/>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4" name="円/楕円 33"/>
          <p:cNvSpPr/>
          <p:nvPr/>
        </p:nvSpPr>
        <p:spPr>
          <a:xfrm>
            <a:off x="4111082" y="371075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5" name="円/楕円 34"/>
          <p:cNvSpPr/>
          <p:nvPr/>
        </p:nvSpPr>
        <p:spPr>
          <a:xfrm>
            <a:off x="4743912" y="382505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6" name="円/楕円 35"/>
          <p:cNvSpPr/>
          <p:nvPr/>
        </p:nvSpPr>
        <p:spPr>
          <a:xfrm>
            <a:off x="5376743" y="3554637"/>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37" name="図形グループ 36"/>
          <p:cNvGrpSpPr/>
          <p:nvPr/>
        </p:nvGrpSpPr>
        <p:grpSpPr>
          <a:xfrm>
            <a:off x="1605846" y="1971637"/>
            <a:ext cx="4793602" cy="897187"/>
            <a:chOff x="101169" y="1271239"/>
            <a:chExt cx="6391470" cy="1366265"/>
          </a:xfrm>
        </p:grpSpPr>
        <p:sp>
          <p:nvSpPr>
            <p:cNvPr id="38" name="角丸四角形 37"/>
            <p:cNvSpPr/>
            <p:nvPr/>
          </p:nvSpPr>
          <p:spPr>
            <a:xfrm>
              <a:off x="2130405" y="1271239"/>
              <a:ext cx="4362234" cy="1366265"/>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9" name="テキスト ボックス 38"/>
            <p:cNvSpPr txBox="1"/>
            <p:nvPr/>
          </p:nvSpPr>
          <p:spPr>
            <a:xfrm>
              <a:off x="101169" y="1650659"/>
              <a:ext cx="2138363" cy="56243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都市・男性</a:t>
              </a:r>
            </a:p>
          </p:txBody>
        </p:sp>
      </p:grpSp>
      <p:grpSp>
        <p:nvGrpSpPr>
          <p:cNvPr id="40" name="図形グループ 39"/>
          <p:cNvGrpSpPr/>
          <p:nvPr/>
        </p:nvGrpSpPr>
        <p:grpSpPr>
          <a:xfrm>
            <a:off x="1710151" y="2871846"/>
            <a:ext cx="4735111" cy="584495"/>
            <a:chOff x="197805" y="2665420"/>
            <a:chExt cx="6313480" cy="779325"/>
          </a:xfrm>
        </p:grpSpPr>
        <p:sp>
          <p:nvSpPr>
            <p:cNvPr id="41" name="角丸四角形 40"/>
            <p:cNvSpPr/>
            <p:nvPr/>
          </p:nvSpPr>
          <p:spPr>
            <a:xfrm>
              <a:off x="2107385" y="2665420"/>
              <a:ext cx="4403900" cy="779325"/>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テキスト ボックス 41"/>
            <p:cNvSpPr txBox="1"/>
            <p:nvPr/>
          </p:nvSpPr>
          <p:spPr>
            <a:xfrm>
              <a:off x="197805" y="2735921"/>
              <a:ext cx="1817930" cy="49244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都市・女性</a:t>
              </a:r>
              <a:endParaRPr lang="en-US" altLang="ja-JP" sz="1800" b="1" dirty="0">
                <a:latin typeface="メイリオ" panose="020B0604030504040204" pitchFamily="50" charset="-128"/>
                <a:ea typeface="メイリオ" panose="020B0604030504040204" pitchFamily="50" charset="-128"/>
              </a:endParaRPr>
            </a:p>
          </p:txBody>
        </p:sp>
      </p:grpSp>
      <p:sp>
        <p:nvSpPr>
          <p:cNvPr id="49" name="円/楕円 48"/>
          <p:cNvSpPr/>
          <p:nvPr/>
        </p:nvSpPr>
        <p:spPr>
          <a:xfrm>
            <a:off x="4646342" y="565106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3987370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latin typeface="メイリオ" charset="-128"/>
              </a:rPr>
              <a:t>アメリカ世論研究所</a:t>
            </a:r>
            <a:r>
              <a:rPr lang="ja-JP" altLang="en-US" b="1" dirty="0"/>
              <a:t>の抽出方法</a:t>
            </a:r>
            <a:endParaRPr kumimoji="1" lang="ja-JP" altLang="en-US" dirty="0"/>
          </a:p>
        </p:txBody>
      </p:sp>
      <p:sp>
        <p:nvSpPr>
          <p:cNvPr id="7" name="円/楕円 6"/>
          <p:cNvSpPr/>
          <p:nvPr/>
        </p:nvSpPr>
        <p:spPr>
          <a:xfrm>
            <a:off x="3127774" y="1960004"/>
            <a:ext cx="3230282" cy="400729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円/楕円 7"/>
          <p:cNvSpPr/>
          <p:nvPr/>
        </p:nvSpPr>
        <p:spPr>
          <a:xfrm>
            <a:off x="4250478" y="24116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9" name="円/楕円 8"/>
          <p:cNvSpPr/>
          <p:nvPr/>
        </p:nvSpPr>
        <p:spPr>
          <a:xfrm>
            <a:off x="4532044" y="3479355"/>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円/楕円 9"/>
          <p:cNvSpPr/>
          <p:nvPr/>
        </p:nvSpPr>
        <p:spPr>
          <a:xfrm>
            <a:off x="5134208" y="255938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円/楕円 10"/>
          <p:cNvSpPr/>
          <p:nvPr/>
        </p:nvSpPr>
        <p:spPr>
          <a:xfrm>
            <a:off x="4532044" y="48342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円/楕円 11"/>
          <p:cNvSpPr/>
          <p:nvPr/>
        </p:nvSpPr>
        <p:spPr>
          <a:xfrm>
            <a:off x="3896426" y="255938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円/楕円 12"/>
          <p:cNvSpPr/>
          <p:nvPr/>
        </p:nvSpPr>
        <p:spPr>
          <a:xfrm>
            <a:off x="4532044" y="5419674"/>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円/楕円 13"/>
          <p:cNvSpPr/>
          <p:nvPr/>
        </p:nvSpPr>
        <p:spPr>
          <a:xfrm>
            <a:off x="4980877" y="49485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円/楕円 14"/>
          <p:cNvSpPr/>
          <p:nvPr/>
        </p:nvSpPr>
        <p:spPr>
          <a:xfrm>
            <a:off x="4646344" y="4229277"/>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 name="円/楕円 15"/>
          <p:cNvSpPr/>
          <p:nvPr/>
        </p:nvSpPr>
        <p:spPr>
          <a:xfrm>
            <a:off x="3790489" y="4343577"/>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7" name="円/楕円 16"/>
          <p:cNvSpPr/>
          <p:nvPr/>
        </p:nvSpPr>
        <p:spPr>
          <a:xfrm>
            <a:off x="3904789" y="40062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円/楕円 17"/>
          <p:cNvSpPr/>
          <p:nvPr/>
        </p:nvSpPr>
        <p:spPr>
          <a:xfrm>
            <a:off x="4236533" y="41205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円/楕円 18"/>
          <p:cNvSpPr/>
          <p:nvPr/>
        </p:nvSpPr>
        <p:spPr>
          <a:xfrm>
            <a:off x="5672252" y="42348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円/楕円 19"/>
          <p:cNvSpPr/>
          <p:nvPr/>
        </p:nvSpPr>
        <p:spPr>
          <a:xfrm>
            <a:off x="5786552" y="37971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円/楕円 20"/>
          <p:cNvSpPr/>
          <p:nvPr/>
        </p:nvSpPr>
        <p:spPr>
          <a:xfrm>
            <a:off x="5014331" y="39114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円/楕円 21"/>
          <p:cNvSpPr/>
          <p:nvPr/>
        </p:nvSpPr>
        <p:spPr>
          <a:xfrm>
            <a:off x="3416922" y="3652212"/>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円/楕円 22"/>
          <p:cNvSpPr/>
          <p:nvPr/>
        </p:nvSpPr>
        <p:spPr>
          <a:xfrm>
            <a:off x="4532044" y="230848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4" name="円/楕円 23"/>
          <p:cNvSpPr/>
          <p:nvPr/>
        </p:nvSpPr>
        <p:spPr>
          <a:xfrm>
            <a:off x="4913972" y="2339151"/>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5" name="円/楕円 24"/>
          <p:cNvSpPr/>
          <p:nvPr/>
        </p:nvSpPr>
        <p:spPr>
          <a:xfrm>
            <a:off x="5028272" y="3055614"/>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6" name="円/楕円 25"/>
          <p:cNvSpPr/>
          <p:nvPr/>
        </p:nvSpPr>
        <p:spPr>
          <a:xfrm>
            <a:off x="3837880" y="3052828"/>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円/楕円 26"/>
          <p:cNvSpPr/>
          <p:nvPr/>
        </p:nvSpPr>
        <p:spPr>
          <a:xfrm>
            <a:off x="4403798" y="2615150"/>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8" name="円/楕円 27"/>
          <p:cNvSpPr/>
          <p:nvPr/>
        </p:nvSpPr>
        <p:spPr>
          <a:xfrm>
            <a:off x="5477106" y="3002648"/>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9" name="円/楕円 28"/>
          <p:cNvSpPr/>
          <p:nvPr/>
        </p:nvSpPr>
        <p:spPr>
          <a:xfrm>
            <a:off x="4690950" y="2835379"/>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0" name="円/楕円 29"/>
          <p:cNvSpPr/>
          <p:nvPr/>
        </p:nvSpPr>
        <p:spPr>
          <a:xfrm>
            <a:off x="4532044" y="3044454"/>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1" name="円/楕円 30"/>
          <p:cNvSpPr/>
          <p:nvPr/>
        </p:nvSpPr>
        <p:spPr>
          <a:xfrm>
            <a:off x="5591406" y="494017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2" name="円/楕円 31"/>
          <p:cNvSpPr/>
          <p:nvPr/>
        </p:nvSpPr>
        <p:spPr>
          <a:xfrm>
            <a:off x="3882482" y="505447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3" name="円/楕円 32"/>
          <p:cNvSpPr/>
          <p:nvPr/>
        </p:nvSpPr>
        <p:spPr>
          <a:xfrm>
            <a:off x="3996782" y="4733875"/>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4" name="円/楕円 33"/>
          <p:cNvSpPr/>
          <p:nvPr/>
        </p:nvSpPr>
        <p:spPr>
          <a:xfrm>
            <a:off x="4111082" y="371075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5" name="円/楕円 34"/>
          <p:cNvSpPr/>
          <p:nvPr/>
        </p:nvSpPr>
        <p:spPr>
          <a:xfrm>
            <a:off x="4743912" y="382505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6" name="円/楕円 35"/>
          <p:cNvSpPr/>
          <p:nvPr/>
        </p:nvSpPr>
        <p:spPr>
          <a:xfrm>
            <a:off x="5376743" y="3554637"/>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37" name="図形グループ 36"/>
          <p:cNvGrpSpPr/>
          <p:nvPr/>
        </p:nvGrpSpPr>
        <p:grpSpPr>
          <a:xfrm>
            <a:off x="1605846" y="1971637"/>
            <a:ext cx="4793602" cy="897187"/>
            <a:chOff x="101169" y="1271239"/>
            <a:chExt cx="6391470" cy="1366265"/>
          </a:xfrm>
        </p:grpSpPr>
        <p:sp>
          <p:nvSpPr>
            <p:cNvPr id="38" name="角丸四角形 37"/>
            <p:cNvSpPr/>
            <p:nvPr/>
          </p:nvSpPr>
          <p:spPr>
            <a:xfrm>
              <a:off x="2130405" y="1271239"/>
              <a:ext cx="4362234" cy="1366265"/>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9" name="テキスト ボックス 38"/>
            <p:cNvSpPr txBox="1"/>
            <p:nvPr/>
          </p:nvSpPr>
          <p:spPr>
            <a:xfrm>
              <a:off x="101169" y="1650659"/>
              <a:ext cx="2138363" cy="56243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都市・男性</a:t>
              </a:r>
            </a:p>
          </p:txBody>
        </p:sp>
      </p:grpSp>
      <p:grpSp>
        <p:nvGrpSpPr>
          <p:cNvPr id="40" name="図形グループ 39"/>
          <p:cNvGrpSpPr/>
          <p:nvPr/>
        </p:nvGrpSpPr>
        <p:grpSpPr>
          <a:xfrm>
            <a:off x="1710151" y="2871846"/>
            <a:ext cx="4735111" cy="584495"/>
            <a:chOff x="197805" y="2665420"/>
            <a:chExt cx="6313480" cy="779325"/>
          </a:xfrm>
        </p:grpSpPr>
        <p:sp>
          <p:nvSpPr>
            <p:cNvPr id="41" name="角丸四角形 40"/>
            <p:cNvSpPr/>
            <p:nvPr/>
          </p:nvSpPr>
          <p:spPr>
            <a:xfrm>
              <a:off x="2107385" y="2665420"/>
              <a:ext cx="4403900" cy="779325"/>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テキスト ボックス 41"/>
            <p:cNvSpPr txBox="1"/>
            <p:nvPr/>
          </p:nvSpPr>
          <p:spPr>
            <a:xfrm>
              <a:off x="197805" y="2735921"/>
              <a:ext cx="1817930" cy="49244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都市・女性</a:t>
              </a:r>
              <a:endParaRPr lang="en-US" altLang="ja-JP" sz="1800" b="1" dirty="0">
                <a:latin typeface="メイリオ" panose="020B0604030504040204" pitchFamily="50" charset="-128"/>
                <a:ea typeface="メイリオ" panose="020B0604030504040204" pitchFamily="50" charset="-128"/>
              </a:endParaRPr>
            </a:p>
          </p:txBody>
        </p:sp>
      </p:grpSp>
      <p:grpSp>
        <p:nvGrpSpPr>
          <p:cNvPr id="43" name="図形グループ 42"/>
          <p:cNvGrpSpPr/>
          <p:nvPr/>
        </p:nvGrpSpPr>
        <p:grpSpPr>
          <a:xfrm>
            <a:off x="1586875" y="3479355"/>
            <a:ext cx="4873881" cy="1087254"/>
            <a:chOff x="83828" y="3496138"/>
            <a:chExt cx="6498509" cy="1449671"/>
          </a:xfrm>
        </p:grpSpPr>
        <p:sp>
          <p:nvSpPr>
            <p:cNvPr id="44" name="角丸四角形 43"/>
            <p:cNvSpPr/>
            <p:nvPr/>
          </p:nvSpPr>
          <p:spPr>
            <a:xfrm>
              <a:off x="2118731" y="3496138"/>
              <a:ext cx="4463606" cy="1449671"/>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テキスト ボックス 44"/>
            <p:cNvSpPr txBox="1"/>
            <p:nvPr/>
          </p:nvSpPr>
          <p:spPr>
            <a:xfrm>
              <a:off x="83828" y="3905030"/>
              <a:ext cx="2138363" cy="492442"/>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農村・男性</a:t>
              </a:r>
            </a:p>
          </p:txBody>
        </p:sp>
      </p:grpSp>
      <p:sp>
        <p:nvSpPr>
          <p:cNvPr id="49" name="円/楕円 48"/>
          <p:cNvSpPr/>
          <p:nvPr/>
        </p:nvSpPr>
        <p:spPr>
          <a:xfrm>
            <a:off x="4646342" y="565106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082998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latin typeface="メイリオ" charset="-128"/>
              </a:rPr>
              <a:t>アメリカ世論研究所</a:t>
            </a:r>
            <a:r>
              <a:rPr lang="ja-JP" altLang="en-US" b="1" dirty="0"/>
              <a:t>の抽出方法</a:t>
            </a:r>
            <a:endParaRPr kumimoji="1" lang="ja-JP" altLang="en-US" dirty="0"/>
          </a:p>
        </p:txBody>
      </p:sp>
      <p:sp>
        <p:nvSpPr>
          <p:cNvPr id="7" name="円/楕円 6"/>
          <p:cNvSpPr/>
          <p:nvPr/>
        </p:nvSpPr>
        <p:spPr>
          <a:xfrm>
            <a:off x="3127774" y="1960004"/>
            <a:ext cx="3230282" cy="400729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円/楕円 7"/>
          <p:cNvSpPr/>
          <p:nvPr/>
        </p:nvSpPr>
        <p:spPr>
          <a:xfrm>
            <a:off x="4250478" y="24116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9" name="円/楕円 8"/>
          <p:cNvSpPr/>
          <p:nvPr/>
        </p:nvSpPr>
        <p:spPr>
          <a:xfrm>
            <a:off x="4532044" y="3479355"/>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円/楕円 9"/>
          <p:cNvSpPr/>
          <p:nvPr/>
        </p:nvSpPr>
        <p:spPr>
          <a:xfrm>
            <a:off x="5134208" y="255938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円/楕円 10"/>
          <p:cNvSpPr/>
          <p:nvPr/>
        </p:nvSpPr>
        <p:spPr>
          <a:xfrm>
            <a:off x="4532044" y="48342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円/楕円 11"/>
          <p:cNvSpPr/>
          <p:nvPr/>
        </p:nvSpPr>
        <p:spPr>
          <a:xfrm>
            <a:off x="3896426" y="255938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円/楕円 12"/>
          <p:cNvSpPr/>
          <p:nvPr/>
        </p:nvSpPr>
        <p:spPr>
          <a:xfrm>
            <a:off x="4532044" y="5419674"/>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円/楕円 13"/>
          <p:cNvSpPr/>
          <p:nvPr/>
        </p:nvSpPr>
        <p:spPr>
          <a:xfrm>
            <a:off x="4980877" y="49485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円/楕円 14"/>
          <p:cNvSpPr/>
          <p:nvPr/>
        </p:nvSpPr>
        <p:spPr>
          <a:xfrm>
            <a:off x="4646344" y="4229277"/>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 name="円/楕円 15"/>
          <p:cNvSpPr/>
          <p:nvPr/>
        </p:nvSpPr>
        <p:spPr>
          <a:xfrm>
            <a:off x="3790489" y="4343577"/>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7" name="円/楕円 16"/>
          <p:cNvSpPr/>
          <p:nvPr/>
        </p:nvSpPr>
        <p:spPr>
          <a:xfrm>
            <a:off x="3904789" y="40062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円/楕円 17"/>
          <p:cNvSpPr/>
          <p:nvPr/>
        </p:nvSpPr>
        <p:spPr>
          <a:xfrm>
            <a:off x="4236533" y="41205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円/楕円 18"/>
          <p:cNvSpPr/>
          <p:nvPr/>
        </p:nvSpPr>
        <p:spPr>
          <a:xfrm>
            <a:off x="5672252" y="42348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円/楕円 19"/>
          <p:cNvSpPr/>
          <p:nvPr/>
        </p:nvSpPr>
        <p:spPr>
          <a:xfrm>
            <a:off x="5786552" y="37971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円/楕円 20"/>
          <p:cNvSpPr/>
          <p:nvPr/>
        </p:nvSpPr>
        <p:spPr>
          <a:xfrm>
            <a:off x="5014331" y="39114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円/楕円 21"/>
          <p:cNvSpPr/>
          <p:nvPr/>
        </p:nvSpPr>
        <p:spPr>
          <a:xfrm>
            <a:off x="3416922" y="3652212"/>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円/楕円 22"/>
          <p:cNvSpPr/>
          <p:nvPr/>
        </p:nvSpPr>
        <p:spPr>
          <a:xfrm>
            <a:off x="4532044" y="230848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4" name="円/楕円 23"/>
          <p:cNvSpPr/>
          <p:nvPr/>
        </p:nvSpPr>
        <p:spPr>
          <a:xfrm>
            <a:off x="4913972" y="2339151"/>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5" name="円/楕円 24"/>
          <p:cNvSpPr/>
          <p:nvPr/>
        </p:nvSpPr>
        <p:spPr>
          <a:xfrm>
            <a:off x="5028272" y="3055614"/>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6" name="円/楕円 25"/>
          <p:cNvSpPr/>
          <p:nvPr/>
        </p:nvSpPr>
        <p:spPr>
          <a:xfrm>
            <a:off x="3837880" y="3052828"/>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円/楕円 26"/>
          <p:cNvSpPr/>
          <p:nvPr/>
        </p:nvSpPr>
        <p:spPr>
          <a:xfrm>
            <a:off x="4403798" y="2615150"/>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8" name="円/楕円 27"/>
          <p:cNvSpPr/>
          <p:nvPr/>
        </p:nvSpPr>
        <p:spPr>
          <a:xfrm>
            <a:off x="5477106" y="3002648"/>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9" name="円/楕円 28"/>
          <p:cNvSpPr/>
          <p:nvPr/>
        </p:nvSpPr>
        <p:spPr>
          <a:xfrm>
            <a:off x="4690950" y="2835379"/>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0" name="円/楕円 29"/>
          <p:cNvSpPr/>
          <p:nvPr/>
        </p:nvSpPr>
        <p:spPr>
          <a:xfrm>
            <a:off x="4532044" y="3044454"/>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1" name="円/楕円 30"/>
          <p:cNvSpPr/>
          <p:nvPr/>
        </p:nvSpPr>
        <p:spPr>
          <a:xfrm>
            <a:off x="5591406" y="494017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2" name="円/楕円 31"/>
          <p:cNvSpPr/>
          <p:nvPr/>
        </p:nvSpPr>
        <p:spPr>
          <a:xfrm>
            <a:off x="3882482" y="505447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3" name="円/楕円 32"/>
          <p:cNvSpPr/>
          <p:nvPr/>
        </p:nvSpPr>
        <p:spPr>
          <a:xfrm>
            <a:off x="3996782" y="4733875"/>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4" name="円/楕円 33"/>
          <p:cNvSpPr/>
          <p:nvPr/>
        </p:nvSpPr>
        <p:spPr>
          <a:xfrm>
            <a:off x="4111082" y="371075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5" name="円/楕円 34"/>
          <p:cNvSpPr/>
          <p:nvPr/>
        </p:nvSpPr>
        <p:spPr>
          <a:xfrm>
            <a:off x="4743912" y="382505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6" name="円/楕円 35"/>
          <p:cNvSpPr/>
          <p:nvPr/>
        </p:nvSpPr>
        <p:spPr>
          <a:xfrm>
            <a:off x="5376743" y="3554637"/>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37" name="図形グループ 36"/>
          <p:cNvGrpSpPr/>
          <p:nvPr/>
        </p:nvGrpSpPr>
        <p:grpSpPr>
          <a:xfrm>
            <a:off x="1605846" y="1971637"/>
            <a:ext cx="4793602" cy="897187"/>
            <a:chOff x="101169" y="1271239"/>
            <a:chExt cx="6391470" cy="1366265"/>
          </a:xfrm>
        </p:grpSpPr>
        <p:sp>
          <p:nvSpPr>
            <p:cNvPr id="38" name="角丸四角形 37"/>
            <p:cNvSpPr/>
            <p:nvPr/>
          </p:nvSpPr>
          <p:spPr>
            <a:xfrm>
              <a:off x="2130405" y="1271239"/>
              <a:ext cx="4362234" cy="1366265"/>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9" name="テキスト ボックス 38"/>
            <p:cNvSpPr txBox="1"/>
            <p:nvPr/>
          </p:nvSpPr>
          <p:spPr>
            <a:xfrm>
              <a:off x="101169" y="1650659"/>
              <a:ext cx="2138363" cy="56243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都市・男性</a:t>
              </a:r>
            </a:p>
          </p:txBody>
        </p:sp>
      </p:grpSp>
      <p:grpSp>
        <p:nvGrpSpPr>
          <p:cNvPr id="40" name="図形グループ 39"/>
          <p:cNvGrpSpPr/>
          <p:nvPr/>
        </p:nvGrpSpPr>
        <p:grpSpPr>
          <a:xfrm>
            <a:off x="1710151" y="2871846"/>
            <a:ext cx="4735111" cy="584495"/>
            <a:chOff x="197805" y="2665420"/>
            <a:chExt cx="6313480" cy="779325"/>
          </a:xfrm>
        </p:grpSpPr>
        <p:sp>
          <p:nvSpPr>
            <p:cNvPr id="41" name="角丸四角形 40"/>
            <p:cNvSpPr/>
            <p:nvPr/>
          </p:nvSpPr>
          <p:spPr>
            <a:xfrm>
              <a:off x="2107385" y="2665420"/>
              <a:ext cx="4403900" cy="779325"/>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テキスト ボックス 41"/>
            <p:cNvSpPr txBox="1"/>
            <p:nvPr/>
          </p:nvSpPr>
          <p:spPr>
            <a:xfrm>
              <a:off x="197805" y="2735921"/>
              <a:ext cx="1817930" cy="49244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都市・女性</a:t>
              </a:r>
              <a:endParaRPr lang="en-US" altLang="ja-JP" sz="1800" b="1" dirty="0">
                <a:latin typeface="メイリオ" panose="020B0604030504040204" pitchFamily="50" charset="-128"/>
                <a:ea typeface="メイリオ" panose="020B0604030504040204" pitchFamily="50" charset="-128"/>
              </a:endParaRPr>
            </a:p>
          </p:txBody>
        </p:sp>
      </p:grpSp>
      <p:grpSp>
        <p:nvGrpSpPr>
          <p:cNvPr id="43" name="図形グループ 42"/>
          <p:cNvGrpSpPr/>
          <p:nvPr/>
        </p:nvGrpSpPr>
        <p:grpSpPr>
          <a:xfrm>
            <a:off x="1586875" y="3479355"/>
            <a:ext cx="4873881" cy="1087254"/>
            <a:chOff x="83828" y="3496138"/>
            <a:chExt cx="6498509" cy="1449671"/>
          </a:xfrm>
        </p:grpSpPr>
        <p:sp>
          <p:nvSpPr>
            <p:cNvPr id="44" name="角丸四角形 43"/>
            <p:cNvSpPr/>
            <p:nvPr/>
          </p:nvSpPr>
          <p:spPr>
            <a:xfrm>
              <a:off x="2118731" y="3496138"/>
              <a:ext cx="4463606" cy="1449671"/>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テキスト ボックス 44"/>
            <p:cNvSpPr txBox="1"/>
            <p:nvPr/>
          </p:nvSpPr>
          <p:spPr>
            <a:xfrm>
              <a:off x="83828" y="3905030"/>
              <a:ext cx="2138363" cy="492442"/>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農村・男性</a:t>
              </a:r>
            </a:p>
          </p:txBody>
        </p:sp>
      </p:grpSp>
      <p:grpSp>
        <p:nvGrpSpPr>
          <p:cNvPr id="46" name="図形グループ 45"/>
          <p:cNvGrpSpPr/>
          <p:nvPr/>
        </p:nvGrpSpPr>
        <p:grpSpPr>
          <a:xfrm>
            <a:off x="1674019" y="4572179"/>
            <a:ext cx="4799512" cy="552661"/>
            <a:chOff x="93874" y="2525663"/>
            <a:chExt cx="6399348" cy="736879"/>
          </a:xfrm>
        </p:grpSpPr>
        <p:sp>
          <p:nvSpPr>
            <p:cNvPr id="47" name="角丸四角形 46"/>
            <p:cNvSpPr/>
            <p:nvPr/>
          </p:nvSpPr>
          <p:spPr>
            <a:xfrm>
              <a:off x="1995548" y="2525663"/>
              <a:ext cx="4497674" cy="689277"/>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8" name="テキスト ボックス 47"/>
            <p:cNvSpPr txBox="1"/>
            <p:nvPr/>
          </p:nvSpPr>
          <p:spPr>
            <a:xfrm>
              <a:off x="93874" y="2770101"/>
              <a:ext cx="1817930" cy="49244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農村・女性</a:t>
              </a:r>
              <a:endParaRPr lang="en-US" altLang="ja-JP" sz="1800" b="1" dirty="0">
                <a:latin typeface="メイリオ" panose="020B0604030504040204" pitchFamily="50" charset="-128"/>
                <a:ea typeface="メイリオ" panose="020B0604030504040204" pitchFamily="50" charset="-128"/>
              </a:endParaRPr>
            </a:p>
          </p:txBody>
        </p:sp>
      </p:grpSp>
      <p:sp>
        <p:nvSpPr>
          <p:cNvPr id="49" name="円/楕円 48"/>
          <p:cNvSpPr/>
          <p:nvPr/>
        </p:nvSpPr>
        <p:spPr>
          <a:xfrm>
            <a:off x="4646342" y="565106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270853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latin typeface="メイリオ" charset="-128"/>
              </a:rPr>
              <a:t>アメリカ世論研究所</a:t>
            </a:r>
            <a:r>
              <a:rPr lang="ja-JP" altLang="en-US" b="1" dirty="0"/>
              <a:t>の抽出方法</a:t>
            </a:r>
            <a:endParaRPr kumimoji="1" lang="ja-JP" altLang="en-US" dirty="0"/>
          </a:p>
        </p:txBody>
      </p:sp>
      <p:sp>
        <p:nvSpPr>
          <p:cNvPr id="7" name="円/楕円 6"/>
          <p:cNvSpPr/>
          <p:nvPr/>
        </p:nvSpPr>
        <p:spPr>
          <a:xfrm>
            <a:off x="3127774" y="1960004"/>
            <a:ext cx="3230282" cy="400729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円/楕円 7"/>
          <p:cNvSpPr/>
          <p:nvPr/>
        </p:nvSpPr>
        <p:spPr>
          <a:xfrm>
            <a:off x="4250478" y="24116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9" name="円/楕円 8"/>
          <p:cNvSpPr/>
          <p:nvPr/>
        </p:nvSpPr>
        <p:spPr>
          <a:xfrm>
            <a:off x="4532044" y="3479355"/>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円/楕円 9"/>
          <p:cNvSpPr/>
          <p:nvPr/>
        </p:nvSpPr>
        <p:spPr>
          <a:xfrm>
            <a:off x="5134208" y="255938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円/楕円 10"/>
          <p:cNvSpPr/>
          <p:nvPr/>
        </p:nvSpPr>
        <p:spPr>
          <a:xfrm>
            <a:off x="4532044" y="48342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円/楕円 11"/>
          <p:cNvSpPr/>
          <p:nvPr/>
        </p:nvSpPr>
        <p:spPr>
          <a:xfrm>
            <a:off x="3896426" y="255938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円/楕円 12"/>
          <p:cNvSpPr/>
          <p:nvPr/>
        </p:nvSpPr>
        <p:spPr>
          <a:xfrm>
            <a:off x="4532044" y="5419674"/>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円/楕円 13"/>
          <p:cNvSpPr/>
          <p:nvPr/>
        </p:nvSpPr>
        <p:spPr>
          <a:xfrm>
            <a:off x="4980877" y="49485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円/楕円 14"/>
          <p:cNvSpPr/>
          <p:nvPr/>
        </p:nvSpPr>
        <p:spPr>
          <a:xfrm>
            <a:off x="4646344" y="4229277"/>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 name="円/楕円 15"/>
          <p:cNvSpPr/>
          <p:nvPr/>
        </p:nvSpPr>
        <p:spPr>
          <a:xfrm>
            <a:off x="3790489" y="4343577"/>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7" name="円/楕円 16"/>
          <p:cNvSpPr/>
          <p:nvPr/>
        </p:nvSpPr>
        <p:spPr>
          <a:xfrm>
            <a:off x="3904789" y="40062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円/楕円 17"/>
          <p:cNvSpPr/>
          <p:nvPr/>
        </p:nvSpPr>
        <p:spPr>
          <a:xfrm>
            <a:off x="4236533" y="41205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円/楕円 18"/>
          <p:cNvSpPr/>
          <p:nvPr/>
        </p:nvSpPr>
        <p:spPr>
          <a:xfrm>
            <a:off x="5672252" y="42348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円/楕円 19"/>
          <p:cNvSpPr/>
          <p:nvPr/>
        </p:nvSpPr>
        <p:spPr>
          <a:xfrm>
            <a:off x="5786552" y="37971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円/楕円 20"/>
          <p:cNvSpPr/>
          <p:nvPr/>
        </p:nvSpPr>
        <p:spPr>
          <a:xfrm>
            <a:off x="5014331" y="39114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円/楕円 21"/>
          <p:cNvSpPr/>
          <p:nvPr/>
        </p:nvSpPr>
        <p:spPr>
          <a:xfrm>
            <a:off x="3416922" y="3652212"/>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円/楕円 22"/>
          <p:cNvSpPr/>
          <p:nvPr/>
        </p:nvSpPr>
        <p:spPr>
          <a:xfrm>
            <a:off x="4532044" y="230848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4" name="円/楕円 23"/>
          <p:cNvSpPr/>
          <p:nvPr/>
        </p:nvSpPr>
        <p:spPr>
          <a:xfrm>
            <a:off x="4913972" y="2339151"/>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5" name="円/楕円 24"/>
          <p:cNvSpPr/>
          <p:nvPr/>
        </p:nvSpPr>
        <p:spPr>
          <a:xfrm>
            <a:off x="5028272" y="3055614"/>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6" name="円/楕円 25"/>
          <p:cNvSpPr/>
          <p:nvPr/>
        </p:nvSpPr>
        <p:spPr>
          <a:xfrm>
            <a:off x="3837880" y="3052828"/>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円/楕円 26"/>
          <p:cNvSpPr/>
          <p:nvPr/>
        </p:nvSpPr>
        <p:spPr>
          <a:xfrm>
            <a:off x="4403798" y="2615150"/>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8" name="円/楕円 27"/>
          <p:cNvSpPr/>
          <p:nvPr/>
        </p:nvSpPr>
        <p:spPr>
          <a:xfrm>
            <a:off x="5477106" y="3002648"/>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9" name="円/楕円 28"/>
          <p:cNvSpPr/>
          <p:nvPr/>
        </p:nvSpPr>
        <p:spPr>
          <a:xfrm>
            <a:off x="4690950" y="2835379"/>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0" name="円/楕円 29"/>
          <p:cNvSpPr/>
          <p:nvPr/>
        </p:nvSpPr>
        <p:spPr>
          <a:xfrm>
            <a:off x="4532044" y="3044454"/>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1" name="円/楕円 30"/>
          <p:cNvSpPr/>
          <p:nvPr/>
        </p:nvSpPr>
        <p:spPr>
          <a:xfrm>
            <a:off x="5591406" y="494017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2" name="円/楕円 31"/>
          <p:cNvSpPr/>
          <p:nvPr/>
        </p:nvSpPr>
        <p:spPr>
          <a:xfrm>
            <a:off x="3882482" y="505447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3" name="円/楕円 32"/>
          <p:cNvSpPr/>
          <p:nvPr/>
        </p:nvSpPr>
        <p:spPr>
          <a:xfrm>
            <a:off x="3996782" y="4733875"/>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4" name="円/楕円 33"/>
          <p:cNvSpPr/>
          <p:nvPr/>
        </p:nvSpPr>
        <p:spPr>
          <a:xfrm>
            <a:off x="4111082" y="371075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5" name="円/楕円 34"/>
          <p:cNvSpPr/>
          <p:nvPr/>
        </p:nvSpPr>
        <p:spPr>
          <a:xfrm>
            <a:off x="4743912" y="382505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6" name="円/楕円 35"/>
          <p:cNvSpPr/>
          <p:nvPr/>
        </p:nvSpPr>
        <p:spPr>
          <a:xfrm>
            <a:off x="5376743" y="3554637"/>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37" name="図形グループ 36"/>
          <p:cNvGrpSpPr/>
          <p:nvPr/>
        </p:nvGrpSpPr>
        <p:grpSpPr>
          <a:xfrm>
            <a:off x="1605846" y="1971637"/>
            <a:ext cx="4793602" cy="897187"/>
            <a:chOff x="101169" y="1271239"/>
            <a:chExt cx="6391470" cy="1366265"/>
          </a:xfrm>
        </p:grpSpPr>
        <p:sp>
          <p:nvSpPr>
            <p:cNvPr id="38" name="角丸四角形 37"/>
            <p:cNvSpPr/>
            <p:nvPr/>
          </p:nvSpPr>
          <p:spPr>
            <a:xfrm>
              <a:off x="2130405" y="1271239"/>
              <a:ext cx="4362234" cy="1366265"/>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9" name="テキスト ボックス 38"/>
            <p:cNvSpPr txBox="1"/>
            <p:nvPr/>
          </p:nvSpPr>
          <p:spPr>
            <a:xfrm>
              <a:off x="101169" y="1650659"/>
              <a:ext cx="2138363" cy="56243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都市・男性</a:t>
              </a:r>
            </a:p>
          </p:txBody>
        </p:sp>
      </p:grpSp>
      <p:grpSp>
        <p:nvGrpSpPr>
          <p:cNvPr id="40" name="図形グループ 39"/>
          <p:cNvGrpSpPr/>
          <p:nvPr/>
        </p:nvGrpSpPr>
        <p:grpSpPr>
          <a:xfrm>
            <a:off x="1710151" y="2871846"/>
            <a:ext cx="4735111" cy="584495"/>
            <a:chOff x="197805" y="2665420"/>
            <a:chExt cx="6313480" cy="779325"/>
          </a:xfrm>
        </p:grpSpPr>
        <p:sp>
          <p:nvSpPr>
            <p:cNvPr id="41" name="角丸四角形 40"/>
            <p:cNvSpPr/>
            <p:nvPr/>
          </p:nvSpPr>
          <p:spPr>
            <a:xfrm>
              <a:off x="2107385" y="2665420"/>
              <a:ext cx="4403900" cy="779325"/>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テキスト ボックス 41"/>
            <p:cNvSpPr txBox="1"/>
            <p:nvPr/>
          </p:nvSpPr>
          <p:spPr>
            <a:xfrm>
              <a:off x="197805" y="2735921"/>
              <a:ext cx="1817930" cy="49244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都市・女性</a:t>
              </a:r>
              <a:endParaRPr lang="en-US" altLang="ja-JP" sz="1800" b="1" dirty="0">
                <a:latin typeface="メイリオ" panose="020B0604030504040204" pitchFamily="50" charset="-128"/>
                <a:ea typeface="メイリオ" panose="020B0604030504040204" pitchFamily="50" charset="-128"/>
              </a:endParaRPr>
            </a:p>
          </p:txBody>
        </p:sp>
      </p:grpSp>
      <p:grpSp>
        <p:nvGrpSpPr>
          <p:cNvPr id="43" name="図形グループ 42"/>
          <p:cNvGrpSpPr/>
          <p:nvPr/>
        </p:nvGrpSpPr>
        <p:grpSpPr>
          <a:xfrm>
            <a:off x="1586875" y="3479355"/>
            <a:ext cx="4873881" cy="1087254"/>
            <a:chOff x="83828" y="3496138"/>
            <a:chExt cx="6498509" cy="1449671"/>
          </a:xfrm>
        </p:grpSpPr>
        <p:sp>
          <p:nvSpPr>
            <p:cNvPr id="44" name="角丸四角形 43"/>
            <p:cNvSpPr/>
            <p:nvPr/>
          </p:nvSpPr>
          <p:spPr>
            <a:xfrm>
              <a:off x="2118731" y="3496138"/>
              <a:ext cx="4463606" cy="1449671"/>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テキスト ボックス 44"/>
            <p:cNvSpPr txBox="1"/>
            <p:nvPr/>
          </p:nvSpPr>
          <p:spPr>
            <a:xfrm>
              <a:off x="83828" y="3905030"/>
              <a:ext cx="2138363" cy="492442"/>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農村・男性</a:t>
              </a:r>
            </a:p>
          </p:txBody>
        </p:sp>
      </p:grpSp>
      <p:grpSp>
        <p:nvGrpSpPr>
          <p:cNvPr id="46" name="図形グループ 45"/>
          <p:cNvGrpSpPr/>
          <p:nvPr/>
        </p:nvGrpSpPr>
        <p:grpSpPr>
          <a:xfrm>
            <a:off x="1674019" y="4572179"/>
            <a:ext cx="4799512" cy="552661"/>
            <a:chOff x="93874" y="2525663"/>
            <a:chExt cx="6399348" cy="736879"/>
          </a:xfrm>
        </p:grpSpPr>
        <p:sp>
          <p:nvSpPr>
            <p:cNvPr id="47" name="角丸四角形 46"/>
            <p:cNvSpPr/>
            <p:nvPr/>
          </p:nvSpPr>
          <p:spPr>
            <a:xfrm>
              <a:off x="1995548" y="2525663"/>
              <a:ext cx="4497674" cy="689277"/>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8" name="テキスト ボックス 47"/>
            <p:cNvSpPr txBox="1"/>
            <p:nvPr/>
          </p:nvSpPr>
          <p:spPr>
            <a:xfrm>
              <a:off x="93874" y="2770101"/>
              <a:ext cx="1817930" cy="49244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農村・女性</a:t>
              </a:r>
              <a:endParaRPr lang="en-US" altLang="ja-JP" sz="1800" b="1" dirty="0">
                <a:latin typeface="メイリオ" panose="020B0604030504040204" pitchFamily="50" charset="-128"/>
                <a:ea typeface="メイリオ" panose="020B0604030504040204" pitchFamily="50" charset="-128"/>
              </a:endParaRPr>
            </a:p>
          </p:txBody>
        </p:sp>
      </p:grpSp>
      <p:sp>
        <p:nvSpPr>
          <p:cNvPr id="49" name="円/楕円 48"/>
          <p:cNvSpPr/>
          <p:nvPr/>
        </p:nvSpPr>
        <p:spPr>
          <a:xfrm>
            <a:off x="4646342" y="565106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2" name="角丸四角形 51"/>
          <p:cNvSpPr/>
          <p:nvPr/>
        </p:nvSpPr>
        <p:spPr>
          <a:xfrm>
            <a:off x="3073599" y="5121624"/>
            <a:ext cx="3399933" cy="762284"/>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1" name="テキスト ボックス 80">
            <a:extLst>
              <a:ext uri="{FF2B5EF4-FFF2-40B4-BE49-F238E27FC236}">
                <a16:creationId xmlns:a16="http://schemas.microsoft.com/office/drawing/2014/main" id="{31EFAAFD-5C2B-4FC0-BEA8-445357204D78}"/>
              </a:ext>
            </a:extLst>
          </p:cNvPr>
          <p:cNvSpPr txBox="1"/>
          <p:nvPr/>
        </p:nvSpPr>
        <p:spPr>
          <a:xfrm rot="5400000">
            <a:off x="1645899" y="5353991"/>
            <a:ext cx="1363448" cy="369332"/>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a:t>
            </a:r>
            <a:endParaRPr lang="en-US" altLang="ja-JP" sz="18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00731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latin typeface="メイリオ" charset="-128"/>
              </a:rPr>
              <a:t>アメリカ世論研究所</a:t>
            </a:r>
            <a:r>
              <a:rPr lang="ja-JP" altLang="en-US" b="1" dirty="0"/>
              <a:t>の抽出方法</a:t>
            </a:r>
            <a:endParaRPr kumimoji="1" lang="ja-JP" altLang="en-US" dirty="0"/>
          </a:p>
        </p:txBody>
      </p:sp>
      <p:sp>
        <p:nvSpPr>
          <p:cNvPr id="7" name="円/楕円 6"/>
          <p:cNvSpPr/>
          <p:nvPr/>
        </p:nvSpPr>
        <p:spPr>
          <a:xfrm>
            <a:off x="3127774" y="1960004"/>
            <a:ext cx="3230282" cy="400729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円/楕円 7"/>
          <p:cNvSpPr/>
          <p:nvPr/>
        </p:nvSpPr>
        <p:spPr>
          <a:xfrm>
            <a:off x="4250478" y="24116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9" name="円/楕円 8"/>
          <p:cNvSpPr/>
          <p:nvPr/>
        </p:nvSpPr>
        <p:spPr>
          <a:xfrm>
            <a:off x="4532044" y="3479355"/>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円/楕円 9"/>
          <p:cNvSpPr/>
          <p:nvPr/>
        </p:nvSpPr>
        <p:spPr>
          <a:xfrm>
            <a:off x="5134208" y="255938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円/楕円 10"/>
          <p:cNvSpPr/>
          <p:nvPr/>
        </p:nvSpPr>
        <p:spPr>
          <a:xfrm>
            <a:off x="4532044" y="48342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円/楕円 11"/>
          <p:cNvSpPr/>
          <p:nvPr/>
        </p:nvSpPr>
        <p:spPr>
          <a:xfrm>
            <a:off x="3896426" y="255938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円/楕円 12"/>
          <p:cNvSpPr/>
          <p:nvPr/>
        </p:nvSpPr>
        <p:spPr>
          <a:xfrm>
            <a:off x="4532044" y="5419674"/>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円/楕円 13"/>
          <p:cNvSpPr/>
          <p:nvPr/>
        </p:nvSpPr>
        <p:spPr>
          <a:xfrm>
            <a:off x="4980877" y="49485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円/楕円 14"/>
          <p:cNvSpPr/>
          <p:nvPr/>
        </p:nvSpPr>
        <p:spPr>
          <a:xfrm>
            <a:off x="4646344" y="4229277"/>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 name="円/楕円 15"/>
          <p:cNvSpPr/>
          <p:nvPr/>
        </p:nvSpPr>
        <p:spPr>
          <a:xfrm>
            <a:off x="3790489" y="4343577"/>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7" name="円/楕円 16"/>
          <p:cNvSpPr/>
          <p:nvPr/>
        </p:nvSpPr>
        <p:spPr>
          <a:xfrm>
            <a:off x="3904789" y="40062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円/楕円 17"/>
          <p:cNvSpPr/>
          <p:nvPr/>
        </p:nvSpPr>
        <p:spPr>
          <a:xfrm>
            <a:off x="4236533" y="41205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円/楕円 18"/>
          <p:cNvSpPr/>
          <p:nvPr/>
        </p:nvSpPr>
        <p:spPr>
          <a:xfrm>
            <a:off x="5672252" y="42348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円/楕円 19"/>
          <p:cNvSpPr/>
          <p:nvPr/>
        </p:nvSpPr>
        <p:spPr>
          <a:xfrm>
            <a:off x="5786552" y="37971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円/楕円 20"/>
          <p:cNvSpPr/>
          <p:nvPr/>
        </p:nvSpPr>
        <p:spPr>
          <a:xfrm>
            <a:off x="5014331" y="39114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円/楕円 21"/>
          <p:cNvSpPr/>
          <p:nvPr/>
        </p:nvSpPr>
        <p:spPr>
          <a:xfrm>
            <a:off x="3416922" y="3652212"/>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円/楕円 22"/>
          <p:cNvSpPr/>
          <p:nvPr/>
        </p:nvSpPr>
        <p:spPr>
          <a:xfrm>
            <a:off x="4532044" y="230848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4" name="円/楕円 23"/>
          <p:cNvSpPr/>
          <p:nvPr/>
        </p:nvSpPr>
        <p:spPr>
          <a:xfrm>
            <a:off x="4913972" y="2339151"/>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5" name="円/楕円 24"/>
          <p:cNvSpPr/>
          <p:nvPr/>
        </p:nvSpPr>
        <p:spPr>
          <a:xfrm>
            <a:off x="5028272" y="3055614"/>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6" name="円/楕円 25"/>
          <p:cNvSpPr/>
          <p:nvPr/>
        </p:nvSpPr>
        <p:spPr>
          <a:xfrm>
            <a:off x="3837880" y="3052828"/>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円/楕円 26"/>
          <p:cNvSpPr/>
          <p:nvPr/>
        </p:nvSpPr>
        <p:spPr>
          <a:xfrm>
            <a:off x="4403798" y="2615150"/>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8" name="円/楕円 27"/>
          <p:cNvSpPr/>
          <p:nvPr/>
        </p:nvSpPr>
        <p:spPr>
          <a:xfrm>
            <a:off x="5477106" y="3002648"/>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9" name="円/楕円 28"/>
          <p:cNvSpPr/>
          <p:nvPr/>
        </p:nvSpPr>
        <p:spPr>
          <a:xfrm>
            <a:off x="4690950" y="2835379"/>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0" name="円/楕円 29"/>
          <p:cNvSpPr/>
          <p:nvPr/>
        </p:nvSpPr>
        <p:spPr>
          <a:xfrm>
            <a:off x="4532044" y="3044454"/>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1" name="円/楕円 30"/>
          <p:cNvSpPr/>
          <p:nvPr/>
        </p:nvSpPr>
        <p:spPr>
          <a:xfrm>
            <a:off x="5591406" y="494017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2" name="円/楕円 31"/>
          <p:cNvSpPr/>
          <p:nvPr/>
        </p:nvSpPr>
        <p:spPr>
          <a:xfrm>
            <a:off x="3882482" y="505447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3" name="円/楕円 32"/>
          <p:cNvSpPr/>
          <p:nvPr/>
        </p:nvSpPr>
        <p:spPr>
          <a:xfrm>
            <a:off x="3996782" y="4733875"/>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4" name="円/楕円 33"/>
          <p:cNvSpPr/>
          <p:nvPr/>
        </p:nvSpPr>
        <p:spPr>
          <a:xfrm>
            <a:off x="4111082" y="371075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5" name="円/楕円 34"/>
          <p:cNvSpPr/>
          <p:nvPr/>
        </p:nvSpPr>
        <p:spPr>
          <a:xfrm>
            <a:off x="4743912" y="382505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6" name="円/楕円 35"/>
          <p:cNvSpPr/>
          <p:nvPr/>
        </p:nvSpPr>
        <p:spPr>
          <a:xfrm>
            <a:off x="5376743" y="3554637"/>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37" name="図形グループ 36"/>
          <p:cNvGrpSpPr/>
          <p:nvPr/>
        </p:nvGrpSpPr>
        <p:grpSpPr>
          <a:xfrm>
            <a:off x="1605846" y="1971637"/>
            <a:ext cx="4793602" cy="897187"/>
            <a:chOff x="101169" y="1271239"/>
            <a:chExt cx="6391470" cy="1366265"/>
          </a:xfrm>
        </p:grpSpPr>
        <p:sp>
          <p:nvSpPr>
            <p:cNvPr id="38" name="角丸四角形 37"/>
            <p:cNvSpPr/>
            <p:nvPr/>
          </p:nvSpPr>
          <p:spPr>
            <a:xfrm>
              <a:off x="2130405" y="1271239"/>
              <a:ext cx="4362234" cy="1366265"/>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9" name="テキスト ボックス 38"/>
            <p:cNvSpPr txBox="1"/>
            <p:nvPr/>
          </p:nvSpPr>
          <p:spPr>
            <a:xfrm>
              <a:off x="101169" y="1650659"/>
              <a:ext cx="2138363" cy="56243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都市・男性</a:t>
              </a:r>
            </a:p>
          </p:txBody>
        </p:sp>
      </p:grpSp>
      <p:grpSp>
        <p:nvGrpSpPr>
          <p:cNvPr id="40" name="図形グループ 39"/>
          <p:cNvGrpSpPr/>
          <p:nvPr/>
        </p:nvGrpSpPr>
        <p:grpSpPr>
          <a:xfrm>
            <a:off x="1710151" y="2871846"/>
            <a:ext cx="4735111" cy="584495"/>
            <a:chOff x="197805" y="2665420"/>
            <a:chExt cx="6313480" cy="779325"/>
          </a:xfrm>
        </p:grpSpPr>
        <p:sp>
          <p:nvSpPr>
            <p:cNvPr id="41" name="角丸四角形 40"/>
            <p:cNvSpPr/>
            <p:nvPr/>
          </p:nvSpPr>
          <p:spPr>
            <a:xfrm>
              <a:off x="2107385" y="2665420"/>
              <a:ext cx="4403900" cy="779325"/>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テキスト ボックス 41"/>
            <p:cNvSpPr txBox="1"/>
            <p:nvPr/>
          </p:nvSpPr>
          <p:spPr>
            <a:xfrm>
              <a:off x="197805" y="2735921"/>
              <a:ext cx="1817930" cy="49244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都市・女性</a:t>
              </a:r>
              <a:endParaRPr lang="en-US" altLang="ja-JP" sz="1800" b="1" dirty="0">
                <a:latin typeface="メイリオ" panose="020B0604030504040204" pitchFamily="50" charset="-128"/>
                <a:ea typeface="メイリオ" panose="020B0604030504040204" pitchFamily="50" charset="-128"/>
              </a:endParaRPr>
            </a:p>
          </p:txBody>
        </p:sp>
      </p:grpSp>
      <p:grpSp>
        <p:nvGrpSpPr>
          <p:cNvPr id="43" name="図形グループ 42"/>
          <p:cNvGrpSpPr/>
          <p:nvPr/>
        </p:nvGrpSpPr>
        <p:grpSpPr>
          <a:xfrm>
            <a:off x="1586875" y="3479355"/>
            <a:ext cx="4873881" cy="1087254"/>
            <a:chOff x="83828" y="3496138"/>
            <a:chExt cx="6498509" cy="1449671"/>
          </a:xfrm>
        </p:grpSpPr>
        <p:sp>
          <p:nvSpPr>
            <p:cNvPr id="44" name="角丸四角形 43"/>
            <p:cNvSpPr/>
            <p:nvPr/>
          </p:nvSpPr>
          <p:spPr>
            <a:xfrm>
              <a:off x="2118731" y="3496138"/>
              <a:ext cx="4463606" cy="1449671"/>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テキスト ボックス 44"/>
            <p:cNvSpPr txBox="1"/>
            <p:nvPr/>
          </p:nvSpPr>
          <p:spPr>
            <a:xfrm>
              <a:off x="83828" y="3905030"/>
              <a:ext cx="2138363" cy="492442"/>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農村・男性</a:t>
              </a:r>
            </a:p>
          </p:txBody>
        </p:sp>
      </p:grpSp>
      <p:grpSp>
        <p:nvGrpSpPr>
          <p:cNvPr id="46" name="図形グループ 45"/>
          <p:cNvGrpSpPr/>
          <p:nvPr/>
        </p:nvGrpSpPr>
        <p:grpSpPr>
          <a:xfrm>
            <a:off x="1674019" y="4572179"/>
            <a:ext cx="4799512" cy="552661"/>
            <a:chOff x="93874" y="2525663"/>
            <a:chExt cx="6399348" cy="736879"/>
          </a:xfrm>
        </p:grpSpPr>
        <p:sp>
          <p:nvSpPr>
            <p:cNvPr id="47" name="角丸四角形 46"/>
            <p:cNvSpPr/>
            <p:nvPr/>
          </p:nvSpPr>
          <p:spPr>
            <a:xfrm>
              <a:off x="1995548" y="2525663"/>
              <a:ext cx="4497674" cy="689277"/>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8" name="テキスト ボックス 47"/>
            <p:cNvSpPr txBox="1"/>
            <p:nvPr/>
          </p:nvSpPr>
          <p:spPr>
            <a:xfrm>
              <a:off x="93874" y="2770101"/>
              <a:ext cx="1817930" cy="49244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農村・女性</a:t>
              </a:r>
              <a:endParaRPr lang="en-US" altLang="ja-JP" sz="1800" b="1" dirty="0">
                <a:latin typeface="メイリオ" panose="020B0604030504040204" pitchFamily="50" charset="-128"/>
                <a:ea typeface="メイリオ" panose="020B0604030504040204" pitchFamily="50" charset="-128"/>
              </a:endParaRPr>
            </a:p>
          </p:txBody>
        </p:sp>
      </p:grpSp>
      <p:sp>
        <p:nvSpPr>
          <p:cNvPr id="49" name="円/楕円 48"/>
          <p:cNvSpPr/>
          <p:nvPr/>
        </p:nvSpPr>
        <p:spPr>
          <a:xfrm>
            <a:off x="4646342" y="565106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2" name="角丸四角形 51"/>
          <p:cNvSpPr/>
          <p:nvPr/>
        </p:nvSpPr>
        <p:spPr>
          <a:xfrm>
            <a:off x="3073599" y="5121624"/>
            <a:ext cx="3399933" cy="762284"/>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2" name="角丸四角形 71"/>
          <p:cNvSpPr/>
          <p:nvPr/>
        </p:nvSpPr>
        <p:spPr>
          <a:xfrm>
            <a:off x="3303010" y="1868792"/>
            <a:ext cx="1114736" cy="4131960"/>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81" name="テキスト ボックス 80">
            <a:extLst>
              <a:ext uri="{FF2B5EF4-FFF2-40B4-BE49-F238E27FC236}">
                <a16:creationId xmlns:a16="http://schemas.microsoft.com/office/drawing/2014/main" id="{31EFAAFD-5C2B-4FC0-BEA8-445357204D78}"/>
              </a:ext>
            </a:extLst>
          </p:cNvPr>
          <p:cNvSpPr txBox="1"/>
          <p:nvPr/>
        </p:nvSpPr>
        <p:spPr>
          <a:xfrm rot="5400000">
            <a:off x="1645899" y="5353991"/>
            <a:ext cx="1363448" cy="369332"/>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a:t>
            </a:r>
            <a:endParaRPr lang="en-US" altLang="ja-JP" sz="1800" b="1" dirty="0">
              <a:latin typeface="メイリオ" panose="020B0604030504040204" pitchFamily="50" charset="-128"/>
              <a:ea typeface="メイリオ" panose="020B0604030504040204" pitchFamily="50" charset="-128"/>
            </a:endParaRPr>
          </a:p>
        </p:txBody>
      </p:sp>
      <p:sp>
        <p:nvSpPr>
          <p:cNvPr id="51" name="テキスト ボックス 50">
            <a:extLst>
              <a:ext uri="{FF2B5EF4-FFF2-40B4-BE49-F238E27FC236}">
                <a16:creationId xmlns:a16="http://schemas.microsoft.com/office/drawing/2014/main" id="{9D346E48-3727-8E46-ACC3-83E70F5639C7}"/>
              </a:ext>
            </a:extLst>
          </p:cNvPr>
          <p:cNvSpPr txBox="1"/>
          <p:nvPr/>
        </p:nvSpPr>
        <p:spPr>
          <a:xfrm>
            <a:off x="3418888" y="1436539"/>
            <a:ext cx="882980" cy="338554"/>
          </a:xfrm>
          <a:prstGeom prst="rect">
            <a:avLst/>
          </a:prstGeom>
          <a:noFill/>
        </p:spPr>
        <p:txBody>
          <a:bodyPr wrap="square" rtlCol="0">
            <a:spAutoFit/>
          </a:bodyPr>
          <a:lstStyle/>
          <a:p>
            <a:r>
              <a:rPr lang="ja-JP" altLang="en-US" sz="1600" b="1" dirty="0">
                <a:latin typeface="メイリオ" panose="020B0604030504040204" pitchFamily="50" charset="-128"/>
                <a:ea typeface="メイリオ" panose="020B0604030504040204" pitchFamily="50" charset="-128"/>
              </a:rPr>
              <a:t>２０代</a:t>
            </a:r>
          </a:p>
        </p:txBody>
      </p:sp>
    </p:spTree>
    <p:extLst>
      <p:ext uri="{BB962C8B-B14F-4D97-AF65-F5344CB8AC3E}">
        <p14:creationId xmlns:p14="http://schemas.microsoft.com/office/powerpoint/2010/main" val="2268825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latin typeface="メイリオ" charset="-128"/>
              </a:rPr>
              <a:t>アメリカ世論研究所</a:t>
            </a:r>
            <a:r>
              <a:rPr lang="ja-JP" altLang="en-US" b="1" dirty="0"/>
              <a:t>の抽出方法</a:t>
            </a:r>
            <a:endParaRPr kumimoji="1" lang="ja-JP" altLang="en-US" dirty="0"/>
          </a:p>
        </p:txBody>
      </p:sp>
      <p:sp>
        <p:nvSpPr>
          <p:cNvPr id="7" name="円/楕円 6"/>
          <p:cNvSpPr/>
          <p:nvPr/>
        </p:nvSpPr>
        <p:spPr>
          <a:xfrm>
            <a:off x="3127774" y="1960004"/>
            <a:ext cx="3230282" cy="400729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円/楕円 7"/>
          <p:cNvSpPr/>
          <p:nvPr/>
        </p:nvSpPr>
        <p:spPr>
          <a:xfrm>
            <a:off x="4250478" y="24116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9" name="円/楕円 8"/>
          <p:cNvSpPr/>
          <p:nvPr/>
        </p:nvSpPr>
        <p:spPr>
          <a:xfrm>
            <a:off x="4532044" y="3479355"/>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円/楕円 9"/>
          <p:cNvSpPr/>
          <p:nvPr/>
        </p:nvSpPr>
        <p:spPr>
          <a:xfrm>
            <a:off x="5134208" y="255938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円/楕円 10"/>
          <p:cNvSpPr/>
          <p:nvPr/>
        </p:nvSpPr>
        <p:spPr>
          <a:xfrm>
            <a:off x="4532044" y="48342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円/楕円 11"/>
          <p:cNvSpPr/>
          <p:nvPr/>
        </p:nvSpPr>
        <p:spPr>
          <a:xfrm>
            <a:off x="3896426" y="255938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円/楕円 12"/>
          <p:cNvSpPr/>
          <p:nvPr/>
        </p:nvSpPr>
        <p:spPr>
          <a:xfrm>
            <a:off x="4532044" y="5419674"/>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円/楕円 13"/>
          <p:cNvSpPr/>
          <p:nvPr/>
        </p:nvSpPr>
        <p:spPr>
          <a:xfrm>
            <a:off x="4980877" y="49485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円/楕円 14"/>
          <p:cNvSpPr/>
          <p:nvPr/>
        </p:nvSpPr>
        <p:spPr>
          <a:xfrm>
            <a:off x="4646344" y="4229277"/>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 name="円/楕円 15"/>
          <p:cNvSpPr/>
          <p:nvPr/>
        </p:nvSpPr>
        <p:spPr>
          <a:xfrm>
            <a:off x="3790489" y="4343577"/>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7" name="円/楕円 16"/>
          <p:cNvSpPr/>
          <p:nvPr/>
        </p:nvSpPr>
        <p:spPr>
          <a:xfrm>
            <a:off x="3904789" y="40062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円/楕円 17"/>
          <p:cNvSpPr/>
          <p:nvPr/>
        </p:nvSpPr>
        <p:spPr>
          <a:xfrm>
            <a:off x="4236533" y="41205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円/楕円 18"/>
          <p:cNvSpPr/>
          <p:nvPr/>
        </p:nvSpPr>
        <p:spPr>
          <a:xfrm>
            <a:off x="5672252" y="42348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円/楕円 19"/>
          <p:cNvSpPr/>
          <p:nvPr/>
        </p:nvSpPr>
        <p:spPr>
          <a:xfrm>
            <a:off x="5786552" y="37971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円/楕円 20"/>
          <p:cNvSpPr/>
          <p:nvPr/>
        </p:nvSpPr>
        <p:spPr>
          <a:xfrm>
            <a:off x="5014331" y="39114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円/楕円 21"/>
          <p:cNvSpPr/>
          <p:nvPr/>
        </p:nvSpPr>
        <p:spPr>
          <a:xfrm>
            <a:off x="3416922" y="3652212"/>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円/楕円 22"/>
          <p:cNvSpPr/>
          <p:nvPr/>
        </p:nvSpPr>
        <p:spPr>
          <a:xfrm>
            <a:off x="4532044" y="230848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4" name="円/楕円 23"/>
          <p:cNvSpPr/>
          <p:nvPr/>
        </p:nvSpPr>
        <p:spPr>
          <a:xfrm>
            <a:off x="4913972" y="2339151"/>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5" name="円/楕円 24"/>
          <p:cNvSpPr/>
          <p:nvPr/>
        </p:nvSpPr>
        <p:spPr>
          <a:xfrm>
            <a:off x="5028272" y="3055614"/>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6" name="円/楕円 25"/>
          <p:cNvSpPr/>
          <p:nvPr/>
        </p:nvSpPr>
        <p:spPr>
          <a:xfrm>
            <a:off x="3837880" y="3052828"/>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円/楕円 26"/>
          <p:cNvSpPr/>
          <p:nvPr/>
        </p:nvSpPr>
        <p:spPr>
          <a:xfrm>
            <a:off x="4403798" y="2615150"/>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8" name="円/楕円 27"/>
          <p:cNvSpPr/>
          <p:nvPr/>
        </p:nvSpPr>
        <p:spPr>
          <a:xfrm>
            <a:off x="5477106" y="3002648"/>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9" name="円/楕円 28"/>
          <p:cNvSpPr/>
          <p:nvPr/>
        </p:nvSpPr>
        <p:spPr>
          <a:xfrm>
            <a:off x="4690950" y="2835379"/>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0" name="円/楕円 29"/>
          <p:cNvSpPr/>
          <p:nvPr/>
        </p:nvSpPr>
        <p:spPr>
          <a:xfrm>
            <a:off x="4532044" y="3044454"/>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1" name="円/楕円 30"/>
          <p:cNvSpPr/>
          <p:nvPr/>
        </p:nvSpPr>
        <p:spPr>
          <a:xfrm>
            <a:off x="5591406" y="494017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2" name="円/楕円 31"/>
          <p:cNvSpPr/>
          <p:nvPr/>
        </p:nvSpPr>
        <p:spPr>
          <a:xfrm>
            <a:off x="3882482" y="505447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3" name="円/楕円 32"/>
          <p:cNvSpPr/>
          <p:nvPr/>
        </p:nvSpPr>
        <p:spPr>
          <a:xfrm>
            <a:off x="3996782" y="4733875"/>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4" name="円/楕円 33"/>
          <p:cNvSpPr/>
          <p:nvPr/>
        </p:nvSpPr>
        <p:spPr>
          <a:xfrm>
            <a:off x="4111082" y="371075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5" name="円/楕円 34"/>
          <p:cNvSpPr/>
          <p:nvPr/>
        </p:nvSpPr>
        <p:spPr>
          <a:xfrm>
            <a:off x="4743912" y="382505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6" name="円/楕円 35"/>
          <p:cNvSpPr/>
          <p:nvPr/>
        </p:nvSpPr>
        <p:spPr>
          <a:xfrm>
            <a:off x="5376743" y="3554637"/>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37" name="図形グループ 36"/>
          <p:cNvGrpSpPr/>
          <p:nvPr/>
        </p:nvGrpSpPr>
        <p:grpSpPr>
          <a:xfrm>
            <a:off x="1605846" y="1971637"/>
            <a:ext cx="4793602" cy="897187"/>
            <a:chOff x="101169" y="1271239"/>
            <a:chExt cx="6391470" cy="1366265"/>
          </a:xfrm>
        </p:grpSpPr>
        <p:sp>
          <p:nvSpPr>
            <p:cNvPr id="38" name="角丸四角形 37"/>
            <p:cNvSpPr/>
            <p:nvPr/>
          </p:nvSpPr>
          <p:spPr>
            <a:xfrm>
              <a:off x="2130405" y="1271239"/>
              <a:ext cx="4362234" cy="1366265"/>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9" name="テキスト ボックス 38"/>
            <p:cNvSpPr txBox="1"/>
            <p:nvPr/>
          </p:nvSpPr>
          <p:spPr>
            <a:xfrm>
              <a:off x="101169" y="1650659"/>
              <a:ext cx="2138363" cy="56243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都市・男性</a:t>
              </a:r>
            </a:p>
          </p:txBody>
        </p:sp>
      </p:grpSp>
      <p:grpSp>
        <p:nvGrpSpPr>
          <p:cNvPr id="40" name="図形グループ 39"/>
          <p:cNvGrpSpPr/>
          <p:nvPr/>
        </p:nvGrpSpPr>
        <p:grpSpPr>
          <a:xfrm>
            <a:off x="1710151" y="2871846"/>
            <a:ext cx="4735111" cy="584495"/>
            <a:chOff x="197805" y="2665420"/>
            <a:chExt cx="6313480" cy="779325"/>
          </a:xfrm>
        </p:grpSpPr>
        <p:sp>
          <p:nvSpPr>
            <p:cNvPr id="41" name="角丸四角形 40"/>
            <p:cNvSpPr/>
            <p:nvPr/>
          </p:nvSpPr>
          <p:spPr>
            <a:xfrm>
              <a:off x="2107385" y="2665420"/>
              <a:ext cx="4403900" cy="779325"/>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テキスト ボックス 41"/>
            <p:cNvSpPr txBox="1"/>
            <p:nvPr/>
          </p:nvSpPr>
          <p:spPr>
            <a:xfrm>
              <a:off x="197805" y="2735921"/>
              <a:ext cx="1817930" cy="49244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都市・女性</a:t>
              </a:r>
              <a:endParaRPr lang="en-US" altLang="ja-JP" sz="1800" b="1" dirty="0">
                <a:latin typeface="メイリオ" panose="020B0604030504040204" pitchFamily="50" charset="-128"/>
                <a:ea typeface="メイリオ" panose="020B0604030504040204" pitchFamily="50" charset="-128"/>
              </a:endParaRPr>
            </a:p>
          </p:txBody>
        </p:sp>
      </p:grpSp>
      <p:grpSp>
        <p:nvGrpSpPr>
          <p:cNvPr id="43" name="図形グループ 42"/>
          <p:cNvGrpSpPr/>
          <p:nvPr/>
        </p:nvGrpSpPr>
        <p:grpSpPr>
          <a:xfrm>
            <a:off x="1586875" y="3479355"/>
            <a:ext cx="4873881" cy="1087254"/>
            <a:chOff x="83828" y="3496138"/>
            <a:chExt cx="6498509" cy="1449671"/>
          </a:xfrm>
        </p:grpSpPr>
        <p:sp>
          <p:nvSpPr>
            <p:cNvPr id="44" name="角丸四角形 43"/>
            <p:cNvSpPr/>
            <p:nvPr/>
          </p:nvSpPr>
          <p:spPr>
            <a:xfrm>
              <a:off x="2118731" y="3496138"/>
              <a:ext cx="4463606" cy="1449671"/>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テキスト ボックス 44"/>
            <p:cNvSpPr txBox="1"/>
            <p:nvPr/>
          </p:nvSpPr>
          <p:spPr>
            <a:xfrm>
              <a:off x="83828" y="3905030"/>
              <a:ext cx="2138363" cy="492442"/>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農村・男性</a:t>
              </a:r>
            </a:p>
          </p:txBody>
        </p:sp>
      </p:grpSp>
      <p:grpSp>
        <p:nvGrpSpPr>
          <p:cNvPr id="46" name="図形グループ 45"/>
          <p:cNvGrpSpPr/>
          <p:nvPr/>
        </p:nvGrpSpPr>
        <p:grpSpPr>
          <a:xfrm>
            <a:off x="1674019" y="4572179"/>
            <a:ext cx="4799512" cy="552661"/>
            <a:chOff x="93874" y="2525663"/>
            <a:chExt cx="6399348" cy="736879"/>
          </a:xfrm>
        </p:grpSpPr>
        <p:sp>
          <p:nvSpPr>
            <p:cNvPr id="47" name="角丸四角形 46"/>
            <p:cNvSpPr/>
            <p:nvPr/>
          </p:nvSpPr>
          <p:spPr>
            <a:xfrm>
              <a:off x="1995548" y="2525663"/>
              <a:ext cx="4497674" cy="689277"/>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8" name="テキスト ボックス 47"/>
            <p:cNvSpPr txBox="1"/>
            <p:nvPr/>
          </p:nvSpPr>
          <p:spPr>
            <a:xfrm>
              <a:off x="93874" y="2770101"/>
              <a:ext cx="1817930" cy="49244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農村・女性</a:t>
              </a:r>
              <a:endParaRPr lang="en-US" altLang="ja-JP" sz="1800" b="1" dirty="0">
                <a:latin typeface="メイリオ" panose="020B0604030504040204" pitchFamily="50" charset="-128"/>
                <a:ea typeface="メイリオ" panose="020B0604030504040204" pitchFamily="50" charset="-128"/>
              </a:endParaRPr>
            </a:p>
          </p:txBody>
        </p:sp>
      </p:grpSp>
      <p:sp>
        <p:nvSpPr>
          <p:cNvPr id="49" name="円/楕円 48"/>
          <p:cNvSpPr/>
          <p:nvPr/>
        </p:nvSpPr>
        <p:spPr>
          <a:xfrm>
            <a:off x="4646342" y="565106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2" name="角丸四角形 51"/>
          <p:cNvSpPr/>
          <p:nvPr/>
        </p:nvSpPr>
        <p:spPr>
          <a:xfrm>
            <a:off x="3073599" y="5121624"/>
            <a:ext cx="3399933" cy="762284"/>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2" name="角丸四角形 71"/>
          <p:cNvSpPr/>
          <p:nvPr/>
        </p:nvSpPr>
        <p:spPr>
          <a:xfrm>
            <a:off x="3303010" y="1868792"/>
            <a:ext cx="1114736" cy="4131960"/>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5" name="角丸四角形 74"/>
          <p:cNvSpPr/>
          <p:nvPr/>
        </p:nvSpPr>
        <p:spPr>
          <a:xfrm>
            <a:off x="4439849" y="1886709"/>
            <a:ext cx="1114736" cy="4114044"/>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1" name="テキスト ボックス 80">
            <a:extLst>
              <a:ext uri="{FF2B5EF4-FFF2-40B4-BE49-F238E27FC236}">
                <a16:creationId xmlns:a16="http://schemas.microsoft.com/office/drawing/2014/main" id="{31EFAAFD-5C2B-4FC0-BEA8-445357204D78}"/>
              </a:ext>
            </a:extLst>
          </p:cNvPr>
          <p:cNvSpPr txBox="1"/>
          <p:nvPr/>
        </p:nvSpPr>
        <p:spPr>
          <a:xfrm rot="5400000">
            <a:off x="1645899" y="5353991"/>
            <a:ext cx="1363448" cy="369332"/>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a:t>
            </a:r>
            <a:endParaRPr lang="en-US" altLang="ja-JP" sz="1800" b="1" dirty="0">
              <a:latin typeface="メイリオ" panose="020B0604030504040204" pitchFamily="50" charset="-128"/>
              <a:ea typeface="メイリオ" panose="020B0604030504040204" pitchFamily="50" charset="-128"/>
            </a:endParaRPr>
          </a:p>
        </p:txBody>
      </p:sp>
      <p:sp>
        <p:nvSpPr>
          <p:cNvPr id="53" name="テキスト ボックス 52">
            <a:extLst>
              <a:ext uri="{FF2B5EF4-FFF2-40B4-BE49-F238E27FC236}">
                <a16:creationId xmlns:a16="http://schemas.microsoft.com/office/drawing/2014/main" id="{FF3F6BB1-E65A-7147-8A2A-1FA0C7E02C07}"/>
              </a:ext>
            </a:extLst>
          </p:cNvPr>
          <p:cNvSpPr txBox="1"/>
          <p:nvPr/>
        </p:nvSpPr>
        <p:spPr>
          <a:xfrm>
            <a:off x="3418888" y="1436539"/>
            <a:ext cx="882980" cy="338554"/>
          </a:xfrm>
          <a:prstGeom prst="rect">
            <a:avLst/>
          </a:prstGeom>
          <a:noFill/>
        </p:spPr>
        <p:txBody>
          <a:bodyPr wrap="square" rtlCol="0">
            <a:spAutoFit/>
          </a:bodyPr>
          <a:lstStyle/>
          <a:p>
            <a:r>
              <a:rPr lang="ja-JP" altLang="en-US" sz="1600" b="1" dirty="0">
                <a:latin typeface="メイリオ" panose="020B0604030504040204" pitchFamily="50" charset="-128"/>
                <a:ea typeface="メイリオ" panose="020B0604030504040204" pitchFamily="50" charset="-128"/>
              </a:rPr>
              <a:t>２０代</a:t>
            </a:r>
          </a:p>
        </p:txBody>
      </p:sp>
      <p:sp>
        <p:nvSpPr>
          <p:cNvPr id="54" name="テキスト ボックス 53">
            <a:extLst>
              <a:ext uri="{FF2B5EF4-FFF2-40B4-BE49-F238E27FC236}">
                <a16:creationId xmlns:a16="http://schemas.microsoft.com/office/drawing/2014/main" id="{06A8D720-029D-D740-AA15-7F6773AA4061}"/>
              </a:ext>
            </a:extLst>
          </p:cNvPr>
          <p:cNvSpPr txBox="1"/>
          <p:nvPr/>
        </p:nvSpPr>
        <p:spPr>
          <a:xfrm>
            <a:off x="4493763" y="1430556"/>
            <a:ext cx="882980" cy="338554"/>
          </a:xfrm>
          <a:prstGeom prst="rect">
            <a:avLst/>
          </a:prstGeom>
          <a:noFill/>
        </p:spPr>
        <p:txBody>
          <a:bodyPr wrap="square" rtlCol="0">
            <a:spAutoFit/>
          </a:bodyPr>
          <a:lstStyle/>
          <a:p>
            <a:r>
              <a:rPr lang="en-US" altLang="ja-JP" sz="1600" b="1" dirty="0">
                <a:latin typeface="Meiryo" charset="-128"/>
                <a:ea typeface="Meiryo" charset="-128"/>
                <a:cs typeface="Meiryo" charset="-128"/>
              </a:rPr>
              <a:t>3</a:t>
            </a:r>
            <a:r>
              <a:rPr lang="ja-JP" altLang="en-US" sz="1600" b="1" dirty="0">
                <a:latin typeface="Meiryo" charset="-128"/>
                <a:ea typeface="Meiryo" charset="-128"/>
                <a:cs typeface="Meiryo" charset="-128"/>
              </a:rPr>
              <a:t>０代</a:t>
            </a:r>
          </a:p>
        </p:txBody>
      </p:sp>
    </p:spTree>
    <p:extLst>
      <p:ext uri="{BB962C8B-B14F-4D97-AF65-F5344CB8AC3E}">
        <p14:creationId xmlns:p14="http://schemas.microsoft.com/office/powerpoint/2010/main" val="3254696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AB66B6-2CE9-4B43-8E62-98FD5FB25401}"/>
              </a:ext>
            </a:extLst>
          </p:cNvPr>
          <p:cNvSpPr>
            <a:spLocks noGrp="1"/>
          </p:cNvSpPr>
          <p:nvPr>
            <p:ph type="title"/>
          </p:nvPr>
        </p:nvSpPr>
        <p:spPr>
          <a:xfrm>
            <a:off x="885541" y="236349"/>
            <a:ext cx="10568516" cy="763587"/>
          </a:xfrm>
        </p:spPr>
        <p:txBody>
          <a:bodyPr/>
          <a:lstStyle/>
          <a:p>
            <a:r>
              <a:rPr kumimoji="1" lang="ja-JP" altLang="en-US"/>
              <a:t>各図形が含む正方形の数の平均値は？</a:t>
            </a:r>
          </a:p>
        </p:txBody>
      </p:sp>
      <p:sp>
        <p:nvSpPr>
          <p:cNvPr id="3" name="コンテンツ プレースホルダー 2">
            <a:extLst>
              <a:ext uri="{FF2B5EF4-FFF2-40B4-BE49-F238E27FC236}">
                <a16:creationId xmlns:a16="http://schemas.microsoft.com/office/drawing/2014/main" id="{C2BCFE99-4DBD-C64E-9C9F-6F5B434427A3}"/>
              </a:ext>
            </a:extLst>
          </p:cNvPr>
          <p:cNvSpPr>
            <a:spLocks noGrp="1"/>
          </p:cNvSpPr>
          <p:nvPr>
            <p:ph idx="1"/>
          </p:nvPr>
        </p:nvSpPr>
        <p:spPr/>
        <p:txBody>
          <a:bodyPr/>
          <a:lstStyle/>
          <a:p>
            <a:endParaRPr kumimoji="1" lang="ja-JP" altLang="en-US"/>
          </a:p>
        </p:txBody>
      </p:sp>
      <p:sp>
        <p:nvSpPr>
          <p:cNvPr id="5" name="正方形/長方形 4">
            <a:extLst>
              <a:ext uri="{FF2B5EF4-FFF2-40B4-BE49-F238E27FC236}">
                <a16:creationId xmlns:a16="http://schemas.microsoft.com/office/drawing/2014/main" id="{C60C93DE-EE10-2B4B-8B3D-2D8BA6EB0643}"/>
              </a:ext>
            </a:extLst>
          </p:cNvPr>
          <p:cNvSpPr/>
          <p:nvPr/>
        </p:nvSpPr>
        <p:spPr bwMode="auto">
          <a:xfrm>
            <a:off x="658200" y="14478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 name="テキスト ボックス 5">
            <a:extLst>
              <a:ext uri="{FF2B5EF4-FFF2-40B4-BE49-F238E27FC236}">
                <a16:creationId xmlns:a16="http://schemas.microsoft.com/office/drawing/2014/main" id="{ED55D343-8C5C-4D44-B2D9-C26E1ED3634D}"/>
              </a:ext>
            </a:extLst>
          </p:cNvPr>
          <p:cNvSpPr txBox="1"/>
          <p:nvPr/>
        </p:nvSpPr>
        <p:spPr>
          <a:xfrm>
            <a:off x="352507" y="1337745"/>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a:t>
            </a:r>
            <a:endParaRPr kumimoji="1" lang="ja-JP" altLang="en-US" sz="1400">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id="{4F286369-5364-424E-97A2-AB0503FA1CC2}"/>
              </a:ext>
            </a:extLst>
          </p:cNvPr>
          <p:cNvSpPr/>
          <p:nvPr/>
        </p:nvSpPr>
        <p:spPr bwMode="auto">
          <a:xfrm>
            <a:off x="810600" y="19388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 name="テキスト ボックス 7">
            <a:extLst>
              <a:ext uri="{FF2B5EF4-FFF2-40B4-BE49-F238E27FC236}">
                <a16:creationId xmlns:a16="http://schemas.microsoft.com/office/drawing/2014/main" id="{07A776EC-620E-4543-A70A-EB22E2866DB7}"/>
              </a:ext>
            </a:extLst>
          </p:cNvPr>
          <p:cNvSpPr txBox="1"/>
          <p:nvPr/>
        </p:nvSpPr>
        <p:spPr>
          <a:xfrm>
            <a:off x="504907" y="1828800"/>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a:t>
            </a:r>
            <a:endParaRPr kumimoji="1" lang="ja-JP" altLang="en-US" sz="1400">
              <a:latin typeface="Meiryo" panose="020B0604030504040204" pitchFamily="34" charset="-128"/>
              <a:ea typeface="Meiryo" panose="020B0604030504040204" pitchFamily="34" charset="-128"/>
            </a:endParaRPr>
          </a:p>
        </p:txBody>
      </p:sp>
      <p:sp>
        <p:nvSpPr>
          <p:cNvPr id="9" name="正方形/長方形 8">
            <a:extLst>
              <a:ext uri="{FF2B5EF4-FFF2-40B4-BE49-F238E27FC236}">
                <a16:creationId xmlns:a16="http://schemas.microsoft.com/office/drawing/2014/main" id="{F97E3039-3916-F743-B3FB-274D77F4F4BC}"/>
              </a:ext>
            </a:extLst>
          </p:cNvPr>
          <p:cNvSpPr/>
          <p:nvPr/>
        </p:nvSpPr>
        <p:spPr bwMode="auto">
          <a:xfrm>
            <a:off x="1725000" y="1600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 name="テキスト ボックス 9">
            <a:extLst>
              <a:ext uri="{FF2B5EF4-FFF2-40B4-BE49-F238E27FC236}">
                <a16:creationId xmlns:a16="http://schemas.microsoft.com/office/drawing/2014/main" id="{02EF757E-8350-4444-9B8F-857AC3C83837}"/>
              </a:ext>
            </a:extLst>
          </p:cNvPr>
          <p:cNvSpPr txBox="1"/>
          <p:nvPr/>
        </p:nvSpPr>
        <p:spPr>
          <a:xfrm>
            <a:off x="1419307" y="1490145"/>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a:t>
            </a:r>
            <a:endParaRPr kumimoji="1" lang="ja-JP" altLang="en-US" sz="1400">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B26027D4-CA41-624E-8D05-A481A8541E26}"/>
              </a:ext>
            </a:extLst>
          </p:cNvPr>
          <p:cNvSpPr/>
          <p:nvPr/>
        </p:nvSpPr>
        <p:spPr bwMode="auto">
          <a:xfrm>
            <a:off x="1877400" y="20912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 name="テキスト ボックス 11">
            <a:extLst>
              <a:ext uri="{FF2B5EF4-FFF2-40B4-BE49-F238E27FC236}">
                <a16:creationId xmlns:a16="http://schemas.microsoft.com/office/drawing/2014/main" id="{FE9C553A-CAD3-5F44-8ED8-3946F4336A7E}"/>
              </a:ext>
            </a:extLst>
          </p:cNvPr>
          <p:cNvSpPr txBox="1"/>
          <p:nvPr/>
        </p:nvSpPr>
        <p:spPr>
          <a:xfrm>
            <a:off x="1571707" y="1981200"/>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a:t>
            </a:r>
            <a:endParaRPr kumimoji="1" lang="ja-JP" altLang="en-US" sz="1400">
              <a:latin typeface="Meiryo" panose="020B0604030504040204" pitchFamily="34" charset="-128"/>
              <a:ea typeface="Meiryo" panose="020B0604030504040204" pitchFamily="34" charset="-128"/>
            </a:endParaRPr>
          </a:p>
        </p:txBody>
      </p:sp>
      <p:sp>
        <p:nvSpPr>
          <p:cNvPr id="13" name="正方形/長方形 12">
            <a:extLst>
              <a:ext uri="{FF2B5EF4-FFF2-40B4-BE49-F238E27FC236}">
                <a16:creationId xmlns:a16="http://schemas.microsoft.com/office/drawing/2014/main" id="{EFB059A8-41D6-B44D-8A80-C1CA3B945878}"/>
              </a:ext>
            </a:extLst>
          </p:cNvPr>
          <p:cNvSpPr/>
          <p:nvPr/>
        </p:nvSpPr>
        <p:spPr bwMode="auto">
          <a:xfrm>
            <a:off x="2639400" y="17102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 name="テキスト ボックス 13">
            <a:extLst>
              <a:ext uri="{FF2B5EF4-FFF2-40B4-BE49-F238E27FC236}">
                <a16:creationId xmlns:a16="http://schemas.microsoft.com/office/drawing/2014/main" id="{48B73845-0B41-B74A-9346-A0A7A8310CFE}"/>
              </a:ext>
            </a:extLst>
          </p:cNvPr>
          <p:cNvSpPr txBox="1"/>
          <p:nvPr/>
        </p:nvSpPr>
        <p:spPr>
          <a:xfrm>
            <a:off x="2333707" y="1600200"/>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a:t>
            </a:r>
            <a:endParaRPr kumimoji="1" lang="ja-JP" altLang="en-US" sz="1400">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03F10FD4-612B-7C44-A919-A44B83984C41}"/>
              </a:ext>
            </a:extLst>
          </p:cNvPr>
          <p:cNvSpPr/>
          <p:nvPr/>
        </p:nvSpPr>
        <p:spPr bwMode="auto">
          <a:xfrm>
            <a:off x="2791800" y="239307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 name="テキスト ボックス 15">
            <a:extLst>
              <a:ext uri="{FF2B5EF4-FFF2-40B4-BE49-F238E27FC236}">
                <a16:creationId xmlns:a16="http://schemas.microsoft.com/office/drawing/2014/main" id="{10D9ED57-290E-0041-9948-83806CAED1DD}"/>
              </a:ext>
            </a:extLst>
          </p:cNvPr>
          <p:cNvSpPr txBox="1"/>
          <p:nvPr/>
        </p:nvSpPr>
        <p:spPr>
          <a:xfrm>
            <a:off x="2486107" y="2283023"/>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a:t>
            </a:r>
            <a:endParaRPr kumimoji="1" lang="ja-JP" altLang="en-US" sz="1400">
              <a:latin typeface="Meiryo" panose="020B0604030504040204" pitchFamily="34" charset="-128"/>
              <a:ea typeface="Meiryo" panose="020B0604030504040204" pitchFamily="34" charset="-128"/>
            </a:endParaRPr>
          </a:p>
        </p:txBody>
      </p:sp>
      <p:sp>
        <p:nvSpPr>
          <p:cNvPr id="17" name="正方形/長方形 16">
            <a:extLst>
              <a:ext uri="{FF2B5EF4-FFF2-40B4-BE49-F238E27FC236}">
                <a16:creationId xmlns:a16="http://schemas.microsoft.com/office/drawing/2014/main" id="{8452C367-3209-7643-BC60-C32B854B0BD9}"/>
              </a:ext>
            </a:extLst>
          </p:cNvPr>
          <p:cNvSpPr/>
          <p:nvPr/>
        </p:nvSpPr>
        <p:spPr bwMode="auto">
          <a:xfrm>
            <a:off x="3782400" y="13292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8" name="テキスト ボックス 17">
            <a:extLst>
              <a:ext uri="{FF2B5EF4-FFF2-40B4-BE49-F238E27FC236}">
                <a16:creationId xmlns:a16="http://schemas.microsoft.com/office/drawing/2014/main" id="{AE6A174D-41AF-044B-8301-827C57EEC5DD}"/>
              </a:ext>
            </a:extLst>
          </p:cNvPr>
          <p:cNvSpPr txBox="1"/>
          <p:nvPr/>
        </p:nvSpPr>
        <p:spPr>
          <a:xfrm>
            <a:off x="3420602" y="121920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10</a:t>
            </a:r>
            <a:endParaRPr kumimoji="1" lang="ja-JP" altLang="en-US" sz="1400">
              <a:latin typeface="Meiryo" panose="020B0604030504040204" pitchFamily="34" charset="-128"/>
              <a:ea typeface="Meiryo" panose="020B0604030504040204" pitchFamily="34" charset="-128"/>
            </a:endParaRPr>
          </a:p>
        </p:txBody>
      </p:sp>
      <p:sp>
        <p:nvSpPr>
          <p:cNvPr id="19" name="正方形/長方形 18">
            <a:extLst>
              <a:ext uri="{FF2B5EF4-FFF2-40B4-BE49-F238E27FC236}">
                <a16:creationId xmlns:a16="http://schemas.microsoft.com/office/drawing/2014/main" id="{BB6F44FD-B34F-E74B-9A20-D171BE226CD5}"/>
              </a:ext>
            </a:extLst>
          </p:cNvPr>
          <p:cNvSpPr/>
          <p:nvPr/>
        </p:nvSpPr>
        <p:spPr bwMode="auto">
          <a:xfrm>
            <a:off x="3934800" y="193587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 name="テキスト ボックス 19">
            <a:extLst>
              <a:ext uri="{FF2B5EF4-FFF2-40B4-BE49-F238E27FC236}">
                <a16:creationId xmlns:a16="http://schemas.microsoft.com/office/drawing/2014/main" id="{B1265C29-07B0-D744-B993-C6DC5D89DC3B}"/>
              </a:ext>
            </a:extLst>
          </p:cNvPr>
          <p:cNvSpPr txBox="1"/>
          <p:nvPr/>
        </p:nvSpPr>
        <p:spPr>
          <a:xfrm>
            <a:off x="3573002" y="182582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16</a:t>
            </a:r>
            <a:endParaRPr kumimoji="1" lang="ja-JP" altLang="en-US" sz="1400">
              <a:latin typeface="Meiryo" panose="020B0604030504040204" pitchFamily="34" charset="-128"/>
              <a:ea typeface="Meiryo" panose="020B0604030504040204" pitchFamily="34" charset="-128"/>
            </a:endParaRPr>
          </a:p>
        </p:txBody>
      </p:sp>
      <p:sp>
        <p:nvSpPr>
          <p:cNvPr id="21" name="正方形/長方形 20">
            <a:extLst>
              <a:ext uri="{FF2B5EF4-FFF2-40B4-BE49-F238E27FC236}">
                <a16:creationId xmlns:a16="http://schemas.microsoft.com/office/drawing/2014/main" id="{98E73973-1D66-CE44-A224-E9743380FB19}"/>
              </a:ext>
            </a:extLst>
          </p:cNvPr>
          <p:cNvSpPr/>
          <p:nvPr/>
        </p:nvSpPr>
        <p:spPr bwMode="auto">
          <a:xfrm>
            <a:off x="11571709" y="359495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 name="テキスト ボックス 21">
            <a:extLst>
              <a:ext uri="{FF2B5EF4-FFF2-40B4-BE49-F238E27FC236}">
                <a16:creationId xmlns:a16="http://schemas.microsoft.com/office/drawing/2014/main" id="{55DA8053-DE65-8042-B340-D18FBF83A147}"/>
              </a:ext>
            </a:extLst>
          </p:cNvPr>
          <p:cNvSpPr txBox="1"/>
          <p:nvPr/>
        </p:nvSpPr>
        <p:spPr>
          <a:xfrm>
            <a:off x="11209911" y="348489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11</a:t>
            </a:r>
            <a:endParaRPr kumimoji="1" lang="ja-JP" altLang="en-US" sz="1400">
              <a:latin typeface="Meiryo" panose="020B0604030504040204" pitchFamily="34" charset="-128"/>
              <a:ea typeface="Meiryo" panose="020B0604030504040204" pitchFamily="34" charset="-128"/>
            </a:endParaRPr>
          </a:p>
        </p:txBody>
      </p:sp>
      <p:sp>
        <p:nvSpPr>
          <p:cNvPr id="23" name="正方形/長方形 22">
            <a:extLst>
              <a:ext uri="{FF2B5EF4-FFF2-40B4-BE49-F238E27FC236}">
                <a16:creationId xmlns:a16="http://schemas.microsoft.com/office/drawing/2014/main" id="{3B21069D-12FC-C54A-81E9-70BCC09882B7}"/>
              </a:ext>
            </a:extLst>
          </p:cNvPr>
          <p:cNvSpPr/>
          <p:nvPr/>
        </p:nvSpPr>
        <p:spPr bwMode="auto">
          <a:xfrm>
            <a:off x="3290283" y="1572179"/>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 name="テキスト ボックス 23">
            <a:extLst>
              <a:ext uri="{FF2B5EF4-FFF2-40B4-BE49-F238E27FC236}">
                <a16:creationId xmlns:a16="http://schemas.microsoft.com/office/drawing/2014/main" id="{4A05D075-998B-BB45-ACBE-392301C2D402}"/>
              </a:ext>
            </a:extLst>
          </p:cNvPr>
          <p:cNvSpPr txBox="1"/>
          <p:nvPr/>
        </p:nvSpPr>
        <p:spPr>
          <a:xfrm>
            <a:off x="2984590" y="1462124"/>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a:t>
            </a:r>
            <a:endParaRPr kumimoji="1" lang="ja-JP" altLang="en-US" sz="140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06E226CF-707C-224B-93F6-69A7F7339836}"/>
              </a:ext>
            </a:extLst>
          </p:cNvPr>
          <p:cNvSpPr/>
          <p:nvPr/>
        </p:nvSpPr>
        <p:spPr bwMode="auto">
          <a:xfrm>
            <a:off x="3333598" y="19388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6" name="テキスト ボックス 25">
            <a:extLst>
              <a:ext uri="{FF2B5EF4-FFF2-40B4-BE49-F238E27FC236}">
                <a16:creationId xmlns:a16="http://schemas.microsoft.com/office/drawing/2014/main" id="{DC2450BE-3B37-2546-897B-BD401D2F13B0}"/>
              </a:ext>
            </a:extLst>
          </p:cNvPr>
          <p:cNvSpPr txBox="1"/>
          <p:nvPr/>
        </p:nvSpPr>
        <p:spPr>
          <a:xfrm>
            <a:off x="2971800" y="182880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19</a:t>
            </a:r>
            <a:endParaRPr kumimoji="1" lang="ja-JP" altLang="en-US" sz="1400">
              <a:latin typeface="Meiryo" panose="020B0604030504040204" pitchFamily="34" charset="-128"/>
              <a:ea typeface="Meiryo" panose="020B0604030504040204" pitchFamily="34" charset="-128"/>
            </a:endParaRPr>
          </a:p>
        </p:txBody>
      </p:sp>
      <p:sp>
        <p:nvSpPr>
          <p:cNvPr id="27" name="正方形/長方形 26">
            <a:extLst>
              <a:ext uri="{FF2B5EF4-FFF2-40B4-BE49-F238E27FC236}">
                <a16:creationId xmlns:a16="http://schemas.microsoft.com/office/drawing/2014/main" id="{14157FF2-5404-E24F-874E-DCA4F2A707A9}"/>
              </a:ext>
            </a:extLst>
          </p:cNvPr>
          <p:cNvSpPr/>
          <p:nvPr/>
        </p:nvSpPr>
        <p:spPr bwMode="auto">
          <a:xfrm>
            <a:off x="4886772" y="602714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8" name="テキスト ボックス 27">
            <a:extLst>
              <a:ext uri="{FF2B5EF4-FFF2-40B4-BE49-F238E27FC236}">
                <a16:creationId xmlns:a16="http://schemas.microsoft.com/office/drawing/2014/main" id="{CF5E063C-24DC-4C45-BCE8-40C53EEC6416}"/>
              </a:ext>
            </a:extLst>
          </p:cNvPr>
          <p:cNvSpPr txBox="1"/>
          <p:nvPr/>
        </p:nvSpPr>
        <p:spPr>
          <a:xfrm>
            <a:off x="4524974" y="591709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20</a:t>
            </a:r>
            <a:endParaRPr kumimoji="1" lang="ja-JP" altLang="en-US" sz="1400">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7D828E1A-4C7A-1E43-8252-E9383FB3F694}"/>
              </a:ext>
            </a:extLst>
          </p:cNvPr>
          <p:cNvSpPr/>
          <p:nvPr/>
        </p:nvSpPr>
        <p:spPr bwMode="auto">
          <a:xfrm>
            <a:off x="9277198" y="437427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0" name="テキスト ボックス 29">
            <a:extLst>
              <a:ext uri="{FF2B5EF4-FFF2-40B4-BE49-F238E27FC236}">
                <a16:creationId xmlns:a16="http://schemas.microsoft.com/office/drawing/2014/main" id="{FF0C439A-43C2-114C-87C6-0DC84236B7D3}"/>
              </a:ext>
            </a:extLst>
          </p:cNvPr>
          <p:cNvSpPr txBox="1"/>
          <p:nvPr/>
        </p:nvSpPr>
        <p:spPr>
          <a:xfrm>
            <a:off x="9048112" y="415140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44</a:t>
            </a:r>
            <a:endParaRPr kumimoji="1" lang="ja-JP" altLang="en-US" sz="1400">
              <a:latin typeface="Meiryo" panose="020B0604030504040204" pitchFamily="34" charset="-128"/>
              <a:ea typeface="Meiryo" panose="020B0604030504040204" pitchFamily="34" charset="-128"/>
            </a:endParaRPr>
          </a:p>
        </p:txBody>
      </p:sp>
      <p:sp>
        <p:nvSpPr>
          <p:cNvPr id="31" name="正方形/長方形 30">
            <a:extLst>
              <a:ext uri="{FF2B5EF4-FFF2-40B4-BE49-F238E27FC236}">
                <a16:creationId xmlns:a16="http://schemas.microsoft.com/office/drawing/2014/main" id="{9859A9B4-9C8E-7348-9B98-F462C411439B}"/>
              </a:ext>
            </a:extLst>
          </p:cNvPr>
          <p:cNvSpPr/>
          <p:nvPr/>
        </p:nvSpPr>
        <p:spPr bwMode="auto">
          <a:xfrm>
            <a:off x="10259331" y="338219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 name="テキスト ボックス 31">
            <a:extLst>
              <a:ext uri="{FF2B5EF4-FFF2-40B4-BE49-F238E27FC236}">
                <a16:creationId xmlns:a16="http://schemas.microsoft.com/office/drawing/2014/main" id="{220A9B2E-A29A-9940-8846-7838B0BC293B}"/>
              </a:ext>
            </a:extLst>
          </p:cNvPr>
          <p:cNvSpPr txBox="1"/>
          <p:nvPr/>
        </p:nvSpPr>
        <p:spPr>
          <a:xfrm>
            <a:off x="10114614" y="314899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50</a:t>
            </a:r>
            <a:endParaRPr kumimoji="1" lang="ja-JP" altLang="en-US" sz="1400">
              <a:latin typeface="Meiryo" panose="020B0604030504040204" pitchFamily="34" charset="-128"/>
              <a:ea typeface="Meiryo" panose="020B0604030504040204" pitchFamily="34" charset="-128"/>
            </a:endParaRPr>
          </a:p>
        </p:txBody>
      </p:sp>
      <p:sp>
        <p:nvSpPr>
          <p:cNvPr id="33" name="正方形/長方形 32">
            <a:extLst>
              <a:ext uri="{FF2B5EF4-FFF2-40B4-BE49-F238E27FC236}">
                <a16:creationId xmlns:a16="http://schemas.microsoft.com/office/drawing/2014/main" id="{1ACCCA4E-B050-334B-9CD8-22E27E481A68}"/>
              </a:ext>
            </a:extLst>
          </p:cNvPr>
          <p:cNvSpPr/>
          <p:nvPr/>
        </p:nvSpPr>
        <p:spPr bwMode="auto">
          <a:xfrm>
            <a:off x="9234486" y="120093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 name="テキスト ボックス 33">
            <a:extLst>
              <a:ext uri="{FF2B5EF4-FFF2-40B4-BE49-F238E27FC236}">
                <a16:creationId xmlns:a16="http://schemas.microsoft.com/office/drawing/2014/main" id="{4FF03D18-1360-A341-BDE3-3CD1AD457BF8}"/>
              </a:ext>
            </a:extLst>
          </p:cNvPr>
          <p:cNvSpPr txBox="1"/>
          <p:nvPr/>
        </p:nvSpPr>
        <p:spPr>
          <a:xfrm>
            <a:off x="8872688" y="109088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64</a:t>
            </a:r>
            <a:endParaRPr kumimoji="1" lang="ja-JP" altLang="en-US" sz="1400">
              <a:latin typeface="Meiryo" panose="020B0604030504040204" pitchFamily="34" charset="-128"/>
              <a:ea typeface="Meiryo" panose="020B0604030504040204" pitchFamily="34" charset="-128"/>
            </a:endParaRPr>
          </a:p>
        </p:txBody>
      </p:sp>
      <p:sp>
        <p:nvSpPr>
          <p:cNvPr id="35" name="正方形/長方形 34">
            <a:extLst>
              <a:ext uri="{FF2B5EF4-FFF2-40B4-BE49-F238E27FC236}">
                <a16:creationId xmlns:a16="http://schemas.microsoft.com/office/drawing/2014/main" id="{51C4C8D1-B102-1E49-A224-716F443B56B7}"/>
              </a:ext>
            </a:extLst>
          </p:cNvPr>
          <p:cNvSpPr/>
          <p:nvPr/>
        </p:nvSpPr>
        <p:spPr bwMode="auto">
          <a:xfrm>
            <a:off x="1329722" y="125371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 name="テキスト ボックス 35">
            <a:extLst>
              <a:ext uri="{FF2B5EF4-FFF2-40B4-BE49-F238E27FC236}">
                <a16:creationId xmlns:a16="http://schemas.microsoft.com/office/drawing/2014/main" id="{076BED43-9082-B049-B428-FBB77E6BBCA3}"/>
              </a:ext>
            </a:extLst>
          </p:cNvPr>
          <p:cNvSpPr txBox="1"/>
          <p:nvPr/>
        </p:nvSpPr>
        <p:spPr>
          <a:xfrm>
            <a:off x="967924" y="114365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21</a:t>
            </a:r>
            <a:endParaRPr kumimoji="1" lang="ja-JP" altLang="en-US" sz="1400">
              <a:latin typeface="Meiryo" panose="020B0604030504040204" pitchFamily="34" charset="-128"/>
              <a:ea typeface="Meiryo" panose="020B0604030504040204" pitchFamily="34" charset="-128"/>
            </a:endParaRPr>
          </a:p>
        </p:txBody>
      </p:sp>
      <p:grpSp>
        <p:nvGrpSpPr>
          <p:cNvPr id="37" name="グループ化 36">
            <a:extLst>
              <a:ext uri="{FF2B5EF4-FFF2-40B4-BE49-F238E27FC236}">
                <a16:creationId xmlns:a16="http://schemas.microsoft.com/office/drawing/2014/main" id="{668CD5F6-9F47-C745-8534-71C570C11294}"/>
              </a:ext>
            </a:extLst>
          </p:cNvPr>
          <p:cNvGrpSpPr/>
          <p:nvPr/>
        </p:nvGrpSpPr>
        <p:grpSpPr>
          <a:xfrm>
            <a:off x="6102267" y="1600200"/>
            <a:ext cx="361433" cy="362610"/>
            <a:chOff x="4187821" y="5647349"/>
            <a:chExt cx="361433" cy="362610"/>
          </a:xfrm>
        </p:grpSpPr>
        <p:grpSp>
          <p:nvGrpSpPr>
            <p:cNvPr id="38" name="グループ化 37">
              <a:extLst>
                <a:ext uri="{FF2B5EF4-FFF2-40B4-BE49-F238E27FC236}">
                  <a16:creationId xmlns:a16="http://schemas.microsoft.com/office/drawing/2014/main" id="{23802273-D469-3340-B6A7-9D962E58B101}"/>
                </a:ext>
              </a:extLst>
            </p:cNvPr>
            <p:cNvGrpSpPr/>
            <p:nvPr/>
          </p:nvGrpSpPr>
          <p:grpSpPr>
            <a:xfrm>
              <a:off x="4187821" y="5647349"/>
              <a:ext cx="180000" cy="362610"/>
              <a:chOff x="3782400" y="1302795"/>
              <a:chExt cx="180000" cy="362610"/>
            </a:xfrm>
          </p:grpSpPr>
          <p:sp>
            <p:nvSpPr>
              <p:cNvPr id="42" name="正方形/長方形 41">
                <a:extLst>
                  <a:ext uri="{FF2B5EF4-FFF2-40B4-BE49-F238E27FC236}">
                    <a16:creationId xmlns:a16="http://schemas.microsoft.com/office/drawing/2014/main" id="{B54F340B-864A-4B4E-AF87-D980015BC94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 name="正方形/長方形 42">
                <a:extLst>
                  <a:ext uri="{FF2B5EF4-FFF2-40B4-BE49-F238E27FC236}">
                    <a16:creationId xmlns:a16="http://schemas.microsoft.com/office/drawing/2014/main" id="{DE840171-25D4-0F43-866E-7863AD7E433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9" name="グループ化 38">
              <a:extLst>
                <a:ext uri="{FF2B5EF4-FFF2-40B4-BE49-F238E27FC236}">
                  <a16:creationId xmlns:a16="http://schemas.microsoft.com/office/drawing/2014/main" id="{D2F0FCA7-BF36-4F42-9276-289E27C08ECD}"/>
                </a:ext>
              </a:extLst>
            </p:cNvPr>
            <p:cNvGrpSpPr/>
            <p:nvPr/>
          </p:nvGrpSpPr>
          <p:grpSpPr>
            <a:xfrm>
              <a:off x="4369254" y="5647349"/>
              <a:ext cx="180000" cy="362610"/>
              <a:chOff x="3782400" y="1302795"/>
              <a:chExt cx="180000" cy="362610"/>
            </a:xfrm>
          </p:grpSpPr>
          <p:sp>
            <p:nvSpPr>
              <p:cNvPr id="40" name="正方形/長方形 39">
                <a:extLst>
                  <a:ext uri="{FF2B5EF4-FFF2-40B4-BE49-F238E27FC236}">
                    <a16:creationId xmlns:a16="http://schemas.microsoft.com/office/drawing/2014/main" id="{0306DC3C-3C0C-E94A-84B8-B2750AB89D1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 name="正方形/長方形 40">
                <a:extLst>
                  <a:ext uri="{FF2B5EF4-FFF2-40B4-BE49-F238E27FC236}">
                    <a16:creationId xmlns:a16="http://schemas.microsoft.com/office/drawing/2014/main" id="{D9C1D059-DF10-914F-B6D6-0D6E0D34F0E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4" name="テキスト ボックス 43">
            <a:extLst>
              <a:ext uri="{FF2B5EF4-FFF2-40B4-BE49-F238E27FC236}">
                <a16:creationId xmlns:a16="http://schemas.microsoft.com/office/drawing/2014/main" id="{2CB2DC89-7B55-B646-B531-DE3B57C802A5}"/>
              </a:ext>
            </a:extLst>
          </p:cNvPr>
          <p:cNvSpPr txBox="1"/>
          <p:nvPr/>
        </p:nvSpPr>
        <p:spPr>
          <a:xfrm>
            <a:off x="5715000" y="150405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14</a:t>
            </a:r>
            <a:endParaRPr kumimoji="1" lang="ja-JP" altLang="en-US" sz="1400">
              <a:latin typeface="Meiryo" panose="020B0604030504040204" pitchFamily="34" charset="-128"/>
              <a:ea typeface="Meiryo" panose="020B0604030504040204" pitchFamily="34" charset="-128"/>
            </a:endParaRPr>
          </a:p>
        </p:txBody>
      </p:sp>
      <p:grpSp>
        <p:nvGrpSpPr>
          <p:cNvPr id="45" name="グループ化 44">
            <a:extLst>
              <a:ext uri="{FF2B5EF4-FFF2-40B4-BE49-F238E27FC236}">
                <a16:creationId xmlns:a16="http://schemas.microsoft.com/office/drawing/2014/main" id="{ECB07D5F-2622-2446-A89C-23C871896FB8}"/>
              </a:ext>
            </a:extLst>
          </p:cNvPr>
          <p:cNvGrpSpPr/>
          <p:nvPr/>
        </p:nvGrpSpPr>
        <p:grpSpPr>
          <a:xfrm>
            <a:off x="1128962" y="1719219"/>
            <a:ext cx="361433" cy="362610"/>
            <a:chOff x="4187821" y="5647349"/>
            <a:chExt cx="361433" cy="362610"/>
          </a:xfrm>
        </p:grpSpPr>
        <p:grpSp>
          <p:nvGrpSpPr>
            <p:cNvPr id="46" name="グループ化 45">
              <a:extLst>
                <a:ext uri="{FF2B5EF4-FFF2-40B4-BE49-F238E27FC236}">
                  <a16:creationId xmlns:a16="http://schemas.microsoft.com/office/drawing/2014/main" id="{916A068A-1000-B24A-8B22-D37DB687B36B}"/>
                </a:ext>
              </a:extLst>
            </p:cNvPr>
            <p:cNvGrpSpPr/>
            <p:nvPr/>
          </p:nvGrpSpPr>
          <p:grpSpPr>
            <a:xfrm>
              <a:off x="4187821" y="5647349"/>
              <a:ext cx="180000" cy="362610"/>
              <a:chOff x="3782400" y="1302795"/>
              <a:chExt cx="180000" cy="362610"/>
            </a:xfrm>
          </p:grpSpPr>
          <p:sp>
            <p:nvSpPr>
              <p:cNvPr id="50" name="正方形/長方形 49">
                <a:extLst>
                  <a:ext uri="{FF2B5EF4-FFF2-40B4-BE49-F238E27FC236}">
                    <a16:creationId xmlns:a16="http://schemas.microsoft.com/office/drawing/2014/main" id="{C1BFB830-C5A5-CD43-BDB7-88585C51DCA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 name="正方形/長方形 50">
                <a:extLst>
                  <a:ext uri="{FF2B5EF4-FFF2-40B4-BE49-F238E27FC236}">
                    <a16:creationId xmlns:a16="http://schemas.microsoft.com/office/drawing/2014/main" id="{147E19B8-E860-3645-A86A-47AB325F6E6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7" name="グループ化 46">
              <a:extLst>
                <a:ext uri="{FF2B5EF4-FFF2-40B4-BE49-F238E27FC236}">
                  <a16:creationId xmlns:a16="http://schemas.microsoft.com/office/drawing/2014/main" id="{1CC75D4B-9C41-B54A-876A-9CFF44733269}"/>
                </a:ext>
              </a:extLst>
            </p:cNvPr>
            <p:cNvGrpSpPr/>
            <p:nvPr/>
          </p:nvGrpSpPr>
          <p:grpSpPr>
            <a:xfrm>
              <a:off x="4369254" y="5647349"/>
              <a:ext cx="180000" cy="362610"/>
              <a:chOff x="3782400" y="1302795"/>
              <a:chExt cx="180000" cy="362610"/>
            </a:xfrm>
          </p:grpSpPr>
          <p:sp>
            <p:nvSpPr>
              <p:cNvPr id="48" name="正方形/長方形 47">
                <a:extLst>
                  <a:ext uri="{FF2B5EF4-FFF2-40B4-BE49-F238E27FC236}">
                    <a16:creationId xmlns:a16="http://schemas.microsoft.com/office/drawing/2014/main" id="{98C40CE3-0CB5-3544-9CB5-D72820945D6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 name="正方形/長方形 48">
                <a:extLst>
                  <a:ext uri="{FF2B5EF4-FFF2-40B4-BE49-F238E27FC236}">
                    <a16:creationId xmlns:a16="http://schemas.microsoft.com/office/drawing/2014/main" id="{816F1A6B-67B2-384E-937A-BC27E574C27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2" name="テキスト ボックス 51">
            <a:extLst>
              <a:ext uri="{FF2B5EF4-FFF2-40B4-BE49-F238E27FC236}">
                <a16:creationId xmlns:a16="http://schemas.microsoft.com/office/drawing/2014/main" id="{5C059B75-862E-D142-84D5-3F25205C7664}"/>
              </a:ext>
            </a:extLst>
          </p:cNvPr>
          <p:cNvSpPr txBox="1"/>
          <p:nvPr/>
        </p:nvSpPr>
        <p:spPr>
          <a:xfrm>
            <a:off x="928441" y="150248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27</a:t>
            </a:r>
            <a:endParaRPr kumimoji="1" lang="ja-JP" altLang="en-US" sz="1400">
              <a:latin typeface="Meiryo" panose="020B0604030504040204" pitchFamily="34" charset="-128"/>
              <a:ea typeface="Meiryo" panose="020B0604030504040204" pitchFamily="34" charset="-128"/>
            </a:endParaRPr>
          </a:p>
        </p:txBody>
      </p:sp>
      <p:grpSp>
        <p:nvGrpSpPr>
          <p:cNvPr id="53" name="グループ化 52">
            <a:extLst>
              <a:ext uri="{FF2B5EF4-FFF2-40B4-BE49-F238E27FC236}">
                <a16:creationId xmlns:a16="http://schemas.microsoft.com/office/drawing/2014/main" id="{AA736C2A-B148-1541-885E-D5DD121B6D64}"/>
              </a:ext>
            </a:extLst>
          </p:cNvPr>
          <p:cNvGrpSpPr/>
          <p:nvPr/>
        </p:nvGrpSpPr>
        <p:grpSpPr>
          <a:xfrm>
            <a:off x="11739840" y="6349258"/>
            <a:ext cx="361433" cy="362610"/>
            <a:chOff x="4187821" y="5647349"/>
            <a:chExt cx="361433" cy="362610"/>
          </a:xfrm>
        </p:grpSpPr>
        <p:grpSp>
          <p:nvGrpSpPr>
            <p:cNvPr id="54" name="グループ化 53">
              <a:extLst>
                <a:ext uri="{FF2B5EF4-FFF2-40B4-BE49-F238E27FC236}">
                  <a16:creationId xmlns:a16="http://schemas.microsoft.com/office/drawing/2014/main" id="{9D423138-DA8B-0543-ACE6-1094E0E65A13}"/>
                </a:ext>
              </a:extLst>
            </p:cNvPr>
            <p:cNvGrpSpPr/>
            <p:nvPr/>
          </p:nvGrpSpPr>
          <p:grpSpPr>
            <a:xfrm>
              <a:off x="4187821" y="5647349"/>
              <a:ext cx="180000" cy="362610"/>
              <a:chOff x="3782400" y="1302795"/>
              <a:chExt cx="180000" cy="362610"/>
            </a:xfrm>
          </p:grpSpPr>
          <p:sp>
            <p:nvSpPr>
              <p:cNvPr id="58" name="正方形/長方形 57">
                <a:extLst>
                  <a:ext uri="{FF2B5EF4-FFF2-40B4-BE49-F238E27FC236}">
                    <a16:creationId xmlns:a16="http://schemas.microsoft.com/office/drawing/2014/main" id="{2BBD061C-AF68-BE4A-9F43-2EB85E78D13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 name="正方形/長方形 58">
                <a:extLst>
                  <a:ext uri="{FF2B5EF4-FFF2-40B4-BE49-F238E27FC236}">
                    <a16:creationId xmlns:a16="http://schemas.microsoft.com/office/drawing/2014/main" id="{70AA30CA-ABD7-D944-9E79-CEC6C2616D3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5" name="グループ化 54">
              <a:extLst>
                <a:ext uri="{FF2B5EF4-FFF2-40B4-BE49-F238E27FC236}">
                  <a16:creationId xmlns:a16="http://schemas.microsoft.com/office/drawing/2014/main" id="{B530842A-1C01-5F41-8554-3BB69094B7B4}"/>
                </a:ext>
              </a:extLst>
            </p:cNvPr>
            <p:cNvGrpSpPr/>
            <p:nvPr/>
          </p:nvGrpSpPr>
          <p:grpSpPr>
            <a:xfrm>
              <a:off x="4369254" y="5647349"/>
              <a:ext cx="180000" cy="362610"/>
              <a:chOff x="3782400" y="1302795"/>
              <a:chExt cx="180000" cy="362610"/>
            </a:xfrm>
          </p:grpSpPr>
          <p:sp>
            <p:nvSpPr>
              <p:cNvPr id="56" name="正方形/長方形 55">
                <a:extLst>
                  <a:ext uri="{FF2B5EF4-FFF2-40B4-BE49-F238E27FC236}">
                    <a16:creationId xmlns:a16="http://schemas.microsoft.com/office/drawing/2014/main" id="{3D858009-C78C-9E4D-9099-5ABF6398FA8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7" name="正方形/長方形 56">
                <a:extLst>
                  <a:ext uri="{FF2B5EF4-FFF2-40B4-BE49-F238E27FC236}">
                    <a16:creationId xmlns:a16="http://schemas.microsoft.com/office/drawing/2014/main" id="{0282D98F-52E4-0C4A-B354-17CF2D9AA39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0" name="テキスト ボックス 59">
            <a:extLst>
              <a:ext uri="{FF2B5EF4-FFF2-40B4-BE49-F238E27FC236}">
                <a16:creationId xmlns:a16="http://schemas.microsoft.com/office/drawing/2014/main" id="{ADC43334-C95D-E24A-9D8B-1720904B3DE7}"/>
              </a:ext>
            </a:extLst>
          </p:cNvPr>
          <p:cNvSpPr txBox="1"/>
          <p:nvPr/>
        </p:nvSpPr>
        <p:spPr>
          <a:xfrm>
            <a:off x="11383507" y="631707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18</a:t>
            </a:r>
            <a:endParaRPr kumimoji="1" lang="ja-JP" altLang="en-US" sz="1400">
              <a:latin typeface="Meiryo" panose="020B0604030504040204" pitchFamily="34" charset="-128"/>
              <a:ea typeface="Meiryo" panose="020B0604030504040204" pitchFamily="34" charset="-128"/>
            </a:endParaRPr>
          </a:p>
        </p:txBody>
      </p:sp>
      <p:grpSp>
        <p:nvGrpSpPr>
          <p:cNvPr id="61" name="グループ化 60">
            <a:extLst>
              <a:ext uri="{FF2B5EF4-FFF2-40B4-BE49-F238E27FC236}">
                <a16:creationId xmlns:a16="http://schemas.microsoft.com/office/drawing/2014/main" id="{05A97BB0-C87B-F041-8225-DF95317BAB57}"/>
              </a:ext>
            </a:extLst>
          </p:cNvPr>
          <p:cNvGrpSpPr/>
          <p:nvPr/>
        </p:nvGrpSpPr>
        <p:grpSpPr>
          <a:xfrm>
            <a:off x="6640502" y="5474471"/>
            <a:ext cx="361433" cy="362610"/>
            <a:chOff x="4187821" y="5647349"/>
            <a:chExt cx="361433" cy="362610"/>
          </a:xfrm>
        </p:grpSpPr>
        <p:grpSp>
          <p:nvGrpSpPr>
            <p:cNvPr id="62" name="グループ化 61">
              <a:extLst>
                <a:ext uri="{FF2B5EF4-FFF2-40B4-BE49-F238E27FC236}">
                  <a16:creationId xmlns:a16="http://schemas.microsoft.com/office/drawing/2014/main" id="{C6C72B33-1B97-CF48-B134-744F3E49EC47}"/>
                </a:ext>
              </a:extLst>
            </p:cNvPr>
            <p:cNvGrpSpPr/>
            <p:nvPr/>
          </p:nvGrpSpPr>
          <p:grpSpPr>
            <a:xfrm>
              <a:off x="4187821" y="5647349"/>
              <a:ext cx="180000" cy="362610"/>
              <a:chOff x="3782400" y="1302795"/>
              <a:chExt cx="180000" cy="362610"/>
            </a:xfrm>
          </p:grpSpPr>
          <p:sp>
            <p:nvSpPr>
              <p:cNvPr id="66" name="正方形/長方形 65">
                <a:extLst>
                  <a:ext uri="{FF2B5EF4-FFF2-40B4-BE49-F238E27FC236}">
                    <a16:creationId xmlns:a16="http://schemas.microsoft.com/office/drawing/2014/main" id="{122D8F71-9116-5449-8534-325F8B5B4A7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 name="正方形/長方形 66">
                <a:extLst>
                  <a:ext uri="{FF2B5EF4-FFF2-40B4-BE49-F238E27FC236}">
                    <a16:creationId xmlns:a16="http://schemas.microsoft.com/office/drawing/2014/main" id="{FC1D8E5F-72AF-574E-8420-76C6E1D726A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3" name="グループ化 62">
              <a:extLst>
                <a:ext uri="{FF2B5EF4-FFF2-40B4-BE49-F238E27FC236}">
                  <a16:creationId xmlns:a16="http://schemas.microsoft.com/office/drawing/2014/main" id="{4B904D98-3228-5048-8ABA-E8865B5B2A83}"/>
                </a:ext>
              </a:extLst>
            </p:cNvPr>
            <p:cNvGrpSpPr/>
            <p:nvPr/>
          </p:nvGrpSpPr>
          <p:grpSpPr>
            <a:xfrm>
              <a:off x="4369254" y="5647349"/>
              <a:ext cx="180000" cy="362610"/>
              <a:chOff x="3782400" y="1302795"/>
              <a:chExt cx="180000" cy="362610"/>
            </a:xfrm>
          </p:grpSpPr>
          <p:sp>
            <p:nvSpPr>
              <p:cNvPr id="64" name="正方形/長方形 63">
                <a:extLst>
                  <a:ext uri="{FF2B5EF4-FFF2-40B4-BE49-F238E27FC236}">
                    <a16:creationId xmlns:a16="http://schemas.microsoft.com/office/drawing/2014/main" id="{AAC6F055-8999-A742-AAA0-D6FAFA843B1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5" name="正方形/長方形 64">
                <a:extLst>
                  <a:ext uri="{FF2B5EF4-FFF2-40B4-BE49-F238E27FC236}">
                    <a16:creationId xmlns:a16="http://schemas.microsoft.com/office/drawing/2014/main" id="{8A463E2E-CFA0-A64B-A8A9-77EED0122DE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8" name="テキスト ボックス 67">
            <a:extLst>
              <a:ext uri="{FF2B5EF4-FFF2-40B4-BE49-F238E27FC236}">
                <a16:creationId xmlns:a16="http://schemas.microsoft.com/office/drawing/2014/main" id="{1261AC0A-00F0-CE4B-BDD0-9BB967B8DB92}"/>
              </a:ext>
            </a:extLst>
          </p:cNvPr>
          <p:cNvSpPr txBox="1"/>
          <p:nvPr/>
        </p:nvSpPr>
        <p:spPr>
          <a:xfrm>
            <a:off x="6253235" y="537832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43</a:t>
            </a:r>
            <a:endParaRPr kumimoji="1" lang="ja-JP" altLang="en-US" sz="1400">
              <a:latin typeface="Meiryo" panose="020B0604030504040204" pitchFamily="34" charset="-128"/>
              <a:ea typeface="Meiryo" panose="020B0604030504040204" pitchFamily="34" charset="-128"/>
            </a:endParaRPr>
          </a:p>
        </p:txBody>
      </p:sp>
      <p:grpSp>
        <p:nvGrpSpPr>
          <p:cNvPr id="69" name="グループ化 68">
            <a:extLst>
              <a:ext uri="{FF2B5EF4-FFF2-40B4-BE49-F238E27FC236}">
                <a16:creationId xmlns:a16="http://schemas.microsoft.com/office/drawing/2014/main" id="{E4516DF7-7ED0-114D-90A1-D308F885AF37}"/>
              </a:ext>
            </a:extLst>
          </p:cNvPr>
          <p:cNvGrpSpPr/>
          <p:nvPr/>
        </p:nvGrpSpPr>
        <p:grpSpPr>
          <a:xfrm>
            <a:off x="8313711" y="5949524"/>
            <a:ext cx="361433" cy="362610"/>
            <a:chOff x="4187821" y="5647349"/>
            <a:chExt cx="361433" cy="362610"/>
          </a:xfrm>
        </p:grpSpPr>
        <p:grpSp>
          <p:nvGrpSpPr>
            <p:cNvPr id="70" name="グループ化 69">
              <a:extLst>
                <a:ext uri="{FF2B5EF4-FFF2-40B4-BE49-F238E27FC236}">
                  <a16:creationId xmlns:a16="http://schemas.microsoft.com/office/drawing/2014/main" id="{D8EDE302-59E5-724C-83AB-0DF1F5272FB9}"/>
                </a:ext>
              </a:extLst>
            </p:cNvPr>
            <p:cNvGrpSpPr/>
            <p:nvPr/>
          </p:nvGrpSpPr>
          <p:grpSpPr>
            <a:xfrm>
              <a:off x="4187821" y="5647349"/>
              <a:ext cx="180000" cy="362610"/>
              <a:chOff x="3782400" y="1302795"/>
              <a:chExt cx="180000" cy="362610"/>
            </a:xfrm>
          </p:grpSpPr>
          <p:sp>
            <p:nvSpPr>
              <p:cNvPr id="74" name="正方形/長方形 73">
                <a:extLst>
                  <a:ext uri="{FF2B5EF4-FFF2-40B4-BE49-F238E27FC236}">
                    <a16:creationId xmlns:a16="http://schemas.microsoft.com/office/drawing/2014/main" id="{1F1A518B-174E-7845-8C5C-0D4F923AECE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 name="正方形/長方形 74">
                <a:extLst>
                  <a:ext uri="{FF2B5EF4-FFF2-40B4-BE49-F238E27FC236}">
                    <a16:creationId xmlns:a16="http://schemas.microsoft.com/office/drawing/2014/main" id="{18EE05F2-719D-3749-AB42-63F13111C66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1" name="グループ化 70">
              <a:extLst>
                <a:ext uri="{FF2B5EF4-FFF2-40B4-BE49-F238E27FC236}">
                  <a16:creationId xmlns:a16="http://schemas.microsoft.com/office/drawing/2014/main" id="{63A4B310-0F02-CF4E-815D-6E8B4A81DA3C}"/>
                </a:ext>
              </a:extLst>
            </p:cNvPr>
            <p:cNvGrpSpPr/>
            <p:nvPr/>
          </p:nvGrpSpPr>
          <p:grpSpPr>
            <a:xfrm>
              <a:off x="4369254" y="5647349"/>
              <a:ext cx="180000" cy="362610"/>
              <a:chOff x="3782400" y="1302795"/>
              <a:chExt cx="180000" cy="362610"/>
            </a:xfrm>
          </p:grpSpPr>
          <p:sp>
            <p:nvSpPr>
              <p:cNvPr id="72" name="正方形/長方形 71">
                <a:extLst>
                  <a:ext uri="{FF2B5EF4-FFF2-40B4-BE49-F238E27FC236}">
                    <a16:creationId xmlns:a16="http://schemas.microsoft.com/office/drawing/2014/main" id="{F506E3BA-B56C-774A-B836-B011AFC5AEF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 name="正方形/長方形 72">
                <a:extLst>
                  <a:ext uri="{FF2B5EF4-FFF2-40B4-BE49-F238E27FC236}">
                    <a16:creationId xmlns:a16="http://schemas.microsoft.com/office/drawing/2014/main" id="{D919AE74-1021-B645-897F-B55F88ED077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76" name="テキスト ボックス 75">
            <a:extLst>
              <a:ext uri="{FF2B5EF4-FFF2-40B4-BE49-F238E27FC236}">
                <a16:creationId xmlns:a16="http://schemas.microsoft.com/office/drawing/2014/main" id="{3B3328FB-EEE9-3A42-BC2F-E51AFD9BAF42}"/>
              </a:ext>
            </a:extLst>
          </p:cNvPr>
          <p:cNvSpPr txBox="1"/>
          <p:nvPr/>
        </p:nvSpPr>
        <p:spPr>
          <a:xfrm>
            <a:off x="7926444" y="585337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35</a:t>
            </a:r>
            <a:endParaRPr kumimoji="1" lang="ja-JP" altLang="en-US" sz="1400">
              <a:latin typeface="Meiryo" panose="020B0604030504040204" pitchFamily="34" charset="-128"/>
              <a:ea typeface="Meiryo" panose="020B0604030504040204" pitchFamily="34" charset="-128"/>
            </a:endParaRPr>
          </a:p>
        </p:txBody>
      </p:sp>
      <p:grpSp>
        <p:nvGrpSpPr>
          <p:cNvPr id="77" name="グループ化 76">
            <a:extLst>
              <a:ext uri="{FF2B5EF4-FFF2-40B4-BE49-F238E27FC236}">
                <a16:creationId xmlns:a16="http://schemas.microsoft.com/office/drawing/2014/main" id="{70A365AB-33E2-0B47-B1C0-E3FE24D391D8}"/>
              </a:ext>
            </a:extLst>
          </p:cNvPr>
          <p:cNvGrpSpPr/>
          <p:nvPr/>
        </p:nvGrpSpPr>
        <p:grpSpPr>
          <a:xfrm>
            <a:off x="11067610" y="4721423"/>
            <a:ext cx="361433" cy="362610"/>
            <a:chOff x="4187821" y="5647349"/>
            <a:chExt cx="361433" cy="362610"/>
          </a:xfrm>
        </p:grpSpPr>
        <p:grpSp>
          <p:nvGrpSpPr>
            <p:cNvPr id="78" name="グループ化 77">
              <a:extLst>
                <a:ext uri="{FF2B5EF4-FFF2-40B4-BE49-F238E27FC236}">
                  <a16:creationId xmlns:a16="http://schemas.microsoft.com/office/drawing/2014/main" id="{66B86E95-2739-5B44-9544-82CC3623EC89}"/>
                </a:ext>
              </a:extLst>
            </p:cNvPr>
            <p:cNvGrpSpPr/>
            <p:nvPr/>
          </p:nvGrpSpPr>
          <p:grpSpPr>
            <a:xfrm>
              <a:off x="4187821" y="5647349"/>
              <a:ext cx="180000" cy="362610"/>
              <a:chOff x="3782400" y="1302795"/>
              <a:chExt cx="180000" cy="362610"/>
            </a:xfrm>
          </p:grpSpPr>
          <p:sp>
            <p:nvSpPr>
              <p:cNvPr id="82" name="正方形/長方形 81">
                <a:extLst>
                  <a:ext uri="{FF2B5EF4-FFF2-40B4-BE49-F238E27FC236}">
                    <a16:creationId xmlns:a16="http://schemas.microsoft.com/office/drawing/2014/main" id="{07128261-A34E-4140-B9C1-3CC5A386B3C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 name="正方形/長方形 82">
                <a:extLst>
                  <a:ext uri="{FF2B5EF4-FFF2-40B4-BE49-F238E27FC236}">
                    <a16:creationId xmlns:a16="http://schemas.microsoft.com/office/drawing/2014/main" id="{9B8F308B-5B68-1047-A517-2ED4045D023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9" name="グループ化 78">
              <a:extLst>
                <a:ext uri="{FF2B5EF4-FFF2-40B4-BE49-F238E27FC236}">
                  <a16:creationId xmlns:a16="http://schemas.microsoft.com/office/drawing/2014/main" id="{F30ABEED-2EE4-F14E-941D-BCA6D69F7418}"/>
                </a:ext>
              </a:extLst>
            </p:cNvPr>
            <p:cNvGrpSpPr/>
            <p:nvPr/>
          </p:nvGrpSpPr>
          <p:grpSpPr>
            <a:xfrm>
              <a:off x="4369254" y="5647349"/>
              <a:ext cx="180000" cy="362610"/>
              <a:chOff x="3782400" y="1302795"/>
              <a:chExt cx="180000" cy="362610"/>
            </a:xfrm>
          </p:grpSpPr>
          <p:sp>
            <p:nvSpPr>
              <p:cNvPr id="80" name="正方形/長方形 79">
                <a:extLst>
                  <a:ext uri="{FF2B5EF4-FFF2-40B4-BE49-F238E27FC236}">
                    <a16:creationId xmlns:a16="http://schemas.microsoft.com/office/drawing/2014/main" id="{4CBC954D-EA6B-7B48-89C5-E9B8B13F1F6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1" name="正方形/長方形 80">
                <a:extLst>
                  <a:ext uri="{FF2B5EF4-FFF2-40B4-BE49-F238E27FC236}">
                    <a16:creationId xmlns:a16="http://schemas.microsoft.com/office/drawing/2014/main" id="{8553E73E-03F4-E94B-8428-7BEEC1BD0244}"/>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84" name="テキスト ボックス 83">
            <a:extLst>
              <a:ext uri="{FF2B5EF4-FFF2-40B4-BE49-F238E27FC236}">
                <a16:creationId xmlns:a16="http://schemas.microsoft.com/office/drawing/2014/main" id="{0294D0EF-7116-4943-A088-16A87D30C654}"/>
              </a:ext>
            </a:extLst>
          </p:cNvPr>
          <p:cNvSpPr txBox="1"/>
          <p:nvPr/>
        </p:nvSpPr>
        <p:spPr>
          <a:xfrm>
            <a:off x="10680343" y="462527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69</a:t>
            </a:r>
            <a:endParaRPr kumimoji="1" lang="ja-JP" altLang="en-US" sz="1400">
              <a:latin typeface="Meiryo" panose="020B0604030504040204" pitchFamily="34" charset="-128"/>
              <a:ea typeface="Meiryo" panose="020B0604030504040204" pitchFamily="34" charset="-128"/>
            </a:endParaRPr>
          </a:p>
        </p:txBody>
      </p:sp>
      <p:grpSp>
        <p:nvGrpSpPr>
          <p:cNvPr id="85" name="グループ化 84">
            <a:extLst>
              <a:ext uri="{FF2B5EF4-FFF2-40B4-BE49-F238E27FC236}">
                <a16:creationId xmlns:a16="http://schemas.microsoft.com/office/drawing/2014/main" id="{518448BF-A783-A940-8D95-B17BAEF8FE70}"/>
              </a:ext>
            </a:extLst>
          </p:cNvPr>
          <p:cNvGrpSpPr/>
          <p:nvPr/>
        </p:nvGrpSpPr>
        <p:grpSpPr>
          <a:xfrm>
            <a:off x="10284083" y="1249588"/>
            <a:ext cx="361433" cy="362610"/>
            <a:chOff x="4187821" y="5647349"/>
            <a:chExt cx="361433" cy="362610"/>
          </a:xfrm>
        </p:grpSpPr>
        <p:grpSp>
          <p:nvGrpSpPr>
            <p:cNvPr id="86" name="グループ化 85">
              <a:extLst>
                <a:ext uri="{FF2B5EF4-FFF2-40B4-BE49-F238E27FC236}">
                  <a16:creationId xmlns:a16="http://schemas.microsoft.com/office/drawing/2014/main" id="{981E9992-A6BD-DB4D-A405-1BB617C59FCB}"/>
                </a:ext>
              </a:extLst>
            </p:cNvPr>
            <p:cNvGrpSpPr/>
            <p:nvPr/>
          </p:nvGrpSpPr>
          <p:grpSpPr>
            <a:xfrm>
              <a:off x="4187821" y="5647349"/>
              <a:ext cx="180000" cy="362610"/>
              <a:chOff x="3782400" y="1302795"/>
              <a:chExt cx="180000" cy="362610"/>
            </a:xfrm>
          </p:grpSpPr>
          <p:sp>
            <p:nvSpPr>
              <p:cNvPr id="90" name="正方形/長方形 89">
                <a:extLst>
                  <a:ext uri="{FF2B5EF4-FFF2-40B4-BE49-F238E27FC236}">
                    <a16:creationId xmlns:a16="http://schemas.microsoft.com/office/drawing/2014/main" id="{514B09DE-8763-B44C-A608-68F2EE78C0E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 name="正方形/長方形 90">
                <a:extLst>
                  <a:ext uri="{FF2B5EF4-FFF2-40B4-BE49-F238E27FC236}">
                    <a16:creationId xmlns:a16="http://schemas.microsoft.com/office/drawing/2014/main" id="{A1A41BCF-A91D-FF47-A3BC-4185EF91BA8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7" name="グループ化 86">
              <a:extLst>
                <a:ext uri="{FF2B5EF4-FFF2-40B4-BE49-F238E27FC236}">
                  <a16:creationId xmlns:a16="http://schemas.microsoft.com/office/drawing/2014/main" id="{AE74AE3C-9444-5847-AEBD-14A778CBBA29}"/>
                </a:ext>
              </a:extLst>
            </p:cNvPr>
            <p:cNvGrpSpPr/>
            <p:nvPr/>
          </p:nvGrpSpPr>
          <p:grpSpPr>
            <a:xfrm>
              <a:off x="4369254" y="5647349"/>
              <a:ext cx="180000" cy="362610"/>
              <a:chOff x="3782400" y="1302795"/>
              <a:chExt cx="180000" cy="362610"/>
            </a:xfrm>
          </p:grpSpPr>
          <p:sp>
            <p:nvSpPr>
              <p:cNvPr id="88" name="正方形/長方形 87">
                <a:extLst>
                  <a:ext uri="{FF2B5EF4-FFF2-40B4-BE49-F238E27FC236}">
                    <a16:creationId xmlns:a16="http://schemas.microsoft.com/office/drawing/2014/main" id="{FC12BF7E-DDC4-9948-8507-57F3598106E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9" name="正方形/長方形 88">
                <a:extLst>
                  <a:ext uri="{FF2B5EF4-FFF2-40B4-BE49-F238E27FC236}">
                    <a16:creationId xmlns:a16="http://schemas.microsoft.com/office/drawing/2014/main" id="{44324C51-F0BD-EC4F-BEDE-08A13E3B1E8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92" name="テキスト ボックス 91">
            <a:extLst>
              <a:ext uri="{FF2B5EF4-FFF2-40B4-BE49-F238E27FC236}">
                <a16:creationId xmlns:a16="http://schemas.microsoft.com/office/drawing/2014/main" id="{EE887412-E5CA-2B46-BA8F-B936A75F6C21}"/>
              </a:ext>
            </a:extLst>
          </p:cNvPr>
          <p:cNvSpPr txBox="1"/>
          <p:nvPr/>
        </p:nvSpPr>
        <p:spPr>
          <a:xfrm>
            <a:off x="9896816" y="115343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78</a:t>
            </a:r>
            <a:endParaRPr kumimoji="1" lang="ja-JP" altLang="en-US" sz="1400">
              <a:latin typeface="Meiryo" panose="020B0604030504040204" pitchFamily="34" charset="-128"/>
              <a:ea typeface="Meiryo" panose="020B0604030504040204" pitchFamily="34" charset="-128"/>
            </a:endParaRPr>
          </a:p>
        </p:txBody>
      </p:sp>
      <p:grpSp>
        <p:nvGrpSpPr>
          <p:cNvPr id="93" name="グループ化 92">
            <a:extLst>
              <a:ext uri="{FF2B5EF4-FFF2-40B4-BE49-F238E27FC236}">
                <a16:creationId xmlns:a16="http://schemas.microsoft.com/office/drawing/2014/main" id="{16B3E816-FC95-814B-98D4-775A807E8EC1}"/>
              </a:ext>
            </a:extLst>
          </p:cNvPr>
          <p:cNvGrpSpPr/>
          <p:nvPr/>
        </p:nvGrpSpPr>
        <p:grpSpPr>
          <a:xfrm>
            <a:off x="7680510" y="1216454"/>
            <a:ext cx="361433" cy="362610"/>
            <a:chOff x="4187821" y="5647349"/>
            <a:chExt cx="361433" cy="362610"/>
          </a:xfrm>
        </p:grpSpPr>
        <p:grpSp>
          <p:nvGrpSpPr>
            <p:cNvPr id="94" name="グループ化 93">
              <a:extLst>
                <a:ext uri="{FF2B5EF4-FFF2-40B4-BE49-F238E27FC236}">
                  <a16:creationId xmlns:a16="http://schemas.microsoft.com/office/drawing/2014/main" id="{11E6BF0D-CC90-9A45-80B5-8558200DF46B}"/>
                </a:ext>
              </a:extLst>
            </p:cNvPr>
            <p:cNvGrpSpPr/>
            <p:nvPr/>
          </p:nvGrpSpPr>
          <p:grpSpPr>
            <a:xfrm>
              <a:off x="4187821" y="5647349"/>
              <a:ext cx="180000" cy="362610"/>
              <a:chOff x="3782400" y="1302795"/>
              <a:chExt cx="180000" cy="362610"/>
            </a:xfrm>
          </p:grpSpPr>
          <p:sp>
            <p:nvSpPr>
              <p:cNvPr id="98" name="正方形/長方形 97">
                <a:extLst>
                  <a:ext uri="{FF2B5EF4-FFF2-40B4-BE49-F238E27FC236}">
                    <a16:creationId xmlns:a16="http://schemas.microsoft.com/office/drawing/2014/main" id="{AD0506C4-822B-1A47-B02E-DD9DCA307DB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 name="正方形/長方形 98">
                <a:extLst>
                  <a:ext uri="{FF2B5EF4-FFF2-40B4-BE49-F238E27FC236}">
                    <a16:creationId xmlns:a16="http://schemas.microsoft.com/office/drawing/2014/main" id="{2FB20601-1251-364B-84F8-02F54BF3894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5" name="グループ化 94">
              <a:extLst>
                <a:ext uri="{FF2B5EF4-FFF2-40B4-BE49-F238E27FC236}">
                  <a16:creationId xmlns:a16="http://schemas.microsoft.com/office/drawing/2014/main" id="{490EF412-53B4-6942-97F7-F028B3B90E61}"/>
                </a:ext>
              </a:extLst>
            </p:cNvPr>
            <p:cNvGrpSpPr/>
            <p:nvPr/>
          </p:nvGrpSpPr>
          <p:grpSpPr>
            <a:xfrm>
              <a:off x="4369254" y="5647349"/>
              <a:ext cx="180000" cy="362610"/>
              <a:chOff x="3782400" y="1302795"/>
              <a:chExt cx="180000" cy="362610"/>
            </a:xfrm>
          </p:grpSpPr>
          <p:sp>
            <p:nvSpPr>
              <p:cNvPr id="96" name="正方形/長方形 95">
                <a:extLst>
                  <a:ext uri="{FF2B5EF4-FFF2-40B4-BE49-F238E27FC236}">
                    <a16:creationId xmlns:a16="http://schemas.microsoft.com/office/drawing/2014/main" id="{CEDAA558-A188-E243-B1DE-8C84E7CD871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7" name="正方形/長方形 96">
                <a:extLst>
                  <a:ext uri="{FF2B5EF4-FFF2-40B4-BE49-F238E27FC236}">
                    <a16:creationId xmlns:a16="http://schemas.microsoft.com/office/drawing/2014/main" id="{2A39F299-1FF4-A549-8EE0-1DD7DC2B670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00" name="テキスト ボックス 99">
            <a:extLst>
              <a:ext uri="{FF2B5EF4-FFF2-40B4-BE49-F238E27FC236}">
                <a16:creationId xmlns:a16="http://schemas.microsoft.com/office/drawing/2014/main" id="{947E918B-00FB-1A4A-97AB-776D97991CD1}"/>
              </a:ext>
            </a:extLst>
          </p:cNvPr>
          <p:cNvSpPr txBox="1"/>
          <p:nvPr/>
        </p:nvSpPr>
        <p:spPr>
          <a:xfrm>
            <a:off x="7293243" y="112030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67</a:t>
            </a:r>
            <a:endParaRPr kumimoji="1" lang="ja-JP" altLang="en-US" sz="1400">
              <a:latin typeface="Meiryo" panose="020B0604030504040204" pitchFamily="34" charset="-128"/>
              <a:ea typeface="Meiryo" panose="020B0604030504040204" pitchFamily="34" charset="-128"/>
            </a:endParaRPr>
          </a:p>
        </p:txBody>
      </p:sp>
      <p:grpSp>
        <p:nvGrpSpPr>
          <p:cNvPr id="101" name="グループ化 100">
            <a:extLst>
              <a:ext uri="{FF2B5EF4-FFF2-40B4-BE49-F238E27FC236}">
                <a16:creationId xmlns:a16="http://schemas.microsoft.com/office/drawing/2014/main" id="{D9E5DF93-1033-AB43-8E5F-D2BB73544A90}"/>
              </a:ext>
            </a:extLst>
          </p:cNvPr>
          <p:cNvGrpSpPr/>
          <p:nvPr/>
        </p:nvGrpSpPr>
        <p:grpSpPr>
          <a:xfrm>
            <a:off x="10076508" y="5975508"/>
            <a:ext cx="361433" cy="362610"/>
            <a:chOff x="4187821" y="5647349"/>
            <a:chExt cx="361433" cy="362610"/>
          </a:xfrm>
        </p:grpSpPr>
        <p:grpSp>
          <p:nvGrpSpPr>
            <p:cNvPr id="102" name="グループ化 101">
              <a:extLst>
                <a:ext uri="{FF2B5EF4-FFF2-40B4-BE49-F238E27FC236}">
                  <a16:creationId xmlns:a16="http://schemas.microsoft.com/office/drawing/2014/main" id="{E6D45D33-5E92-D34D-82B2-8D09E67DE337}"/>
                </a:ext>
              </a:extLst>
            </p:cNvPr>
            <p:cNvGrpSpPr/>
            <p:nvPr/>
          </p:nvGrpSpPr>
          <p:grpSpPr>
            <a:xfrm>
              <a:off x="4187821" y="5647349"/>
              <a:ext cx="180000" cy="362610"/>
              <a:chOff x="3782400" y="1302795"/>
              <a:chExt cx="180000" cy="362610"/>
            </a:xfrm>
          </p:grpSpPr>
          <p:sp>
            <p:nvSpPr>
              <p:cNvPr id="106" name="正方形/長方形 105">
                <a:extLst>
                  <a:ext uri="{FF2B5EF4-FFF2-40B4-BE49-F238E27FC236}">
                    <a16:creationId xmlns:a16="http://schemas.microsoft.com/office/drawing/2014/main" id="{AE455D77-C87E-7044-9192-F3265EADDD1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7" name="正方形/長方形 106">
                <a:extLst>
                  <a:ext uri="{FF2B5EF4-FFF2-40B4-BE49-F238E27FC236}">
                    <a16:creationId xmlns:a16="http://schemas.microsoft.com/office/drawing/2014/main" id="{F704352F-0A6A-6E48-8E62-9321257F327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3" name="グループ化 102">
              <a:extLst>
                <a:ext uri="{FF2B5EF4-FFF2-40B4-BE49-F238E27FC236}">
                  <a16:creationId xmlns:a16="http://schemas.microsoft.com/office/drawing/2014/main" id="{0E40EEF7-01CE-9D40-AE35-BD7CB1F597C0}"/>
                </a:ext>
              </a:extLst>
            </p:cNvPr>
            <p:cNvGrpSpPr/>
            <p:nvPr/>
          </p:nvGrpSpPr>
          <p:grpSpPr>
            <a:xfrm>
              <a:off x="4369254" y="5647349"/>
              <a:ext cx="180000" cy="362610"/>
              <a:chOff x="3782400" y="1302795"/>
              <a:chExt cx="180000" cy="362610"/>
            </a:xfrm>
          </p:grpSpPr>
          <p:sp>
            <p:nvSpPr>
              <p:cNvPr id="104" name="正方形/長方形 103">
                <a:extLst>
                  <a:ext uri="{FF2B5EF4-FFF2-40B4-BE49-F238E27FC236}">
                    <a16:creationId xmlns:a16="http://schemas.microsoft.com/office/drawing/2014/main" id="{9F423CBB-9935-F146-BA32-57F68FF31EC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 name="正方形/長方形 104">
                <a:extLst>
                  <a:ext uri="{FF2B5EF4-FFF2-40B4-BE49-F238E27FC236}">
                    <a16:creationId xmlns:a16="http://schemas.microsoft.com/office/drawing/2014/main" id="{E64DF4E9-FAB9-974C-B4D6-96E3B9D7D22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08" name="テキスト ボックス 107">
            <a:extLst>
              <a:ext uri="{FF2B5EF4-FFF2-40B4-BE49-F238E27FC236}">
                <a16:creationId xmlns:a16="http://schemas.microsoft.com/office/drawing/2014/main" id="{8BDF3D3E-ED1E-3E40-85B0-DCEE1C5B27D2}"/>
              </a:ext>
            </a:extLst>
          </p:cNvPr>
          <p:cNvSpPr txBox="1"/>
          <p:nvPr/>
        </p:nvSpPr>
        <p:spPr>
          <a:xfrm>
            <a:off x="9689241" y="587935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88</a:t>
            </a:r>
            <a:endParaRPr kumimoji="1" lang="ja-JP" altLang="en-US" sz="1400">
              <a:latin typeface="Meiryo" panose="020B0604030504040204" pitchFamily="34" charset="-128"/>
              <a:ea typeface="Meiryo" panose="020B0604030504040204" pitchFamily="34" charset="-128"/>
            </a:endParaRPr>
          </a:p>
        </p:txBody>
      </p:sp>
      <p:grpSp>
        <p:nvGrpSpPr>
          <p:cNvPr id="109" name="グループ化 108">
            <a:extLst>
              <a:ext uri="{FF2B5EF4-FFF2-40B4-BE49-F238E27FC236}">
                <a16:creationId xmlns:a16="http://schemas.microsoft.com/office/drawing/2014/main" id="{8AD1FD96-179F-1048-9A46-43F0A6E2D964}"/>
              </a:ext>
            </a:extLst>
          </p:cNvPr>
          <p:cNvGrpSpPr/>
          <p:nvPr/>
        </p:nvGrpSpPr>
        <p:grpSpPr>
          <a:xfrm>
            <a:off x="2729400" y="2921072"/>
            <a:ext cx="180000" cy="362610"/>
            <a:chOff x="3782400" y="1302795"/>
            <a:chExt cx="180000" cy="362610"/>
          </a:xfrm>
        </p:grpSpPr>
        <p:sp>
          <p:nvSpPr>
            <p:cNvPr id="110" name="正方形/長方形 109">
              <a:extLst>
                <a:ext uri="{FF2B5EF4-FFF2-40B4-BE49-F238E27FC236}">
                  <a16:creationId xmlns:a16="http://schemas.microsoft.com/office/drawing/2014/main" id="{C3223D8C-6661-CE4E-97B8-38D05B86FE0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 name="正方形/長方形 110">
              <a:extLst>
                <a:ext uri="{FF2B5EF4-FFF2-40B4-BE49-F238E27FC236}">
                  <a16:creationId xmlns:a16="http://schemas.microsoft.com/office/drawing/2014/main" id="{1052EAAA-F73C-ED41-A2AD-83A0AEAFC8B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12" name="テキスト ボックス 111">
            <a:extLst>
              <a:ext uri="{FF2B5EF4-FFF2-40B4-BE49-F238E27FC236}">
                <a16:creationId xmlns:a16="http://schemas.microsoft.com/office/drawing/2014/main" id="{7BBECBF6-FC41-204B-840C-5E4AD79080D7}"/>
              </a:ext>
            </a:extLst>
          </p:cNvPr>
          <p:cNvSpPr txBox="1"/>
          <p:nvPr/>
        </p:nvSpPr>
        <p:spPr>
          <a:xfrm>
            <a:off x="2370531" y="2873257"/>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80</a:t>
            </a:r>
            <a:endParaRPr kumimoji="1" lang="ja-JP" altLang="en-US" sz="1400">
              <a:latin typeface="Meiryo" panose="020B0604030504040204" pitchFamily="34" charset="-128"/>
              <a:ea typeface="Meiryo" panose="020B0604030504040204" pitchFamily="34" charset="-128"/>
            </a:endParaRPr>
          </a:p>
        </p:txBody>
      </p:sp>
      <p:grpSp>
        <p:nvGrpSpPr>
          <p:cNvPr id="113" name="グループ化 112">
            <a:extLst>
              <a:ext uri="{FF2B5EF4-FFF2-40B4-BE49-F238E27FC236}">
                <a16:creationId xmlns:a16="http://schemas.microsoft.com/office/drawing/2014/main" id="{6A984759-D305-814E-A636-C3526C1F294D}"/>
              </a:ext>
            </a:extLst>
          </p:cNvPr>
          <p:cNvGrpSpPr/>
          <p:nvPr/>
        </p:nvGrpSpPr>
        <p:grpSpPr>
          <a:xfrm>
            <a:off x="4801762" y="6344574"/>
            <a:ext cx="180000" cy="362610"/>
            <a:chOff x="3782400" y="1302795"/>
            <a:chExt cx="180000" cy="362610"/>
          </a:xfrm>
        </p:grpSpPr>
        <p:sp>
          <p:nvSpPr>
            <p:cNvPr id="114" name="正方形/長方形 113">
              <a:extLst>
                <a:ext uri="{FF2B5EF4-FFF2-40B4-BE49-F238E27FC236}">
                  <a16:creationId xmlns:a16="http://schemas.microsoft.com/office/drawing/2014/main" id="{D514A7E1-92F2-A14F-8C75-112C3BE11E9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5" name="正方形/長方形 114">
              <a:extLst>
                <a:ext uri="{FF2B5EF4-FFF2-40B4-BE49-F238E27FC236}">
                  <a16:creationId xmlns:a16="http://schemas.microsoft.com/office/drawing/2014/main" id="{F5E6112F-20BC-C140-9797-F445BDD2652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16" name="テキスト ボックス 115">
            <a:extLst>
              <a:ext uri="{FF2B5EF4-FFF2-40B4-BE49-F238E27FC236}">
                <a16:creationId xmlns:a16="http://schemas.microsoft.com/office/drawing/2014/main" id="{557DA80E-5CB9-2441-B8B2-AFF03670791F}"/>
              </a:ext>
            </a:extLst>
          </p:cNvPr>
          <p:cNvSpPr txBox="1"/>
          <p:nvPr/>
        </p:nvSpPr>
        <p:spPr>
          <a:xfrm>
            <a:off x="4442893" y="629675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83</a:t>
            </a:r>
            <a:endParaRPr kumimoji="1" lang="ja-JP" altLang="en-US" sz="1400">
              <a:latin typeface="Meiryo" panose="020B0604030504040204" pitchFamily="34" charset="-128"/>
              <a:ea typeface="Meiryo" panose="020B0604030504040204" pitchFamily="34" charset="-128"/>
            </a:endParaRPr>
          </a:p>
        </p:txBody>
      </p:sp>
      <p:grpSp>
        <p:nvGrpSpPr>
          <p:cNvPr id="117" name="グループ化 116">
            <a:extLst>
              <a:ext uri="{FF2B5EF4-FFF2-40B4-BE49-F238E27FC236}">
                <a16:creationId xmlns:a16="http://schemas.microsoft.com/office/drawing/2014/main" id="{73761C79-AA0E-F746-B586-674E8FDBA3B6}"/>
              </a:ext>
            </a:extLst>
          </p:cNvPr>
          <p:cNvGrpSpPr/>
          <p:nvPr/>
        </p:nvGrpSpPr>
        <p:grpSpPr>
          <a:xfrm>
            <a:off x="5334000" y="2526098"/>
            <a:ext cx="180000" cy="539627"/>
            <a:chOff x="3782400" y="1302795"/>
            <a:chExt cx="180000" cy="539627"/>
          </a:xfrm>
        </p:grpSpPr>
        <p:sp>
          <p:nvSpPr>
            <p:cNvPr id="118" name="正方形/長方形 117">
              <a:extLst>
                <a:ext uri="{FF2B5EF4-FFF2-40B4-BE49-F238E27FC236}">
                  <a16:creationId xmlns:a16="http://schemas.microsoft.com/office/drawing/2014/main" id="{23A12145-A78C-EF46-82FF-B63736A7BEE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9" name="正方形/長方形 118">
              <a:extLst>
                <a:ext uri="{FF2B5EF4-FFF2-40B4-BE49-F238E27FC236}">
                  <a16:creationId xmlns:a16="http://schemas.microsoft.com/office/drawing/2014/main" id="{98513A06-5A7E-6E48-9629-9822C4144D4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0" name="正方形/長方形 119">
              <a:extLst>
                <a:ext uri="{FF2B5EF4-FFF2-40B4-BE49-F238E27FC236}">
                  <a16:creationId xmlns:a16="http://schemas.microsoft.com/office/drawing/2014/main" id="{698CAA61-1F5A-2B41-B591-A147AC2D2DC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21" name="テキスト ボックス 120">
            <a:extLst>
              <a:ext uri="{FF2B5EF4-FFF2-40B4-BE49-F238E27FC236}">
                <a16:creationId xmlns:a16="http://schemas.microsoft.com/office/drawing/2014/main" id="{BBCE5F26-C86F-F940-A6EA-583C849D0FC4}"/>
              </a:ext>
            </a:extLst>
          </p:cNvPr>
          <p:cNvSpPr txBox="1"/>
          <p:nvPr/>
        </p:nvSpPr>
        <p:spPr>
          <a:xfrm>
            <a:off x="4953000" y="251162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46</a:t>
            </a:r>
            <a:endParaRPr kumimoji="1" lang="ja-JP" altLang="en-US" sz="1400">
              <a:latin typeface="Meiryo" panose="020B0604030504040204" pitchFamily="34" charset="-128"/>
              <a:ea typeface="Meiryo" panose="020B0604030504040204" pitchFamily="34" charset="-128"/>
            </a:endParaRPr>
          </a:p>
        </p:txBody>
      </p:sp>
      <p:grpSp>
        <p:nvGrpSpPr>
          <p:cNvPr id="126" name="グループ化 125">
            <a:extLst>
              <a:ext uri="{FF2B5EF4-FFF2-40B4-BE49-F238E27FC236}">
                <a16:creationId xmlns:a16="http://schemas.microsoft.com/office/drawing/2014/main" id="{D3FAB6BD-88EA-0A48-9611-A5AC3BBD504D}"/>
              </a:ext>
            </a:extLst>
          </p:cNvPr>
          <p:cNvGrpSpPr/>
          <p:nvPr/>
        </p:nvGrpSpPr>
        <p:grpSpPr>
          <a:xfrm rot="5400000">
            <a:off x="3934799" y="6145732"/>
            <a:ext cx="180000" cy="539627"/>
            <a:chOff x="3782400" y="1302795"/>
            <a:chExt cx="180000" cy="539627"/>
          </a:xfrm>
        </p:grpSpPr>
        <p:sp>
          <p:nvSpPr>
            <p:cNvPr id="127" name="正方形/長方形 126">
              <a:extLst>
                <a:ext uri="{FF2B5EF4-FFF2-40B4-BE49-F238E27FC236}">
                  <a16:creationId xmlns:a16="http://schemas.microsoft.com/office/drawing/2014/main" id="{CD86F931-AA66-B449-9668-D9645A9E46D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8" name="正方形/長方形 127">
              <a:extLst>
                <a:ext uri="{FF2B5EF4-FFF2-40B4-BE49-F238E27FC236}">
                  <a16:creationId xmlns:a16="http://schemas.microsoft.com/office/drawing/2014/main" id="{78BCA609-F457-0047-ADBB-C4E62DC00E9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9" name="正方形/長方形 128">
              <a:extLst>
                <a:ext uri="{FF2B5EF4-FFF2-40B4-BE49-F238E27FC236}">
                  <a16:creationId xmlns:a16="http://schemas.microsoft.com/office/drawing/2014/main" id="{884607BE-F262-D748-9173-AD5B6180246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30" name="テキスト ボックス 129">
            <a:extLst>
              <a:ext uri="{FF2B5EF4-FFF2-40B4-BE49-F238E27FC236}">
                <a16:creationId xmlns:a16="http://schemas.microsoft.com/office/drawing/2014/main" id="{003D9197-C695-D74D-A461-05888151AB1D}"/>
              </a:ext>
            </a:extLst>
          </p:cNvPr>
          <p:cNvSpPr txBox="1"/>
          <p:nvPr/>
        </p:nvSpPr>
        <p:spPr>
          <a:xfrm>
            <a:off x="3643800" y="603995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54</a:t>
            </a:r>
            <a:endParaRPr kumimoji="1" lang="ja-JP" altLang="en-US" sz="1400">
              <a:latin typeface="Meiryo" panose="020B0604030504040204" pitchFamily="34" charset="-128"/>
              <a:ea typeface="Meiryo" panose="020B0604030504040204" pitchFamily="34" charset="-128"/>
            </a:endParaRPr>
          </a:p>
        </p:txBody>
      </p:sp>
      <p:grpSp>
        <p:nvGrpSpPr>
          <p:cNvPr id="131" name="グループ化 130">
            <a:extLst>
              <a:ext uri="{FF2B5EF4-FFF2-40B4-BE49-F238E27FC236}">
                <a16:creationId xmlns:a16="http://schemas.microsoft.com/office/drawing/2014/main" id="{5D94A80A-D9FF-484D-93A9-43E2DA7EB397}"/>
              </a:ext>
            </a:extLst>
          </p:cNvPr>
          <p:cNvGrpSpPr/>
          <p:nvPr/>
        </p:nvGrpSpPr>
        <p:grpSpPr>
          <a:xfrm rot="5400000">
            <a:off x="2097427" y="5180571"/>
            <a:ext cx="180000" cy="539627"/>
            <a:chOff x="3782400" y="1302795"/>
            <a:chExt cx="180000" cy="539627"/>
          </a:xfrm>
        </p:grpSpPr>
        <p:sp>
          <p:nvSpPr>
            <p:cNvPr id="132" name="正方形/長方形 131">
              <a:extLst>
                <a:ext uri="{FF2B5EF4-FFF2-40B4-BE49-F238E27FC236}">
                  <a16:creationId xmlns:a16="http://schemas.microsoft.com/office/drawing/2014/main" id="{36886E10-3C84-D143-8E56-77B1E189968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3" name="正方形/長方形 132">
              <a:extLst>
                <a:ext uri="{FF2B5EF4-FFF2-40B4-BE49-F238E27FC236}">
                  <a16:creationId xmlns:a16="http://schemas.microsoft.com/office/drawing/2014/main" id="{68C7FC06-8F4F-BB41-9B8F-D847EC65766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 name="正方形/長方形 133">
              <a:extLst>
                <a:ext uri="{FF2B5EF4-FFF2-40B4-BE49-F238E27FC236}">
                  <a16:creationId xmlns:a16="http://schemas.microsoft.com/office/drawing/2014/main" id="{AE306C2E-6D0D-8B41-A3C9-B4676BC5633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35" name="テキスト ボックス 134">
            <a:extLst>
              <a:ext uri="{FF2B5EF4-FFF2-40B4-BE49-F238E27FC236}">
                <a16:creationId xmlns:a16="http://schemas.microsoft.com/office/drawing/2014/main" id="{10D75493-71DC-C540-AD6F-2B1B7D017536}"/>
              </a:ext>
            </a:extLst>
          </p:cNvPr>
          <p:cNvSpPr txBox="1"/>
          <p:nvPr/>
        </p:nvSpPr>
        <p:spPr>
          <a:xfrm>
            <a:off x="1809531" y="5098697"/>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62</a:t>
            </a:r>
            <a:endParaRPr kumimoji="1" lang="ja-JP" altLang="en-US" sz="1400">
              <a:latin typeface="Meiryo" panose="020B0604030504040204" pitchFamily="34" charset="-128"/>
              <a:ea typeface="Meiryo" panose="020B0604030504040204" pitchFamily="34" charset="-128"/>
            </a:endParaRPr>
          </a:p>
        </p:txBody>
      </p:sp>
      <p:grpSp>
        <p:nvGrpSpPr>
          <p:cNvPr id="136" name="グループ化 135">
            <a:extLst>
              <a:ext uri="{FF2B5EF4-FFF2-40B4-BE49-F238E27FC236}">
                <a16:creationId xmlns:a16="http://schemas.microsoft.com/office/drawing/2014/main" id="{E5AD47B8-D87C-6E4B-BED9-B99FF3717B17}"/>
              </a:ext>
            </a:extLst>
          </p:cNvPr>
          <p:cNvGrpSpPr/>
          <p:nvPr/>
        </p:nvGrpSpPr>
        <p:grpSpPr>
          <a:xfrm rot="5400000">
            <a:off x="8167015" y="6315014"/>
            <a:ext cx="180000" cy="539627"/>
            <a:chOff x="3782400" y="1302795"/>
            <a:chExt cx="180000" cy="539627"/>
          </a:xfrm>
        </p:grpSpPr>
        <p:sp>
          <p:nvSpPr>
            <p:cNvPr id="137" name="正方形/長方形 136">
              <a:extLst>
                <a:ext uri="{FF2B5EF4-FFF2-40B4-BE49-F238E27FC236}">
                  <a16:creationId xmlns:a16="http://schemas.microsoft.com/office/drawing/2014/main" id="{F0AA6019-9C94-6940-9E22-9561DE70A6C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8" name="正方形/長方形 137">
              <a:extLst>
                <a:ext uri="{FF2B5EF4-FFF2-40B4-BE49-F238E27FC236}">
                  <a16:creationId xmlns:a16="http://schemas.microsoft.com/office/drawing/2014/main" id="{109734D5-5D04-EF43-807F-64EBD50CE0D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 name="正方形/長方形 138">
              <a:extLst>
                <a:ext uri="{FF2B5EF4-FFF2-40B4-BE49-F238E27FC236}">
                  <a16:creationId xmlns:a16="http://schemas.microsoft.com/office/drawing/2014/main" id="{8DC1CE0C-B475-254D-96D0-4ED5DF64F5F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40" name="テキスト ボックス 139">
            <a:extLst>
              <a:ext uri="{FF2B5EF4-FFF2-40B4-BE49-F238E27FC236}">
                <a16:creationId xmlns:a16="http://schemas.microsoft.com/office/drawing/2014/main" id="{3D5C0E39-6946-5C40-905C-7B551B2830D2}"/>
              </a:ext>
            </a:extLst>
          </p:cNvPr>
          <p:cNvSpPr txBox="1"/>
          <p:nvPr/>
        </p:nvSpPr>
        <p:spPr>
          <a:xfrm>
            <a:off x="7876016" y="620924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94</a:t>
            </a:r>
            <a:endParaRPr kumimoji="1" lang="ja-JP" altLang="en-US" sz="1400">
              <a:latin typeface="Meiryo" panose="020B0604030504040204" pitchFamily="34" charset="-128"/>
              <a:ea typeface="Meiryo" panose="020B0604030504040204" pitchFamily="34" charset="-128"/>
            </a:endParaRPr>
          </a:p>
        </p:txBody>
      </p:sp>
      <p:grpSp>
        <p:nvGrpSpPr>
          <p:cNvPr id="141" name="グループ化 140">
            <a:extLst>
              <a:ext uri="{FF2B5EF4-FFF2-40B4-BE49-F238E27FC236}">
                <a16:creationId xmlns:a16="http://schemas.microsoft.com/office/drawing/2014/main" id="{9C67707F-718F-5943-8C5D-9DC9C3E1D186}"/>
              </a:ext>
            </a:extLst>
          </p:cNvPr>
          <p:cNvGrpSpPr/>
          <p:nvPr/>
        </p:nvGrpSpPr>
        <p:grpSpPr>
          <a:xfrm>
            <a:off x="11658600" y="2900130"/>
            <a:ext cx="180000" cy="539627"/>
            <a:chOff x="3782400" y="1302795"/>
            <a:chExt cx="180000" cy="539627"/>
          </a:xfrm>
        </p:grpSpPr>
        <p:sp>
          <p:nvSpPr>
            <p:cNvPr id="142" name="正方形/長方形 141">
              <a:extLst>
                <a:ext uri="{FF2B5EF4-FFF2-40B4-BE49-F238E27FC236}">
                  <a16:creationId xmlns:a16="http://schemas.microsoft.com/office/drawing/2014/main" id="{005EFF9A-9A3E-054F-B03C-5FF870BCCE1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3" name="正方形/長方形 142">
              <a:extLst>
                <a:ext uri="{FF2B5EF4-FFF2-40B4-BE49-F238E27FC236}">
                  <a16:creationId xmlns:a16="http://schemas.microsoft.com/office/drawing/2014/main" id="{FDBFA159-80AF-0F4B-85B9-51AA6843100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4" name="正方形/長方形 143">
              <a:extLst>
                <a:ext uri="{FF2B5EF4-FFF2-40B4-BE49-F238E27FC236}">
                  <a16:creationId xmlns:a16="http://schemas.microsoft.com/office/drawing/2014/main" id="{2D4967C5-C256-E040-A441-D8DA3E84475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45" name="テキスト ボックス 144">
            <a:extLst>
              <a:ext uri="{FF2B5EF4-FFF2-40B4-BE49-F238E27FC236}">
                <a16:creationId xmlns:a16="http://schemas.microsoft.com/office/drawing/2014/main" id="{5DAAB453-A76C-1E43-9D51-B59036F63C80}"/>
              </a:ext>
            </a:extLst>
          </p:cNvPr>
          <p:cNvSpPr txBox="1"/>
          <p:nvPr/>
        </p:nvSpPr>
        <p:spPr>
          <a:xfrm>
            <a:off x="11277600" y="288565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91</a:t>
            </a:r>
            <a:endParaRPr kumimoji="1" lang="ja-JP" altLang="en-US" sz="1400">
              <a:latin typeface="Meiryo" panose="020B0604030504040204" pitchFamily="34" charset="-128"/>
              <a:ea typeface="Meiryo" panose="020B0604030504040204" pitchFamily="34" charset="-128"/>
            </a:endParaRPr>
          </a:p>
        </p:txBody>
      </p:sp>
      <p:grpSp>
        <p:nvGrpSpPr>
          <p:cNvPr id="146" name="グループ化 145">
            <a:extLst>
              <a:ext uri="{FF2B5EF4-FFF2-40B4-BE49-F238E27FC236}">
                <a16:creationId xmlns:a16="http://schemas.microsoft.com/office/drawing/2014/main" id="{E181058B-BF35-EB49-82BA-A9DEE0F3E0F7}"/>
              </a:ext>
            </a:extLst>
          </p:cNvPr>
          <p:cNvGrpSpPr/>
          <p:nvPr/>
        </p:nvGrpSpPr>
        <p:grpSpPr>
          <a:xfrm>
            <a:off x="11888854" y="5609544"/>
            <a:ext cx="180000" cy="539627"/>
            <a:chOff x="3782400" y="1302795"/>
            <a:chExt cx="180000" cy="539627"/>
          </a:xfrm>
        </p:grpSpPr>
        <p:sp>
          <p:nvSpPr>
            <p:cNvPr id="147" name="正方形/長方形 146">
              <a:extLst>
                <a:ext uri="{FF2B5EF4-FFF2-40B4-BE49-F238E27FC236}">
                  <a16:creationId xmlns:a16="http://schemas.microsoft.com/office/drawing/2014/main" id="{254C9E04-5666-D345-92E9-12C2AC08FFA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8" name="正方形/長方形 147">
              <a:extLst>
                <a:ext uri="{FF2B5EF4-FFF2-40B4-BE49-F238E27FC236}">
                  <a16:creationId xmlns:a16="http://schemas.microsoft.com/office/drawing/2014/main" id="{AA53C8AB-06F3-354D-BE3C-B76949211FB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9" name="正方形/長方形 148">
              <a:extLst>
                <a:ext uri="{FF2B5EF4-FFF2-40B4-BE49-F238E27FC236}">
                  <a16:creationId xmlns:a16="http://schemas.microsoft.com/office/drawing/2014/main" id="{3D2D08A2-68B4-7F46-8CC5-CAE19063CFF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50" name="テキスト ボックス 149">
            <a:extLst>
              <a:ext uri="{FF2B5EF4-FFF2-40B4-BE49-F238E27FC236}">
                <a16:creationId xmlns:a16="http://schemas.microsoft.com/office/drawing/2014/main" id="{B5634506-B0DF-B043-9C40-A248C9E3842E}"/>
              </a:ext>
            </a:extLst>
          </p:cNvPr>
          <p:cNvSpPr txBox="1"/>
          <p:nvPr/>
        </p:nvSpPr>
        <p:spPr>
          <a:xfrm>
            <a:off x="11816080" y="532901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77</a:t>
            </a:r>
            <a:endParaRPr kumimoji="1" lang="ja-JP" altLang="en-US" sz="1400">
              <a:latin typeface="Meiryo" panose="020B0604030504040204" pitchFamily="34" charset="-128"/>
              <a:ea typeface="Meiryo" panose="020B0604030504040204" pitchFamily="34" charset="-128"/>
            </a:endParaRPr>
          </a:p>
        </p:txBody>
      </p:sp>
      <p:grpSp>
        <p:nvGrpSpPr>
          <p:cNvPr id="151" name="グループ化 150">
            <a:extLst>
              <a:ext uri="{FF2B5EF4-FFF2-40B4-BE49-F238E27FC236}">
                <a16:creationId xmlns:a16="http://schemas.microsoft.com/office/drawing/2014/main" id="{98C02340-F782-0345-A387-1A754AF7AFCE}"/>
              </a:ext>
            </a:extLst>
          </p:cNvPr>
          <p:cNvGrpSpPr/>
          <p:nvPr/>
        </p:nvGrpSpPr>
        <p:grpSpPr>
          <a:xfrm>
            <a:off x="1523717" y="2751559"/>
            <a:ext cx="180000" cy="720632"/>
            <a:chOff x="2266257" y="2860806"/>
            <a:chExt cx="180000" cy="720632"/>
          </a:xfrm>
        </p:grpSpPr>
        <p:sp>
          <p:nvSpPr>
            <p:cNvPr id="152" name="正方形/長方形 151">
              <a:extLst>
                <a:ext uri="{FF2B5EF4-FFF2-40B4-BE49-F238E27FC236}">
                  <a16:creationId xmlns:a16="http://schemas.microsoft.com/office/drawing/2014/main" id="{78A2B2C0-55FC-5345-B535-94766A8B1E0C}"/>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53" name="グループ化 152">
              <a:extLst>
                <a:ext uri="{FF2B5EF4-FFF2-40B4-BE49-F238E27FC236}">
                  <a16:creationId xmlns:a16="http://schemas.microsoft.com/office/drawing/2014/main" id="{74E8C2CC-01EA-3A4A-83B4-3405AE17ABE1}"/>
                </a:ext>
              </a:extLst>
            </p:cNvPr>
            <p:cNvGrpSpPr/>
            <p:nvPr/>
          </p:nvGrpSpPr>
          <p:grpSpPr>
            <a:xfrm>
              <a:off x="2266257" y="2860806"/>
              <a:ext cx="180000" cy="539627"/>
              <a:chOff x="3782400" y="1302795"/>
              <a:chExt cx="180000" cy="539627"/>
            </a:xfrm>
          </p:grpSpPr>
          <p:sp>
            <p:nvSpPr>
              <p:cNvPr id="154" name="正方形/長方形 153">
                <a:extLst>
                  <a:ext uri="{FF2B5EF4-FFF2-40B4-BE49-F238E27FC236}">
                    <a16:creationId xmlns:a16="http://schemas.microsoft.com/office/drawing/2014/main" id="{91CFEFBC-523D-5C42-828B-D9E07B1415E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55" name="正方形/長方形 154">
                <a:extLst>
                  <a:ext uri="{FF2B5EF4-FFF2-40B4-BE49-F238E27FC236}">
                    <a16:creationId xmlns:a16="http://schemas.microsoft.com/office/drawing/2014/main" id="{27B09151-FD58-6643-B425-2EE34F18937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56" name="正方形/長方形 155">
                <a:extLst>
                  <a:ext uri="{FF2B5EF4-FFF2-40B4-BE49-F238E27FC236}">
                    <a16:creationId xmlns:a16="http://schemas.microsoft.com/office/drawing/2014/main" id="{6862686F-560B-0545-9309-07E352DBA55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57" name="テキスト ボックス 156">
            <a:extLst>
              <a:ext uri="{FF2B5EF4-FFF2-40B4-BE49-F238E27FC236}">
                <a16:creationId xmlns:a16="http://schemas.microsoft.com/office/drawing/2014/main" id="{7D677FDD-12D8-B04A-A4EA-56AC620E8D4C}"/>
              </a:ext>
            </a:extLst>
          </p:cNvPr>
          <p:cNvSpPr txBox="1"/>
          <p:nvPr/>
        </p:nvSpPr>
        <p:spPr>
          <a:xfrm>
            <a:off x="1143000" y="259716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30</a:t>
            </a:r>
            <a:endParaRPr kumimoji="1" lang="ja-JP" altLang="en-US" sz="1400">
              <a:latin typeface="Meiryo" panose="020B0604030504040204" pitchFamily="34" charset="-128"/>
              <a:ea typeface="Meiryo" panose="020B0604030504040204" pitchFamily="34" charset="-128"/>
            </a:endParaRPr>
          </a:p>
        </p:txBody>
      </p:sp>
      <p:grpSp>
        <p:nvGrpSpPr>
          <p:cNvPr id="158" name="グループ化 157">
            <a:extLst>
              <a:ext uri="{FF2B5EF4-FFF2-40B4-BE49-F238E27FC236}">
                <a16:creationId xmlns:a16="http://schemas.microsoft.com/office/drawing/2014/main" id="{B5C623EC-DBCD-C443-B413-FE102BCE8E04}"/>
              </a:ext>
            </a:extLst>
          </p:cNvPr>
          <p:cNvGrpSpPr/>
          <p:nvPr/>
        </p:nvGrpSpPr>
        <p:grpSpPr>
          <a:xfrm>
            <a:off x="1667256" y="4361107"/>
            <a:ext cx="180000" cy="720632"/>
            <a:chOff x="2266257" y="2860806"/>
            <a:chExt cx="180000" cy="720632"/>
          </a:xfrm>
        </p:grpSpPr>
        <p:sp>
          <p:nvSpPr>
            <p:cNvPr id="159" name="正方形/長方形 158">
              <a:extLst>
                <a:ext uri="{FF2B5EF4-FFF2-40B4-BE49-F238E27FC236}">
                  <a16:creationId xmlns:a16="http://schemas.microsoft.com/office/drawing/2014/main" id="{2C316303-AF4B-D442-9542-D4DA4BF10240}"/>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60" name="グループ化 159">
              <a:extLst>
                <a:ext uri="{FF2B5EF4-FFF2-40B4-BE49-F238E27FC236}">
                  <a16:creationId xmlns:a16="http://schemas.microsoft.com/office/drawing/2014/main" id="{C0F553AE-BF21-784C-8470-4F0C6F801C26}"/>
                </a:ext>
              </a:extLst>
            </p:cNvPr>
            <p:cNvGrpSpPr/>
            <p:nvPr/>
          </p:nvGrpSpPr>
          <p:grpSpPr>
            <a:xfrm>
              <a:off x="2266257" y="2860806"/>
              <a:ext cx="180000" cy="539627"/>
              <a:chOff x="3782400" y="1302795"/>
              <a:chExt cx="180000" cy="539627"/>
            </a:xfrm>
          </p:grpSpPr>
          <p:sp>
            <p:nvSpPr>
              <p:cNvPr id="161" name="正方形/長方形 160">
                <a:extLst>
                  <a:ext uri="{FF2B5EF4-FFF2-40B4-BE49-F238E27FC236}">
                    <a16:creationId xmlns:a16="http://schemas.microsoft.com/office/drawing/2014/main" id="{D96BD949-25B8-B84D-AD13-E7E24FC56DE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2" name="正方形/長方形 161">
                <a:extLst>
                  <a:ext uri="{FF2B5EF4-FFF2-40B4-BE49-F238E27FC236}">
                    <a16:creationId xmlns:a16="http://schemas.microsoft.com/office/drawing/2014/main" id="{D9AE6925-8AEC-0342-9B3F-58CF794F777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3" name="正方形/長方形 162">
                <a:extLst>
                  <a:ext uri="{FF2B5EF4-FFF2-40B4-BE49-F238E27FC236}">
                    <a16:creationId xmlns:a16="http://schemas.microsoft.com/office/drawing/2014/main" id="{745D6470-D6C0-6A46-BD95-713EC724970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64" name="テキスト ボックス 163">
            <a:extLst>
              <a:ext uri="{FF2B5EF4-FFF2-40B4-BE49-F238E27FC236}">
                <a16:creationId xmlns:a16="http://schemas.microsoft.com/office/drawing/2014/main" id="{0C61E86E-D6A4-2A49-B38D-0A43058FC73A}"/>
              </a:ext>
            </a:extLst>
          </p:cNvPr>
          <p:cNvSpPr txBox="1"/>
          <p:nvPr/>
        </p:nvSpPr>
        <p:spPr>
          <a:xfrm>
            <a:off x="1286539" y="420671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22</a:t>
            </a:r>
            <a:endParaRPr kumimoji="1" lang="ja-JP" altLang="en-US" sz="1400">
              <a:latin typeface="Meiryo" panose="020B0604030504040204" pitchFamily="34" charset="-128"/>
              <a:ea typeface="Meiryo" panose="020B0604030504040204" pitchFamily="34" charset="-128"/>
            </a:endParaRPr>
          </a:p>
        </p:txBody>
      </p:sp>
      <p:grpSp>
        <p:nvGrpSpPr>
          <p:cNvPr id="172" name="グループ化 171">
            <a:extLst>
              <a:ext uri="{FF2B5EF4-FFF2-40B4-BE49-F238E27FC236}">
                <a16:creationId xmlns:a16="http://schemas.microsoft.com/office/drawing/2014/main" id="{6EBC0136-F8E7-4C48-BE39-8DCE80935016}"/>
              </a:ext>
            </a:extLst>
          </p:cNvPr>
          <p:cNvGrpSpPr/>
          <p:nvPr/>
        </p:nvGrpSpPr>
        <p:grpSpPr>
          <a:xfrm rot="5400000">
            <a:off x="4481073" y="1020620"/>
            <a:ext cx="180000" cy="720632"/>
            <a:chOff x="2266257" y="2860806"/>
            <a:chExt cx="180000" cy="720632"/>
          </a:xfrm>
        </p:grpSpPr>
        <p:sp>
          <p:nvSpPr>
            <p:cNvPr id="173" name="正方形/長方形 172">
              <a:extLst>
                <a:ext uri="{FF2B5EF4-FFF2-40B4-BE49-F238E27FC236}">
                  <a16:creationId xmlns:a16="http://schemas.microsoft.com/office/drawing/2014/main" id="{9A1F7881-7AF7-8448-BEE5-862BB64F2D7D}"/>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74" name="グループ化 173">
              <a:extLst>
                <a:ext uri="{FF2B5EF4-FFF2-40B4-BE49-F238E27FC236}">
                  <a16:creationId xmlns:a16="http://schemas.microsoft.com/office/drawing/2014/main" id="{3F8E708E-6C7A-514B-83A0-DEB6ACA4A521}"/>
                </a:ext>
              </a:extLst>
            </p:cNvPr>
            <p:cNvGrpSpPr/>
            <p:nvPr/>
          </p:nvGrpSpPr>
          <p:grpSpPr>
            <a:xfrm>
              <a:off x="2266257" y="2860806"/>
              <a:ext cx="180000" cy="539627"/>
              <a:chOff x="3782400" y="1302795"/>
              <a:chExt cx="180000" cy="539627"/>
            </a:xfrm>
          </p:grpSpPr>
          <p:sp>
            <p:nvSpPr>
              <p:cNvPr id="175" name="正方形/長方形 174">
                <a:extLst>
                  <a:ext uri="{FF2B5EF4-FFF2-40B4-BE49-F238E27FC236}">
                    <a16:creationId xmlns:a16="http://schemas.microsoft.com/office/drawing/2014/main" id="{054E29ED-02B3-0146-9C8E-6F3FBF1FD2F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76" name="正方形/長方形 175">
                <a:extLst>
                  <a:ext uri="{FF2B5EF4-FFF2-40B4-BE49-F238E27FC236}">
                    <a16:creationId xmlns:a16="http://schemas.microsoft.com/office/drawing/2014/main" id="{7520012A-EEF2-154E-848B-C351BB50824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77" name="正方形/長方形 176">
                <a:extLst>
                  <a:ext uri="{FF2B5EF4-FFF2-40B4-BE49-F238E27FC236}">
                    <a16:creationId xmlns:a16="http://schemas.microsoft.com/office/drawing/2014/main" id="{3AE8D017-D63D-EA48-B590-A330BBF5552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78" name="テキスト ボックス 177">
            <a:extLst>
              <a:ext uri="{FF2B5EF4-FFF2-40B4-BE49-F238E27FC236}">
                <a16:creationId xmlns:a16="http://schemas.microsoft.com/office/drawing/2014/main" id="{6B2AAB0F-05C0-7D4C-AB8A-4990266E0022}"/>
              </a:ext>
            </a:extLst>
          </p:cNvPr>
          <p:cNvSpPr txBox="1"/>
          <p:nvPr/>
        </p:nvSpPr>
        <p:spPr>
          <a:xfrm>
            <a:off x="4128487" y="102106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97</a:t>
            </a:r>
            <a:endParaRPr kumimoji="1" lang="ja-JP" altLang="en-US" sz="1400">
              <a:latin typeface="Meiryo" panose="020B0604030504040204" pitchFamily="34" charset="-128"/>
              <a:ea typeface="Meiryo" panose="020B0604030504040204" pitchFamily="34" charset="-128"/>
            </a:endParaRPr>
          </a:p>
        </p:txBody>
      </p:sp>
      <p:grpSp>
        <p:nvGrpSpPr>
          <p:cNvPr id="179" name="グループ化 178">
            <a:extLst>
              <a:ext uri="{FF2B5EF4-FFF2-40B4-BE49-F238E27FC236}">
                <a16:creationId xmlns:a16="http://schemas.microsoft.com/office/drawing/2014/main" id="{D5EEBF47-C7D0-2C48-ACE0-528F95984A5A}"/>
              </a:ext>
            </a:extLst>
          </p:cNvPr>
          <p:cNvGrpSpPr/>
          <p:nvPr/>
        </p:nvGrpSpPr>
        <p:grpSpPr>
          <a:xfrm rot="5400000">
            <a:off x="6694216" y="1056871"/>
            <a:ext cx="180000" cy="720632"/>
            <a:chOff x="2266257" y="2860806"/>
            <a:chExt cx="180000" cy="720632"/>
          </a:xfrm>
        </p:grpSpPr>
        <p:sp>
          <p:nvSpPr>
            <p:cNvPr id="180" name="正方形/長方形 179">
              <a:extLst>
                <a:ext uri="{FF2B5EF4-FFF2-40B4-BE49-F238E27FC236}">
                  <a16:creationId xmlns:a16="http://schemas.microsoft.com/office/drawing/2014/main" id="{6EEF2447-BF50-6441-A017-155A57C9B5E2}"/>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81" name="グループ化 180">
              <a:extLst>
                <a:ext uri="{FF2B5EF4-FFF2-40B4-BE49-F238E27FC236}">
                  <a16:creationId xmlns:a16="http://schemas.microsoft.com/office/drawing/2014/main" id="{CC59BE58-5C0C-DD42-9429-C75763D583D3}"/>
                </a:ext>
              </a:extLst>
            </p:cNvPr>
            <p:cNvGrpSpPr/>
            <p:nvPr/>
          </p:nvGrpSpPr>
          <p:grpSpPr>
            <a:xfrm>
              <a:off x="2266257" y="2860806"/>
              <a:ext cx="180000" cy="539627"/>
              <a:chOff x="3782400" y="1302795"/>
              <a:chExt cx="180000" cy="539627"/>
            </a:xfrm>
          </p:grpSpPr>
          <p:sp>
            <p:nvSpPr>
              <p:cNvPr id="182" name="正方形/長方形 181">
                <a:extLst>
                  <a:ext uri="{FF2B5EF4-FFF2-40B4-BE49-F238E27FC236}">
                    <a16:creationId xmlns:a16="http://schemas.microsoft.com/office/drawing/2014/main" id="{74161425-4408-0944-A474-A18453FB4B9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83" name="正方形/長方形 182">
                <a:extLst>
                  <a:ext uri="{FF2B5EF4-FFF2-40B4-BE49-F238E27FC236}">
                    <a16:creationId xmlns:a16="http://schemas.microsoft.com/office/drawing/2014/main" id="{39AE545B-E2AE-664C-B5A6-F66141A97C3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84" name="正方形/長方形 183">
                <a:extLst>
                  <a:ext uri="{FF2B5EF4-FFF2-40B4-BE49-F238E27FC236}">
                    <a16:creationId xmlns:a16="http://schemas.microsoft.com/office/drawing/2014/main" id="{C4A37EF8-888D-4644-A89F-CCB7C801C12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85" name="テキスト ボックス 184">
            <a:extLst>
              <a:ext uri="{FF2B5EF4-FFF2-40B4-BE49-F238E27FC236}">
                <a16:creationId xmlns:a16="http://schemas.microsoft.com/office/drawing/2014/main" id="{DE5E9572-EBEF-534A-B626-03DC74D07657}"/>
              </a:ext>
            </a:extLst>
          </p:cNvPr>
          <p:cNvSpPr txBox="1"/>
          <p:nvPr/>
        </p:nvSpPr>
        <p:spPr>
          <a:xfrm>
            <a:off x="6341630" y="105731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59</a:t>
            </a:r>
            <a:endParaRPr kumimoji="1" lang="ja-JP" altLang="en-US" sz="1400">
              <a:latin typeface="Meiryo" panose="020B0604030504040204" pitchFamily="34" charset="-128"/>
              <a:ea typeface="Meiryo" panose="020B0604030504040204" pitchFamily="34" charset="-128"/>
            </a:endParaRPr>
          </a:p>
        </p:txBody>
      </p:sp>
      <p:grpSp>
        <p:nvGrpSpPr>
          <p:cNvPr id="186" name="グループ化 185">
            <a:extLst>
              <a:ext uri="{FF2B5EF4-FFF2-40B4-BE49-F238E27FC236}">
                <a16:creationId xmlns:a16="http://schemas.microsoft.com/office/drawing/2014/main" id="{F55D7D75-236E-DF49-AA89-C4452DBD0099}"/>
              </a:ext>
            </a:extLst>
          </p:cNvPr>
          <p:cNvGrpSpPr/>
          <p:nvPr/>
        </p:nvGrpSpPr>
        <p:grpSpPr>
          <a:xfrm rot="5400000">
            <a:off x="6976505" y="1603222"/>
            <a:ext cx="180000" cy="720632"/>
            <a:chOff x="2266257" y="2860806"/>
            <a:chExt cx="180000" cy="720632"/>
          </a:xfrm>
        </p:grpSpPr>
        <p:sp>
          <p:nvSpPr>
            <p:cNvPr id="187" name="正方形/長方形 186">
              <a:extLst>
                <a:ext uri="{FF2B5EF4-FFF2-40B4-BE49-F238E27FC236}">
                  <a16:creationId xmlns:a16="http://schemas.microsoft.com/office/drawing/2014/main" id="{BAA55562-3443-6840-9ADF-B586B0327CD9}"/>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88" name="グループ化 187">
              <a:extLst>
                <a:ext uri="{FF2B5EF4-FFF2-40B4-BE49-F238E27FC236}">
                  <a16:creationId xmlns:a16="http://schemas.microsoft.com/office/drawing/2014/main" id="{DFC9A16A-E4E0-9E48-8B22-A57C15718CF4}"/>
                </a:ext>
              </a:extLst>
            </p:cNvPr>
            <p:cNvGrpSpPr/>
            <p:nvPr/>
          </p:nvGrpSpPr>
          <p:grpSpPr>
            <a:xfrm>
              <a:off x="2266257" y="2860806"/>
              <a:ext cx="180000" cy="539627"/>
              <a:chOff x="3782400" y="1302795"/>
              <a:chExt cx="180000" cy="539627"/>
            </a:xfrm>
          </p:grpSpPr>
          <p:sp>
            <p:nvSpPr>
              <p:cNvPr id="189" name="正方形/長方形 188">
                <a:extLst>
                  <a:ext uri="{FF2B5EF4-FFF2-40B4-BE49-F238E27FC236}">
                    <a16:creationId xmlns:a16="http://schemas.microsoft.com/office/drawing/2014/main" id="{ED411406-37BC-A14A-8E3E-158CD33397E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0" name="正方形/長方形 189">
                <a:extLst>
                  <a:ext uri="{FF2B5EF4-FFF2-40B4-BE49-F238E27FC236}">
                    <a16:creationId xmlns:a16="http://schemas.microsoft.com/office/drawing/2014/main" id="{3C972356-07E4-EC47-A46A-5FC5EC324C5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1" name="正方形/長方形 190">
                <a:extLst>
                  <a:ext uri="{FF2B5EF4-FFF2-40B4-BE49-F238E27FC236}">
                    <a16:creationId xmlns:a16="http://schemas.microsoft.com/office/drawing/2014/main" id="{2E4E75B7-4FC5-684D-BF60-0889F97BC3B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92" name="テキスト ボックス 191">
            <a:extLst>
              <a:ext uri="{FF2B5EF4-FFF2-40B4-BE49-F238E27FC236}">
                <a16:creationId xmlns:a16="http://schemas.microsoft.com/office/drawing/2014/main" id="{4C3AEA45-3428-864B-981E-8F8836F964C2}"/>
              </a:ext>
            </a:extLst>
          </p:cNvPr>
          <p:cNvSpPr txBox="1"/>
          <p:nvPr/>
        </p:nvSpPr>
        <p:spPr>
          <a:xfrm>
            <a:off x="6623919" y="160366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36</a:t>
            </a:r>
            <a:endParaRPr kumimoji="1" lang="ja-JP" altLang="en-US" sz="1400">
              <a:latin typeface="Meiryo" panose="020B0604030504040204" pitchFamily="34" charset="-128"/>
              <a:ea typeface="Meiryo" panose="020B0604030504040204" pitchFamily="34" charset="-128"/>
            </a:endParaRPr>
          </a:p>
        </p:txBody>
      </p:sp>
      <p:grpSp>
        <p:nvGrpSpPr>
          <p:cNvPr id="193" name="グループ化 192">
            <a:extLst>
              <a:ext uri="{FF2B5EF4-FFF2-40B4-BE49-F238E27FC236}">
                <a16:creationId xmlns:a16="http://schemas.microsoft.com/office/drawing/2014/main" id="{D519D183-A250-2E47-BDD5-62C2165E740E}"/>
              </a:ext>
            </a:extLst>
          </p:cNvPr>
          <p:cNvGrpSpPr/>
          <p:nvPr/>
        </p:nvGrpSpPr>
        <p:grpSpPr>
          <a:xfrm>
            <a:off x="3664986" y="2630316"/>
            <a:ext cx="180000" cy="539627"/>
            <a:chOff x="3782400" y="1302795"/>
            <a:chExt cx="180000" cy="539627"/>
          </a:xfrm>
        </p:grpSpPr>
        <p:sp>
          <p:nvSpPr>
            <p:cNvPr id="194" name="正方形/長方形 193">
              <a:extLst>
                <a:ext uri="{FF2B5EF4-FFF2-40B4-BE49-F238E27FC236}">
                  <a16:creationId xmlns:a16="http://schemas.microsoft.com/office/drawing/2014/main" id="{8C381F97-1D10-804E-8B7E-F78D38A689B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5" name="正方形/長方形 194">
              <a:extLst>
                <a:ext uri="{FF2B5EF4-FFF2-40B4-BE49-F238E27FC236}">
                  <a16:creationId xmlns:a16="http://schemas.microsoft.com/office/drawing/2014/main" id="{140D61A1-2D37-D840-86A5-9C139DD1F23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6" name="正方形/長方形 195">
              <a:extLst>
                <a:ext uri="{FF2B5EF4-FFF2-40B4-BE49-F238E27FC236}">
                  <a16:creationId xmlns:a16="http://schemas.microsoft.com/office/drawing/2014/main" id="{D24A285A-6137-B14E-A6C3-DC1D4654C0C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97" name="グループ化 196">
            <a:extLst>
              <a:ext uri="{FF2B5EF4-FFF2-40B4-BE49-F238E27FC236}">
                <a16:creationId xmlns:a16="http://schemas.microsoft.com/office/drawing/2014/main" id="{26290FC1-1028-0B48-AF8C-2E4B78E8BAFC}"/>
              </a:ext>
            </a:extLst>
          </p:cNvPr>
          <p:cNvGrpSpPr/>
          <p:nvPr/>
        </p:nvGrpSpPr>
        <p:grpSpPr>
          <a:xfrm>
            <a:off x="3851503" y="2628152"/>
            <a:ext cx="180000" cy="539627"/>
            <a:chOff x="3782400" y="1302795"/>
            <a:chExt cx="180000" cy="539627"/>
          </a:xfrm>
        </p:grpSpPr>
        <p:sp>
          <p:nvSpPr>
            <p:cNvPr id="198" name="正方形/長方形 197">
              <a:extLst>
                <a:ext uri="{FF2B5EF4-FFF2-40B4-BE49-F238E27FC236}">
                  <a16:creationId xmlns:a16="http://schemas.microsoft.com/office/drawing/2014/main" id="{6631E0B6-4C2F-A046-83E8-FB1ABF4E3A3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9" name="正方形/長方形 198">
              <a:extLst>
                <a:ext uri="{FF2B5EF4-FFF2-40B4-BE49-F238E27FC236}">
                  <a16:creationId xmlns:a16="http://schemas.microsoft.com/office/drawing/2014/main" id="{CC85CEA1-17D1-BB4F-816A-5A6BBFC07F2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0" name="正方形/長方形 199">
              <a:extLst>
                <a:ext uri="{FF2B5EF4-FFF2-40B4-BE49-F238E27FC236}">
                  <a16:creationId xmlns:a16="http://schemas.microsoft.com/office/drawing/2014/main" id="{772592A7-FE95-CC48-A0E8-B15A9F2DB84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01" name="テキスト ボックス 200">
            <a:extLst>
              <a:ext uri="{FF2B5EF4-FFF2-40B4-BE49-F238E27FC236}">
                <a16:creationId xmlns:a16="http://schemas.microsoft.com/office/drawing/2014/main" id="{DBCDB1C6-A5B8-2C41-A54D-81E1096B96C0}"/>
              </a:ext>
            </a:extLst>
          </p:cNvPr>
          <p:cNvSpPr txBox="1"/>
          <p:nvPr/>
        </p:nvSpPr>
        <p:spPr>
          <a:xfrm>
            <a:off x="3368815" y="240591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42</a:t>
            </a:r>
            <a:endParaRPr kumimoji="1" lang="ja-JP" altLang="en-US" sz="1400">
              <a:latin typeface="Meiryo" panose="020B0604030504040204" pitchFamily="34" charset="-128"/>
              <a:ea typeface="Meiryo" panose="020B0604030504040204" pitchFamily="34" charset="-128"/>
            </a:endParaRPr>
          </a:p>
        </p:txBody>
      </p:sp>
      <p:grpSp>
        <p:nvGrpSpPr>
          <p:cNvPr id="207" name="グループ化 206">
            <a:extLst>
              <a:ext uri="{FF2B5EF4-FFF2-40B4-BE49-F238E27FC236}">
                <a16:creationId xmlns:a16="http://schemas.microsoft.com/office/drawing/2014/main" id="{55431FDC-2634-E642-85AD-ED15F6252CCC}"/>
              </a:ext>
            </a:extLst>
          </p:cNvPr>
          <p:cNvGrpSpPr/>
          <p:nvPr/>
        </p:nvGrpSpPr>
        <p:grpSpPr>
          <a:xfrm>
            <a:off x="1592066" y="6157770"/>
            <a:ext cx="180000" cy="539627"/>
            <a:chOff x="3782400" y="1302795"/>
            <a:chExt cx="180000" cy="539627"/>
          </a:xfrm>
        </p:grpSpPr>
        <p:sp>
          <p:nvSpPr>
            <p:cNvPr id="208" name="正方形/長方形 207">
              <a:extLst>
                <a:ext uri="{FF2B5EF4-FFF2-40B4-BE49-F238E27FC236}">
                  <a16:creationId xmlns:a16="http://schemas.microsoft.com/office/drawing/2014/main" id="{E25B109D-5137-AD47-A821-58DE55B01A6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9" name="正方形/長方形 208">
              <a:extLst>
                <a:ext uri="{FF2B5EF4-FFF2-40B4-BE49-F238E27FC236}">
                  <a16:creationId xmlns:a16="http://schemas.microsoft.com/office/drawing/2014/main" id="{A1A4CECF-E8DA-AB47-8F2F-C43AADB852D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0" name="正方形/長方形 209">
              <a:extLst>
                <a:ext uri="{FF2B5EF4-FFF2-40B4-BE49-F238E27FC236}">
                  <a16:creationId xmlns:a16="http://schemas.microsoft.com/office/drawing/2014/main" id="{04C68263-CC34-1840-83FE-9FF3B6B2D8F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11" name="グループ化 210">
            <a:extLst>
              <a:ext uri="{FF2B5EF4-FFF2-40B4-BE49-F238E27FC236}">
                <a16:creationId xmlns:a16="http://schemas.microsoft.com/office/drawing/2014/main" id="{249D06A4-B604-C849-B926-CB84BA9A7705}"/>
              </a:ext>
            </a:extLst>
          </p:cNvPr>
          <p:cNvGrpSpPr/>
          <p:nvPr/>
        </p:nvGrpSpPr>
        <p:grpSpPr>
          <a:xfrm>
            <a:off x="1778583" y="6155606"/>
            <a:ext cx="180000" cy="539627"/>
            <a:chOff x="3782400" y="1302795"/>
            <a:chExt cx="180000" cy="539627"/>
          </a:xfrm>
        </p:grpSpPr>
        <p:sp>
          <p:nvSpPr>
            <p:cNvPr id="212" name="正方形/長方形 211">
              <a:extLst>
                <a:ext uri="{FF2B5EF4-FFF2-40B4-BE49-F238E27FC236}">
                  <a16:creationId xmlns:a16="http://schemas.microsoft.com/office/drawing/2014/main" id="{459606EB-3ABB-F547-AC8E-F585A1FFB18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3" name="正方形/長方形 212">
              <a:extLst>
                <a:ext uri="{FF2B5EF4-FFF2-40B4-BE49-F238E27FC236}">
                  <a16:creationId xmlns:a16="http://schemas.microsoft.com/office/drawing/2014/main" id="{90B1609A-CCEA-5B49-9E6D-DBB53A03C62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4" name="正方形/長方形 213">
              <a:extLst>
                <a:ext uri="{FF2B5EF4-FFF2-40B4-BE49-F238E27FC236}">
                  <a16:creationId xmlns:a16="http://schemas.microsoft.com/office/drawing/2014/main" id="{6F9F0A42-E3E9-CD44-A548-7647BAA0E80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15" name="テキスト ボックス 214">
            <a:extLst>
              <a:ext uri="{FF2B5EF4-FFF2-40B4-BE49-F238E27FC236}">
                <a16:creationId xmlns:a16="http://schemas.microsoft.com/office/drawing/2014/main" id="{6543D63A-0C6F-A240-B3CE-29F3B39655AA}"/>
              </a:ext>
            </a:extLst>
          </p:cNvPr>
          <p:cNvSpPr txBox="1"/>
          <p:nvPr/>
        </p:nvSpPr>
        <p:spPr>
          <a:xfrm>
            <a:off x="1295895" y="593337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82</a:t>
            </a:r>
            <a:endParaRPr kumimoji="1" lang="ja-JP" altLang="en-US" sz="1400">
              <a:latin typeface="Meiryo" panose="020B0604030504040204" pitchFamily="34" charset="-128"/>
              <a:ea typeface="Meiryo" panose="020B0604030504040204" pitchFamily="34" charset="-128"/>
            </a:endParaRPr>
          </a:p>
        </p:txBody>
      </p:sp>
      <p:grpSp>
        <p:nvGrpSpPr>
          <p:cNvPr id="216" name="グループ化 215">
            <a:extLst>
              <a:ext uri="{FF2B5EF4-FFF2-40B4-BE49-F238E27FC236}">
                <a16:creationId xmlns:a16="http://schemas.microsoft.com/office/drawing/2014/main" id="{90538A19-885C-0F4F-971C-124BD58388DA}"/>
              </a:ext>
            </a:extLst>
          </p:cNvPr>
          <p:cNvGrpSpPr/>
          <p:nvPr/>
        </p:nvGrpSpPr>
        <p:grpSpPr>
          <a:xfrm>
            <a:off x="3068509" y="2832348"/>
            <a:ext cx="180000" cy="539627"/>
            <a:chOff x="3782400" y="1302795"/>
            <a:chExt cx="180000" cy="539627"/>
          </a:xfrm>
        </p:grpSpPr>
        <p:sp>
          <p:nvSpPr>
            <p:cNvPr id="217" name="正方形/長方形 216">
              <a:extLst>
                <a:ext uri="{FF2B5EF4-FFF2-40B4-BE49-F238E27FC236}">
                  <a16:creationId xmlns:a16="http://schemas.microsoft.com/office/drawing/2014/main" id="{10DEBDC4-8AF3-1246-80A1-E9D03FBA080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8" name="正方形/長方形 217">
              <a:extLst>
                <a:ext uri="{FF2B5EF4-FFF2-40B4-BE49-F238E27FC236}">
                  <a16:creationId xmlns:a16="http://schemas.microsoft.com/office/drawing/2014/main" id="{AC310217-3FDC-B244-B889-78A0B10F361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9" name="正方形/長方形 218">
              <a:extLst>
                <a:ext uri="{FF2B5EF4-FFF2-40B4-BE49-F238E27FC236}">
                  <a16:creationId xmlns:a16="http://schemas.microsoft.com/office/drawing/2014/main" id="{25EFEE31-51DA-4248-BF55-4DCF98D70DA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20" name="グループ化 219">
            <a:extLst>
              <a:ext uri="{FF2B5EF4-FFF2-40B4-BE49-F238E27FC236}">
                <a16:creationId xmlns:a16="http://schemas.microsoft.com/office/drawing/2014/main" id="{F9563D9F-EB86-204E-B279-0893B3C600F2}"/>
              </a:ext>
            </a:extLst>
          </p:cNvPr>
          <p:cNvGrpSpPr/>
          <p:nvPr/>
        </p:nvGrpSpPr>
        <p:grpSpPr>
          <a:xfrm>
            <a:off x="3255026" y="2830184"/>
            <a:ext cx="180000" cy="539627"/>
            <a:chOff x="3782400" y="1302795"/>
            <a:chExt cx="180000" cy="539627"/>
          </a:xfrm>
        </p:grpSpPr>
        <p:sp>
          <p:nvSpPr>
            <p:cNvPr id="221" name="正方形/長方形 220">
              <a:extLst>
                <a:ext uri="{FF2B5EF4-FFF2-40B4-BE49-F238E27FC236}">
                  <a16:creationId xmlns:a16="http://schemas.microsoft.com/office/drawing/2014/main" id="{DDD057A4-7048-254E-9EB9-7ACBEDCD9B9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2" name="正方形/長方形 221">
              <a:extLst>
                <a:ext uri="{FF2B5EF4-FFF2-40B4-BE49-F238E27FC236}">
                  <a16:creationId xmlns:a16="http://schemas.microsoft.com/office/drawing/2014/main" id="{9CCB7984-D44D-D947-9327-BF4BD9C74DD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3" name="正方形/長方形 222">
              <a:extLst>
                <a:ext uri="{FF2B5EF4-FFF2-40B4-BE49-F238E27FC236}">
                  <a16:creationId xmlns:a16="http://schemas.microsoft.com/office/drawing/2014/main" id="{BCE7B8D8-AE2A-E240-AE32-1942D4992CB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24" name="テキスト ボックス 223">
            <a:extLst>
              <a:ext uri="{FF2B5EF4-FFF2-40B4-BE49-F238E27FC236}">
                <a16:creationId xmlns:a16="http://schemas.microsoft.com/office/drawing/2014/main" id="{199DC2EF-E55A-1642-8E0F-01EE8DA6404B}"/>
              </a:ext>
            </a:extLst>
          </p:cNvPr>
          <p:cNvSpPr txBox="1"/>
          <p:nvPr/>
        </p:nvSpPr>
        <p:spPr>
          <a:xfrm>
            <a:off x="2772338" y="260794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48</a:t>
            </a:r>
            <a:endParaRPr kumimoji="1" lang="ja-JP" altLang="en-US" sz="1400">
              <a:latin typeface="Meiryo" panose="020B0604030504040204" pitchFamily="34" charset="-128"/>
              <a:ea typeface="Meiryo" panose="020B0604030504040204" pitchFamily="34" charset="-128"/>
            </a:endParaRPr>
          </a:p>
        </p:txBody>
      </p:sp>
      <p:grpSp>
        <p:nvGrpSpPr>
          <p:cNvPr id="226" name="グループ化 225">
            <a:extLst>
              <a:ext uri="{FF2B5EF4-FFF2-40B4-BE49-F238E27FC236}">
                <a16:creationId xmlns:a16="http://schemas.microsoft.com/office/drawing/2014/main" id="{C96298EC-496C-CC4E-AE83-7D7D2D564887}"/>
              </a:ext>
            </a:extLst>
          </p:cNvPr>
          <p:cNvGrpSpPr/>
          <p:nvPr/>
        </p:nvGrpSpPr>
        <p:grpSpPr>
          <a:xfrm>
            <a:off x="5325726" y="5961974"/>
            <a:ext cx="180000" cy="539627"/>
            <a:chOff x="3782400" y="1302795"/>
            <a:chExt cx="180000" cy="539627"/>
          </a:xfrm>
        </p:grpSpPr>
        <p:sp>
          <p:nvSpPr>
            <p:cNvPr id="227" name="正方形/長方形 226">
              <a:extLst>
                <a:ext uri="{FF2B5EF4-FFF2-40B4-BE49-F238E27FC236}">
                  <a16:creationId xmlns:a16="http://schemas.microsoft.com/office/drawing/2014/main" id="{07E2A2F7-4014-5F46-BEF7-C2AE12BB726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8" name="正方形/長方形 227">
              <a:extLst>
                <a:ext uri="{FF2B5EF4-FFF2-40B4-BE49-F238E27FC236}">
                  <a16:creationId xmlns:a16="http://schemas.microsoft.com/office/drawing/2014/main" id="{7B37F2AB-08C3-EB4B-9BA3-64AE5633562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9" name="正方形/長方形 228">
              <a:extLst>
                <a:ext uri="{FF2B5EF4-FFF2-40B4-BE49-F238E27FC236}">
                  <a16:creationId xmlns:a16="http://schemas.microsoft.com/office/drawing/2014/main" id="{C928D59F-1535-764D-826B-8B97818D9DB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30" name="グループ化 229">
            <a:extLst>
              <a:ext uri="{FF2B5EF4-FFF2-40B4-BE49-F238E27FC236}">
                <a16:creationId xmlns:a16="http://schemas.microsoft.com/office/drawing/2014/main" id="{8DBDC4E6-35E9-9148-8EBF-13B6BF5BC590}"/>
              </a:ext>
            </a:extLst>
          </p:cNvPr>
          <p:cNvGrpSpPr/>
          <p:nvPr/>
        </p:nvGrpSpPr>
        <p:grpSpPr>
          <a:xfrm>
            <a:off x="5512243" y="5959810"/>
            <a:ext cx="180000" cy="539627"/>
            <a:chOff x="3782400" y="1302795"/>
            <a:chExt cx="180000" cy="539627"/>
          </a:xfrm>
        </p:grpSpPr>
        <p:sp>
          <p:nvSpPr>
            <p:cNvPr id="231" name="正方形/長方形 230">
              <a:extLst>
                <a:ext uri="{FF2B5EF4-FFF2-40B4-BE49-F238E27FC236}">
                  <a16:creationId xmlns:a16="http://schemas.microsoft.com/office/drawing/2014/main" id="{F6454E70-800A-E84C-A519-E5B8E7EDD53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2" name="正方形/長方形 231">
              <a:extLst>
                <a:ext uri="{FF2B5EF4-FFF2-40B4-BE49-F238E27FC236}">
                  <a16:creationId xmlns:a16="http://schemas.microsoft.com/office/drawing/2014/main" id="{F62B1539-CF12-EE48-BC6C-EAC49E3967E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3" name="正方形/長方形 232">
              <a:extLst>
                <a:ext uri="{FF2B5EF4-FFF2-40B4-BE49-F238E27FC236}">
                  <a16:creationId xmlns:a16="http://schemas.microsoft.com/office/drawing/2014/main" id="{D855916C-830A-0E4E-AED1-2269DAE87CA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34" name="テキスト ボックス 233">
            <a:extLst>
              <a:ext uri="{FF2B5EF4-FFF2-40B4-BE49-F238E27FC236}">
                <a16:creationId xmlns:a16="http://schemas.microsoft.com/office/drawing/2014/main" id="{F5FDB81E-BD5C-C349-939D-904CF5B56F9B}"/>
              </a:ext>
            </a:extLst>
          </p:cNvPr>
          <p:cNvSpPr txBox="1"/>
          <p:nvPr/>
        </p:nvSpPr>
        <p:spPr>
          <a:xfrm>
            <a:off x="5029555" y="573757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95</a:t>
            </a:r>
            <a:endParaRPr kumimoji="1" lang="ja-JP" altLang="en-US" sz="1400">
              <a:latin typeface="Meiryo" panose="020B0604030504040204" pitchFamily="34" charset="-128"/>
              <a:ea typeface="Meiryo" panose="020B0604030504040204" pitchFamily="34" charset="-128"/>
            </a:endParaRPr>
          </a:p>
        </p:txBody>
      </p:sp>
      <p:grpSp>
        <p:nvGrpSpPr>
          <p:cNvPr id="235" name="グループ化 234">
            <a:extLst>
              <a:ext uri="{FF2B5EF4-FFF2-40B4-BE49-F238E27FC236}">
                <a16:creationId xmlns:a16="http://schemas.microsoft.com/office/drawing/2014/main" id="{A6B4E13B-272C-A048-9B36-703D2424D1E5}"/>
              </a:ext>
            </a:extLst>
          </p:cNvPr>
          <p:cNvGrpSpPr/>
          <p:nvPr/>
        </p:nvGrpSpPr>
        <p:grpSpPr>
          <a:xfrm>
            <a:off x="11196990" y="1412647"/>
            <a:ext cx="180000" cy="539627"/>
            <a:chOff x="3782400" y="1302795"/>
            <a:chExt cx="180000" cy="539627"/>
          </a:xfrm>
        </p:grpSpPr>
        <p:sp>
          <p:nvSpPr>
            <p:cNvPr id="236" name="正方形/長方形 235">
              <a:extLst>
                <a:ext uri="{FF2B5EF4-FFF2-40B4-BE49-F238E27FC236}">
                  <a16:creationId xmlns:a16="http://schemas.microsoft.com/office/drawing/2014/main" id="{DB3A77CA-EE9B-9A41-8F65-A9458FAFF16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7" name="正方形/長方形 236">
              <a:extLst>
                <a:ext uri="{FF2B5EF4-FFF2-40B4-BE49-F238E27FC236}">
                  <a16:creationId xmlns:a16="http://schemas.microsoft.com/office/drawing/2014/main" id="{01C2B627-430D-F84D-9990-81D2C858287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8" name="正方形/長方形 237">
              <a:extLst>
                <a:ext uri="{FF2B5EF4-FFF2-40B4-BE49-F238E27FC236}">
                  <a16:creationId xmlns:a16="http://schemas.microsoft.com/office/drawing/2014/main" id="{AA16403D-D018-7B47-882B-66699307E6A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39" name="グループ化 238">
            <a:extLst>
              <a:ext uri="{FF2B5EF4-FFF2-40B4-BE49-F238E27FC236}">
                <a16:creationId xmlns:a16="http://schemas.microsoft.com/office/drawing/2014/main" id="{F2CB8BAC-3A97-8948-AB93-0159D3F9909D}"/>
              </a:ext>
            </a:extLst>
          </p:cNvPr>
          <p:cNvGrpSpPr/>
          <p:nvPr/>
        </p:nvGrpSpPr>
        <p:grpSpPr>
          <a:xfrm>
            <a:off x="11383507" y="1410483"/>
            <a:ext cx="180000" cy="539627"/>
            <a:chOff x="3782400" y="1302795"/>
            <a:chExt cx="180000" cy="539627"/>
          </a:xfrm>
        </p:grpSpPr>
        <p:sp>
          <p:nvSpPr>
            <p:cNvPr id="240" name="正方形/長方形 239">
              <a:extLst>
                <a:ext uri="{FF2B5EF4-FFF2-40B4-BE49-F238E27FC236}">
                  <a16:creationId xmlns:a16="http://schemas.microsoft.com/office/drawing/2014/main" id="{38B22103-4B4A-C344-A3C5-25857A010C7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1" name="正方形/長方形 240">
              <a:extLst>
                <a:ext uri="{FF2B5EF4-FFF2-40B4-BE49-F238E27FC236}">
                  <a16:creationId xmlns:a16="http://schemas.microsoft.com/office/drawing/2014/main" id="{488B950C-2E3B-E74D-A38B-58FDAE4899B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2" name="正方形/長方形 241">
              <a:extLst>
                <a:ext uri="{FF2B5EF4-FFF2-40B4-BE49-F238E27FC236}">
                  <a16:creationId xmlns:a16="http://schemas.microsoft.com/office/drawing/2014/main" id="{9530A442-9BD4-6049-B17A-4FA696C77CC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43" name="テキスト ボックス 242">
            <a:extLst>
              <a:ext uri="{FF2B5EF4-FFF2-40B4-BE49-F238E27FC236}">
                <a16:creationId xmlns:a16="http://schemas.microsoft.com/office/drawing/2014/main" id="{216B5124-021F-AC42-AA61-5C929264541E}"/>
              </a:ext>
            </a:extLst>
          </p:cNvPr>
          <p:cNvSpPr txBox="1"/>
          <p:nvPr/>
        </p:nvSpPr>
        <p:spPr>
          <a:xfrm>
            <a:off x="10900819" y="1188247"/>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98</a:t>
            </a:r>
            <a:endParaRPr kumimoji="1" lang="ja-JP" altLang="en-US" sz="1400">
              <a:latin typeface="Meiryo" panose="020B0604030504040204" pitchFamily="34" charset="-128"/>
              <a:ea typeface="Meiryo" panose="020B0604030504040204" pitchFamily="34" charset="-128"/>
            </a:endParaRPr>
          </a:p>
        </p:txBody>
      </p:sp>
      <p:grpSp>
        <p:nvGrpSpPr>
          <p:cNvPr id="244" name="グループ化 243">
            <a:extLst>
              <a:ext uri="{FF2B5EF4-FFF2-40B4-BE49-F238E27FC236}">
                <a16:creationId xmlns:a16="http://schemas.microsoft.com/office/drawing/2014/main" id="{55D8DDF2-C2C5-A940-B9A8-7C0B0BCB2518}"/>
              </a:ext>
            </a:extLst>
          </p:cNvPr>
          <p:cNvGrpSpPr/>
          <p:nvPr/>
        </p:nvGrpSpPr>
        <p:grpSpPr>
          <a:xfrm>
            <a:off x="2249266" y="4465269"/>
            <a:ext cx="180000" cy="539627"/>
            <a:chOff x="3782400" y="1302795"/>
            <a:chExt cx="180000" cy="539627"/>
          </a:xfrm>
        </p:grpSpPr>
        <p:sp>
          <p:nvSpPr>
            <p:cNvPr id="245" name="正方形/長方形 244">
              <a:extLst>
                <a:ext uri="{FF2B5EF4-FFF2-40B4-BE49-F238E27FC236}">
                  <a16:creationId xmlns:a16="http://schemas.microsoft.com/office/drawing/2014/main" id="{E18D0C73-8063-4043-84E9-4F5555BF1C1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6" name="正方形/長方形 245">
              <a:extLst>
                <a:ext uri="{FF2B5EF4-FFF2-40B4-BE49-F238E27FC236}">
                  <a16:creationId xmlns:a16="http://schemas.microsoft.com/office/drawing/2014/main" id="{C36C0EEE-3F0F-F94C-A8BD-E72E8B3B135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7" name="正方形/長方形 246">
              <a:extLst>
                <a:ext uri="{FF2B5EF4-FFF2-40B4-BE49-F238E27FC236}">
                  <a16:creationId xmlns:a16="http://schemas.microsoft.com/office/drawing/2014/main" id="{8014FF0C-811B-5744-B063-4A57F75A714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48" name="グループ化 247">
            <a:extLst>
              <a:ext uri="{FF2B5EF4-FFF2-40B4-BE49-F238E27FC236}">
                <a16:creationId xmlns:a16="http://schemas.microsoft.com/office/drawing/2014/main" id="{08581A7C-E7AA-0843-BFBB-8F4575257936}"/>
              </a:ext>
            </a:extLst>
          </p:cNvPr>
          <p:cNvGrpSpPr/>
          <p:nvPr/>
        </p:nvGrpSpPr>
        <p:grpSpPr>
          <a:xfrm>
            <a:off x="2435783" y="4463105"/>
            <a:ext cx="180000" cy="539627"/>
            <a:chOff x="3782400" y="1302795"/>
            <a:chExt cx="180000" cy="539627"/>
          </a:xfrm>
        </p:grpSpPr>
        <p:sp>
          <p:nvSpPr>
            <p:cNvPr id="249" name="正方形/長方形 248">
              <a:extLst>
                <a:ext uri="{FF2B5EF4-FFF2-40B4-BE49-F238E27FC236}">
                  <a16:creationId xmlns:a16="http://schemas.microsoft.com/office/drawing/2014/main" id="{B63285DC-E045-B445-8429-F9C656EEB85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50" name="正方形/長方形 249">
              <a:extLst>
                <a:ext uri="{FF2B5EF4-FFF2-40B4-BE49-F238E27FC236}">
                  <a16:creationId xmlns:a16="http://schemas.microsoft.com/office/drawing/2014/main" id="{BFF96BC8-8BAE-504C-93B6-5EA59560AF3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51" name="正方形/長方形 250">
              <a:extLst>
                <a:ext uri="{FF2B5EF4-FFF2-40B4-BE49-F238E27FC236}">
                  <a16:creationId xmlns:a16="http://schemas.microsoft.com/office/drawing/2014/main" id="{09A74B90-4783-124B-891E-44CB0DB3F78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52" name="テキスト ボックス 251">
            <a:extLst>
              <a:ext uri="{FF2B5EF4-FFF2-40B4-BE49-F238E27FC236}">
                <a16:creationId xmlns:a16="http://schemas.microsoft.com/office/drawing/2014/main" id="{44853A2C-7AA4-1F4C-B685-49C3144D9570}"/>
              </a:ext>
            </a:extLst>
          </p:cNvPr>
          <p:cNvSpPr txBox="1"/>
          <p:nvPr/>
        </p:nvSpPr>
        <p:spPr>
          <a:xfrm>
            <a:off x="1953095" y="424086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53</a:t>
            </a:r>
            <a:endParaRPr kumimoji="1" lang="ja-JP" altLang="en-US" sz="1400">
              <a:latin typeface="Meiryo" panose="020B0604030504040204" pitchFamily="34" charset="-128"/>
              <a:ea typeface="Meiryo" panose="020B0604030504040204" pitchFamily="34" charset="-128"/>
            </a:endParaRPr>
          </a:p>
        </p:txBody>
      </p:sp>
      <p:grpSp>
        <p:nvGrpSpPr>
          <p:cNvPr id="253" name="グループ化 252">
            <a:extLst>
              <a:ext uri="{FF2B5EF4-FFF2-40B4-BE49-F238E27FC236}">
                <a16:creationId xmlns:a16="http://schemas.microsoft.com/office/drawing/2014/main" id="{6DF32AD1-90A3-C740-A6EE-CEE1C21A4E4A}"/>
              </a:ext>
            </a:extLst>
          </p:cNvPr>
          <p:cNvGrpSpPr/>
          <p:nvPr/>
        </p:nvGrpSpPr>
        <p:grpSpPr>
          <a:xfrm>
            <a:off x="7459183" y="5702184"/>
            <a:ext cx="361433" cy="362610"/>
            <a:chOff x="4187821" y="5647349"/>
            <a:chExt cx="361433" cy="362610"/>
          </a:xfrm>
        </p:grpSpPr>
        <p:grpSp>
          <p:nvGrpSpPr>
            <p:cNvPr id="254" name="グループ化 253">
              <a:extLst>
                <a:ext uri="{FF2B5EF4-FFF2-40B4-BE49-F238E27FC236}">
                  <a16:creationId xmlns:a16="http://schemas.microsoft.com/office/drawing/2014/main" id="{B1B5E6AB-6526-CF40-9305-164B3A7C5085}"/>
                </a:ext>
              </a:extLst>
            </p:cNvPr>
            <p:cNvGrpSpPr/>
            <p:nvPr/>
          </p:nvGrpSpPr>
          <p:grpSpPr>
            <a:xfrm>
              <a:off x="4187821" y="5647349"/>
              <a:ext cx="180000" cy="362610"/>
              <a:chOff x="3782400" y="1302795"/>
              <a:chExt cx="180000" cy="362610"/>
            </a:xfrm>
          </p:grpSpPr>
          <p:sp>
            <p:nvSpPr>
              <p:cNvPr id="258" name="正方形/長方形 257">
                <a:extLst>
                  <a:ext uri="{FF2B5EF4-FFF2-40B4-BE49-F238E27FC236}">
                    <a16:creationId xmlns:a16="http://schemas.microsoft.com/office/drawing/2014/main" id="{85FBD4F8-C9BF-6C46-98D4-F704B97EC4C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59" name="正方形/長方形 258">
                <a:extLst>
                  <a:ext uri="{FF2B5EF4-FFF2-40B4-BE49-F238E27FC236}">
                    <a16:creationId xmlns:a16="http://schemas.microsoft.com/office/drawing/2014/main" id="{3E51B0B0-5596-3A4C-9C02-0C2C38DA544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55" name="グループ化 254">
              <a:extLst>
                <a:ext uri="{FF2B5EF4-FFF2-40B4-BE49-F238E27FC236}">
                  <a16:creationId xmlns:a16="http://schemas.microsoft.com/office/drawing/2014/main" id="{011F2669-6CFC-1846-B4FF-FCFC75F1C8F1}"/>
                </a:ext>
              </a:extLst>
            </p:cNvPr>
            <p:cNvGrpSpPr/>
            <p:nvPr/>
          </p:nvGrpSpPr>
          <p:grpSpPr>
            <a:xfrm>
              <a:off x="4369254" y="5647349"/>
              <a:ext cx="180000" cy="362610"/>
              <a:chOff x="3782400" y="1302795"/>
              <a:chExt cx="180000" cy="362610"/>
            </a:xfrm>
          </p:grpSpPr>
          <p:sp>
            <p:nvSpPr>
              <p:cNvPr id="256" name="正方形/長方形 255">
                <a:extLst>
                  <a:ext uri="{FF2B5EF4-FFF2-40B4-BE49-F238E27FC236}">
                    <a16:creationId xmlns:a16="http://schemas.microsoft.com/office/drawing/2014/main" id="{C26691B6-B9CD-1D43-8E79-24F83AB774A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57" name="正方形/長方形 256">
                <a:extLst>
                  <a:ext uri="{FF2B5EF4-FFF2-40B4-BE49-F238E27FC236}">
                    <a16:creationId xmlns:a16="http://schemas.microsoft.com/office/drawing/2014/main" id="{A8E6BC03-0123-FC4E-B7E5-73E77E3D585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60" name="テキスト ボックス 259">
            <a:extLst>
              <a:ext uri="{FF2B5EF4-FFF2-40B4-BE49-F238E27FC236}">
                <a16:creationId xmlns:a16="http://schemas.microsoft.com/office/drawing/2014/main" id="{3227EC90-0FCB-4B44-AD3F-DE0FAB05906E}"/>
              </a:ext>
            </a:extLst>
          </p:cNvPr>
          <p:cNvSpPr txBox="1"/>
          <p:nvPr/>
        </p:nvSpPr>
        <p:spPr>
          <a:xfrm>
            <a:off x="7178003" y="547433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56</a:t>
            </a:r>
            <a:endParaRPr kumimoji="1" lang="ja-JP" altLang="en-US" sz="1400">
              <a:latin typeface="Meiryo" panose="020B0604030504040204" pitchFamily="34" charset="-128"/>
              <a:ea typeface="Meiryo" panose="020B0604030504040204" pitchFamily="34" charset="-128"/>
            </a:endParaRPr>
          </a:p>
        </p:txBody>
      </p:sp>
      <p:grpSp>
        <p:nvGrpSpPr>
          <p:cNvPr id="261" name="グループ化 260">
            <a:extLst>
              <a:ext uri="{FF2B5EF4-FFF2-40B4-BE49-F238E27FC236}">
                <a16:creationId xmlns:a16="http://schemas.microsoft.com/office/drawing/2014/main" id="{BA8C34A4-0C51-6141-B0B3-3533BBCFA546}"/>
              </a:ext>
            </a:extLst>
          </p:cNvPr>
          <p:cNvGrpSpPr/>
          <p:nvPr/>
        </p:nvGrpSpPr>
        <p:grpSpPr>
          <a:xfrm>
            <a:off x="331481" y="5284397"/>
            <a:ext cx="180000" cy="899648"/>
            <a:chOff x="8077200" y="3337096"/>
            <a:chExt cx="180000" cy="899648"/>
          </a:xfrm>
        </p:grpSpPr>
        <p:sp>
          <p:nvSpPr>
            <p:cNvPr id="262" name="正方形/長方形 261">
              <a:extLst>
                <a:ext uri="{FF2B5EF4-FFF2-40B4-BE49-F238E27FC236}">
                  <a16:creationId xmlns:a16="http://schemas.microsoft.com/office/drawing/2014/main" id="{C2E1893E-CB3C-8D4E-AE94-1A590A004FEC}"/>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63" name="グループ化 262">
              <a:extLst>
                <a:ext uri="{FF2B5EF4-FFF2-40B4-BE49-F238E27FC236}">
                  <a16:creationId xmlns:a16="http://schemas.microsoft.com/office/drawing/2014/main" id="{D836F687-EF3E-614E-9F20-584494398A80}"/>
                </a:ext>
              </a:extLst>
            </p:cNvPr>
            <p:cNvGrpSpPr/>
            <p:nvPr/>
          </p:nvGrpSpPr>
          <p:grpSpPr>
            <a:xfrm>
              <a:off x="8077200" y="3513876"/>
              <a:ext cx="180000" cy="722868"/>
              <a:chOff x="3909938" y="2161200"/>
              <a:chExt cx="180000" cy="722868"/>
            </a:xfrm>
          </p:grpSpPr>
          <p:grpSp>
            <p:nvGrpSpPr>
              <p:cNvPr id="264" name="グループ化 263">
                <a:extLst>
                  <a:ext uri="{FF2B5EF4-FFF2-40B4-BE49-F238E27FC236}">
                    <a16:creationId xmlns:a16="http://schemas.microsoft.com/office/drawing/2014/main" id="{F1B9262E-E52F-9743-8BEC-CC5F415278CE}"/>
                  </a:ext>
                </a:extLst>
              </p:cNvPr>
              <p:cNvGrpSpPr/>
              <p:nvPr/>
            </p:nvGrpSpPr>
            <p:grpSpPr>
              <a:xfrm>
                <a:off x="3909938" y="2344441"/>
                <a:ext cx="180000" cy="539627"/>
                <a:chOff x="3782400" y="1302795"/>
                <a:chExt cx="180000" cy="539627"/>
              </a:xfrm>
            </p:grpSpPr>
            <p:sp>
              <p:nvSpPr>
                <p:cNvPr id="266" name="正方形/長方形 265">
                  <a:extLst>
                    <a:ext uri="{FF2B5EF4-FFF2-40B4-BE49-F238E27FC236}">
                      <a16:creationId xmlns:a16="http://schemas.microsoft.com/office/drawing/2014/main" id="{C4BE5AEE-D355-454B-A2FE-C95D3A7C900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67" name="正方形/長方形 266">
                  <a:extLst>
                    <a:ext uri="{FF2B5EF4-FFF2-40B4-BE49-F238E27FC236}">
                      <a16:creationId xmlns:a16="http://schemas.microsoft.com/office/drawing/2014/main" id="{AB9385C3-00E5-D04C-97C8-4476438AA1C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68" name="正方形/長方形 267">
                  <a:extLst>
                    <a:ext uri="{FF2B5EF4-FFF2-40B4-BE49-F238E27FC236}">
                      <a16:creationId xmlns:a16="http://schemas.microsoft.com/office/drawing/2014/main" id="{52C9E61C-0D76-E446-88B9-73A2B820F93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65" name="正方形/長方形 264">
                <a:extLst>
                  <a:ext uri="{FF2B5EF4-FFF2-40B4-BE49-F238E27FC236}">
                    <a16:creationId xmlns:a16="http://schemas.microsoft.com/office/drawing/2014/main" id="{E1C7471F-D70A-6A4E-BD1D-B81C925B6B4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69" name="テキスト ボックス 268">
            <a:extLst>
              <a:ext uri="{FF2B5EF4-FFF2-40B4-BE49-F238E27FC236}">
                <a16:creationId xmlns:a16="http://schemas.microsoft.com/office/drawing/2014/main" id="{D75B2C91-9AD8-A14F-98AC-9B8395364A23}"/>
              </a:ext>
            </a:extLst>
          </p:cNvPr>
          <p:cNvSpPr txBox="1"/>
          <p:nvPr/>
        </p:nvSpPr>
        <p:spPr>
          <a:xfrm>
            <a:off x="0" y="495002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30</a:t>
            </a:r>
            <a:endParaRPr kumimoji="1" lang="ja-JP" altLang="en-US" sz="1400">
              <a:latin typeface="Meiryo" panose="020B0604030504040204" pitchFamily="34" charset="-128"/>
              <a:ea typeface="Meiryo" panose="020B0604030504040204" pitchFamily="34" charset="-128"/>
            </a:endParaRPr>
          </a:p>
        </p:txBody>
      </p:sp>
      <p:grpSp>
        <p:nvGrpSpPr>
          <p:cNvPr id="270" name="グループ化 269">
            <a:extLst>
              <a:ext uri="{FF2B5EF4-FFF2-40B4-BE49-F238E27FC236}">
                <a16:creationId xmlns:a16="http://schemas.microsoft.com/office/drawing/2014/main" id="{DA997D38-B550-5C4B-94B9-0D288F2628BE}"/>
              </a:ext>
            </a:extLst>
          </p:cNvPr>
          <p:cNvGrpSpPr/>
          <p:nvPr/>
        </p:nvGrpSpPr>
        <p:grpSpPr>
          <a:xfrm>
            <a:off x="720600" y="2511651"/>
            <a:ext cx="180000" cy="720632"/>
            <a:chOff x="2266257" y="2860806"/>
            <a:chExt cx="180000" cy="720632"/>
          </a:xfrm>
        </p:grpSpPr>
        <p:sp>
          <p:nvSpPr>
            <p:cNvPr id="271" name="正方形/長方形 270">
              <a:extLst>
                <a:ext uri="{FF2B5EF4-FFF2-40B4-BE49-F238E27FC236}">
                  <a16:creationId xmlns:a16="http://schemas.microsoft.com/office/drawing/2014/main" id="{2C7CB4C5-C5F2-D14E-BE7A-5003A6C6081E}"/>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72" name="グループ化 271">
              <a:extLst>
                <a:ext uri="{FF2B5EF4-FFF2-40B4-BE49-F238E27FC236}">
                  <a16:creationId xmlns:a16="http://schemas.microsoft.com/office/drawing/2014/main" id="{3E6E98AB-78BA-5140-8260-C6C61702FE8B}"/>
                </a:ext>
              </a:extLst>
            </p:cNvPr>
            <p:cNvGrpSpPr/>
            <p:nvPr/>
          </p:nvGrpSpPr>
          <p:grpSpPr>
            <a:xfrm>
              <a:off x="2266257" y="2860806"/>
              <a:ext cx="180000" cy="539627"/>
              <a:chOff x="3782400" y="1302795"/>
              <a:chExt cx="180000" cy="539627"/>
            </a:xfrm>
          </p:grpSpPr>
          <p:sp>
            <p:nvSpPr>
              <p:cNvPr id="273" name="正方形/長方形 272">
                <a:extLst>
                  <a:ext uri="{FF2B5EF4-FFF2-40B4-BE49-F238E27FC236}">
                    <a16:creationId xmlns:a16="http://schemas.microsoft.com/office/drawing/2014/main" id="{7559F4B5-24E4-8C41-A347-1797D0F7C10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74" name="正方形/長方形 273">
                <a:extLst>
                  <a:ext uri="{FF2B5EF4-FFF2-40B4-BE49-F238E27FC236}">
                    <a16:creationId xmlns:a16="http://schemas.microsoft.com/office/drawing/2014/main" id="{5B62D411-C1AD-5C45-970B-E8C1C4233BE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75" name="正方形/長方形 274">
                <a:extLst>
                  <a:ext uri="{FF2B5EF4-FFF2-40B4-BE49-F238E27FC236}">
                    <a16:creationId xmlns:a16="http://schemas.microsoft.com/office/drawing/2014/main" id="{E9ECE7EA-B83E-614D-8995-692CC0FC088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76" name="テキスト ボックス 275">
            <a:extLst>
              <a:ext uri="{FF2B5EF4-FFF2-40B4-BE49-F238E27FC236}">
                <a16:creationId xmlns:a16="http://schemas.microsoft.com/office/drawing/2014/main" id="{AC422F68-1484-B349-89F5-268C25740620}"/>
              </a:ext>
            </a:extLst>
          </p:cNvPr>
          <p:cNvSpPr txBox="1"/>
          <p:nvPr/>
        </p:nvSpPr>
        <p:spPr>
          <a:xfrm>
            <a:off x="339883" y="235726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71</a:t>
            </a:r>
            <a:endParaRPr kumimoji="1" lang="ja-JP" altLang="en-US" sz="1400">
              <a:latin typeface="Meiryo" panose="020B0604030504040204" pitchFamily="34" charset="-128"/>
              <a:ea typeface="Meiryo" panose="020B0604030504040204" pitchFamily="34" charset="-128"/>
            </a:endParaRPr>
          </a:p>
        </p:txBody>
      </p:sp>
      <p:grpSp>
        <p:nvGrpSpPr>
          <p:cNvPr id="277" name="グループ化 276">
            <a:extLst>
              <a:ext uri="{FF2B5EF4-FFF2-40B4-BE49-F238E27FC236}">
                <a16:creationId xmlns:a16="http://schemas.microsoft.com/office/drawing/2014/main" id="{1B0FB9AE-3D7B-C64C-BE64-877D28F05E20}"/>
              </a:ext>
            </a:extLst>
          </p:cNvPr>
          <p:cNvGrpSpPr/>
          <p:nvPr/>
        </p:nvGrpSpPr>
        <p:grpSpPr>
          <a:xfrm>
            <a:off x="211311" y="3047865"/>
            <a:ext cx="180000" cy="899648"/>
            <a:chOff x="8077200" y="3337096"/>
            <a:chExt cx="180000" cy="899648"/>
          </a:xfrm>
        </p:grpSpPr>
        <p:sp>
          <p:nvSpPr>
            <p:cNvPr id="278" name="正方形/長方形 277">
              <a:extLst>
                <a:ext uri="{FF2B5EF4-FFF2-40B4-BE49-F238E27FC236}">
                  <a16:creationId xmlns:a16="http://schemas.microsoft.com/office/drawing/2014/main" id="{134750BE-3821-F545-8A15-7E60460C0009}"/>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79" name="グループ化 278">
              <a:extLst>
                <a:ext uri="{FF2B5EF4-FFF2-40B4-BE49-F238E27FC236}">
                  <a16:creationId xmlns:a16="http://schemas.microsoft.com/office/drawing/2014/main" id="{FFDF7D3B-BB9A-F64B-B07D-BA6FFFC19FEA}"/>
                </a:ext>
              </a:extLst>
            </p:cNvPr>
            <p:cNvGrpSpPr/>
            <p:nvPr/>
          </p:nvGrpSpPr>
          <p:grpSpPr>
            <a:xfrm>
              <a:off x="8077200" y="3513876"/>
              <a:ext cx="180000" cy="722868"/>
              <a:chOff x="3909938" y="2161200"/>
              <a:chExt cx="180000" cy="722868"/>
            </a:xfrm>
          </p:grpSpPr>
          <p:grpSp>
            <p:nvGrpSpPr>
              <p:cNvPr id="280" name="グループ化 279">
                <a:extLst>
                  <a:ext uri="{FF2B5EF4-FFF2-40B4-BE49-F238E27FC236}">
                    <a16:creationId xmlns:a16="http://schemas.microsoft.com/office/drawing/2014/main" id="{02807860-57ED-4148-8DA6-F8CF8CF7FB89}"/>
                  </a:ext>
                </a:extLst>
              </p:cNvPr>
              <p:cNvGrpSpPr/>
              <p:nvPr/>
            </p:nvGrpSpPr>
            <p:grpSpPr>
              <a:xfrm>
                <a:off x="3909938" y="2344441"/>
                <a:ext cx="180000" cy="539627"/>
                <a:chOff x="3782400" y="1302795"/>
                <a:chExt cx="180000" cy="539627"/>
              </a:xfrm>
            </p:grpSpPr>
            <p:sp>
              <p:nvSpPr>
                <p:cNvPr id="282" name="正方形/長方形 281">
                  <a:extLst>
                    <a:ext uri="{FF2B5EF4-FFF2-40B4-BE49-F238E27FC236}">
                      <a16:creationId xmlns:a16="http://schemas.microsoft.com/office/drawing/2014/main" id="{60814984-AC13-6840-A0C7-1EB9624A65E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83" name="正方形/長方形 282">
                  <a:extLst>
                    <a:ext uri="{FF2B5EF4-FFF2-40B4-BE49-F238E27FC236}">
                      <a16:creationId xmlns:a16="http://schemas.microsoft.com/office/drawing/2014/main" id="{86CAF90F-612C-B047-B157-6CAF6131E63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84" name="正方形/長方形 283">
                  <a:extLst>
                    <a:ext uri="{FF2B5EF4-FFF2-40B4-BE49-F238E27FC236}">
                      <a16:creationId xmlns:a16="http://schemas.microsoft.com/office/drawing/2014/main" id="{6DBA0C73-A75C-634C-963C-E29C99D2FCA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81" name="正方形/長方形 280">
                <a:extLst>
                  <a:ext uri="{FF2B5EF4-FFF2-40B4-BE49-F238E27FC236}">
                    <a16:creationId xmlns:a16="http://schemas.microsoft.com/office/drawing/2014/main" id="{781FDA76-0F90-E944-983A-EB58CF62A3CF}"/>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85" name="テキスト ボックス 284">
            <a:extLst>
              <a:ext uri="{FF2B5EF4-FFF2-40B4-BE49-F238E27FC236}">
                <a16:creationId xmlns:a16="http://schemas.microsoft.com/office/drawing/2014/main" id="{92B45E7E-4587-1D49-ADA5-06767A43ADA3}"/>
              </a:ext>
            </a:extLst>
          </p:cNvPr>
          <p:cNvSpPr txBox="1"/>
          <p:nvPr/>
        </p:nvSpPr>
        <p:spPr>
          <a:xfrm>
            <a:off x="60775" y="272570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32</a:t>
            </a:r>
            <a:endParaRPr kumimoji="1" lang="ja-JP" altLang="en-US" sz="1400">
              <a:latin typeface="Meiryo" panose="020B0604030504040204" pitchFamily="34" charset="-128"/>
              <a:ea typeface="Meiryo" panose="020B0604030504040204" pitchFamily="34" charset="-128"/>
            </a:endParaRPr>
          </a:p>
        </p:txBody>
      </p:sp>
      <p:grpSp>
        <p:nvGrpSpPr>
          <p:cNvPr id="286" name="グループ化 285">
            <a:extLst>
              <a:ext uri="{FF2B5EF4-FFF2-40B4-BE49-F238E27FC236}">
                <a16:creationId xmlns:a16="http://schemas.microsoft.com/office/drawing/2014/main" id="{4BE915AD-FB73-704B-A8E1-C299472CA6D9}"/>
              </a:ext>
            </a:extLst>
          </p:cNvPr>
          <p:cNvGrpSpPr/>
          <p:nvPr/>
        </p:nvGrpSpPr>
        <p:grpSpPr>
          <a:xfrm rot="5400000">
            <a:off x="2441543" y="948056"/>
            <a:ext cx="180000" cy="899648"/>
            <a:chOff x="8077200" y="3337096"/>
            <a:chExt cx="180000" cy="899648"/>
          </a:xfrm>
        </p:grpSpPr>
        <p:sp>
          <p:nvSpPr>
            <p:cNvPr id="287" name="正方形/長方形 286">
              <a:extLst>
                <a:ext uri="{FF2B5EF4-FFF2-40B4-BE49-F238E27FC236}">
                  <a16:creationId xmlns:a16="http://schemas.microsoft.com/office/drawing/2014/main" id="{E2358603-0244-C344-A6FB-E75E1036782E}"/>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88" name="グループ化 287">
              <a:extLst>
                <a:ext uri="{FF2B5EF4-FFF2-40B4-BE49-F238E27FC236}">
                  <a16:creationId xmlns:a16="http://schemas.microsoft.com/office/drawing/2014/main" id="{E8D2FDC5-6043-8240-8189-8D46D333128A}"/>
                </a:ext>
              </a:extLst>
            </p:cNvPr>
            <p:cNvGrpSpPr/>
            <p:nvPr/>
          </p:nvGrpSpPr>
          <p:grpSpPr>
            <a:xfrm>
              <a:off x="8077200" y="3513876"/>
              <a:ext cx="180000" cy="722868"/>
              <a:chOff x="3909938" y="2161200"/>
              <a:chExt cx="180000" cy="722868"/>
            </a:xfrm>
          </p:grpSpPr>
          <p:grpSp>
            <p:nvGrpSpPr>
              <p:cNvPr id="289" name="グループ化 288">
                <a:extLst>
                  <a:ext uri="{FF2B5EF4-FFF2-40B4-BE49-F238E27FC236}">
                    <a16:creationId xmlns:a16="http://schemas.microsoft.com/office/drawing/2014/main" id="{97CBB200-77CB-8C4C-92BB-BE2607B2C628}"/>
                  </a:ext>
                </a:extLst>
              </p:cNvPr>
              <p:cNvGrpSpPr/>
              <p:nvPr/>
            </p:nvGrpSpPr>
            <p:grpSpPr>
              <a:xfrm>
                <a:off x="3909938" y="2344441"/>
                <a:ext cx="180000" cy="539627"/>
                <a:chOff x="3782400" y="1302795"/>
                <a:chExt cx="180000" cy="539627"/>
              </a:xfrm>
            </p:grpSpPr>
            <p:sp>
              <p:nvSpPr>
                <p:cNvPr id="291" name="正方形/長方形 290">
                  <a:extLst>
                    <a:ext uri="{FF2B5EF4-FFF2-40B4-BE49-F238E27FC236}">
                      <a16:creationId xmlns:a16="http://schemas.microsoft.com/office/drawing/2014/main" id="{F9081358-B7DC-8246-9858-8A90B4DF78C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92" name="正方形/長方形 291">
                  <a:extLst>
                    <a:ext uri="{FF2B5EF4-FFF2-40B4-BE49-F238E27FC236}">
                      <a16:creationId xmlns:a16="http://schemas.microsoft.com/office/drawing/2014/main" id="{F0604F16-9EB6-9E45-8BB0-5AF6431991B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93" name="正方形/長方形 292">
                  <a:extLst>
                    <a:ext uri="{FF2B5EF4-FFF2-40B4-BE49-F238E27FC236}">
                      <a16:creationId xmlns:a16="http://schemas.microsoft.com/office/drawing/2014/main" id="{BD1B4925-372E-6440-B4B0-7AC418E01F6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90" name="正方形/長方形 289">
                <a:extLst>
                  <a:ext uri="{FF2B5EF4-FFF2-40B4-BE49-F238E27FC236}">
                    <a16:creationId xmlns:a16="http://schemas.microsoft.com/office/drawing/2014/main" id="{9BE3886F-3BFD-8646-AB15-BC0206B2C760}"/>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94" name="テキスト ボックス 293">
            <a:extLst>
              <a:ext uri="{FF2B5EF4-FFF2-40B4-BE49-F238E27FC236}">
                <a16:creationId xmlns:a16="http://schemas.microsoft.com/office/drawing/2014/main" id="{C96B04A6-8AF2-A846-927E-0B4126F2CD15}"/>
              </a:ext>
            </a:extLst>
          </p:cNvPr>
          <p:cNvSpPr txBox="1"/>
          <p:nvPr/>
        </p:nvSpPr>
        <p:spPr>
          <a:xfrm>
            <a:off x="1924862" y="104725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32</a:t>
            </a:r>
            <a:endParaRPr kumimoji="1" lang="ja-JP" altLang="en-US" sz="1400">
              <a:latin typeface="Meiryo" panose="020B0604030504040204" pitchFamily="34" charset="-128"/>
              <a:ea typeface="Meiryo" panose="020B0604030504040204" pitchFamily="34" charset="-128"/>
            </a:endParaRPr>
          </a:p>
        </p:txBody>
      </p:sp>
      <p:grpSp>
        <p:nvGrpSpPr>
          <p:cNvPr id="295" name="グループ化 294">
            <a:extLst>
              <a:ext uri="{FF2B5EF4-FFF2-40B4-BE49-F238E27FC236}">
                <a16:creationId xmlns:a16="http://schemas.microsoft.com/office/drawing/2014/main" id="{F56C787C-EF1E-CC40-B81F-6C769BC11308}"/>
              </a:ext>
            </a:extLst>
          </p:cNvPr>
          <p:cNvGrpSpPr/>
          <p:nvPr/>
        </p:nvGrpSpPr>
        <p:grpSpPr>
          <a:xfrm>
            <a:off x="124379" y="1533708"/>
            <a:ext cx="180000" cy="899648"/>
            <a:chOff x="8077200" y="3337096"/>
            <a:chExt cx="180000" cy="899648"/>
          </a:xfrm>
        </p:grpSpPr>
        <p:sp>
          <p:nvSpPr>
            <p:cNvPr id="296" name="正方形/長方形 295">
              <a:extLst>
                <a:ext uri="{FF2B5EF4-FFF2-40B4-BE49-F238E27FC236}">
                  <a16:creationId xmlns:a16="http://schemas.microsoft.com/office/drawing/2014/main" id="{79DA49DF-834C-AE4F-9201-7005ABCB0CE3}"/>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97" name="グループ化 296">
              <a:extLst>
                <a:ext uri="{FF2B5EF4-FFF2-40B4-BE49-F238E27FC236}">
                  <a16:creationId xmlns:a16="http://schemas.microsoft.com/office/drawing/2014/main" id="{AE40E695-9B1C-9342-A7EB-15750CE50690}"/>
                </a:ext>
              </a:extLst>
            </p:cNvPr>
            <p:cNvGrpSpPr/>
            <p:nvPr/>
          </p:nvGrpSpPr>
          <p:grpSpPr>
            <a:xfrm>
              <a:off x="8077200" y="3513876"/>
              <a:ext cx="180000" cy="722868"/>
              <a:chOff x="3909938" y="2161200"/>
              <a:chExt cx="180000" cy="722868"/>
            </a:xfrm>
          </p:grpSpPr>
          <p:grpSp>
            <p:nvGrpSpPr>
              <p:cNvPr id="298" name="グループ化 297">
                <a:extLst>
                  <a:ext uri="{FF2B5EF4-FFF2-40B4-BE49-F238E27FC236}">
                    <a16:creationId xmlns:a16="http://schemas.microsoft.com/office/drawing/2014/main" id="{F58165D1-5C35-574A-B57A-627104D9074D}"/>
                  </a:ext>
                </a:extLst>
              </p:cNvPr>
              <p:cNvGrpSpPr/>
              <p:nvPr/>
            </p:nvGrpSpPr>
            <p:grpSpPr>
              <a:xfrm>
                <a:off x="3909938" y="2344441"/>
                <a:ext cx="180000" cy="539627"/>
                <a:chOff x="3782400" y="1302795"/>
                <a:chExt cx="180000" cy="539627"/>
              </a:xfrm>
            </p:grpSpPr>
            <p:sp>
              <p:nvSpPr>
                <p:cNvPr id="300" name="正方形/長方形 299">
                  <a:extLst>
                    <a:ext uri="{FF2B5EF4-FFF2-40B4-BE49-F238E27FC236}">
                      <a16:creationId xmlns:a16="http://schemas.microsoft.com/office/drawing/2014/main" id="{B7951EBB-F35B-C343-AA5D-18916DB406C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01" name="正方形/長方形 300">
                  <a:extLst>
                    <a:ext uri="{FF2B5EF4-FFF2-40B4-BE49-F238E27FC236}">
                      <a16:creationId xmlns:a16="http://schemas.microsoft.com/office/drawing/2014/main" id="{AE44AD2B-1E5F-8742-9C22-4F442B31B1D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02" name="正方形/長方形 301">
                  <a:extLst>
                    <a:ext uri="{FF2B5EF4-FFF2-40B4-BE49-F238E27FC236}">
                      <a16:creationId xmlns:a16="http://schemas.microsoft.com/office/drawing/2014/main" id="{16082DEB-FAD1-4A4D-A467-0DE09DBC979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99" name="正方形/長方形 298">
                <a:extLst>
                  <a:ext uri="{FF2B5EF4-FFF2-40B4-BE49-F238E27FC236}">
                    <a16:creationId xmlns:a16="http://schemas.microsoft.com/office/drawing/2014/main" id="{D3B76E72-3786-EF4B-889E-3DBD156C6B4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03" name="テキスト ボックス 302">
            <a:extLst>
              <a:ext uri="{FF2B5EF4-FFF2-40B4-BE49-F238E27FC236}">
                <a16:creationId xmlns:a16="http://schemas.microsoft.com/office/drawing/2014/main" id="{27146796-8FAF-594E-8A36-1BA198298A1E}"/>
              </a:ext>
            </a:extLst>
          </p:cNvPr>
          <p:cNvSpPr txBox="1"/>
          <p:nvPr/>
        </p:nvSpPr>
        <p:spPr>
          <a:xfrm>
            <a:off x="-26157" y="121155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24</a:t>
            </a:r>
            <a:endParaRPr kumimoji="1" lang="ja-JP" altLang="en-US" sz="1400">
              <a:latin typeface="Meiryo" panose="020B0604030504040204" pitchFamily="34" charset="-128"/>
              <a:ea typeface="Meiryo" panose="020B0604030504040204" pitchFamily="34" charset="-128"/>
            </a:endParaRPr>
          </a:p>
        </p:txBody>
      </p:sp>
      <p:grpSp>
        <p:nvGrpSpPr>
          <p:cNvPr id="304" name="グループ化 303">
            <a:extLst>
              <a:ext uri="{FF2B5EF4-FFF2-40B4-BE49-F238E27FC236}">
                <a16:creationId xmlns:a16="http://schemas.microsoft.com/office/drawing/2014/main" id="{0BDADD30-EFB2-5746-A191-019161B7A229}"/>
              </a:ext>
            </a:extLst>
          </p:cNvPr>
          <p:cNvGrpSpPr/>
          <p:nvPr/>
        </p:nvGrpSpPr>
        <p:grpSpPr>
          <a:xfrm>
            <a:off x="11868322" y="4129552"/>
            <a:ext cx="180000" cy="899648"/>
            <a:chOff x="8077200" y="3337096"/>
            <a:chExt cx="180000" cy="899648"/>
          </a:xfrm>
        </p:grpSpPr>
        <p:sp>
          <p:nvSpPr>
            <p:cNvPr id="305" name="正方形/長方形 304">
              <a:extLst>
                <a:ext uri="{FF2B5EF4-FFF2-40B4-BE49-F238E27FC236}">
                  <a16:creationId xmlns:a16="http://schemas.microsoft.com/office/drawing/2014/main" id="{4E73D773-C4AD-CD4E-A4AC-E48D1059F091}"/>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306" name="グループ化 305">
              <a:extLst>
                <a:ext uri="{FF2B5EF4-FFF2-40B4-BE49-F238E27FC236}">
                  <a16:creationId xmlns:a16="http://schemas.microsoft.com/office/drawing/2014/main" id="{AC114DD9-015F-D245-9D2A-576260E2DF9D}"/>
                </a:ext>
              </a:extLst>
            </p:cNvPr>
            <p:cNvGrpSpPr/>
            <p:nvPr/>
          </p:nvGrpSpPr>
          <p:grpSpPr>
            <a:xfrm>
              <a:off x="8077200" y="3513876"/>
              <a:ext cx="180000" cy="722868"/>
              <a:chOff x="3909938" y="2161200"/>
              <a:chExt cx="180000" cy="722868"/>
            </a:xfrm>
          </p:grpSpPr>
          <p:grpSp>
            <p:nvGrpSpPr>
              <p:cNvPr id="307" name="グループ化 306">
                <a:extLst>
                  <a:ext uri="{FF2B5EF4-FFF2-40B4-BE49-F238E27FC236}">
                    <a16:creationId xmlns:a16="http://schemas.microsoft.com/office/drawing/2014/main" id="{35D925A2-E78D-6D45-AC16-B0A483B63945}"/>
                  </a:ext>
                </a:extLst>
              </p:cNvPr>
              <p:cNvGrpSpPr/>
              <p:nvPr/>
            </p:nvGrpSpPr>
            <p:grpSpPr>
              <a:xfrm>
                <a:off x="3909938" y="2344441"/>
                <a:ext cx="180000" cy="539627"/>
                <a:chOff x="3782400" y="1302795"/>
                <a:chExt cx="180000" cy="539627"/>
              </a:xfrm>
            </p:grpSpPr>
            <p:sp>
              <p:nvSpPr>
                <p:cNvPr id="309" name="正方形/長方形 308">
                  <a:extLst>
                    <a:ext uri="{FF2B5EF4-FFF2-40B4-BE49-F238E27FC236}">
                      <a16:creationId xmlns:a16="http://schemas.microsoft.com/office/drawing/2014/main" id="{1E57C49F-8D42-B947-9ADE-339DCBFEF66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10" name="正方形/長方形 309">
                  <a:extLst>
                    <a:ext uri="{FF2B5EF4-FFF2-40B4-BE49-F238E27FC236}">
                      <a16:creationId xmlns:a16="http://schemas.microsoft.com/office/drawing/2014/main" id="{8CFE1331-8DCD-E446-AB8A-CF743B1D34A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11" name="正方形/長方形 310">
                  <a:extLst>
                    <a:ext uri="{FF2B5EF4-FFF2-40B4-BE49-F238E27FC236}">
                      <a16:creationId xmlns:a16="http://schemas.microsoft.com/office/drawing/2014/main" id="{5249124F-AC34-8744-9ACE-67A8FBC90D0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308" name="正方形/長方形 307">
                <a:extLst>
                  <a:ext uri="{FF2B5EF4-FFF2-40B4-BE49-F238E27FC236}">
                    <a16:creationId xmlns:a16="http://schemas.microsoft.com/office/drawing/2014/main" id="{C59A758E-DAA9-EA46-94F2-76BA32092EB7}"/>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12" name="テキスト ボックス 311">
            <a:extLst>
              <a:ext uri="{FF2B5EF4-FFF2-40B4-BE49-F238E27FC236}">
                <a16:creationId xmlns:a16="http://schemas.microsoft.com/office/drawing/2014/main" id="{4909F903-AB9A-7649-97BD-10E641515A99}"/>
              </a:ext>
            </a:extLst>
          </p:cNvPr>
          <p:cNvSpPr txBox="1"/>
          <p:nvPr/>
        </p:nvSpPr>
        <p:spPr>
          <a:xfrm>
            <a:off x="11717786" y="380739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84</a:t>
            </a:r>
            <a:endParaRPr kumimoji="1" lang="ja-JP" altLang="en-US" sz="1400">
              <a:latin typeface="Meiryo" panose="020B0604030504040204" pitchFamily="34" charset="-128"/>
              <a:ea typeface="Meiryo" panose="020B0604030504040204" pitchFamily="34" charset="-128"/>
            </a:endParaRPr>
          </a:p>
        </p:txBody>
      </p:sp>
      <p:grpSp>
        <p:nvGrpSpPr>
          <p:cNvPr id="313" name="グループ化 312">
            <a:extLst>
              <a:ext uri="{FF2B5EF4-FFF2-40B4-BE49-F238E27FC236}">
                <a16:creationId xmlns:a16="http://schemas.microsoft.com/office/drawing/2014/main" id="{640DBEED-3EF0-4847-98B0-9DF2BBD4E886}"/>
              </a:ext>
            </a:extLst>
          </p:cNvPr>
          <p:cNvGrpSpPr/>
          <p:nvPr/>
        </p:nvGrpSpPr>
        <p:grpSpPr>
          <a:xfrm rot="5400000">
            <a:off x="9225778" y="6183498"/>
            <a:ext cx="180000" cy="899648"/>
            <a:chOff x="8077200" y="3337096"/>
            <a:chExt cx="180000" cy="899648"/>
          </a:xfrm>
        </p:grpSpPr>
        <p:sp>
          <p:nvSpPr>
            <p:cNvPr id="314" name="正方形/長方形 313">
              <a:extLst>
                <a:ext uri="{FF2B5EF4-FFF2-40B4-BE49-F238E27FC236}">
                  <a16:creationId xmlns:a16="http://schemas.microsoft.com/office/drawing/2014/main" id="{3507AC5A-5E39-F247-A44F-C39F54D1FFB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315" name="グループ化 314">
              <a:extLst>
                <a:ext uri="{FF2B5EF4-FFF2-40B4-BE49-F238E27FC236}">
                  <a16:creationId xmlns:a16="http://schemas.microsoft.com/office/drawing/2014/main" id="{2775597D-C7AF-7449-A1C1-70C5E8549FF2}"/>
                </a:ext>
              </a:extLst>
            </p:cNvPr>
            <p:cNvGrpSpPr/>
            <p:nvPr/>
          </p:nvGrpSpPr>
          <p:grpSpPr>
            <a:xfrm>
              <a:off x="8077200" y="3513876"/>
              <a:ext cx="180000" cy="722868"/>
              <a:chOff x="3909938" y="2161200"/>
              <a:chExt cx="180000" cy="722868"/>
            </a:xfrm>
          </p:grpSpPr>
          <p:grpSp>
            <p:nvGrpSpPr>
              <p:cNvPr id="316" name="グループ化 315">
                <a:extLst>
                  <a:ext uri="{FF2B5EF4-FFF2-40B4-BE49-F238E27FC236}">
                    <a16:creationId xmlns:a16="http://schemas.microsoft.com/office/drawing/2014/main" id="{E481ADFB-1894-E142-BADF-291532ECA638}"/>
                  </a:ext>
                </a:extLst>
              </p:cNvPr>
              <p:cNvGrpSpPr/>
              <p:nvPr/>
            </p:nvGrpSpPr>
            <p:grpSpPr>
              <a:xfrm>
                <a:off x="3909938" y="2344441"/>
                <a:ext cx="180000" cy="539627"/>
                <a:chOff x="3782400" y="1302795"/>
                <a:chExt cx="180000" cy="539627"/>
              </a:xfrm>
            </p:grpSpPr>
            <p:sp>
              <p:nvSpPr>
                <p:cNvPr id="318" name="正方形/長方形 317">
                  <a:extLst>
                    <a:ext uri="{FF2B5EF4-FFF2-40B4-BE49-F238E27FC236}">
                      <a16:creationId xmlns:a16="http://schemas.microsoft.com/office/drawing/2014/main" id="{9F85A4BE-3FB5-E345-BACC-2BABACF496B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19" name="正方形/長方形 318">
                  <a:extLst>
                    <a:ext uri="{FF2B5EF4-FFF2-40B4-BE49-F238E27FC236}">
                      <a16:creationId xmlns:a16="http://schemas.microsoft.com/office/drawing/2014/main" id="{E959CB5F-006E-B242-8A93-49E093637E2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0" name="正方形/長方形 319">
                  <a:extLst>
                    <a:ext uri="{FF2B5EF4-FFF2-40B4-BE49-F238E27FC236}">
                      <a16:creationId xmlns:a16="http://schemas.microsoft.com/office/drawing/2014/main" id="{700B56B6-7152-6144-B6CF-F30ADC02CEF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317" name="正方形/長方形 316">
                <a:extLst>
                  <a:ext uri="{FF2B5EF4-FFF2-40B4-BE49-F238E27FC236}">
                    <a16:creationId xmlns:a16="http://schemas.microsoft.com/office/drawing/2014/main" id="{2B987497-F495-5744-808A-089DD131185C}"/>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21" name="テキスト ボックス 320">
            <a:extLst>
              <a:ext uri="{FF2B5EF4-FFF2-40B4-BE49-F238E27FC236}">
                <a16:creationId xmlns:a16="http://schemas.microsoft.com/office/drawing/2014/main" id="{75B86599-A9D7-664F-85E1-C4A6A8257740}"/>
              </a:ext>
            </a:extLst>
          </p:cNvPr>
          <p:cNvSpPr txBox="1"/>
          <p:nvPr/>
        </p:nvSpPr>
        <p:spPr>
          <a:xfrm>
            <a:off x="8868112" y="622504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86</a:t>
            </a:r>
            <a:endParaRPr kumimoji="1" lang="ja-JP" altLang="en-US" sz="1400">
              <a:latin typeface="Meiryo" panose="020B0604030504040204" pitchFamily="34" charset="-128"/>
              <a:ea typeface="Meiryo" panose="020B0604030504040204" pitchFamily="34" charset="-128"/>
            </a:endParaRPr>
          </a:p>
        </p:txBody>
      </p:sp>
      <p:grpSp>
        <p:nvGrpSpPr>
          <p:cNvPr id="322" name="グループ化 321">
            <a:extLst>
              <a:ext uri="{FF2B5EF4-FFF2-40B4-BE49-F238E27FC236}">
                <a16:creationId xmlns:a16="http://schemas.microsoft.com/office/drawing/2014/main" id="{9C77C9B7-D116-B949-9464-EB3EC2399502}"/>
              </a:ext>
            </a:extLst>
          </p:cNvPr>
          <p:cNvGrpSpPr/>
          <p:nvPr/>
        </p:nvGrpSpPr>
        <p:grpSpPr>
          <a:xfrm rot="10800000">
            <a:off x="11548893" y="5131590"/>
            <a:ext cx="180000" cy="899648"/>
            <a:chOff x="8077200" y="3337096"/>
            <a:chExt cx="180000" cy="899648"/>
          </a:xfrm>
        </p:grpSpPr>
        <p:sp>
          <p:nvSpPr>
            <p:cNvPr id="323" name="正方形/長方形 322">
              <a:extLst>
                <a:ext uri="{FF2B5EF4-FFF2-40B4-BE49-F238E27FC236}">
                  <a16:creationId xmlns:a16="http://schemas.microsoft.com/office/drawing/2014/main" id="{0DE0A2B9-1774-E64F-8A8B-40FAC50C6ABE}"/>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324" name="グループ化 323">
              <a:extLst>
                <a:ext uri="{FF2B5EF4-FFF2-40B4-BE49-F238E27FC236}">
                  <a16:creationId xmlns:a16="http://schemas.microsoft.com/office/drawing/2014/main" id="{5EA4D031-45D2-BC4A-A2A7-A143C4DB83CB}"/>
                </a:ext>
              </a:extLst>
            </p:cNvPr>
            <p:cNvGrpSpPr/>
            <p:nvPr/>
          </p:nvGrpSpPr>
          <p:grpSpPr>
            <a:xfrm>
              <a:off x="8077200" y="3513876"/>
              <a:ext cx="180000" cy="722868"/>
              <a:chOff x="3909938" y="2161200"/>
              <a:chExt cx="180000" cy="722868"/>
            </a:xfrm>
          </p:grpSpPr>
          <p:grpSp>
            <p:nvGrpSpPr>
              <p:cNvPr id="325" name="グループ化 324">
                <a:extLst>
                  <a:ext uri="{FF2B5EF4-FFF2-40B4-BE49-F238E27FC236}">
                    <a16:creationId xmlns:a16="http://schemas.microsoft.com/office/drawing/2014/main" id="{E4FC81EB-501F-4A48-81FC-6FE164178881}"/>
                  </a:ext>
                </a:extLst>
              </p:cNvPr>
              <p:cNvGrpSpPr/>
              <p:nvPr/>
            </p:nvGrpSpPr>
            <p:grpSpPr>
              <a:xfrm>
                <a:off x="3909938" y="2344441"/>
                <a:ext cx="180000" cy="539627"/>
                <a:chOff x="3782400" y="1302795"/>
                <a:chExt cx="180000" cy="539627"/>
              </a:xfrm>
            </p:grpSpPr>
            <p:sp>
              <p:nvSpPr>
                <p:cNvPr id="327" name="正方形/長方形 326">
                  <a:extLst>
                    <a:ext uri="{FF2B5EF4-FFF2-40B4-BE49-F238E27FC236}">
                      <a16:creationId xmlns:a16="http://schemas.microsoft.com/office/drawing/2014/main" id="{7A01C1B5-BCFD-D04A-B2A5-0392BC34765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8" name="正方形/長方形 327">
                  <a:extLst>
                    <a:ext uri="{FF2B5EF4-FFF2-40B4-BE49-F238E27FC236}">
                      <a16:creationId xmlns:a16="http://schemas.microsoft.com/office/drawing/2014/main" id="{161DD437-C89A-C848-8DA7-ECFABA96514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9" name="正方形/長方形 328">
                  <a:extLst>
                    <a:ext uri="{FF2B5EF4-FFF2-40B4-BE49-F238E27FC236}">
                      <a16:creationId xmlns:a16="http://schemas.microsoft.com/office/drawing/2014/main" id="{AB54326D-EF52-4A43-8871-AEB0C1B3F90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326" name="正方形/長方形 325">
                <a:extLst>
                  <a:ext uri="{FF2B5EF4-FFF2-40B4-BE49-F238E27FC236}">
                    <a16:creationId xmlns:a16="http://schemas.microsoft.com/office/drawing/2014/main" id="{B9B6CF85-E79C-E14A-83F0-707A150F5F0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30" name="テキスト ボックス 329">
            <a:extLst>
              <a:ext uri="{FF2B5EF4-FFF2-40B4-BE49-F238E27FC236}">
                <a16:creationId xmlns:a16="http://schemas.microsoft.com/office/drawing/2014/main" id="{E57DAE75-618D-8149-A6B1-8F40D5D3E4D6}"/>
              </a:ext>
            </a:extLst>
          </p:cNvPr>
          <p:cNvSpPr txBox="1"/>
          <p:nvPr/>
        </p:nvSpPr>
        <p:spPr>
          <a:xfrm>
            <a:off x="11454057" y="489322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92</a:t>
            </a:r>
            <a:endParaRPr kumimoji="1" lang="ja-JP" altLang="en-US" sz="1400">
              <a:latin typeface="Meiryo" panose="020B0604030504040204" pitchFamily="34" charset="-128"/>
              <a:ea typeface="Meiryo" panose="020B0604030504040204" pitchFamily="34" charset="-128"/>
            </a:endParaRPr>
          </a:p>
        </p:txBody>
      </p:sp>
      <p:grpSp>
        <p:nvGrpSpPr>
          <p:cNvPr id="331" name="グループ化 330">
            <a:extLst>
              <a:ext uri="{FF2B5EF4-FFF2-40B4-BE49-F238E27FC236}">
                <a16:creationId xmlns:a16="http://schemas.microsoft.com/office/drawing/2014/main" id="{75C7A300-024E-7C4F-89FC-C9B10BDC35AA}"/>
              </a:ext>
            </a:extLst>
          </p:cNvPr>
          <p:cNvGrpSpPr/>
          <p:nvPr/>
        </p:nvGrpSpPr>
        <p:grpSpPr>
          <a:xfrm rot="5400000">
            <a:off x="10314983" y="6243818"/>
            <a:ext cx="180000" cy="899648"/>
            <a:chOff x="8077200" y="3337096"/>
            <a:chExt cx="180000" cy="899648"/>
          </a:xfrm>
        </p:grpSpPr>
        <p:sp>
          <p:nvSpPr>
            <p:cNvPr id="332" name="正方形/長方形 331">
              <a:extLst>
                <a:ext uri="{FF2B5EF4-FFF2-40B4-BE49-F238E27FC236}">
                  <a16:creationId xmlns:a16="http://schemas.microsoft.com/office/drawing/2014/main" id="{CCB3D503-A482-0948-BE7C-0E598C59CE12}"/>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333" name="グループ化 332">
              <a:extLst>
                <a:ext uri="{FF2B5EF4-FFF2-40B4-BE49-F238E27FC236}">
                  <a16:creationId xmlns:a16="http://schemas.microsoft.com/office/drawing/2014/main" id="{B0A60461-6659-D844-BF5C-66B8A99263F4}"/>
                </a:ext>
              </a:extLst>
            </p:cNvPr>
            <p:cNvGrpSpPr/>
            <p:nvPr/>
          </p:nvGrpSpPr>
          <p:grpSpPr>
            <a:xfrm>
              <a:off x="8077200" y="3513876"/>
              <a:ext cx="180000" cy="722868"/>
              <a:chOff x="3909938" y="2161200"/>
              <a:chExt cx="180000" cy="722868"/>
            </a:xfrm>
          </p:grpSpPr>
          <p:grpSp>
            <p:nvGrpSpPr>
              <p:cNvPr id="334" name="グループ化 333">
                <a:extLst>
                  <a:ext uri="{FF2B5EF4-FFF2-40B4-BE49-F238E27FC236}">
                    <a16:creationId xmlns:a16="http://schemas.microsoft.com/office/drawing/2014/main" id="{5F3C4783-48B8-AA48-8A56-2A49EFE72331}"/>
                  </a:ext>
                </a:extLst>
              </p:cNvPr>
              <p:cNvGrpSpPr/>
              <p:nvPr/>
            </p:nvGrpSpPr>
            <p:grpSpPr>
              <a:xfrm>
                <a:off x="3909938" y="2344441"/>
                <a:ext cx="180000" cy="539627"/>
                <a:chOff x="3782400" y="1302795"/>
                <a:chExt cx="180000" cy="539627"/>
              </a:xfrm>
            </p:grpSpPr>
            <p:sp>
              <p:nvSpPr>
                <p:cNvPr id="336" name="正方形/長方形 335">
                  <a:extLst>
                    <a:ext uri="{FF2B5EF4-FFF2-40B4-BE49-F238E27FC236}">
                      <a16:creationId xmlns:a16="http://schemas.microsoft.com/office/drawing/2014/main" id="{FAA9473E-1B45-4648-AE8A-F64740EE0A5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37" name="正方形/長方形 336">
                  <a:extLst>
                    <a:ext uri="{FF2B5EF4-FFF2-40B4-BE49-F238E27FC236}">
                      <a16:creationId xmlns:a16="http://schemas.microsoft.com/office/drawing/2014/main" id="{638D6C4B-EC35-0C42-B59B-B1820F438FB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38" name="正方形/長方形 337">
                  <a:extLst>
                    <a:ext uri="{FF2B5EF4-FFF2-40B4-BE49-F238E27FC236}">
                      <a16:creationId xmlns:a16="http://schemas.microsoft.com/office/drawing/2014/main" id="{983F4BA8-A1C8-A44D-BBE3-9927A24F127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335" name="正方形/長方形 334">
                <a:extLst>
                  <a:ext uri="{FF2B5EF4-FFF2-40B4-BE49-F238E27FC236}">
                    <a16:creationId xmlns:a16="http://schemas.microsoft.com/office/drawing/2014/main" id="{87FE46F7-4543-4D4D-B3EA-E8FCC055BEF5}"/>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39" name="テキスト ボックス 338">
            <a:extLst>
              <a:ext uri="{FF2B5EF4-FFF2-40B4-BE49-F238E27FC236}">
                <a16:creationId xmlns:a16="http://schemas.microsoft.com/office/drawing/2014/main" id="{1AADE09F-216A-334D-BD54-9EAA5A865EFC}"/>
              </a:ext>
            </a:extLst>
          </p:cNvPr>
          <p:cNvSpPr txBox="1"/>
          <p:nvPr/>
        </p:nvSpPr>
        <p:spPr>
          <a:xfrm>
            <a:off x="9999937" y="634025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65</a:t>
            </a:r>
            <a:endParaRPr kumimoji="1" lang="ja-JP" altLang="en-US" sz="1400">
              <a:latin typeface="Meiryo" panose="020B0604030504040204" pitchFamily="34" charset="-128"/>
              <a:ea typeface="Meiryo" panose="020B0604030504040204" pitchFamily="34" charset="-128"/>
            </a:endParaRPr>
          </a:p>
        </p:txBody>
      </p:sp>
      <p:grpSp>
        <p:nvGrpSpPr>
          <p:cNvPr id="340" name="グループ化 339">
            <a:extLst>
              <a:ext uri="{FF2B5EF4-FFF2-40B4-BE49-F238E27FC236}">
                <a16:creationId xmlns:a16="http://schemas.microsoft.com/office/drawing/2014/main" id="{2FB1980A-B7D1-1F44-8473-58C811A7F2A4}"/>
              </a:ext>
            </a:extLst>
          </p:cNvPr>
          <p:cNvGrpSpPr/>
          <p:nvPr/>
        </p:nvGrpSpPr>
        <p:grpSpPr>
          <a:xfrm>
            <a:off x="9858293" y="1787209"/>
            <a:ext cx="540000" cy="539627"/>
            <a:chOff x="1867251" y="5257800"/>
            <a:chExt cx="540000" cy="539627"/>
          </a:xfrm>
        </p:grpSpPr>
        <p:grpSp>
          <p:nvGrpSpPr>
            <p:cNvPr id="341" name="グループ化 340">
              <a:extLst>
                <a:ext uri="{FF2B5EF4-FFF2-40B4-BE49-F238E27FC236}">
                  <a16:creationId xmlns:a16="http://schemas.microsoft.com/office/drawing/2014/main" id="{E9F9A909-7C2B-E540-BACF-97FFD13BF895}"/>
                </a:ext>
              </a:extLst>
            </p:cNvPr>
            <p:cNvGrpSpPr/>
            <p:nvPr/>
          </p:nvGrpSpPr>
          <p:grpSpPr>
            <a:xfrm>
              <a:off x="1867251" y="5257800"/>
              <a:ext cx="180000" cy="539627"/>
              <a:chOff x="3782400" y="1302795"/>
              <a:chExt cx="180000" cy="539627"/>
            </a:xfrm>
          </p:grpSpPr>
          <p:sp>
            <p:nvSpPr>
              <p:cNvPr id="350" name="正方形/長方形 349">
                <a:extLst>
                  <a:ext uri="{FF2B5EF4-FFF2-40B4-BE49-F238E27FC236}">
                    <a16:creationId xmlns:a16="http://schemas.microsoft.com/office/drawing/2014/main" id="{FCF0A871-249B-8740-B867-82CCFF854C0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51" name="正方形/長方形 350">
                <a:extLst>
                  <a:ext uri="{FF2B5EF4-FFF2-40B4-BE49-F238E27FC236}">
                    <a16:creationId xmlns:a16="http://schemas.microsoft.com/office/drawing/2014/main" id="{F942AE97-CBE9-6340-96AD-FD1038E9045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52" name="正方形/長方形 351">
                <a:extLst>
                  <a:ext uri="{FF2B5EF4-FFF2-40B4-BE49-F238E27FC236}">
                    <a16:creationId xmlns:a16="http://schemas.microsoft.com/office/drawing/2014/main" id="{3D071EC8-ACBD-7342-8932-8A3B23DC2A7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42" name="グループ化 341">
              <a:extLst>
                <a:ext uri="{FF2B5EF4-FFF2-40B4-BE49-F238E27FC236}">
                  <a16:creationId xmlns:a16="http://schemas.microsoft.com/office/drawing/2014/main" id="{FC2D5B6A-F853-7A4F-ACAD-2F87153A1D9B}"/>
                </a:ext>
              </a:extLst>
            </p:cNvPr>
            <p:cNvGrpSpPr/>
            <p:nvPr/>
          </p:nvGrpSpPr>
          <p:grpSpPr>
            <a:xfrm>
              <a:off x="2047251" y="5257800"/>
              <a:ext cx="180000" cy="539627"/>
              <a:chOff x="3782400" y="1302795"/>
              <a:chExt cx="180000" cy="539627"/>
            </a:xfrm>
          </p:grpSpPr>
          <p:sp>
            <p:nvSpPr>
              <p:cNvPr id="347" name="正方形/長方形 346">
                <a:extLst>
                  <a:ext uri="{FF2B5EF4-FFF2-40B4-BE49-F238E27FC236}">
                    <a16:creationId xmlns:a16="http://schemas.microsoft.com/office/drawing/2014/main" id="{68603CFA-23A8-6942-8AAC-6242B0D1B8B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8" name="正方形/長方形 347">
                <a:extLst>
                  <a:ext uri="{FF2B5EF4-FFF2-40B4-BE49-F238E27FC236}">
                    <a16:creationId xmlns:a16="http://schemas.microsoft.com/office/drawing/2014/main" id="{2422D3DA-45B5-6041-A7E8-06CED9A4307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9" name="正方形/長方形 348">
                <a:extLst>
                  <a:ext uri="{FF2B5EF4-FFF2-40B4-BE49-F238E27FC236}">
                    <a16:creationId xmlns:a16="http://schemas.microsoft.com/office/drawing/2014/main" id="{880642B3-5D9F-DE4B-8CEB-364610A4265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43" name="グループ化 342">
              <a:extLst>
                <a:ext uri="{FF2B5EF4-FFF2-40B4-BE49-F238E27FC236}">
                  <a16:creationId xmlns:a16="http://schemas.microsoft.com/office/drawing/2014/main" id="{C054AB15-8BA5-3648-9067-64B94B506D9C}"/>
                </a:ext>
              </a:extLst>
            </p:cNvPr>
            <p:cNvGrpSpPr/>
            <p:nvPr/>
          </p:nvGrpSpPr>
          <p:grpSpPr>
            <a:xfrm>
              <a:off x="2227251" y="5257800"/>
              <a:ext cx="180000" cy="539627"/>
              <a:chOff x="3782400" y="1302795"/>
              <a:chExt cx="180000" cy="539627"/>
            </a:xfrm>
          </p:grpSpPr>
          <p:sp>
            <p:nvSpPr>
              <p:cNvPr id="344" name="正方形/長方形 343">
                <a:extLst>
                  <a:ext uri="{FF2B5EF4-FFF2-40B4-BE49-F238E27FC236}">
                    <a16:creationId xmlns:a16="http://schemas.microsoft.com/office/drawing/2014/main" id="{F245D2E6-10E1-ED41-9440-D91F6523E41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5" name="正方形/長方形 344">
                <a:extLst>
                  <a:ext uri="{FF2B5EF4-FFF2-40B4-BE49-F238E27FC236}">
                    <a16:creationId xmlns:a16="http://schemas.microsoft.com/office/drawing/2014/main" id="{50BB7ECA-3A3D-1740-A736-EB493600F92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6" name="正方形/長方形 345">
                <a:extLst>
                  <a:ext uri="{FF2B5EF4-FFF2-40B4-BE49-F238E27FC236}">
                    <a16:creationId xmlns:a16="http://schemas.microsoft.com/office/drawing/2014/main" id="{EF819108-1DDC-8E49-8BA9-B4CF191AEDB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53" name="テキスト ボックス 352">
            <a:extLst>
              <a:ext uri="{FF2B5EF4-FFF2-40B4-BE49-F238E27FC236}">
                <a16:creationId xmlns:a16="http://schemas.microsoft.com/office/drawing/2014/main" id="{A5A3D8CA-5AB4-E342-87DB-13FC935AFC78}"/>
              </a:ext>
            </a:extLst>
          </p:cNvPr>
          <p:cNvSpPr txBox="1"/>
          <p:nvPr/>
        </p:nvSpPr>
        <p:spPr>
          <a:xfrm>
            <a:off x="9684359" y="1507027"/>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36</a:t>
            </a:r>
            <a:endParaRPr kumimoji="1" lang="ja-JP" altLang="en-US" sz="1400">
              <a:latin typeface="Meiryo" panose="020B0604030504040204" pitchFamily="34" charset="-128"/>
              <a:ea typeface="Meiryo" panose="020B0604030504040204" pitchFamily="34" charset="-128"/>
            </a:endParaRPr>
          </a:p>
        </p:txBody>
      </p:sp>
      <p:grpSp>
        <p:nvGrpSpPr>
          <p:cNvPr id="354" name="グループ化 353">
            <a:extLst>
              <a:ext uri="{FF2B5EF4-FFF2-40B4-BE49-F238E27FC236}">
                <a16:creationId xmlns:a16="http://schemas.microsoft.com/office/drawing/2014/main" id="{DA8CD1B3-7E54-0444-801F-DF3C0CEC7D2D}"/>
              </a:ext>
            </a:extLst>
          </p:cNvPr>
          <p:cNvGrpSpPr/>
          <p:nvPr/>
        </p:nvGrpSpPr>
        <p:grpSpPr>
          <a:xfrm>
            <a:off x="8869177" y="5654628"/>
            <a:ext cx="540000" cy="539627"/>
            <a:chOff x="1867251" y="5257800"/>
            <a:chExt cx="540000" cy="539627"/>
          </a:xfrm>
        </p:grpSpPr>
        <p:grpSp>
          <p:nvGrpSpPr>
            <p:cNvPr id="355" name="グループ化 354">
              <a:extLst>
                <a:ext uri="{FF2B5EF4-FFF2-40B4-BE49-F238E27FC236}">
                  <a16:creationId xmlns:a16="http://schemas.microsoft.com/office/drawing/2014/main" id="{73DD97FF-49E7-3045-9787-59D7EC3C0478}"/>
                </a:ext>
              </a:extLst>
            </p:cNvPr>
            <p:cNvGrpSpPr/>
            <p:nvPr/>
          </p:nvGrpSpPr>
          <p:grpSpPr>
            <a:xfrm>
              <a:off x="1867251" y="5257800"/>
              <a:ext cx="180000" cy="539627"/>
              <a:chOff x="3782400" y="1302795"/>
              <a:chExt cx="180000" cy="539627"/>
            </a:xfrm>
          </p:grpSpPr>
          <p:sp>
            <p:nvSpPr>
              <p:cNvPr id="364" name="正方形/長方形 363">
                <a:extLst>
                  <a:ext uri="{FF2B5EF4-FFF2-40B4-BE49-F238E27FC236}">
                    <a16:creationId xmlns:a16="http://schemas.microsoft.com/office/drawing/2014/main" id="{7BDABA47-E4D1-3345-8256-2C5A8C27BF9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5" name="正方形/長方形 364">
                <a:extLst>
                  <a:ext uri="{FF2B5EF4-FFF2-40B4-BE49-F238E27FC236}">
                    <a16:creationId xmlns:a16="http://schemas.microsoft.com/office/drawing/2014/main" id="{87D09117-15EF-A748-BE81-B9ECFBD1646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6" name="正方形/長方形 365">
                <a:extLst>
                  <a:ext uri="{FF2B5EF4-FFF2-40B4-BE49-F238E27FC236}">
                    <a16:creationId xmlns:a16="http://schemas.microsoft.com/office/drawing/2014/main" id="{705CD351-6655-FF40-B228-F9E4BBEE771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56" name="グループ化 355">
              <a:extLst>
                <a:ext uri="{FF2B5EF4-FFF2-40B4-BE49-F238E27FC236}">
                  <a16:creationId xmlns:a16="http://schemas.microsoft.com/office/drawing/2014/main" id="{BE78BAAC-E150-6240-A063-6F4A14DDE4A5}"/>
                </a:ext>
              </a:extLst>
            </p:cNvPr>
            <p:cNvGrpSpPr/>
            <p:nvPr/>
          </p:nvGrpSpPr>
          <p:grpSpPr>
            <a:xfrm>
              <a:off x="2047251" y="5257800"/>
              <a:ext cx="180000" cy="539627"/>
              <a:chOff x="3782400" y="1302795"/>
              <a:chExt cx="180000" cy="539627"/>
            </a:xfrm>
          </p:grpSpPr>
          <p:sp>
            <p:nvSpPr>
              <p:cNvPr id="361" name="正方形/長方形 360">
                <a:extLst>
                  <a:ext uri="{FF2B5EF4-FFF2-40B4-BE49-F238E27FC236}">
                    <a16:creationId xmlns:a16="http://schemas.microsoft.com/office/drawing/2014/main" id="{0AD1EE37-67D5-4441-8B85-DC30D20FD8C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2" name="正方形/長方形 361">
                <a:extLst>
                  <a:ext uri="{FF2B5EF4-FFF2-40B4-BE49-F238E27FC236}">
                    <a16:creationId xmlns:a16="http://schemas.microsoft.com/office/drawing/2014/main" id="{552548FC-E848-0E41-9212-EB82E6C0B85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3" name="正方形/長方形 362">
                <a:extLst>
                  <a:ext uri="{FF2B5EF4-FFF2-40B4-BE49-F238E27FC236}">
                    <a16:creationId xmlns:a16="http://schemas.microsoft.com/office/drawing/2014/main" id="{A95BFCC0-1C97-044B-90FE-FD65AAD4D65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57" name="グループ化 356">
              <a:extLst>
                <a:ext uri="{FF2B5EF4-FFF2-40B4-BE49-F238E27FC236}">
                  <a16:creationId xmlns:a16="http://schemas.microsoft.com/office/drawing/2014/main" id="{6D4C6993-5321-544C-AC3E-F1CAE1705CAC}"/>
                </a:ext>
              </a:extLst>
            </p:cNvPr>
            <p:cNvGrpSpPr/>
            <p:nvPr/>
          </p:nvGrpSpPr>
          <p:grpSpPr>
            <a:xfrm>
              <a:off x="2227251" y="5257800"/>
              <a:ext cx="180000" cy="539627"/>
              <a:chOff x="3782400" y="1302795"/>
              <a:chExt cx="180000" cy="539627"/>
            </a:xfrm>
          </p:grpSpPr>
          <p:sp>
            <p:nvSpPr>
              <p:cNvPr id="358" name="正方形/長方形 357">
                <a:extLst>
                  <a:ext uri="{FF2B5EF4-FFF2-40B4-BE49-F238E27FC236}">
                    <a16:creationId xmlns:a16="http://schemas.microsoft.com/office/drawing/2014/main" id="{8AEF195D-6558-A644-8673-69D608479CD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59" name="正方形/長方形 358">
                <a:extLst>
                  <a:ext uri="{FF2B5EF4-FFF2-40B4-BE49-F238E27FC236}">
                    <a16:creationId xmlns:a16="http://schemas.microsoft.com/office/drawing/2014/main" id="{AC956976-8808-5C40-BB50-735102840CF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0" name="正方形/長方形 359">
                <a:extLst>
                  <a:ext uri="{FF2B5EF4-FFF2-40B4-BE49-F238E27FC236}">
                    <a16:creationId xmlns:a16="http://schemas.microsoft.com/office/drawing/2014/main" id="{1476E1C5-6D92-1243-B8AB-A5630349C80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67" name="テキスト ボックス 366">
            <a:extLst>
              <a:ext uri="{FF2B5EF4-FFF2-40B4-BE49-F238E27FC236}">
                <a16:creationId xmlns:a16="http://schemas.microsoft.com/office/drawing/2014/main" id="{6F17D6DA-2043-C246-B74C-C1F65F4783F0}"/>
              </a:ext>
            </a:extLst>
          </p:cNvPr>
          <p:cNvSpPr txBox="1"/>
          <p:nvPr/>
        </p:nvSpPr>
        <p:spPr>
          <a:xfrm>
            <a:off x="8788022" y="542677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63</a:t>
            </a:r>
            <a:endParaRPr kumimoji="1" lang="ja-JP" altLang="en-US" sz="1400">
              <a:latin typeface="Meiryo" panose="020B0604030504040204" pitchFamily="34" charset="-128"/>
              <a:ea typeface="Meiryo" panose="020B0604030504040204" pitchFamily="34" charset="-128"/>
            </a:endParaRPr>
          </a:p>
        </p:txBody>
      </p:sp>
      <p:grpSp>
        <p:nvGrpSpPr>
          <p:cNvPr id="368" name="グループ化 367">
            <a:extLst>
              <a:ext uri="{FF2B5EF4-FFF2-40B4-BE49-F238E27FC236}">
                <a16:creationId xmlns:a16="http://schemas.microsoft.com/office/drawing/2014/main" id="{9F7BFA12-6C01-724C-AAAF-1518B583459F}"/>
              </a:ext>
            </a:extLst>
          </p:cNvPr>
          <p:cNvGrpSpPr/>
          <p:nvPr/>
        </p:nvGrpSpPr>
        <p:grpSpPr>
          <a:xfrm>
            <a:off x="10070974" y="5221575"/>
            <a:ext cx="540000" cy="539627"/>
            <a:chOff x="1867251" y="5257800"/>
            <a:chExt cx="540000" cy="539627"/>
          </a:xfrm>
        </p:grpSpPr>
        <p:grpSp>
          <p:nvGrpSpPr>
            <p:cNvPr id="369" name="グループ化 368">
              <a:extLst>
                <a:ext uri="{FF2B5EF4-FFF2-40B4-BE49-F238E27FC236}">
                  <a16:creationId xmlns:a16="http://schemas.microsoft.com/office/drawing/2014/main" id="{A8BED8F8-D260-C040-9AA4-39DF06D5D285}"/>
                </a:ext>
              </a:extLst>
            </p:cNvPr>
            <p:cNvGrpSpPr/>
            <p:nvPr/>
          </p:nvGrpSpPr>
          <p:grpSpPr>
            <a:xfrm>
              <a:off x="1867251" y="5257800"/>
              <a:ext cx="180000" cy="539627"/>
              <a:chOff x="3782400" y="1302795"/>
              <a:chExt cx="180000" cy="539627"/>
            </a:xfrm>
          </p:grpSpPr>
          <p:sp>
            <p:nvSpPr>
              <p:cNvPr id="378" name="正方形/長方形 377">
                <a:extLst>
                  <a:ext uri="{FF2B5EF4-FFF2-40B4-BE49-F238E27FC236}">
                    <a16:creationId xmlns:a16="http://schemas.microsoft.com/office/drawing/2014/main" id="{0B5BAEAB-ECF1-DC48-BA7C-53FE8897043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9" name="正方形/長方形 378">
                <a:extLst>
                  <a:ext uri="{FF2B5EF4-FFF2-40B4-BE49-F238E27FC236}">
                    <a16:creationId xmlns:a16="http://schemas.microsoft.com/office/drawing/2014/main" id="{D789B426-049A-4A47-80C3-C6195AAC593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80" name="正方形/長方形 379">
                <a:extLst>
                  <a:ext uri="{FF2B5EF4-FFF2-40B4-BE49-F238E27FC236}">
                    <a16:creationId xmlns:a16="http://schemas.microsoft.com/office/drawing/2014/main" id="{112DEFD3-6F16-8342-877D-8EF350DE992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70" name="グループ化 369">
              <a:extLst>
                <a:ext uri="{FF2B5EF4-FFF2-40B4-BE49-F238E27FC236}">
                  <a16:creationId xmlns:a16="http://schemas.microsoft.com/office/drawing/2014/main" id="{917DE2E3-DA84-4549-B05D-FC95C6629265}"/>
                </a:ext>
              </a:extLst>
            </p:cNvPr>
            <p:cNvGrpSpPr/>
            <p:nvPr/>
          </p:nvGrpSpPr>
          <p:grpSpPr>
            <a:xfrm>
              <a:off x="2047251" y="5257800"/>
              <a:ext cx="180000" cy="539627"/>
              <a:chOff x="3782400" y="1302795"/>
              <a:chExt cx="180000" cy="539627"/>
            </a:xfrm>
          </p:grpSpPr>
          <p:sp>
            <p:nvSpPr>
              <p:cNvPr id="375" name="正方形/長方形 374">
                <a:extLst>
                  <a:ext uri="{FF2B5EF4-FFF2-40B4-BE49-F238E27FC236}">
                    <a16:creationId xmlns:a16="http://schemas.microsoft.com/office/drawing/2014/main" id="{CB29D4E9-0F5E-BF41-AA04-4A0A5024495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6" name="正方形/長方形 375">
                <a:extLst>
                  <a:ext uri="{FF2B5EF4-FFF2-40B4-BE49-F238E27FC236}">
                    <a16:creationId xmlns:a16="http://schemas.microsoft.com/office/drawing/2014/main" id="{A552C7D0-5395-3D47-9F14-E147F5D892E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7" name="正方形/長方形 376">
                <a:extLst>
                  <a:ext uri="{FF2B5EF4-FFF2-40B4-BE49-F238E27FC236}">
                    <a16:creationId xmlns:a16="http://schemas.microsoft.com/office/drawing/2014/main" id="{D947A37D-B1B0-7447-A973-FCF4B16A584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71" name="グループ化 370">
              <a:extLst>
                <a:ext uri="{FF2B5EF4-FFF2-40B4-BE49-F238E27FC236}">
                  <a16:creationId xmlns:a16="http://schemas.microsoft.com/office/drawing/2014/main" id="{1D7AE218-F65F-4946-9E6B-0861896F37A7}"/>
                </a:ext>
              </a:extLst>
            </p:cNvPr>
            <p:cNvGrpSpPr/>
            <p:nvPr/>
          </p:nvGrpSpPr>
          <p:grpSpPr>
            <a:xfrm>
              <a:off x="2227251" y="5257800"/>
              <a:ext cx="180000" cy="539627"/>
              <a:chOff x="3782400" y="1302795"/>
              <a:chExt cx="180000" cy="539627"/>
            </a:xfrm>
          </p:grpSpPr>
          <p:sp>
            <p:nvSpPr>
              <p:cNvPr id="372" name="正方形/長方形 371">
                <a:extLst>
                  <a:ext uri="{FF2B5EF4-FFF2-40B4-BE49-F238E27FC236}">
                    <a16:creationId xmlns:a16="http://schemas.microsoft.com/office/drawing/2014/main" id="{286FABA8-733D-7940-A7B5-1F2F2819C15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3" name="正方形/長方形 372">
                <a:extLst>
                  <a:ext uri="{FF2B5EF4-FFF2-40B4-BE49-F238E27FC236}">
                    <a16:creationId xmlns:a16="http://schemas.microsoft.com/office/drawing/2014/main" id="{3A103FC2-A18F-B242-818E-F00D3D3F170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4" name="正方形/長方形 373">
                <a:extLst>
                  <a:ext uri="{FF2B5EF4-FFF2-40B4-BE49-F238E27FC236}">
                    <a16:creationId xmlns:a16="http://schemas.microsoft.com/office/drawing/2014/main" id="{6854AD65-BCD7-CF46-8EA0-50B3E7E14F1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81" name="テキスト ボックス 380">
            <a:extLst>
              <a:ext uri="{FF2B5EF4-FFF2-40B4-BE49-F238E27FC236}">
                <a16:creationId xmlns:a16="http://schemas.microsoft.com/office/drawing/2014/main" id="{8EA46A78-6437-714C-BEDC-DFAFBDA6368E}"/>
              </a:ext>
            </a:extLst>
          </p:cNvPr>
          <p:cNvSpPr txBox="1"/>
          <p:nvPr/>
        </p:nvSpPr>
        <p:spPr>
          <a:xfrm>
            <a:off x="9897040" y="494139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99</a:t>
            </a:r>
            <a:endParaRPr kumimoji="1" lang="ja-JP" altLang="en-US" sz="1400">
              <a:latin typeface="Meiryo" panose="020B0604030504040204" pitchFamily="34" charset="-128"/>
              <a:ea typeface="Meiryo" panose="020B0604030504040204" pitchFamily="34" charset="-128"/>
            </a:endParaRPr>
          </a:p>
        </p:txBody>
      </p:sp>
      <p:grpSp>
        <p:nvGrpSpPr>
          <p:cNvPr id="396" name="グループ化 395">
            <a:extLst>
              <a:ext uri="{FF2B5EF4-FFF2-40B4-BE49-F238E27FC236}">
                <a16:creationId xmlns:a16="http://schemas.microsoft.com/office/drawing/2014/main" id="{9AD01265-5C41-BB45-9066-008DCBA751D8}"/>
              </a:ext>
            </a:extLst>
          </p:cNvPr>
          <p:cNvGrpSpPr/>
          <p:nvPr/>
        </p:nvGrpSpPr>
        <p:grpSpPr>
          <a:xfrm>
            <a:off x="4214975" y="1518833"/>
            <a:ext cx="713934" cy="819809"/>
            <a:chOff x="10458973" y="2077078"/>
            <a:chExt cx="713934" cy="819809"/>
          </a:xfrm>
        </p:grpSpPr>
        <p:grpSp>
          <p:nvGrpSpPr>
            <p:cNvPr id="382" name="グループ化 381">
              <a:extLst>
                <a:ext uri="{FF2B5EF4-FFF2-40B4-BE49-F238E27FC236}">
                  <a16:creationId xmlns:a16="http://schemas.microsoft.com/office/drawing/2014/main" id="{C78EBD3B-0B6C-4149-8001-B249398B5EDF}"/>
                </a:ext>
              </a:extLst>
            </p:cNvPr>
            <p:cNvGrpSpPr/>
            <p:nvPr/>
          </p:nvGrpSpPr>
          <p:grpSpPr>
            <a:xfrm>
              <a:off x="10632907" y="2357260"/>
              <a:ext cx="540000" cy="539627"/>
              <a:chOff x="1867251" y="5257800"/>
              <a:chExt cx="540000" cy="539627"/>
            </a:xfrm>
          </p:grpSpPr>
          <p:grpSp>
            <p:nvGrpSpPr>
              <p:cNvPr id="383" name="グループ化 382">
                <a:extLst>
                  <a:ext uri="{FF2B5EF4-FFF2-40B4-BE49-F238E27FC236}">
                    <a16:creationId xmlns:a16="http://schemas.microsoft.com/office/drawing/2014/main" id="{6A579F5C-3C03-5743-98A5-0C596638FEFB}"/>
                  </a:ext>
                </a:extLst>
              </p:cNvPr>
              <p:cNvGrpSpPr/>
              <p:nvPr/>
            </p:nvGrpSpPr>
            <p:grpSpPr>
              <a:xfrm>
                <a:off x="1867251" y="5257800"/>
                <a:ext cx="180000" cy="539627"/>
                <a:chOff x="3782400" y="1302795"/>
                <a:chExt cx="180000" cy="539627"/>
              </a:xfrm>
            </p:grpSpPr>
            <p:sp>
              <p:nvSpPr>
                <p:cNvPr id="392" name="正方形/長方形 391">
                  <a:extLst>
                    <a:ext uri="{FF2B5EF4-FFF2-40B4-BE49-F238E27FC236}">
                      <a16:creationId xmlns:a16="http://schemas.microsoft.com/office/drawing/2014/main" id="{017ACAB6-5799-E349-8F1D-1A1B29C31B4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93" name="正方形/長方形 392">
                  <a:extLst>
                    <a:ext uri="{FF2B5EF4-FFF2-40B4-BE49-F238E27FC236}">
                      <a16:creationId xmlns:a16="http://schemas.microsoft.com/office/drawing/2014/main" id="{E9E43BA4-51B8-C641-AC1D-1B4C0B5059F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94" name="正方形/長方形 393">
                  <a:extLst>
                    <a:ext uri="{FF2B5EF4-FFF2-40B4-BE49-F238E27FC236}">
                      <a16:creationId xmlns:a16="http://schemas.microsoft.com/office/drawing/2014/main" id="{FE58D92C-BB30-A74E-B983-6A915EB3923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84" name="グループ化 383">
                <a:extLst>
                  <a:ext uri="{FF2B5EF4-FFF2-40B4-BE49-F238E27FC236}">
                    <a16:creationId xmlns:a16="http://schemas.microsoft.com/office/drawing/2014/main" id="{9CCED63F-4578-D648-8EEA-1BE519484446}"/>
                  </a:ext>
                </a:extLst>
              </p:cNvPr>
              <p:cNvGrpSpPr/>
              <p:nvPr/>
            </p:nvGrpSpPr>
            <p:grpSpPr>
              <a:xfrm>
                <a:off x="2047251" y="5257800"/>
                <a:ext cx="180000" cy="539627"/>
                <a:chOff x="3782400" y="1302795"/>
                <a:chExt cx="180000" cy="539627"/>
              </a:xfrm>
            </p:grpSpPr>
            <p:sp>
              <p:nvSpPr>
                <p:cNvPr id="389" name="正方形/長方形 388">
                  <a:extLst>
                    <a:ext uri="{FF2B5EF4-FFF2-40B4-BE49-F238E27FC236}">
                      <a16:creationId xmlns:a16="http://schemas.microsoft.com/office/drawing/2014/main" id="{009F6411-67E4-7D42-A22E-85135668169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90" name="正方形/長方形 389">
                  <a:extLst>
                    <a:ext uri="{FF2B5EF4-FFF2-40B4-BE49-F238E27FC236}">
                      <a16:creationId xmlns:a16="http://schemas.microsoft.com/office/drawing/2014/main" id="{E08AA39E-D07A-F54B-AA01-EB5468831E2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91" name="正方形/長方形 390">
                  <a:extLst>
                    <a:ext uri="{FF2B5EF4-FFF2-40B4-BE49-F238E27FC236}">
                      <a16:creationId xmlns:a16="http://schemas.microsoft.com/office/drawing/2014/main" id="{6A579DD2-097D-6448-A0FD-F0E8EE8D5AF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85" name="グループ化 384">
                <a:extLst>
                  <a:ext uri="{FF2B5EF4-FFF2-40B4-BE49-F238E27FC236}">
                    <a16:creationId xmlns:a16="http://schemas.microsoft.com/office/drawing/2014/main" id="{82F0B05B-6035-9D42-A0E8-ABA570107EB1}"/>
                  </a:ext>
                </a:extLst>
              </p:cNvPr>
              <p:cNvGrpSpPr/>
              <p:nvPr/>
            </p:nvGrpSpPr>
            <p:grpSpPr>
              <a:xfrm>
                <a:off x="2227251" y="5257800"/>
                <a:ext cx="180000" cy="539627"/>
                <a:chOff x="3782400" y="1302795"/>
                <a:chExt cx="180000" cy="539627"/>
              </a:xfrm>
            </p:grpSpPr>
            <p:sp>
              <p:nvSpPr>
                <p:cNvPr id="386" name="正方形/長方形 385">
                  <a:extLst>
                    <a:ext uri="{FF2B5EF4-FFF2-40B4-BE49-F238E27FC236}">
                      <a16:creationId xmlns:a16="http://schemas.microsoft.com/office/drawing/2014/main" id="{E08154CD-1004-5944-8F4A-C7B8FB73956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87" name="正方形/長方形 386">
                  <a:extLst>
                    <a:ext uri="{FF2B5EF4-FFF2-40B4-BE49-F238E27FC236}">
                      <a16:creationId xmlns:a16="http://schemas.microsoft.com/office/drawing/2014/main" id="{BF7D2268-1F4B-484F-901C-FC32A0467EF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88" name="正方形/長方形 387">
                  <a:extLst>
                    <a:ext uri="{FF2B5EF4-FFF2-40B4-BE49-F238E27FC236}">
                      <a16:creationId xmlns:a16="http://schemas.microsoft.com/office/drawing/2014/main" id="{4C0F8175-8A31-CE4F-A042-59A9C496FC7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95" name="テキスト ボックス 394">
              <a:extLst>
                <a:ext uri="{FF2B5EF4-FFF2-40B4-BE49-F238E27FC236}">
                  <a16:creationId xmlns:a16="http://schemas.microsoft.com/office/drawing/2014/main" id="{07F59C9F-D98A-B646-AEE1-BBBDE080E2B2}"/>
                </a:ext>
              </a:extLst>
            </p:cNvPr>
            <p:cNvSpPr txBox="1"/>
            <p:nvPr/>
          </p:nvSpPr>
          <p:spPr>
            <a:xfrm>
              <a:off x="10458973" y="207707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17</a:t>
              </a:r>
              <a:endParaRPr kumimoji="1" lang="ja-JP" altLang="en-US" sz="1400">
                <a:latin typeface="Meiryo" panose="020B0604030504040204" pitchFamily="34" charset="-128"/>
                <a:ea typeface="Meiryo" panose="020B0604030504040204" pitchFamily="34" charset="-128"/>
              </a:endParaRPr>
            </a:p>
          </p:txBody>
        </p:sp>
      </p:grpSp>
      <p:grpSp>
        <p:nvGrpSpPr>
          <p:cNvPr id="397" name="グループ化 396">
            <a:extLst>
              <a:ext uri="{FF2B5EF4-FFF2-40B4-BE49-F238E27FC236}">
                <a16:creationId xmlns:a16="http://schemas.microsoft.com/office/drawing/2014/main" id="{4A15ED34-E900-184E-A0FB-3E4D4E5E593A}"/>
              </a:ext>
            </a:extLst>
          </p:cNvPr>
          <p:cNvGrpSpPr/>
          <p:nvPr/>
        </p:nvGrpSpPr>
        <p:grpSpPr>
          <a:xfrm>
            <a:off x="8082474" y="1026360"/>
            <a:ext cx="713934" cy="819809"/>
            <a:chOff x="10458973" y="2077078"/>
            <a:chExt cx="713934" cy="819809"/>
          </a:xfrm>
        </p:grpSpPr>
        <p:grpSp>
          <p:nvGrpSpPr>
            <p:cNvPr id="398" name="グループ化 397">
              <a:extLst>
                <a:ext uri="{FF2B5EF4-FFF2-40B4-BE49-F238E27FC236}">
                  <a16:creationId xmlns:a16="http://schemas.microsoft.com/office/drawing/2014/main" id="{8DDEF1CA-6235-C845-858C-453660A05A8D}"/>
                </a:ext>
              </a:extLst>
            </p:cNvPr>
            <p:cNvGrpSpPr/>
            <p:nvPr/>
          </p:nvGrpSpPr>
          <p:grpSpPr>
            <a:xfrm>
              <a:off x="10632907" y="2357260"/>
              <a:ext cx="540000" cy="539627"/>
              <a:chOff x="1867251" y="5257800"/>
              <a:chExt cx="540000" cy="539627"/>
            </a:xfrm>
          </p:grpSpPr>
          <p:grpSp>
            <p:nvGrpSpPr>
              <p:cNvPr id="400" name="グループ化 399">
                <a:extLst>
                  <a:ext uri="{FF2B5EF4-FFF2-40B4-BE49-F238E27FC236}">
                    <a16:creationId xmlns:a16="http://schemas.microsoft.com/office/drawing/2014/main" id="{39A7415F-DFA2-8C4F-B3A3-DC1087E3D104}"/>
                  </a:ext>
                </a:extLst>
              </p:cNvPr>
              <p:cNvGrpSpPr/>
              <p:nvPr/>
            </p:nvGrpSpPr>
            <p:grpSpPr>
              <a:xfrm>
                <a:off x="1867251" y="5257800"/>
                <a:ext cx="180000" cy="539627"/>
                <a:chOff x="3782400" y="1302795"/>
                <a:chExt cx="180000" cy="539627"/>
              </a:xfrm>
            </p:grpSpPr>
            <p:sp>
              <p:nvSpPr>
                <p:cNvPr id="409" name="正方形/長方形 408">
                  <a:extLst>
                    <a:ext uri="{FF2B5EF4-FFF2-40B4-BE49-F238E27FC236}">
                      <a16:creationId xmlns:a16="http://schemas.microsoft.com/office/drawing/2014/main" id="{D4D72F88-2591-BF40-BFEB-A070B88C17A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0" name="正方形/長方形 409">
                  <a:extLst>
                    <a:ext uri="{FF2B5EF4-FFF2-40B4-BE49-F238E27FC236}">
                      <a16:creationId xmlns:a16="http://schemas.microsoft.com/office/drawing/2014/main" id="{18CEC256-6E60-D24B-86C3-85DAEF49480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1" name="正方形/長方形 410">
                  <a:extLst>
                    <a:ext uri="{FF2B5EF4-FFF2-40B4-BE49-F238E27FC236}">
                      <a16:creationId xmlns:a16="http://schemas.microsoft.com/office/drawing/2014/main" id="{BA9116A1-030A-F44A-83F8-4821D0E8001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01" name="グループ化 400">
                <a:extLst>
                  <a:ext uri="{FF2B5EF4-FFF2-40B4-BE49-F238E27FC236}">
                    <a16:creationId xmlns:a16="http://schemas.microsoft.com/office/drawing/2014/main" id="{105C96D5-E25A-6440-AC63-0322278C0F71}"/>
                  </a:ext>
                </a:extLst>
              </p:cNvPr>
              <p:cNvGrpSpPr/>
              <p:nvPr/>
            </p:nvGrpSpPr>
            <p:grpSpPr>
              <a:xfrm>
                <a:off x="2047251" y="5257800"/>
                <a:ext cx="180000" cy="539627"/>
                <a:chOff x="3782400" y="1302795"/>
                <a:chExt cx="180000" cy="539627"/>
              </a:xfrm>
            </p:grpSpPr>
            <p:sp>
              <p:nvSpPr>
                <p:cNvPr id="406" name="正方形/長方形 405">
                  <a:extLst>
                    <a:ext uri="{FF2B5EF4-FFF2-40B4-BE49-F238E27FC236}">
                      <a16:creationId xmlns:a16="http://schemas.microsoft.com/office/drawing/2014/main" id="{211AD509-76AB-2B4F-9446-205D7D17CC9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7" name="正方形/長方形 406">
                  <a:extLst>
                    <a:ext uri="{FF2B5EF4-FFF2-40B4-BE49-F238E27FC236}">
                      <a16:creationId xmlns:a16="http://schemas.microsoft.com/office/drawing/2014/main" id="{DC64E807-4FF1-8647-B07D-E367B5B0D1A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8" name="正方形/長方形 407">
                  <a:extLst>
                    <a:ext uri="{FF2B5EF4-FFF2-40B4-BE49-F238E27FC236}">
                      <a16:creationId xmlns:a16="http://schemas.microsoft.com/office/drawing/2014/main" id="{83A1C630-E39E-924F-8F6F-94697CE234A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02" name="グループ化 401">
                <a:extLst>
                  <a:ext uri="{FF2B5EF4-FFF2-40B4-BE49-F238E27FC236}">
                    <a16:creationId xmlns:a16="http://schemas.microsoft.com/office/drawing/2014/main" id="{D5309873-FBDD-F748-8275-22894B34069B}"/>
                  </a:ext>
                </a:extLst>
              </p:cNvPr>
              <p:cNvGrpSpPr/>
              <p:nvPr/>
            </p:nvGrpSpPr>
            <p:grpSpPr>
              <a:xfrm>
                <a:off x="2227251" y="5257800"/>
                <a:ext cx="180000" cy="539627"/>
                <a:chOff x="3782400" y="1302795"/>
                <a:chExt cx="180000" cy="539627"/>
              </a:xfrm>
            </p:grpSpPr>
            <p:sp>
              <p:nvSpPr>
                <p:cNvPr id="403" name="正方形/長方形 402">
                  <a:extLst>
                    <a:ext uri="{FF2B5EF4-FFF2-40B4-BE49-F238E27FC236}">
                      <a16:creationId xmlns:a16="http://schemas.microsoft.com/office/drawing/2014/main" id="{BCC92722-8FFB-F243-83E0-B980DD1EA4D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4" name="正方形/長方形 403">
                  <a:extLst>
                    <a:ext uri="{FF2B5EF4-FFF2-40B4-BE49-F238E27FC236}">
                      <a16:creationId xmlns:a16="http://schemas.microsoft.com/office/drawing/2014/main" id="{29985D81-0EEF-BC49-881A-43B6B6405F8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5" name="正方形/長方形 404">
                  <a:extLst>
                    <a:ext uri="{FF2B5EF4-FFF2-40B4-BE49-F238E27FC236}">
                      <a16:creationId xmlns:a16="http://schemas.microsoft.com/office/drawing/2014/main" id="{D24B56DA-D4FC-654A-AD72-BC1EB2BB158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99" name="テキスト ボックス 398">
              <a:extLst>
                <a:ext uri="{FF2B5EF4-FFF2-40B4-BE49-F238E27FC236}">
                  <a16:creationId xmlns:a16="http://schemas.microsoft.com/office/drawing/2014/main" id="{A9FC0AE7-13D9-894E-8CBB-1BC28E76FBF4}"/>
                </a:ext>
              </a:extLst>
            </p:cNvPr>
            <p:cNvSpPr txBox="1"/>
            <p:nvPr/>
          </p:nvSpPr>
          <p:spPr>
            <a:xfrm>
              <a:off x="10458973" y="207707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15</a:t>
              </a:r>
              <a:endParaRPr kumimoji="1" lang="ja-JP" altLang="en-US" sz="1400">
                <a:latin typeface="Meiryo" panose="020B0604030504040204" pitchFamily="34" charset="-128"/>
                <a:ea typeface="Meiryo" panose="020B0604030504040204" pitchFamily="34" charset="-128"/>
              </a:endParaRPr>
            </a:p>
          </p:txBody>
        </p:sp>
      </p:grpSp>
      <p:grpSp>
        <p:nvGrpSpPr>
          <p:cNvPr id="412" name="グループ化 411">
            <a:extLst>
              <a:ext uri="{FF2B5EF4-FFF2-40B4-BE49-F238E27FC236}">
                <a16:creationId xmlns:a16="http://schemas.microsoft.com/office/drawing/2014/main" id="{367E8F9F-7E74-1344-BF8F-9E7841E7870B}"/>
              </a:ext>
            </a:extLst>
          </p:cNvPr>
          <p:cNvGrpSpPr/>
          <p:nvPr/>
        </p:nvGrpSpPr>
        <p:grpSpPr>
          <a:xfrm>
            <a:off x="11681923" y="1882393"/>
            <a:ext cx="352161" cy="736007"/>
            <a:chOff x="4552239" y="2729276"/>
            <a:chExt cx="352161" cy="736007"/>
          </a:xfrm>
        </p:grpSpPr>
        <p:grpSp>
          <p:nvGrpSpPr>
            <p:cNvPr id="413" name="グループ化 412">
              <a:extLst>
                <a:ext uri="{FF2B5EF4-FFF2-40B4-BE49-F238E27FC236}">
                  <a16:creationId xmlns:a16="http://schemas.microsoft.com/office/drawing/2014/main" id="{C8B15336-7783-214B-8FA2-8F1992959A07}"/>
                </a:ext>
              </a:extLst>
            </p:cNvPr>
            <p:cNvGrpSpPr/>
            <p:nvPr/>
          </p:nvGrpSpPr>
          <p:grpSpPr>
            <a:xfrm>
              <a:off x="4552239" y="2731963"/>
              <a:ext cx="180000" cy="722868"/>
              <a:chOff x="3909938" y="2161200"/>
              <a:chExt cx="180000" cy="722868"/>
            </a:xfrm>
          </p:grpSpPr>
          <p:grpSp>
            <p:nvGrpSpPr>
              <p:cNvPr id="420" name="グループ化 419">
                <a:extLst>
                  <a:ext uri="{FF2B5EF4-FFF2-40B4-BE49-F238E27FC236}">
                    <a16:creationId xmlns:a16="http://schemas.microsoft.com/office/drawing/2014/main" id="{61DC799C-88A3-874A-875D-29B3F0C13BD5}"/>
                  </a:ext>
                </a:extLst>
              </p:cNvPr>
              <p:cNvGrpSpPr/>
              <p:nvPr/>
            </p:nvGrpSpPr>
            <p:grpSpPr>
              <a:xfrm>
                <a:off x="3909938" y="2344441"/>
                <a:ext cx="180000" cy="539627"/>
                <a:chOff x="3782400" y="1302795"/>
                <a:chExt cx="180000" cy="539627"/>
              </a:xfrm>
            </p:grpSpPr>
            <p:sp>
              <p:nvSpPr>
                <p:cNvPr id="422" name="正方形/長方形 421">
                  <a:extLst>
                    <a:ext uri="{FF2B5EF4-FFF2-40B4-BE49-F238E27FC236}">
                      <a16:creationId xmlns:a16="http://schemas.microsoft.com/office/drawing/2014/main" id="{1CA7979D-2A71-0C42-9CEC-FBAC7C5B9F2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23" name="正方形/長方形 422">
                  <a:extLst>
                    <a:ext uri="{FF2B5EF4-FFF2-40B4-BE49-F238E27FC236}">
                      <a16:creationId xmlns:a16="http://schemas.microsoft.com/office/drawing/2014/main" id="{441FE31D-C0D2-FA4B-B5E2-F33FD810827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24" name="正方形/長方形 423">
                  <a:extLst>
                    <a:ext uri="{FF2B5EF4-FFF2-40B4-BE49-F238E27FC236}">
                      <a16:creationId xmlns:a16="http://schemas.microsoft.com/office/drawing/2014/main" id="{1CD35504-4D4C-2E40-8B50-86E6D9357F7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21" name="正方形/長方形 420">
                <a:extLst>
                  <a:ext uri="{FF2B5EF4-FFF2-40B4-BE49-F238E27FC236}">
                    <a16:creationId xmlns:a16="http://schemas.microsoft.com/office/drawing/2014/main" id="{45C7EF34-3749-2A46-A011-3ABB60D7BBD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14" name="グループ化 413">
              <a:extLst>
                <a:ext uri="{FF2B5EF4-FFF2-40B4-BE49-F238E27FC236}">
                  <a16:creationId xmlns:a16="http://schemas.microsoft.com/office/drawing/2014/main" id="{ABC1CEBE-9EB0-C441-AA57-BE62E2FEBD62}"/>
                </a:ext>
              </a:extLst>
            </p:cNvPr>
            <p:cNvGrpSpPr/>
            <p:nvPr/>
          </p:nvGrpSpPr>
          <p:grpSpPr>
            <a:xfrm>
              <a:off x="4724400" y="2729276"/>
              <a:ext cx="180000" cy="736007"/>
              <a:chOff x="3909938" y="2161200"/>
              <a:chExt cx="180000" cy="736007"/>
            </a:xfrm>
          </p:grpSpPr>
          <p:grpSp>
            <p:nvGrpSpPr>
              <p:cNvPr id="415" name="グループ化 414">
                <a:extLst>
                  <a:ext uri="{FF2B5EF4-FFF2-40B4-BE49-F238E27FC236}">
                    <a16:creationId xmlns:a16="http://schemas.microsoft.com/office/drawing/2014/main" id="{F91609D8-6E57-A843-879A-C07D20209E24}"/>
                  </a:ext>
                </a:extLst>
              </p:cNvPr>
              <p:cNvGrpSpPr/>
              <p:nvPr/>
            </p:nvGrpSpPr>
            <p:grpSpPr>
              <a:xfrm>
                <a:off x="3909938" y="2344441"/>
                <a:ext cx="180000" cy="552766"/>
                <a:chOff x="3782400" y="1302795"/>
                <a:chExt cx="180000" cy="552766"/>
              </a:xfrm>
            </p:grpSpPr>
            <p:sp>
              <p:nvSpPr>
                <p:cNvPr id="417" name="正方形/長方形 416">
                  <a:extLst>
                    <a:ext uri="{FF2B5EF4-FFF2-40B4-BE49-F238E27FC236}">
                      <a16:creationId xmlns:a16="http://schemas.microsoft.com/office/drawing/2014/main" id="{B23CA5FD-5AB5-DF4E-8D65-078F067F13B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8" name="正方形/長方形 417">
                  <a:extLst>
                    <a:ext uri="{FF2B5EF4-FFF2-40B4-BE49-F238E27FC236}">
                      <a16:creationId xmlns:a16="http://schemas.microsoft.com/office/drawing/2014/main" id="{3FA9CE18-8770-4042-B707-8F35E8ED5486}"/>
                    </a:ext>
                  </a:extLst>
                </p:cNvPr>
                <p:cNvSpPr/>
                <p:nvPr/>
              </p:nvSpPr>
              <p:spPr bwMode="auto">
                <a:xfrm>
                  <a:off x="3782400" y="167556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9" name="正方形/長方形 418">
                  <a:extLst>
                    <a:ext uri="{FF2B5EF4-FFF2-40B4-BE49-F238E27FC236}">
                      <a16:creationId xmlns:a16="http://schemas.microsoft.com/office/drawing/2014/main" id="{6E054698-A055-9F47-982B-525169B67E4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16" name="正方形/長方形 415">
                <a:extLst>
                  <a:ext uri="{FF2B5EF4-FFF2-40B4-BE49-F238E27FC236}">
                    <a16:creationId xmlns:a16="http://schemas.microsoft.com/office/drawing/2014/main" id="{5A247468-23C3-834A-A190-7A6E12AB37E4}"/>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25" name="テキスト ボックス 424">
            <a:extLst>
              <a:ext uri="{FF2B5EF4-FFF2-40B4-BE49-F238E27FC236}">
                <a16:creationId xmlns:a16="http://schemas.microsoft.com/office/drawing/2014/main" id="{2286CA15-DECA-FD46-80D7-98AE9600287F}"/>
              </a:ext>
            </a:extLst>
          </p:cNvPr>
          <p:cNvSpPr txBox="1"/>
          <p:nvPr/>
        </p:nvSpPr>
        <p:spPr>
          <a:xfrm>
            <a:off x="11686686" y="162988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75</a:t>
            </a:r>
            <a:endParaRPr kumimoji="1" lang="ja-JP" altLang="en-US" sz="1400">
              <a:latin typeface="Meiryo" panose="020B0604030504040204" pitchFamily="34" charset="-128"/>
              <a:ea typeface="Meiryo" panose="020B0604030504040204" pitchFamily="34" charset="-128"/>
            </a:endParaRPr>
          </a:p>
        </p:txBody>
      </p:sp>
      <p:grpSp>
        <p:nvGrpSpPr>
          <p:cNvPr id="426" name="グループ化 425">
            <a:extLst>
              <a:ext uri="{FF2B5EF4-FFF2-40B4-BE49-F238E27FC236}">
                <a16:creationId xmlns:a16="http://schemas.microsoft.com/office/drawing/2014/main" id="{5BD66433-5EA2-2940-B9C6-A5DD3BF5CEB3}"/>
              </a:ext>
            </a:extLst>
          </p:cNvPr>
          <p:cNvGrpSpPr/>
          <p:nvPr/>
        </p:nvGrpSpPr>
        <p:grpSpPr>
          <a:xfrm rot="5400000">
            <a:off x="7169750" y="6241106"/>
            <a:ext cx="352161" cy="736007"/>
            <a:chOff x="4552239" y="2729276"/>
            <a:chExt cx="352161" cy="736007"/>
          </a:xfrm>
        </p:grpSpPr>
        <p:grpSp>
          <p:nvGrpSpPr>
            <p:cNvPr id="427" name="グループ化 426">
              <a:extLst>
                <a:ext uri="{FF2B5EF4-FFF2-40B4-BE49-F238E27FC236}">
                  <a16:creationId xmlns:a16="http://schemas.microsoft.com/office/drawing/2014/main" id="{51139CD5-80D5-C749-B872-231E518105C3}"/>
                </a:ext>
              </a:extLst>
            </p:cNvPr>
            <p:cNvGrpSpPr/>
            <p:nvPr/>
          </p:nvGrpSpPr>
          <p:grpSpPr>
            <a:xfrm>
              <a:off x="4552239" y="2731963"/>
              <a:ext cx="180000" cy="722868"/>
              <a:chOff x="3909938" y="2161200"/>
              <a:chExt cx="180000" cy="722868"/>
            </a:xfrm>
          </p:grpSpPr>
          <p:grpSp>
            <p:nvGrpSpPr>
              <p:cNvPr id="434" name="グループ化 433">
                <a:extLst>
                  <a:ext uri="{FF2B5EF4-FFF2-40B4-BE49-F238E27FC236}">
                    <a16:creationId xmlns:a16="http://schemas.microsoft.com/office/drawing/2014/main" id="{6018D915-F9E8-BE46-BE1A-BF620B4729ED}"/>
                  </a:ext>
                </a:extLst>
              </p:cNvPr>
              <p:cNvGrpSpPr/>
              <p:nvPr/>
            </p:nvGrpSpPr>
            <p:grpSpPr>
              <a:xfrm>
                <a:off x="3909938" y="2344441"/>
                <a:ext cx="180000" cy="539627"/>
                <a:chOff x="3782400" y="1302795"/>
                <a:chExt cx="180000" cy="539627"/>
              </a:xfrm>
            </p:grpSpPr>
            <p:sp>
              <p:nvSpPr>
                <p:cNvPr id="436" name="正方形/長方形 435">
                  <a:extLst>
                    <a:ext uri="{FF2B5EF4-FFF2-40B4-BE49-F238E27FC236}">
                      <a16:creationId xmlns:a16="http://schemas.microsoft.com/office/drawing/2014/main" id="{C88F374A-567C-694E-B88C-F8A83525E09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7" name="正方形/長方形 436">
                  <a:extLst>
                    <a:ext uri="{FF2B5EF4-FFF2-40B4-BE49-F238E27FC236}">
                      <a16:creationId xmlns:a16="http://schemas.microsoft.com/office/drawing/2014/main" id="{9EF4696E-2BC5-DA4D-80BB-4E064E3984E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8" name="正方形/長方形 437">
                  <a:extLst>
                    <a:ext uri="{FF2B5EF4-FFF2-40B4-BE49-F238E27FC236}">
                      <a16:creationId xmlns:a16="http://schemas.microsoft.com/office/drawing/2014/main" id="{1BCD3C59-AB88-C34C-B6B9-C6E1970E4A7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35" name="正方形/長方形 434">
                <a:extLst>
                  <a:ext uri="{FF2B5EF4-FFF2-40B4-BE49-F238E27FC236}">
                    <a16:creationId xmlns:a16="http://schemas.microsoft.com/office/drawing/2014/main" id="{82E2CACF-C115-F84C-A3BA-CE35B0C2B995}"/>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28" name="グループ化 427">
              <a:extLst>
                <a:ext uri="{FF2B5EF4-FFF2-40B4-BE49-F238E27FC236}">
                  <a16:creationId xmlns:a16="http://schemas.microsoft.com/office/drawing/2014/main" id="{A8A5D984-ABF2-9549-88CA-2C64BD1ACB00}"/>
                </a:ext>
              </a:extLst>
            </p:cNvPr>
            <p:cNvGrpSpPr/>
            <p:nvPr/>
          </p:nvGrpSpPr>
          <p:grpSpPr>
            <a:xfrm>
              <a:off x="4724400" y="2729276"/>
              <a:ext cx="180000" cy="736007"/>
              <a:chOff x="3909938" y="2161200"/>
              <a:chExt cx="180000" cy="736007"/>
            </a:xfrm>
          </p:grpSpPr>
          <p:grpSp>
            <p:nvGrpSpPr>
              <p:cNvPr id="429" name="グループ化 428">
                <a:extLst>
                  <a:ext uri="{FF2B5EF4-FFF2-40B4-BE49-F238E27FC236}">
                    <a16:creationId xmlns:a16="http://schemas.microsoft.com/office/drawing/2014/main" id="{8BD51E1D-18E6-5B4D-BA51-A37C81679A01}"/>
                  </a:ext>
                </a:extLst>
              </p:cNvPr>
              <p:cNvGrpSpPr/>
              <p:nvPr/>
            </p:nvGrpSpPr>
            <p:grpSpPr>
              <a:xfrm>
                <a:off x="3909938" y="2344441"/>
                <a:ext cx="180000" cy="552766"/>
                <a:chOff x="3782400" y="1302795"/>
                <a:chExt cx="180000" cy="552766"/>
              </a:xfrm>
            </p:grpSpPr>
            <p:sp>
              <p:nvSpPr>
                <p:cNvPr id="431" name="正方形/長方形 430">
                  <a:extLst>
                    <a:ext uri="{FF2B5EF4-FFF2-40B4-BE49-F238E27FC236}">
                      <a16:creationId xmlns:a16="http://schemas.microsoft.com/office/drawing/2014/main" id="{F72D793F-DFF7-0F4C-ADF3-C7E1ABFACDC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2" name="正方形/長方形 431">
                  <a:extLst>
                    <a:ext uri="{FF2B5EF4-FFF2-40B4-BE49-F238E27FC236}">
                      <a16:creationId xmlns:a16="http://schemas.microsoft.com/office/drawing/2014/main" id="{ADBFEA53-D1EE-3A46-8790-C27AD3674134}"/>
                    </a:ext>
                  </a:extLst>
                </p:cNvPr>
                <p:cNvSpPr/>
                <p:nvPr/>
              </p:nvSpPr>
              <p:spPr bwMode="auto">
                <a:xfrm>
                  <a:off x="3782400" y="167556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3" name="正方形/長方形 432">
                  <a:extLst>
                    <a:ext uri="{FF2B5EF4-FFF2-40B4-BE49-F238E27FC236}">
                      <a16:creationId xmlns:a16="http://schemas.microsoft.com/office/drawing/2014/main" id="{DA9A912B-61DC-9F40-83D2-49B98BB29C0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30" name="正方形/長方形 429">
                <a:extLst>
                  <a:ext uri="{FF2B5EF4-FFF2-40B4-BE49-F238E27FC236}">
                    <a16:creationId xmlns:a16="http://schemas.microsoft.com/office/drawing/2014/main" id="{F24ADFE8-891F-8C4C-94BE-CF8BEDE9E58F}"/>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39" name="テキスト ボックス 438">
            <a:extLst>
              <a:ext uri="{FF2B5EF4-FFF2-40B4-BE49-F238E27FC236}">
                <a16:creationId xmlns:a16="http://schemas.microsoft.com/office/drawing/2014/main" id="{BC0E7546-5A67-E848-9F00-F68B6CF223F6}"/>
              </a:ext>
            </a:extLst>
          </p:cNvPr>
          <p:cNvSpPr txBox="1"/>
          <p:nvPr/>
        </p:nvSpPr>
        <p:spPr>
          <a:xfrm>
            <a:off x="7033005" y="611038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59</a:t>
            </a:r>
            <a:endParaRPr kumimoji="1" lang="ja-JP" altLang="en-US" sz="1400">
              <a:latin typeface="Meiryo" panose="020B0604030504040204" pitchFamily="34" charset="-128"/>
              <a:ea typeface="Meiryo" panose="020B0604030504040204" pitchFamily="34" charset="-128"/>
            </a:endParaRPr>
          </a:p>
        </p:txBody>
      </p:sp>
      <p:grpSp>
        <p:nvGrpSpPr>
          <p:cNvPr id="440" name="グループ化 439">
            <a:extLst>
              <a:ext uri="{FF2B5EF4-FFF2-40B4-BE49-F238E27FC236}">
                <a16:creationId xmlns:a16="http://schemas.microsoft.com/office/drawing/2014/main" id="{368A4610-852C-3342-9B57-E7E116E9D0B1}"/>
              </a:ext>
            </a:extLst>
          </p:cNvPr>
          <p:cNvGrpSpPr/>
          <p:nvPr/>
        </p:nvGrpSpPr>
        <p:grpSpPr>
          <a:xfrm>
            <a:off x="2117116" y="5991423"/>
            <a:ext cx="352161" cy="736007"/>
            <a:chOff x="4552239" y="2729276"/>
            <a:chExt cx="352161" cy="736007"/>
          </a:xfrm>
        </p:grpSpPr>
        <p:grpSp>
          <p:nvGrpSpPr>
            <p:cNvPr id="441" name="グループ化 440">
              <a:extLst>
                <a:ext uri="{FF2B5EF4-FFF2-40B4-BE49-F238E27FC236}">
                  <a16:creationId xmlns:a16="http://schemas.microsoft.com/office/drawing/2014/main" id="{73EA601E-E1A7-3444-A415-C5E9DD981087}"/>
                </a:ext>
              </a:extLst>
            </p:cNvPr>
            <p:cNvGrpSpPr/>
            <p:nvPr/>
          </p:nvGrpSpPr>
          <p:grpSpPr>
            <a:xfrm>
              <a:off x="4552239" y="2731963"/>
              <a:ext cx="180000" cy="722868"/>
              <a:chOff x="3909938" y="2161200"/>
              <a:chExt cx="180000" cy="722868"/>
            </a:xfrm>
          </p:grpSpPr>
          <p:grpSp>
            <p:nvGrpSpPr>
              <p:cNvPr id="448" name="グループ化 447">
                <a:extLst>
                  <a:ext uri="{FF2B5EF4-FFF2-40B4-BE49-F238E27FC236}">
                    <a16:creationId xmlns:a16="http://schemas.microsoft.com/office/drawing/2014/main" id="{B7F8F996-ECD5-CD41-9F7A-A7DF5CAB5E80}"/>
                  </a:ext>
                </a:extLst>
              </p:cNvPr>
              <p:cNvGrpSpPr/>
              <p:nvPr/>
            </p:nvGrpSpPr>
            <p:grpSpPr>
              <a:xfrm>
                <a:off x="3909938" y="2344441"/>
                <a:ext cx="180000" cy="539627"/>
                <a:chOff x="3782400" y="1302795"/>
                <a:chExt cx="180000" cy="539627"/>
              </a:xfrm>
            </p:grpSpPr>
            <p:sp>
              <p:nvSpPr>
                <p:cNvPr id="450" name="正方形/長方形 449">
                  <a:extLst>
                    <a:ext uri="{FF2B5EF4-FFF2-40B4-BE49-F238E27FC236}">
                      <a16:creationId xmlns:a16="http://schemas.microsoft.com/office/drawing/2014/main" id="{739E6670-E031-F742-B537-EB580FEB773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51" name="正方形/長方形 450">
                  <a:extLst>
                    <a:ext uri="{FF2B5EF4-FFF2-40B4-BE49-F238E27FC236}">
                      <a16:creationId xmlns:a16="http://schemas.microsoft.com/office/drawing/2014/main" id="{C30DE2E8-32D3-3945-AFB0-B656430CC02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52" name="正方形/長方形 451">
                  <a:extLst>
                    <a:ext uri="{FF2B5EF4-FFF2-40B4-BE49-F238E27FC236}">
                      <a16:creationId xmlns:a16="http://schemas.microsoft.com/office/drawing/2014/main" id="{499123DF-D65C-1A4F-B017-447229DEB68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49" name="正方形/長方形 448">
                <a:extLst>
                  <a:ext uri="{FF2B5EF4-FFF2-40B4-BE49-F238E27FC236}">
                    <a16:creationId xmlns:a16="http://schemas.microsoft.com/office/drawing/2014/main" id="{11126CB8-6C25-A14C-9311-BCD88D5845C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42" name="グループ化 441">
              <a:extLst>
                <a:ext uri="{FF2B5EF4-FFF2-40B4-BE49-F238E27FC236}">
                  <a16:creationId xmlns:a16="http://schemas.microsoft.com/office/drawing/2014/main" id="{B73207BA-1DD6-FA4B-8287-BDDCE4CF8488}"/>
                </a:ext>
              </a:extLst>
            </p:cNvPr>
            <p:cNvGrpSpPr/>
            <p:nvPr/>
          </p:nvGrpSpPr>
          <p:grpSpPr>
            <a:xfrm>
              <a:off x="4724400" y="2729276"/>
              <a:ext cx="180000" cy="736007"/>
              <a:chOff x="3909938" y="2161200"/>
              <a:chExt cx="180000" cy="736007"/>
            </a:xfrm>
          </p:grpSpPr>
          <p:grpSp>
            <p:nvGrpSpPr>
              <p:cNvPr id="443" name="グループ化 442">
                <a:extLst>
                  <a:ext uri="{FF2B5EF4-FFF2-40B4-BE49-F238E27FC236}">
                    <a16:creationId xmlns:a16="http://schemas.microsoft.com/office/drawing/2014/main" id="{618757AC-B8E6-2142-BD4A-4884B0778EC9}"/>
                  </a:ext>
                </a:extLst>
              </p:cNvPr>
              <p:cNvGrpSpPr/>
              <p:nvPr/>
            </p:nvGrpSpPr>
            <p:grpSpPr>
              <a:xfrm>
                <a:off x="3909938" y="2344441"/>
                <a:ext cx="180000" cy="552766"/>
                <a:chOff x="3782400" y="1302795"/>
                <a:chExt cx="180000" cy="552766"/>
              </a:xfrm>
            </p:grpSpPr>
            <p:sp>
              <p:nvSpPr>
                <p:cNvPr id="445" name="正方形/長方形 444">
                  <a:extLst>
                    <a:ext uri="{FF2B5EF4-FFF2-40B4-BE49-F238E27FC236}">
                      <a16:creationId xmlns:a16="http://schemas.microsoft.com/office/drawing/2014/main" id="{AE12F708-9025-3F45-8887-9594F2BCAF1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46" name="正方形/長方形 445">
                  <a:extLst>
                    <a:ext uri="{FF2B5EF4-FFF2-40B4-BE49-F238E27FC236}">
                      <a16:creationId xmlns:a16="http://schemas.microsoft.com/office/drawing/2014/main" id="{01A5D1D6-F2CD-DE4A-8486-FD31846B1664}"/>
                    </a:ext>
                  </a:extLst>
                </p:cNvPr>
                <p:cNvSpPr/>
                <p:nvPr/>
              </p:nvSpPr>
              <p:spPr bwMode="auto">
                <a:xfrm>
                  <a:off x="3782400" y="167556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47" name="正方形/長方形 446">
                  <a:extLst>
                    <a:ext uri="{FF2B5EF4-FFF2-40B4-BE49-F238E27FC236}">
                      <a16:creationId xmlns:a16="http://schemas.microsoft.com/office/drawing/2014/main" id="{5270E9CF-CD2C-7E43-A2B8-9E4AA80071E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44" name="正方形/長方形 443">
                <a:extLst>
                  <a:ext uri="{FF2B5EF4-FFF2-40B4-BE49-F238E27FC236}">
                    <a16:creationId xmlns:a16="http://schemas.microsoft.com/office/drawing/2014/main" id="{CA5F912B-8482-1342-A4C1-F841F9294B0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53" name="テキスト ボックス 452">
            <a:extLst>
              <a:ext uri="{FF2B5EF4-FFF2-40B4-BE49-F238E27FC236}">
                <a16:creationId xmlns:a16="http://schemas.microsoft.com/office/drawing/2014/main" id="{F3C7BBCC-AD08-E848-85E8-E6407FD62A3F}"/>
              </a:ext>
            </a:extLst>
          </p:cNvPr>
          <p:cNvSpPr txBox="1"/>
          <p:nvPr/>
        </p:nvSpPr>
        <p:spPr>
          <a:xfrm>
            <a:off x="2121879" y="573891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87</a:t>
            </a:r>
            <a:endParaRPr kumimoji="1" lang="ja-JP" altLang="en-US" sz="1400">
              <a:latin typeface="Meiryo" panose="020B0604030504040204" pitchFamily="34" charset="-128"/>
              <a:ea typeface="Meiryo" panose="020B0604030504040204" pitchFamily="34" charset="-128"/>
            </a:endParaRPr>
          </a:p>
        </p:txBody>
      </p:sp>
      <p:grpSp>
        <p:nvGrpSpPr>
          <p:cNvPr id="454" name="グループ化 453">
            <a:extLst>
              <a:ext uri="{FF2B5EF4-FFF2-40B4-BE49-F238E27FC236}">
                <a16:creationId xmlns:a16="http://schemas.microsoft.com/office/drawing/2014/main" id="{C801A19F-FAC7-F541-AEDF-2F3311EF1C38}"/>
              </a:ext>
            </a:extLst>
          </p:cNvPr>
          <p:cNvGrpSpPr/>
          <p:nvPr/>
        </p:nvGrpSpPr>
        <p:grpSpPr>
          <a:xfrm>
            <a:off x="385642" y="4240869"/>
            <a:ext cx="352161" cy="736007"/>
            <a:chOff x="4552239" y="2729276"/>
            <a:chExt cx="352161" cy="736007"/>
          </a:xfrm>
        </p:grpSpPr>
        <p:grpSp>
          <p:nvGrpSpPr>
            <p:cNvPr id="455" name="グループ化 454">
              <a:extLst>
                <a:ext uri="{FF2B5EF4-FFF2-40B4-BE49-F238E27FC236}">
                  <a16:creationId xmlns:a16="http://schemas.microsoft.com/office/drawing/2014/main" id="{02208A7E-1C1C-2340-BD31-2741306733DF}"/>
                </a:ext>
              </a:extLst>
            </p:cNvPr>
            <p:cNvGrpSpPr/>
            <p:nvPr/>
          </p:nvGrpSpPr>
          <p:grpSpPr>
            <a:xfrm>
              <a:off x="4552239" y="2731963"/>
              <a:ext cx="180000" cy="722868"/>
              <a:chOff x="3909938" y="2161200"/>
              <a:chExt cx="180000" cy="722868"/>
            </a:xfrm>
          </p:grpSpPr>
          <p:grpSp>
            <p:nvGrpSpPr>
              <p:cNvPr id="462" name="グループ化 461">
                <a:extLst>
                  <a:ext uri="{FF2B5EF4-FFF2-40B4-BE49-F238E27FC236}">
                    <a16:creationId xmlns:a16="http://schemas.microsoft.com/office/drawing/2014/main" id="{95280C32-7116-FA4B-BAFB-B228ADEFB49A}"/>
                  </a:ext>
                </a:extLst>
              </p:cNvPr>
              <p:cNvGrpSpPr/>
              <p:nvPr/>
            </p:nvGrpSpPr>
            <p:grpSpPr>
              <a:xfrm>
                <a:off x="3909938" y="2344441"/>
                <a:ext cx="180000" cy="539627"/>
                <a:chOff x="3782400" y="1302795"/>
                <a:chExt cx="180000" cy="539627"/>
              </a:xfrm>
            </p:grpSpPr>
            <p:sp>
              <p:nvSpPr>
                <p:cNvPr id="464" name="正方形/長方形 463">
                  <a:extLst>
                    <a:ext uri="{FF2B5EF4-FFF2-40B4-BE49-F238E27FC236}">
                      <a16:creationId xmlns:a16="http://schemas.microsoft.com/office/drawing/2014/main" id="{82DB0F26-2833-C848-A8DD-C796CD1244E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5" name="正方形/長方形 464">
                  <a:extLst>
                    <a:ext uri="{FF2B5EF4-FFF2-40B4-BE49-F238E27FC236}">
                      <a16:creationId xmlns:a16="http://schemas.microsoft.com/office/drawing/2014/main" id="{D385BB5C-5B62-B94B-AC7D-37F1743224D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6" name="正方形/長方形 465">
                  <a:extLst>
                    <a:ext uri="{FF2B5EF4-FFF2-40B4-BE49-F238E27FC236}">
                      <a16:creationId xmlns:a16="http://schemas.microsoft.com/office/drawing/2014/main" id="{C16BCBC6-A2E3-B945-9A89-6DDA3BB75BE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63" name="正方形/長方形 462">
                <a:extLst>
                  <a:ext uri="{FF2B5EF4-FFF2-40B4-BE49-F238E27FC236}">
                    <a16:creationId xmlns:a16="http://schemas.microsoft.com/office/drawing/2014/main" id="{907D14AC-BB7F-7740-A58B-4BF18490EA20}"/>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56" name="グループ化 455">
              <a:extLst>
                <a:ext uri="{FF2B5EF4-FFF2-40B4-BE49-F238E27FC236}">
                  <a16:creationId xmlns:a16="http://schemas.microsoft.com/office/drawing/2014/main" id="{35C73D1A-99A9-4746-AAB0-593EF67A3623}"/>
                </a:ext>
              </a:extLst>
            </p:cNvPr>
            <p:cNvGrpSpPr/>
            <p:nvPr/>
          </p:nvGrpSpPr>
          <p:grpSpPr>
            <a:xfrm>
              <a:off x="4724400" y="2729276"/>
              <a:ext cx="180000" cy="736007"/>
              <a:chOff x="3909938" y="2161200"/>
              <a:chExt cx="180000" cy="736007"/>
            </a:xfrm>
          </p:grpSpPr>
          <p:grpSp>
            <p:nvGrpSpPr>
              <p:cNvPr id="457" name="グループ化 456">
                <a:extLst>
                  <a:ext uri="{FF2B5EF4-FFF2-40B4-BE49-F238E27FC236}">
                    <a16:creationId xmlns:a16="http://schemas.microsoft.com/office/drawing/2014/main" id="{9633BE23-53DE-4D4E-A601-CF93795C4F43}"/>
                  </a:ext>
                </a:extLst>
              </p:cNvPr>
              <p:cNvGrpSpPr/>
              <p:nvPr/>
            </p:nvGrpSpPr>
            <p:grpSpPr>
              <a:xfrm>
                <a:off x="3909938" y="2344441"/>
                <a:ext cx="180000" cy="552766"/>
                <a:chOff x="3782400" y="1302795"/>
                <a:chExt cx="180000" cy="552766"/>
              </a:xfrm>
            </p:grpSpPr>
            <p:sp>
              <p:nvSpPr>
                <p:cNvPr id="459" name="正方形/長方形 458">
                  <a:extLst>
                    <a:ext uri="{FF2B5EF4-FFF2-40B4-BE49-F238E27FC236}">
                      <a16:creationId xmlns:a16="http://schemas.microsoft.com/office/drawing/2014/main" id="{3856C67E-4969-8140-B612-FD36E501CF3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0" name="正方形/長方形 459">
                  <a:extLst>
                    <a:ext uri="{FF2B5EF4-FFF2-40B4-BE49-F238E27FC236}">
                      <a16:creationId xmlns:a16="http://schemas.microsoft.com/office/drawing/2014/main" id="{D0AEA6BC-CAD9-7D4E-9D5E-A6FA9C214620}"/>
                    </a:ext>
                  </a:extLst>
                </p:cNvPr>
                <p:cNvSpPr/>
                <p:nvPr/>
              </p:nvSpPr>
              <p:spPr bwMode="auto">
                <a:xfrm>
                  <a:off x="3782400" y="167556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1" name="正方形/長方形 460">
                  <a:extLst>
                    <a:ext uri="{FF2B5EF4-FFF2-40B4-BE49-F238E27FC236}">
                      <a16:creationId xmlns:a16="http://schemas.microsoft.com/office/drawing/2014/main" id="{094442A3-B440-1247-B806-50E3013C2CA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58" name="正方形/長方形 457">
                <a:extLst>
                  <a:ext uri="{FF2B5EF4-FFF2-40B4-BE49-F238E27FC236}">
                    <a16:creationId xmlns:a16="http://schemas.microsoft.com/office/drawing/2014/main" id="{70F2457A-1964-0C4B-B04A-75749E1945D4}"/>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67" name="テキスト ボックス 466">
            <a:extLst>
              <a:ext uri="{FF2B5EF4-FFF2-40B4-BE49-F238E27FC236}">
                <a16:creationId xmlns:a16="http://schemas.microsoft.com/office/drawing/2014/main" id="{9E7DFF30-F665-9746-B5CA-915F6F66C619}"/>
              </a:ext>
            </a:extLst>
          </p:cNvPr>
          <p:cNvSpPr txBox="1"/>
          <p:nvPr/>
        </p:nvSpPr>
        <p:spPr>
          <a:xfrm>
            <a:off x="390405" y="398836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79</a:t>
            </a:r>
            <a:endParaRPr kumimoji="1" lang="ja-JP" altLang="en-US" sz="1400">
              <a:latin typeface="Meiryo" panose="020B0604030504040204" pitchFamily="34" charset="-128"/>
              <a:ea typeface="Meiryo" panose="020B0604030504040204" pitchFamily="34" charset="-128"/>
            </a:endParaRPr>
          </a:p>
        </p:txBody>
      </p:sp>
      <p:grpSp>
        <p:nvGrpSpPr>
          <p:cNvPr id="487" name="グループ化 486">
            <a:extLst>
              <a:ext uri="{FF2B5EF4-FFF2-40B4-BE49-F238E27FC236}">
                <a16:creationId xmlns:a16="http://schemas.microsoft.com/office/drawing/2014/main" id="{9FFB91AB-4C54-4647-9307-29C83E9EC728}"/>
              </a:ext>
            </a:extLst>
          </p:cNvPr>
          <p:cNvGrpSpPr/>
          <p:nvPr/>
        </p:nvGrpSpPr>
        <p:grpSpPr>
          <a:xfrm>
            <a:off x="839548" y="3336111"/>
            <a:ext cx="532161" cy="736160"/>
            <a:chOff x="3729078" y="2706132"/>
            <a:chExt cx="532161" cy="736160"/>
          </a:xfrm>
        </p:grpSpPr>
        <p:grpSp>
          <p:nvGrpSpPr>
            <p:cNvPr id="488" name="グループ化 487">
              <a:extLst>
                <a:ext uri="{FF2B5EF4-FFF2-40B4-BE49-F238E27FC236}">
                  <a16:creationId xmlns:a16="http://schemas.microsoft.com/office/drawing/2014/main" id="{38629780-E8C0-2D46-BD37-DE5A8B06F077}"/>
                </a:ext>
              </a:extLst>
            </p:cNvPr>
            <p:cNvGrpSpPr/>
            <p:nvPr/>
          </p:nvGrpSpPr>
          <p:grpSpPr>
            <a:xfrm>
              <a:off x="3729078" y="2706132"/>
              <a:ext cx="180000" cy="736160"/>
              <a:chOff x="3909938" y="2161200"/>
              <a:chExt cx="180000" cy="736160"/>
            </a:xfrm>
          </p:grpSpPr>
          <p:grpSp>
            <p:nvGrpSpPr>
              <p:cNvPr id="501" name="グループ化 500">
                <a:extLst>
                  <a:ext uri="{FF2B5EF4-FFF2-40B4-BE49-F238E27FC236}">
                    <a16:creationId xmlns:a16="http://schemas.microsoft.com/office/drawing/2014/main" id="{725893C5-4A85-7B44-8DA6-D7D11C705F47}"/>
                  </a:ext>
                </a:extLst>
              </p:cNvPr>
              <p:cNvGrpSpPr/>
              <p:nvPr/>
            </p:nvGrpSpPr>
            <p:grpSpPr>
              <a:xfrm>
                <a:off x="3909938" y="2344441"/>
                <a:ext cx="180000" cy="552919"/>
                <a:chOff x="3782400" y="1302795"/>
                <a:chExt cx="180000" cy="552919"/>
              </a:xfrm>
            </p:grpSpPr>
            <p:sp>
              <p:nvSpPr>
                <p:cNvPr id="503" name="正方形/長方形 502">
                  <a:extLst>
                    <a:ext uri="{FF2B5EF4-FFF2-40B4-BE49-F238E27FC236}">
                      <a16:creationId xmlns:a16="http://schemas.microsoft.com/office/drawing/2014/main" id="{BEB9EA6E-E6A5-AC4D-B88A-DB8C1BC9860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04" name="正方形/長方形 503">
                  <a:extLst>
                    <a:ext uri="{FF2B5EF4-FFF2-40B4-BE49-F238E27FC236}">
                      <a16:creationId xmlns:a16="http://schemas.microsoft.com/office/drawing/2014/main" id="{FC5573E0-A00D-7845-A946-DD01794575D3}"/>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05" name="正方形/長方形 504">
                  <a:extLst>
                    <a:ext uri="{FF2B5EF4-FFF2-40B4-BE49-F238E27FC236}">
                      <a16:creationId xmlns:a16="http://schemas.microsoft.com/office/drawing/2014/main" id="{608EEBDF-30B2-064C-A800-6F1E22C23FB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02" name="正方形/長方形 501">
                <a:extLst>
                  <a:ext uri="{FF2B5EF4-FFF2-40B4-BE49-F238E27FC236}">
                    <a16:creationId xmlns:a16="http://schemas.microsoft.com/office/drawing/2014/main" id="{BAE4771F-0341-2B4A-B69D-9DE4ED569F3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89" name="グループ化 488">
              <a:extLst>
                <a:ext uri="{FF2B5EF4-FFF2-40B4-BE49-F238E27FC236}">
                  <a16:creationId xmlns:a16="http://schemas.microsoft.com/office/drawing/2014/main" id="{3185430D-5EED-B14A-A158-729249BD5323}"/>
                </a:ext>
              </a:extLst>
            </p:cNvPr>
            <p:cNvGrpSpPr/>
            <p:nvPr/>
          </p:nvGrpSpPr>
          <p:grpSpPr>
            <a:xfrm>
              <a:off x="3905159" y="2706132"/>
              <a:ext cx="180000" cy="736160"/>
              <a:chOff x="3909938" y="2161200"/>
              <a:chExt cx="180000" cy="736160"/>
            </a:xfrm>
          </p:grpSpPr>
          <p:grpSp>
            <p:nvGrpSpPr>
              <p:cNvPr id="496" name="グループ化 495">
                <a:extLst>
                  <a:ext uri="{FF2B5EF4-FFF2-40B4-BE49-F238E27FC236}">
                    <a16:creationId xmlns:a16="http://schemas.microsoft.com/office/drawing/2014/main" id="{B264D6B8-2573-E245-B720-667F6C9A4B58}"/>
                  </a:ext>
                </a:extLst>
              </p:cNvPr>
              <p:cNvGrpSpPr/>
              <p:nvPr/>
            </p:nvGrpSpPr>
            <p:grpSpPr>
              <a:xfrm>
                <a:off x="3909938" y="2344441"/>
                <a:ext cx="180000" cy="552919"/>
                <a:chOff x="3782400" y="1302795"/>
                <a:chExt cx="180000" cy="552919"/>
              </a:xfrm>
            </p:grpSpPr>
            <p:sp>
              <p:nvSpPr>
                <p:cNvPr id="498" name="正方形/長方形 497">
                  <a:extLst>
                    <a:ext uri="{FF2B5EF4-FFF2-40B4-BE49-F238E27FC236}">
                      <a16:creationId xmlns:a16="http://schemas.microsoft.com/office/drawing/2014/main" id="{53E1CA2E-5F68-9F40-9E30-4234A4B6878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9" name="正方形/長方形 498">
                  <a:extLst>
                    <a:ext uri="{FF2B5EF4-FFF2-40B4-BE49-F238E27FC236}">
                      <a16:creationId xmlns:a16="http://schemas.microsoft.com/office/drawing/2014/main" id="{72E5DBBD-EA21-D845-843E-BB1FFDE5F3FA}"/>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00" name="正方形/長方形 499">
                  <a:extLst>
                    <a:ext uri="{FF2B5EF4-FFF2-40B4-BE49-F238E27FC236}">
                      <a16:creationId xmlns:a16="http://schemas.microsoft.com/office/drawing/2014/main" id="{C30B0B23-1D54-F64F-B335-7BB07627281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97" name="正方形/長方形 496">
                <a:extLst>
                  <a:ext uri="{FF2B5EF4-FFF2-40B4-BE49-F238E27FC236}">
                    <a16:creationId xmlns:a16="http://schemas.microsoft.com/office/drawing/2014/main" id="{42902CE2-DE4D-3E4D-9643-10BFE4FC597A}"/>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90" name="グループ化 489">
              <a:extLst>
                <a:ext uri="{FF2B5EF4-FFF2-40B4-BE49-F238E27FC236}">
                  <a16:creationId xmlns:a16="http://schemas.microsoft.com/office/drawing/2014/main" id="{2ACF00DE-E102-1C4B-9EBC-2D4B7024087F}"/>
                </a:ext>
              </a:extLst>
            </p:cNvPr>
            <p:cNvGrpSpPr/>
            <p:nvPr/>
          </p:nvGrpSpPr>
          <p:grpSpPr>
            <a:xfrm>
              <a:off x="4081239" y="2706132"/>
              <a:ext cx="180000" cy="736160"/>
              <a:chOff x="3909938" y="2161200"/>
              <a:chExt cx="180000" cy="736160"/>
            </a:xfrm>
          </p:grpSpPr>
          <p:grpSp>
            <p:nvGrpSpPr>
              <p:cNvPr id="491" name="グループ化 490">
                <a:extLst>
                  <a:ext uri="{FF2B5EF4-FFF2-40B4-BE49-F238E27FC236}">
                    <a16:creationId xmlns:a16="http://schemas.microsoft.com/office/drawing/2014/main" id="{9BFB956F-91B3-E149-9472-C16021327C9D}"/>
                  </a:ext>
                </a:extLst>
              </p:cNvPr>
              <p:cNvGrpSpPr/>
              <p:nvPr/>
            </p:nvGrpSpPr>
            <p:grpSpPr>
              <a:xfrm>
                <a:off x="3909938" y="2344441"/>
                <a:ext cx="180000" cy="552919"/>
                <a:chOff x="3782400" y="1302795"/>
                <a:chExt cx="180000" cy="552919"/>
              </a:xfrm>
            </p:grpSpPr>
            <p:sp>
              <p:nvSpPr>
                <p:cNvPr id="493" name="正方形/長方形 492">
                  <a:extLst>
                    <a:ext uri="{FF2B5EF4-FFF2-40B4-BE49-F238E27FC236}">
                      <a16:creationId xmlns:a16="http://schemas.microsoft.com/office/drawing/2014/main" id="{EEACD77B-E984-BB45-81C2-ED521E0803D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4" name="正方形/長方形 493">
                  <a:extLst>
                    <a:ext uri="{FF2B5EF4-FFF2-40B4-BE49-F238E27FC236}">
                      <a16:creationId xmlns:a16="http://schemas.microsoft.com/office/drawing/2014/main" id="{C093E303-6B1E-344C-826B-452B75592CE8}"/>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5" name="正方形/長方形 494">
                  <a:extLst>
                    <a:ext uri="{FF2B5EF4-FFF2-40B4-BE49-F238E27FC236}">
                      <a16:creationId xmlns:a16="http://schemas.microsoft.com/office/drawing/2014/main" id="{EB4F8934-7AD3-974F-AFFD-59E742154F2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92" name="正方形/長方形 491">
                <a:extLst>
                  <a:ext uri="{FF2B5EF4-FFF2-40B4-BE49-F238E27FC236}">
                    <a16:creationId xmlns:a16="http://schemas.microsoft.com/office/drawing/2014/main" id="{1335F58B-3B75-C746-AB72-B6CA316F78D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06" name="テキスト ボックス 505">
            <a:extLst>
              <a:ext uri="{FF2B5EF4-FFF2-40B4-BE49-F238E27FC236}">
                <a16:creationId xmlns:a16="http://schemas.microsoft.com/office/drawing/2014/main" id="{1B8BCC9D-C022-F24C-9451-221D9EBEF419}"/>
              </a:ext>
            </a:extLst>
          </p:cNvPr>
          <p:cNvSpPr txBox="1"/>
          <p:nvPr/>
        </p:nvSpPr>
        <p:spPr>
          <a:xfrm>
            <a:off x="880620" y="311284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26</a:t>
            </a:r>
            <a:endParaRPr kumimoji="1" lang="ja-JP" altLang="en-US" sz="1400">
              <a:latin typeface="Meiryo" panose="020B0604030504040204" pitchFamily="34" charset="-128"/>
              <a:ea typeface="Meiryo" panose="020B0604030504040204" pitchFamily="34" charset="-128"/>
            </a:endParaRPr>
          </a:p>
        </p:txBody>
      </p:sp>
      <p:grpSp>
        <p:nvGrpSpPr>
          <p:cNvPr id="507" name="グループ化 506">
            <a:extLst>
              <a:ext uri="{FF2B5EF4-FFF2-40B4-BE49-F238E27FC236}">
                <a16:creationId xmlns:a16="http://schemas.microsoft.com/office/drawing/2014/main" id="{F850D0D8-2070-2A44-AEB4-6C97D35569B0}"/>
              </a:ext>
            </a:extLst>
          </p:cNvPr>
          <p:cNvGrpSpPr/>
          <p:nvPr/>
        </p:nvGrpSpPr>
        <p:grpSpPr>
          <a:xfrm>
            <a:off x="1837069" y="2517575"/>
            <a:ext cx="356081" cy="736160"/>
            <a:chOff x="3729078" y="2706132"/>
            <a:chExt cx="356081" cy="736160"/>
          </a:xfrm>
        </p:grpSpPr>
        <p:grpSp>
          <p:nvGrpSpPr>
            <p:cNvPr id="508" name="グループ化 507">
              <a:extLst>
                <a:ext uri="{FF2B5EF4-FFF2-40B4-BE49-F238E27FC236}">
                  <a16:creationId xmlns:a16="http://schemas.microsoft.com/office/drawing/2014/main" id="{E92F9B4D-F88A-7843-AD8A-227C33D0C50B}"/>
                </a:ext>
              </a:extLst>
            </p:cNvPr>
            <p:cNvGrpSpPr/>
            <p:nvPr/>
          </p:nvGrpSpPr>
          <p:grpSpPr>
            <a:xfrm>
              <a:off x="3729078" y="2706132"/>
              <a:ext cx="180000" cy="736160"/>
              <a:chOff x="3909938" y="2161200"/>
              <a:chExt cx="180000" cy="736160"/>
            </a:xfrm>
          </p:grpSpPr>
          <p:grpSp>
            <p:nvGrpSpPr>
              <p:cNvPr id="515" name="グループ化 514">
                <a:extLst>
                  <a:ext uri="{FF2B5EF4-FFF2-40B4-BE49-F238E27FC236}">
                    <a16:creationId xmlns:a16="http://schemas.microsoft.com/office/drawing/2014/main" id="{7882BEC8-ED7D-FB4C-94D2-6D7BF5824C27}"/>
                  </a:ext>
                </a:extLst>
              </p:cNvPr>
              <p:cNvGrpSpPr/>
              <p:nvPr/>
            </p:nvGrpSpPr>
            <p:grpSpPr>
              <a:xfrm>
                <a:off x="3909938" y="2344441"/>
                <a:ext cx="180000" cy="552919"/>
                <a:chOff x="3782400" y="1302795"/>
                <a:chExt cx="180000" cy="552919"/>
              </a:xfrm>
            </p:grpSpPr>
            <p:sp>
              <p:nvSpPr>
                <p:cNvPr id="517" name="正方形/長方形 516">
                  <a:extLst>
                    <a:ext uri="{FF2B5EF4-FFF2-40B4-BE49-F238E27FC236}">
                      <a16:creationId xmlns:a16="http://schemas.microsoft.com/office/drawing/2014/main" id="{D0D36ACC-404D-C54C-9CB0-CB2A9CB0062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8" name="正方形/長方形 517">
                  <a:extLst>
                    <a:ext uri="{FF2B5EF4-FFF2-40B4-BE49-F238E27FC236}">
                      <a16:creationId xmlns:a16="http://schemas.microsoft.com/office/drawing/2014/main" id="{A2E6F4FE-2842-4744-AE32-59B833DA524B}"/>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9" name="正方形/長方形 518">
                  <a:extLst>
                    <a:ext uri="{FF2B5EF4-FFF2-40B4-BE49-F238E27FC236}">
                      <a16:creationId xmlns:a16="http://schemas.microsoft.com/office/drawing/2014/main" id="{B740ACE6-7137-CE4E-A7D5-F9126E748BB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16" name="正方形/長方形 515">
                <a:extLst>
                  <a:ext uri="{FF2B5EF4-FFF2-40B4-BE49-F238E27FC236}">
                    <a16:creationId xmlns:a16="http://schemas.microsoft.com/office/drawing/2014/main" id="{6006FB91-F613-B54F-96EE-C27A91896047}"/>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09" name="グループ化 508">
              <a:extLst>
                <a:ext uri="{FF2B5EF4-FFF2-40B4-BE49-F238E27FC236}">
                  <a16:creationId xmlns:a16="http://schemas.microsoft.com/office/drawing/2014/main" id="{47C39BDD-9905-0843-8C1D-3761EB99EED8}"/>
                </a:ext>
              </a:extLst>
            </p:cNvPr>
            <p:cNvGrpSpPr/>
            <p:nvPr/>
          </p:nvGrpSpPr>
          <p:grpSpPr>
            <a:xfrm>
              <a:off x="3905159" y="2706132"/>
              <a:ext cx="180000" cy="736160"/>
              <a:chOff x="3909938" y="2161200"/>
              <a:chExt cx="180000" cy="736160"/>
            </a:xfrm>
          </p:grpSpPr>
          <p:grpSp>
            <p:nvGrpSpPr>
              <p:cNvPr id="510" name="グループ化 509">
                <a:extLst>
                  <a:ext uri="{FF2B5EF4-FFF2-40B4-BE49-F238E27FC236}">
                    <a16:creationId xmlns:a16="http://schemas.microsoft.com/office/drawing/2014/main" id="{1CC6C7CC-695D-2D46-B182-FC641DBEF62C}"/>
                  </a:ext>
                </a:extLst>
              </p:cNvPr>
              <p:cNvGrpSpPr/>
              <p:nvPr/>
            </p:nvGrpSpPr>
            <p:grpSpPr>
              <a:xfrm>
                <a:off x="3909938" y="2344441"/>
                <a:ext cx="180000" cy="552919"/>
                <a:chOff x="3782400" y="1302795"/>
                <a:chExt cx="180000" cy="552919"/>
              </a:xfrm>
            </p:grpSpPr>
            <p:sp>
              <p:nvSpPr>
                <p:cNvPr id="512" name="正方形/長方形 511">
                  <a:extLst>
                    <a:ext uri="{FF2B5EF4-FFF2-40B4-BE49-F238E27FC236}">
                      <a16:creationId xmlns:a16="http://schemas.microsoft.com/office/drawing/2014/main" id="{2FBC7E3A-8A69-904E-A363-C48FA076472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3" name="正方形/長方形 512">
                  <a:extLst>
                    <a:ext uri="{FF2B5EF4-FFF2-40B4-BE49-F238E27FC236}">
                      <a16:creationId xmlns:a16="http://schemas.microsoft.com/office/drawing/2014/main" id="{4B9C962E-464A-9D48-BD1F-1BF3D7258E64}"/>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4" name="正方形/長方形 513">
                  <a:extLst>
                    <a:ext uri="{FF2B5EF4-FFF2-40B4-BE49-F238E27FC236}">
                      <a16:creationId xmlns:a16="http://schemas.microsoft.com/office/drawing/2014/main" id="{60CCF162-A3DF-6E4F-8DAB-0F5095A30AD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11" name="正方形/長方形 510">
                <a:extLst>
                  <a:ext uri="{FF2B5EF4-FFF2-40B4-BE49-F238E27FC236}">
                    <a16:creationId xmlns:a16="http://schemas.microsoft.com/office/drawing/2014/main" id="{D4361ACE-A23E-DF4D-BC44-6F70293C6E4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20" name="テキスト ボックス 519">
            <a:extLst>
              <a:ext uri="{FF2B5EF4-FFF2-40B4-BE49-F238E27FC236}">
                <a16:creationId xmlns:a16="http://schemas.microsoft.com/office/drawing/2014/main" id="{F3AAA5D6-CE99-A24B-88F1-F3965A1632BB}"/>
              </a:ext>
            </a:extLst>
          </p:cNvPr>
          <p:cNvSpPr txBox="1"/>
          <p:nvPr/>
        </p:nvSpPr>
        <p:spPr>
          <a:xfrm>
            <a:off x="1919213" y="225815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12</a:t>
            </a:r>
            <a:endParaRPr kumimoji="1" lang="ja-JP" altLang="en-US" sz="1400">
              <a:latin typeface="Meiryo" panose="020B0604030504040204" pitchFamily="34" charset="-128"/>
              <a:ea typeface="Meiryo" panose="020B0604030504040204" pitchFamily="34" charset="-128"/>
            </a:endParaRPr>
          </a:p>
        </p:txBody>
      </p:sp>
      <p:grpSp>
        <p:nvGrpSpPr>
          <p:cNvPr id="521" name="グループ化 520">
            <a:extLst>
              <a:ext uri="{FF2B5EF4-FFF2-40B4-BE49-F238E27FC236}">
                <a16:creationId xmlns:a16="http://schemas.microsoft.com/office/drawing/2014/main" id="{9D7A3073-2E41-7B45-9BA1-DADD2C6E3545}"/>
              </a:ext>
            </a:extLst>
          </p:cNvPr>
          <p:cNvGrpSpPr/>
          <p:nvPr/>
        </p:nvGrpSpPr>
        <p:grpSpPr>
          <a:xfrm>
            <a:off x="907338" y="4374278"/>
            <a:ext cx="356081" cy="736160"/>
            <a:chOff x="3729078" y="2706132"/>
            <a:chExt cx="356081" cy="736160"/>
          </a:xfrm>
        </p:grpSpPr>
        <p:grpSp>
          <p:nvGrpSpPr>
            <p:cNvPr id="522" name="グループ化 521">
              <a:extLst>
                <a:ext uri="{FF2B5EF4-FFF2-40B4-BE49-F238E27FC236}">
                  <a16:creationId xmlns:a16="http://schemas.microsoft.com/office/drawing/2014/main" id="{0E60C0E8-CE7D-DA4E-A6E1-942D74A3460B}"/>
                </a:ext>
              </a:extLst>
            </p:cNvPr>
            <p:cNvGrpSpPr/>
            <p:nvPr/>
          </p:nvGrpSpPr>
          <p:grpSpPr>
            <a:xfrm>
              <a:off x="3729078" y="2706132"/>
              <a:ext cx="180000" cy="736160"/>
              <a:chOff x="3909938" y="2161200"/>
              <a:chExt cx="180000" cy="736160"/>
            </a:xfrm>
          </p:grpSpPr>
          <p:grpSp>
            <p:nvGrpSpPr>
              <p:cNvPr id="529" name="グループ化 528">
                <a:extLst>
                  <a:ext uri="{FF2B5EF4-FFF2-40B4-BE49-F238E27FC236}">
                    <a16:creationId xmlns:a16="http://schemas.microsoft.com/office/drawing/2014/main" id="{A736E334-8E00-4B49-9494-D1D6383B2726}"/>
                  </a:ext>
                </a:extLst>
              </p:cNvPr>
              <p:cNvGrpSpPr/>
              <p:nvPr/>
            </p:nvGrpSpPr>
            <p:grpSpPr>
              <a:xfrm>
                <a:off x="3909938" y="2344441"/>
                <a:ext cx="180000" cy="552919"/>
                <a:chOff x="3782400" y="1302795"/>
                <a:chExt cx="180000" cy="552919"/>
              </a:xfrm>
            </p:grpSpPr>
            <p:sp>
              <p:nvSpPr>
                <p:cNvPr id="531" name="正方形/長方形 530">
                  <a:extLst>
                    <a:ext uri="{FF2B5EF4-FFF2-40B4-BE49-F238E27FC236}">
                      <a16:creationId xmlns:a16="http://schemas.microsoft.com/office/drawing/2014/main" id="{E2D7C46B-A964-0544-8BCC-C57BB8BD58F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32" name="正方形/長方形 531">
                  <a:extLst>
                    <a:ext uri="{FF2B5EF4-FFF2-40B4-BE49-F238E27FC236}">
                      <a16:creationId xmlns:a16="http://schemas.microsoft.com/office/drawing/2014/main" id="{77496E61-0521-CF4B-8DD5-6A4BBC75A2B3}"/>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33" name="正方形/長方形 532">
                  <a:extLst>
                    <a:ext uri="{FF2B5EF4-FFF2-40B4-BE49-F238E27FC236}">
                      <a16:creationId xmlns:a16="http://schemas.microsoft.com/office/drawing/2014/main" id="{04790A90-1C53-5A4E-9AA4-AD8E5DEF4C8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30" name="正方形/長方形 529">
                <a:extLst>
                  <a:ext uri="{FF2B5EF4-FFF2-40B4-BE49-F238E27FC236}">
                    <a16:creationId xmlns:a16="http://schemas.microsoft.com/office/drawing/2014/main" id="{1613330E-E5F7-1141-B406-34398B2F44F8}"/>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23" name="グループ化 522">
              <a:extLst>
                <a:ext uri="{FF2B5EF4-FFF2-40B4-BE49-F238E27FC236}">
                  <a16:creationId xmlns:a16="http://schemas.microsoft.com/office/drawing/2014/main" id="{71BC3733-65F7-574A-81FB-CC2F0EDF42DF}"/>
                </a:ext>
              </a:extLst>
            </p:cNvPr>
            <p:cNvGrpSpPr/>
            <p:nvPr/>
          </p:nvGrpSpPr>
          <p:grpSpPr>
            <a:xfrm>
              <a:off x="3905159" y="2706132"/>
              <a:ext cx="180000" cy="736160"/>
              <a:chOff x="3909938" y="2161200"/>
              <a:chExt cx="180000" cy="736160"/>
            </a:xfrm>
          </p:grpSpPr>
          <p:grpSp>
            <p:nvGrpSpPr>
              <p:cNvPr id="524" name="グループ化 523">
                <a:extLst>
                  <a:ext uri="{FF2B5EF4-FFF2-40B4-BE49-F238E27FC236}">
                    <a16:creationId xmlns:a16="http://schemas.microsoft.com/office/drawing/2014/main" id="{EA7B15D5-2A1C-6047-ABBA-17CA9B4521EA}"/>
                  </a:ext>
                </a:extLst>
              </p:cNvPr>
              <p:cNvGrpSpPr/>
              <p:nvPr/>
            </p:nvGrpSpPr>
            <p:grpSpPr>
              <a:xfrm>
                <a:off x="3909938" y="2344441"/>
                <a:ext cx="180000" cy="552919"/>
                <a:chOff x="3782400" y="1302795"/>
                <a:chExt cx="180000" cy="552919"/>
              </a:xfrm>
            </p:grpSpPr>
            <p:sp>
              <p:nvSpPr>
                <p:cNvPr id="526" name="正方形/長方形 525">
                  <a:extLst>
                    <a:ext uri="{FF2B5EF4-FFF2-40B4-BE49-F238E27FC236}">
                      <a16:creationId xmlns:a16="http://schemas.microsoft.com/office/drawing/2014/main" id="{7894A108-0FF6-DB4C-9F9E-170589D7087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27" name="正方形/長方形 526">
                  <a:extLst>
                    <a:ext uri="{FF2B5EF4-FFF2-40B4-BE49-F238E27FC236}">
                      <a16:creationId xmlns:a16="http://schemas.microsoft.com/office/drawing/2014/main" id="{764FD917-2A86-B24E-95D2-E3EF9164DCC6}"/>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28" name="正方形/長方形 527">
                  <a:extLst>
                    <a:ext uri="{FF2B5EF4-FFF2-40B4-BE49-F238E27FC236}">
                      <a16:creationId xmlns:a16="http://schemas.microsoft.com/office/drawing/2014/main" id="{F46DA272-E6BD-384B-B6E8-14D74DD0179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25" name="正方形/長方形 524">
                <a:extLst>
                  <a:ext uri="{FF2B5EF4-FFF2-40B4-BE49-F238E27FC236}">
                    <a16:creationId xmlns:a16="http://schemas.microsoft.com/office/drawing/2014/main" id="{A5CA2214-8066-A740-A453-F38C595A964F}"/>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34" name="テキスト ボックス 533">
            <a:extLst>
              <a:ext uri="{FF2B5EF4-FFF2-40B4-BE49-F238E27FC236}">
                <a16:creationId xmlns:a16="http://schemas.microsoft.com/office/drawing/2014/main" id="{2CA6A502-91F9-CF4B-9773-DC2E949298A5}"/>
              </a:ext>
            </a:extLst>
          </p:cNvPr>
          <p:cNvSpPr txBox="1"/>
          <p:nvPr/>
        </p:nvSpPr>
        <p:spPr>
          <a:xfrm>
            <a:off x="862399" y="413828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40</a:t>
            </a:r>
            <a:endParaRPr kumimoji="1" lang="ja-JP" altLang="en-US" sz="1400">
              <a:latin typeface="Meiryo" panose="020B0604030504040204" pitchFamily="34" charset="-128"/>
              <a:ea typeface="Meiryo" panose="020B0604030504040204" pitchFamily="34" charset="-128"/>
            </a:endParaRPr>
          </a:p>
        </p:txBody>
      </p:sp>
      <p:grpSp>
        <p:nvGrpSpPr>
          <p:cNvPr id="535" name="グループ化 534">
            <a:extLst>
              <a:ext uri="{FF2B5EF4-FFF2-40B4-BE49-F238E27FC236}">
                <a16:creationId xmlns:a16="http://schemas.microsoft.com/office/drawing/2014/main" id="{B3A4E7A7-6728-494D-A40D-769E86A11F5C}"/>
              </a:ext>
            </a:extLst>
          </p:cNvPr>
          <p:cNvGrpSpPr/>
          <p:nvPr/>
        </p:nvGrpSpPr>
        <p:grpSpPr>
          <a:xfrm rot="5400000">
            <a:off x="740418" y="6164742"/>
            <a:ext cx="356081" cy="736160"/>
            <a:chOff x="3729078" y="2706132"/>
            <a:chExt cx="356081" cy="736160"/>
          </a:xfrm>
        </p:grpSpPr>
        <p:grpSp>
          <p:nvGrpSpPr>
            <p:cNvPr id="536" name="グループ化 535">
              <a:extLst>
                <a:ext uri="{FF2B5EF4-FFF2-40B4-BE49-F238E27FC236}">
                  <a16:creationId xmlns:a16="http://schemas.microsoft.com/office/drawing/2014/main" id="{99E4E643-A4AE-A84F-AF7F-27FFA6D676E9}"/>
                </a:ext>
              </a:extLst>
            </p:cNvPr>
            <p:cNvGrpSpPr/>
            <p:nvPr/>
          </p:nvGrpSpPr>
          <p:grpSpPr>
            <a:xfrm>
              <a:off x="3729078" y="2706132"/>
              <a:ext cx="180000" cy="736160"/>
              <a:chOff x="3909938" y="2161200"/>
              <a:chExt cx="180000" cy="736160"/>
            </a:xfrm>
          </p:grpSpPr>
          <p:grpSp>
            <p:nvGrpSpPr>
              <p:cNvPr id="543" name="グループ化 542">
                <a:extLst>
                  <a:ext uri="{FF2B5EF4-FFF2-40B4-BE49-F238E27FC236}">
                    <a16:creationId xmlns:a16="http://schemas.microsoft.com/office/drawing/2014/main" id="{C1A7E5BD-6EF2-B943-93B0-E6B3A9A5AFF6}"/>
                  </a:ext>
                </a:extLst>
              </p:cNvPr>
              <p:cNvGrpSpPr/>
              <p:nvPr/>
            </p:nvGrpSpPr>
            <p:grpSpPr>
              <a:xfrm>
                <a:off x="3909938" y="2344441"/>
                <a:ext cx="180000" cy="552919"/>
                <a:chOff x="3782400" y="1302795"/>
                <a:chExt cx="180000" cy="552919"/>
              </a:xfrm>
            </p:grpSpPr>
            <p:sp>
              <p:nvSpPr>
                <p:cNvPr id="545" name="正方形/長方形 544">
                  <a:extLst>
                    <a:ext uri="{FF2B5EF4-FFF2-40B4-BE49-F238E27FC236}">
                      <a16:creationId xmlns:a16="http://schemas.microsoft.com/office/drawing/2014/main" id="{47FEE8EE-40B4-7248-B6C8-3A91E0D37A0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6" name="正方形/長方形 545">
                  <a:extLst>
                    <a:ext uri="{FF2B5EF4-FFF2-40B4-BE49-F238E27FC236}">
                      <a16:creationId xmlns:a16="http://schemas.microsoft.com/office/drawing/2014/main" id="{8E90E8BA-D3BA-FB4E-9ED9-1E29CB700157}"/>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7" name="正方形/長方形 546">
                  <a:extLst>
                    <a:ext uri="{FF2B5EF4-FFF2-40B4-BE49-F238E27FC236}">
                      <a16:creationId xmlns:a16="http://schemas.microsoft.com/office/drawing/2014/main" id="{CCFF0A69-2121-B243-8E34-1FAE67D73A8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44" name="正方形/長方形 543">
                <a:extLst>
                  <a:ext uri="{FF2B5EF4-FFF2-40B4-BE49-F238E27FC236}">
                    <a16:creationId xmlns:a16="http://schemas.microsoft.com/office/drawing/2014/main" id="{04172BB1-A5F2-CF4F-BA47-6F925CFCF556}"/>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37" name="グループ化 536">
              <a:extLst>
                <a:ext uri="{FF2B5EF4-FFF2-40B4-BE49-F238E27FC236}">
                  <a16:creationId xmlns:a16="http://schemas.microsoft.com/office/drawing/2014/main" id="{64B59BDE-0249-CC4E-BED6-3809EFC1076F}"/>
                </a:ext>
              </a:extLst>
            </p:cNvPr>
            <p:cNvGrpSpPr/>
            <p:nvPr/>
          </p:nvGrpSpPr>
          <p:grpSpPr>
            <a:xfrm>
              <a:off x="3905159" y="2706132"/>
              <a:ext cx="180000" cy="736160"/>
              <a:chOff x="3909938" y="2161200"/>
              <a:chExt cx="180000" cy="736160"/>
            </a:xfrm>
          </p:grpSpPr>
          <p:grpSp>
            <p:nvGrpSpPr>
              <p:cNvPr id="538" name="グループ化 537">
                <a:extLst>
                  <a:ext uri="{FF2B5EF4-FFF2-40B4-BE49-F238E27FC236}">
                    <a16:creationId xmlns:a16="http://schemas.microsoft.com/office/drawing/2014/main" id="{156D5184-39D3-8F47-BD3B-F160368F9781}"/>
                  </a:ext>
                </a:extLst>
              </p:cNvPr>
              <p:cNvGrpSpPr/>
              <p:nvPr/>
            </p:nvGrpSpPr>
            <p:grpSpPr>
              <a:xfrm>
                <a:off x="3909938" y="2344441"/>
                <a:ext cx="180000" cy="552919"/>
                <a:chOff x="3782400" y="1302795"/>
                <a:chExt cx="180000" cy="552919"/>
              </a:xfrm>
            </p:grpSpPr>
            <p:sp>
              <p:nvSpPr>
                <p:cNvPr id="540" name="正方形/長方形 539">
                  <a:extLst>
                    <a:ext uri="{FF2B5EF4-FFF2-40B4-BE49-F238E27FC236}">
                      <a16:creationId xmlns:a16="http://schemas.microsoft.com/office/drawing/2014/main" id="{37D0688C-9BC4-884C-B3AF-D7EE6959390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1" name="正方形/長方形 540">
                  <a:extLst>
                    <a:ext uri="{FF2B5EF4-FFF2-40B4-BE49-F238E27FC236}">
                      <a16:creationId xmlns:a16="http://schemas.microsoft.com/office/drawing/2014/main" id="{E1697DA3-9148-3F40-B391-A473D72E2806}"/>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2" name="正方形/長方形 541">
                  <a:extLst>
                    <a:ext uri="{FF2B5EF4-FFF2-40B4-BE49-F238E27FC236}">
                      <a16:creationId xmlns:a16="http://schemas.microsoft.com/office/drawing/2014/main" id="{A953275E-4614-1240-B467-4C7BF8B5CF6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39" name="正方形/長方形 538">
                <a:extLst>
                  <a:ext uri="{FF2B5EF4-FFF2-40B4-BE49-F238E27FC236}">
                    <a16:creationId xmlns:a16="http://schemas.microsoft.com/office/drawing/2014/main" id="{EB023DD7-E891-DA4A-A015-D5A0AA50A4C2}"/>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48" name="テキスト ボックス 547">
            <a:extLst>
              <a:ext uri="{FF2B5EF4-FFF2-40B4-BE49-F238E27FC236}">
                <a16:creationId xmlns:a16="http://schemas.microsoft.com/office/drawing/2014/main" id="{78B9E83D-9882-EA4B-BF4A-7210E1F263AC}"/>
              </a:ext>
            </a:extLst>
          </p:cNvPr>
          <p:cNvSpPr txBox="1"/>
          <p:nvPr/>
        </p:nvSpPr>
        <p:spPr>
          <a:xfrm>
            <a:off x="579706" y="611714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61</a:t>
            </a:r>
            <a:endParaRPr kumimoji="1" lang="ja-JP" altLang="en-US" sz="1400">
              <a:latin typeface="Meiryo" panose="020B0604030504040204" pitchFamily="34" charset="-128"/>
              <a:ea typeface="Meiryo" panose="020B0604030504040204" pitchFamily="34" charset="-128"/>
            </a:endParaRPr>
          </a:p>
        </p:txBody>
      </p:sp>
      <p:grpSp>
        <p:nvGrpSpPr>
          <p:cNvPr id="549" name="グループ化 548">
            <a:extLst>
              <a:ext uri="{FF2B5EF4-FFF2-40B4-BE49-F238E27FC236}">
                <a16:creationId xmlns:a16="http://schemas.microsoft.com/office/drawing/2014/main" id="{4823E61A-0EBB-8543-9EE3-F82919162BF1}"/>
              </a:ext>
            </a:extLst>
          </p:cNvPr>
          <p:cNvGrpSpPr/>
          <p:nvPr/>
        </p:nvGrpSpPr>
        <p:grpSpPr>
          <a:xfrm rot="5400000">
            <a:off x="11052525" y="3896143"/>
            <a:ext cx="532161" cy="736160"/>
            <a:chOff x="3729078" y="2706132"/>
            <a:chExt cx="532161" cy="736160"/>
          </a:xfrm>
        </p:grpSpPr>
        <p:grpSp>
          <p:nvGrpSpPr>
            <p:cNvPr id="550" name="グループ化 549">
              <a:extLst>
                <a:ext uri="{FF2B5EF4-FFF2-40B4-BE49-F238E27FC236}">
                  <a16:creationId xmlns:a16="http://schemas.microsoft.com/office/drawing/2014/main" id="{6CF24206-A307-BE4B-A449-6086401E05AB}"/>
                </a:ext>
              </a:extLst>
            </p:cNvPr>
            <p:cNvGrpSpPr/>
            <p:nvPr/>
          </p:nvGrpSpPr>
          <p:grpSpPr>
            <a:xfrm>
              <a:off x="3729078" y="2706132"/>
              <a:ext cx="180000" cy="736160"/>
              <a:chOff x="3909938" y="2161200"/>
              <a:chExt cx="180000" cy="736160"/>
            </a:xfrm>
          </p:grpSpPr>
          <p:grpSp>
            <p:nvGrpSpPr>
              <p:cNvPr id="563" name="グループ化 562">
                <a:extLst>
                  <a:ext uri="{FF2B5EF4-FFF2-40B4-BE49-F238E27FC236}">
                    <a16:creationId xmlns:a16="http://schemas.microsoft.com/office/drawing/2014/main" id="{A2D38880-0DE5-FE48-AB38-BBE566A0A2F2}"/>
                  </a:ext>
                </a:extLst>
              </p:cNvPr>
              <p:cNvGrpSpPr/>
              <p:nvPr/>
            </p:nvGrpSpPr>
            <p:grpSpPr>
              <a:xfrm>
                <a:off x="3909938" y="2344441"/>
                <a:ext cx="180000" cy="552919"/>
                <a:chOff x="3782400" y="1302795"/>
                <a:chExt cx="180000" cy="552919"/>
              </a:xfrm>
            </p:grpSpPr>
            <p:sp>
              <p:nvSpPr>
                <p:cNvPr id="565" name="正方形/長方形 564">
                  <a:extLst>
                    <a:ext uri="{FF2B5EF4-FFF2-40B4-BE49-F238E27FC236}">
                      <a16:creationId xmlns:a16="http://schemas.microsoft.com/office/drawing/2014/main" id="{310B941A-0C9E-A341-BFE4-64BA60EBEBB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6" name="正方形/長方形 565">
                  <a:extLst>
                    <a:ext uri="{FF2B5EF4-FFF2-40B4-BE49-F238E27FC236}">
                      <a16:creationId xmlns:a16="http://schemas.microsoft.com/office/drawing/2014/main" id="{F6DA4A8D-3DE3-7C42-928A-D8ECE17CCEA9}"/>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7" name="正方形/長方形 566">
                  <a:extLst>
                    <a:ext uri="{FF2B5EF4-FFF2-40B4-BE49-F238E27FC236}">
                      <a16:creationId xmlns:a16="http://schemas.microsoft.com/office/drawing/2014/main" id="{A7657061-8D43-7F44-9FAE-EB56AFD417F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64" name="正方形/長方形 563">
                <a:extLst>
                  <a:ext uri="{FF2B5EF4-FFF2-40B4-BE49-F238E27FC236}">
                    <a16:creationId xmlns:a16="http://schemas.microsoft.com/office/drawing/2014/main" id="{23DC1BAD-CAB0-AE48-A36A-D12984E6E74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51" name="グループ化 550">
              <a:extLst>
                <a:ext uri="{FF2B5EF4-FFF2-40B4-BE49-F238E27FC236}">
                  <a16:creationId xmlns:a16="http://schemas.microsoft.com/office/drawing/2014/main" id="{A86B2BEA-A94B-D842-A2A6-884FBD9031B4}"/>
                </a:ext>
              </a:extLst>
            </p:cNvPr>
            <p:cNvGrpSpPr/>
            <p:nvPr/>
          </p:nvGrpSpPr>
          <p:grpSpPr>
            <a:xfrm>
              <a:off x="3905159" y="2706132"/>
              <a:ext cx="180000" cy="736160"/>
              <a:chOff x="3909938" y="2161200"/>
              <a:chExt cx="180000" cy="736160"/>
            </a:xfrm>
          </p:grpSpPr>
          <p:grpSp>
            <p:nvGrpSpPr>
              <p:cNvPr id="558" name="グループ化 557">
                <a:extLst>
                  <a:ext uri="{FF2B5EF4-FFF2-40B4-BE49-F238E27FC236}">
                    <a16:creationId xmlns:a16="http://schemas.microsoft.com/office/drawing/2014/main" id="{416CA4F2-A02B-F240-8474-21B9205D4A86}"/>
                  </a:ext>
                </a:extLst>
              </p:cNvPr>
              <p:cNvGrpSpPr/>
              <p:nvPr/>
            </p:nvGrpSpPr>
            <p:grpSpPr>
              <a:xfrm>
                <a:off x="3909938" y="2344441"/>
                <a:ext cx="180000" cy="552919"/>
                <a:chOff x="3782400" y="1302795"/>
                <a:chExt cx="180000" cy="552919"/>
              </a:xfrm>
            </p:grpSpPr>
            <p:sp>
              <p:nvSpPr>
                <p:cNvPr id="560" name="正方形/長方形 559">
                  <a:extLst>
                    <a:ext uri="{FF2B5EF4-FFF2-40B4-BE49-F238E27FC236}">
                      <a16:creationId xmlns:a16="http://schemas.microsoft.com/office/drawing/2014/main" id="{8E2E5F32-9120-924B-8F10-46C910741E9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1" name="正方形/長方形 560">
                  <a:extLst>
                    <a:ext uri="{FF2B5EF4-FFF2-40B4-BE49-F238E27FC236}">
                      <a16:creationId xmlns:a16="http://schemas.microsoft.com/office/drawing/2014/main" id="{E3D195A1-4EAA-4C45-835C-F4446F37C6EF}"/>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2" name="正方形/長方形 561">
                  <a:extLst>
                    <a:ext uri="{FF2B5EF4-FFF2-40B4-BE49-F238E27FC236}">
                      <a16:creationId xmlns:a16="http://schemas.microsoft.com/office/drawing/2014/main" id="{E1C9DCDA-A61B-6E4B-8EE4-9CD0AFBB27C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59" name="正方形/長方形 558">
                <a:extLst>
                  <a:ext uri="{FF2B5EF4-FFF2-40B4-BE49-F238E27FC236}">
                    <a16:creationId xmlns:a16="http://schemas.microsoft.com/office/drawing/2014/main" id="{1EBAD020-5695-DF4B-ACB7-1D965FF0637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52" name="グループ化 551">
              <a:extLst>
                <a:ext uri="{FF2B5EF4-FFF2-40B4-BE49-F238E27FC236}">
                  <a16:creationId xmlns:a16="http://schemas.microsoft.com/office/drawing/2014/main" id="{A634A3EC-A897-0D47-869A-9CCE3EF97813}"/>
                </a:ext>
              </a:extLst>
            </p:cNvPr>
            <p:cNvGrpSpPr/>
            <p:nvPr/>
          </p:nvGrpSpPr>
          <p:grpSpPr>
            <a:xfrm>
              <a:off x="4081239" y="2706132"/>
              <a:ext cx="180000" cy="736160"/>
              <a:chOff x="3909938" y="2161200"/>
              <a:chExt cx="180000" cy="736160"/>
            </a:xfrm>
          </p:grpSpPr>
          <p:grpSp>
            <p:nvGrpSpPr>
              <p:cNvPr id="553" name="グループ化 552">
                <a:extLst>
                  <a:ext uri="{FF2B5EF4-FFF2-40B4-BE49-F238E27FC236}">
                    <a16:creationId xmlns:a16="http://schemas.microsoft.com/office/drawing/2014/main" id="{7F9AE037-E2CF-864B-8375-427BB3BCD6DA}"/>
                  </a:ext>
                </a:extLst>
              </p:cNvPr>
              <p:cNvGrpSpPr/>
              <p:nvPr/>
            </p:nvGrpSpPr>
            <p:grpSpPr>
              <a:xfrm>
                <a:off x="3909938" y="2344441"/>
                <a:ext cx="180000" cy="552919"/>
                <a:chOff x="3782400" y="1302795"/>
                <a:chExt cx="180000" cy="552919"/>
              </a:xfrm>
            </p:grpSpPr>
            <p:sp>
              <p:nvSpPr>
                <p:cNvPr id="555" name="正方形/長方形 554">
                  <a:extLst>
                    <a:ext uri="{FF2B5EF4-FFF2-40B4-BE49-F238E27FC236}">
                      <a16:creationId xmlns:a16="http://schemas.microsoft.com/office/drawing/2014/main" id="{C4042E3D-0C7A-EF49-A0B7-3CBFD6963DF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56" name="正方形/長方形 555">
                  <a:extLst>
                    <a:ext uri="{FF2B5EF4-FFF2-40B4-BE49-F238E27FC236}">
                      <a16:creationId xmlns:a16="http://schemas.microsoft.com/office/drawing/2014/main" id="{CD097608-2C98-6E41-B6B8-D3C1DF5EACCC}"/>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57" name="正方形/長方形 556">
                  <a:extLst>
                    <a:ext uri="{FF2B5EF4-FFF2-40B4-BE49-F238E27FC236}">
                      <a16:creationId xmlns:a16="http://schemas.microsoft.com/office/drawing/2014/main" id="{8E4CE4E4-32A4-FA4B-BBD2-C4D718ED4214}"/>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54" name="正方形/長方形 553">
                <a:extLst>
                  <a:ext uri="{FF2B5EF4-FFF2-40B4-BE49-F238E27FC236}">
                    <a16:creationId xmlns:a16="http://schemas.microsoft.com/office/drawing/2014/main" id="{EAECF332-9E53-A546-AF0C-61C3DB1CF814}"/>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68" name="テキスト ボックス 567">
            <a:extLst>
              <a:ext uri="{FF2B5EF4-FFF2-40B4-BE49-F238E27FC236}">
                <a16:creationId xmlns:a16="http://schemas.microsoft.com/office/drawing/2014/main" id="{ED05F84B-F012-E549-9FB0-D9F8EB3475B3}"/>
              </a:ext>
            </a:extLst>
          </p:cNvPr>
          <p:cNvSpPr txBox="1"/>
          <p:nvPr/>
        </p:nvSpPr>
        <p:spPr>
          <a:xfrm>
            <a:off x="10968364" y="3698080"/>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a:t>
            </a:r>
            <a:endParaRPr kumimoji="1" lang="ja-JP" altLang="en-US" sz="1400">
              <a:latin typeface="Meiryo" panose="020B0604030504040204" pitchFamily="34" charset="-128"/>
              <a:ea typeface="Meiryo" panose="020B0604030504040204" pitchFamily="34" charset="-128"/>
            </a:endParaRPr>
          </a:p>
        </p:txBody>
      </p:sp>
      <p:grpSp>
        <p:nvGrpSpPr>
          <p:cNvPr id="569" name="グループ化 568">
            <a:extLst>
              <a:ext uri="{FF2B5EF4-FFF2-40B4-BE49-F238E27FC236}">
                <a16:creationId xmlns:a16="http://schemas.microsoft.com/office/drawing/2014/main" id="{2C727661-25FB-5549-A69D-222F0D1B53F4}"/>
              </a:ext>
            </a:extLst>
          </p:cNvPr>
          <p:cNvGrpSpPr/>
          <p:nvPr/>
        </p:nvGrpSpPr>
        <p:grpSpPr>
          <a:xfrm rot="5400000">
            <a:off x="2840022" y="6150094"/>
            <a:ext cx="532161" cy="736160"/>
            <a:chOff x="3729078" y="2706132"/>
            <a:chExt cx="532161" cy="736160"/>
          </a:xfrm>
        </p:grpSpPr>
        <p:grpSp>
          <p:nvGrpSpPr>
            <p:cNvPr id="570" name="グループ化 569">
              <a:extLst>
                <a:ext uri="{FF2B5EF4-FFF2-40B4-BE49-F238E27FC236}">
                  <a16:creationId xmlns:a16="http://schemas.microsoft.com/office/drawing/2014/main" id="{C5B1942A-CC37-9A4A-8102-11D4059B171A}"/>
                </a:ext>
              </a:extLst>
            </p:cNvPr>
            <p:cNvGrpSpPr/>
            <p:nvPr/>
          </p:nvGrpSpPr>
          <p:grpSpPr>
            <a:xfrm>
              <a:off x="3729078" y="2706132"/>
              <a:ext cx="180000" cy="736160"/>
              <a:chOff x="3909938" y="2161200"/>
              <a:chExt cx="180000" cy="736160"/>
            </a:xfrm>
          </p:grpSpPr>
          <p:grpSp>
            <p:nvGrpSpPr>
              <p:cNvPr id="583" name="グループ化 582">
                <a:extLst>
                  <a:ext uri="{FF2B5EF4-FFF2-40B4-BE49-F238E27FC236}">
                    <a16:creationId xmlns:a16="http://schemas.microsoft.com/office/drawing/2014/main" id="{50C0BE67-F1A5-6C46-8DF3-C78CAE17A786}"/>
                  </a:ext>
                </a:extLst>
              </p:cNvPr>
              <p:cNvGrpSpPr/>
              <p:nvPr/>
            </p:nvGrpSpPr>
            <p:grpSpPr>
              <a:xfrm>
                <a:off x="3909938" y="2344441"/>
                <a:ext cx="180000" cy="552919"/>
                <a:chOff x="3782400" y="1302795"/>
                <a:chExt cx="180000" cy="552919"/>
              </a:xfrm>
            </p:grpSpPr>
            <p:sp>
              <p:nvSpPr>
                <p:cNvPr id="585" name="正方形/長方形 584">
                  <a:extLst>
                    <a:ext uri="{FF2B5EF4-FFF2-40B4-BE49-F238E27FC236}">
                      <a16:creationId xmlns:a16="http://schemas.microsoft.com/office/drawing/2014/main" id="{9BB33E12-4C84-AF4E-B6E4-44A95ACBB84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6" name="正方形/長方形 585">
                  <a:extLst>
                    <a:ext uri="{FF2B5EF4-FFF2-40B4-BE49-F238E27FC236}">
                      <a16:creationId xmlns:a16="http://schemas.microsoft.com/office/drawing/2014/main" id="{FBFFD136-5DD7-7C41-9B37-0A5F1EBA48A0}"/>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7" name="正方形/長方形 586">
                  <a:extLst>
                    <a:ext uri="{FF2B5EF4-FFF2-40B4-BE49-F238E27FC236}">
                      <a16:creationId xmlns:a16="http://schemas.microsoft.com/office/drawing/2014/main" id="{F15464A5-4473-E44D-A17C-AC6359E056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84" name="正方形/長方形 583">
                <a:extLst>
                  <a:ext uri="{FF2B5EF4-FFF2-40B4-BE49-F238E27FC236}">
                    <a16:creationId xmlns:a16="http://schemas.microsoft.com/office/drawing/2014/main" id="{ADF3DB76-2C67-AC46-B932-11949E37E2A4}"/>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71" name="グループ化 570">
              <a:extLst>
                <a:ext uri="{FF2B5EF4-FFF2-40B4-BE49-F238E27FC236}">
                  <a16:creationId xmlns:a16="http://schemas.microsoft.com/office/drawing/2014/main" id="{91E3BF1B-583A-E34D-A379-00B4F63626E8}"/>
                </a:ext>
              </a:extLst>
            </p:cNvPr>
            <p:cNvGrpSpPr/>
            <p:nvPr/>
          </p:nvGrpSpPr>
          <p:grpSpPr>
            <a:xfrm>
              <a:off x="3905159" y="2706132"/>
              <a:ext cx="180000" cy="736160"/>
              <a:chOff x="3909938" y="2161200"/>
              <a:chExt cx="180000" cy="736160"/>
            </a:xfrm>
          </p:grpSpPr>
          <p:grpSp>
            <p:nvGrpSpPr>
              <p:cNvPr id="578" name="グループ化 577">
                <a:extLst>
                  <a:ext uri="{FF2B5EF4-FFF2-40B4-BE49-F238E27FC236}">
                    <a16:creationId xmlns:a16="http://schemas.microsoft.com/office/drawing/2014/main" id="{0491C71B-AD82-8640-B0B0-7D688AD3CFA3}"/>
                  </a:ext>
                </a:extLst>
              </p:cNvPr>
              <p:cNvGrpSpPr/>
              <p:nvPr/>
            </p:nvGrpSpPr>
            <p:grpSpPr>
              <a:xfrm>
                <a:off x="3909938" y="2344441"/>
                <a:ext cx="180000" cy="552919"/>
                <a:chOff x="3782400" y="1302795"/>
                <a:chExt cx="180000" cy="552919"/>
              </a:xfrm>
            </p:grpSpPr>
            <p:sp>
              <p:nvSpPr>
                <p:cNvPr id="580" name="正方形/長方形 579">
                  <a:extLst>
                    <a:ext uri="{FF2B5EF4-FFF2-40B4-BE49-F238E27FC236}">
                      <a16:creationId xmlns:a16="http://schemas.microsoft.com/office/drawing/2014/main" id="{9BDC9611-A201-A244-9713-179D4D98AA8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1" name="正方形/長方形 580">
                  <a:extLst>
                    <a:ext uri="{FF2B5EF4-FFF2-40B4-BE49-F238E27FC236}">
                      <a16:creationId xmlns:a16="http://schemas.microsoft.com/office/drawing/2014/main" id="{BFDE7FD2-04CB-FD4C-AF64-B936E9D2E232}"/>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2" name="正方形/長方形 581">
                  <a:extLst>
                    <a:ext uri="{FF2B5EF4-FFF2-40B4-BE49-F238E27FC236}">
                      <a16:creationId xmlns:a16="http://schemas.microsoft.com/office/drawing/2014/main" id="{EE654543-385D-BD41-A88E-F3E45CC9DF4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79" name="正方形/長方形 578">
                <a:extLst>
                  <a:ext uri="{FF2B5EF4-FFF2-40B4-BE49-F238E27FC236}">
                    <a16:creationId xmlns:a16="http://schemas.microsoft.com/office/drawing/2014/main" id="{BF191D98-21C3-CB42-8396-8DF015226A0A}"/>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72" name="グループ化 571">
              <a:extLst>
                <a:ext uri="{FF2B5EF4-FFF2-40B4-BE49-F238E27FC236}">
                  <a16:creationId xmlns:a16="http://schemas.microsoft.com/office/drawing/2014/main" id="{E8C8B095-8B70-3848-91EA-7CAB60875469}"/>
                </a:ext>
              </a:extLst>
            </p:cNvPr>
            <p:cNvGrpSpPr/>
            <p:nvPr/>
          </p:nvGrpSpPr>
          <p:grpSpPr>
            <a:xfrm>
              <a:off x="4081239" y="2706132"/>
              <a:ext cx="180000" cy="736160"/>
              <a:chOff x="3909938" y="2161200"/>
              <a:chExt cx="180000" cy="736160"/>
            </a:xfrm>
          </p:grpSpPr>
          <p:grpSp>
            <p:nvGrpSpPr>
              <p:cNvPr id="573" name="グループ化 572">
                <a:extLst>
                  <a:ext uri="{FF2B5EF4-FFF2-40B4-BE49-F238E27FC236}">
                    <a16:creationId xmlns:a16="http://schemas.microsoft.com/office/drawing/2014/main" id="{52C03474-35E6-484D-B88F-1312959E9B61}"/>
                  </a:ext>
                </a:extLst>
              </p:cNvPr>
              <p:cNvGrpSpPr/>
              <p:nvPr/>
            </p:nvGrpSpPr>
            <p:grpSpPr>
              <a:xfrm>
                <a:off x="3909938" y="2344441"/>
                <a:ext cx="180000" cy="552919"/>
                <a:chOff x="3782400" y="1302795"/>
                <a:chExt cx="180000" cy="552919"/>
              </a:xfrm>
            </p:grpSpPr>
            <p:sp>
              <p:nvSpPr>
                <p:cNvPr id="575" name="正方形/長方形 574">
                  <a:extLst>
                    <a:ext uri="{FF2B5EF4-FFF2-40B4-BE49-F238E27FC236}">
                      <a16:creationId xmlns:a16="http://schemas.microsoft.com/office/drawing/2014/main" id="{0B6AF29B-00B5-714D-BAFF-F856B0B6BB7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76" name="正方形/長方形 575">
                  <a:extLst>
                    <a:ext uri="{FF2B5EF4-FFF2-40B4-BE49-F238E27FC236}">
                      <a16:creationId xmlns:a16="http://schemas.microsoft.com/office/drawing/2014/main" id="{E1E8A7EA-C84F-3E46-8ED4-B01A7741234B}"/>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77" name="正方形/長方形 576">
                  <a:extLst>
                    <a:ext uri="{FF2B5EF4-FFF2-40B4-BE49-F238E27FC236}">
                      <a16:creationId xmlns:a16="http://schemas.microsoft.com/office/drawing/2014/main" id="{6BF43164-9D7F-7544-8CD1-7181444D23F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74" name="正方形/長方形 573">
                <a:extLst>
                  <a:ext uri="{FF2B5EF4-FFF2-40B4-BE49-F238E27FC236}">
                    <a16:creationId xmlns:a16="http://schemas.microsoft.com/office/drawing/2014/main" id="{CB218319-B4FF-FC44-B3AF-6742DB52F38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88" name="テキスト ボックス 587">
            <a:extLst>
              <a:ext uri="{FF2B5EF4-FFF2-40B4-BE49-F238E27FC236}">
                <a16:creationId xmlns:a16="http://schemas.microsoft.com/office/drawing/2014/main" id="{055596EF-72FD-BA47-A74B-0B0824BCBB80}"/>
              </a:ext>
            </a:extLst>
          </p:cNvPr>
          <p:cNvSpPr txBox="1"/>
          <p:nvPr/>
        </p:nvSpPr>
        <p:spPr>
          <a:xfrm>
            <a:off x="2699756" y="595203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33</a:t>
            </a:r>
            <a:endParaRPr kumimoji="1" lang="ja-JP" altLang="en-US" sz="1400">
              <a:latin typeface="Meiryo" panose="020B0604030504040204" pitchFamily="34" charset="-128"/>
              <a:ea typeface="Meiryo" panose="020B0604030504040204" pitchFamily="34" charset="-128"/>
            </a:endParaRPr>
          </a:p>
        </p:txBody>
      </p:sp>
      <p:grpSp>
        <p:nvGrpSpPr>
          <p:cNvPr id="594" name="グループ化 593">
            <a:extLst>
              <a:ext uri="{FF2B5EF4-FFF2-40B4-BE49-F238E27FC236}">
                <a16:creationId xmlns:a16="http://schemas.microsoft.com/office/drawing/2014/main" id="{2EB5B5C4-DEB3-0C4D-8207-29F7E5B4B75B}"/>
              </a:ext>
            </a:extLst>
          </p:cNvPr>
          <p:cNvGrpSpPr/>
          <p:nvPr/>
        </p:nvGrpSpPr>
        <p:grpSpPr>
          <a:xfrm>
            <a:off x="9269845" y="1702539"/>
            <a:ext cx="180000" cy="539627"/>
            <a:chOff x="3782400" y="1302795"/>
            <a:chExt cx="180000" cy="539627"/>
          </a:xfrm>
        </p:grpSpPr>
        <p:sp>
          <p:nvSpPr>
            <p:cNvPr id="595" name="正方形/長方形 594">
              <a:extLst>
                <a:ext uri="{FF2B5EF4-FFF2-40B4-BE49-F238E27FC236}">
                  <a16:creationId xmlns:a16="http://schemas.microsoft.com/office/drawing/2014/main" id="{B327CC6F-1C9C-AC4F-BB6A-E93E0D2DB2B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6" name="正方形/長方形 595">
              <a:extLst>
                <a:ext uri="{FF2B5EF4-FFF2-40B4-BE49-F238E27FC236}">
                  <a16:creationId xmlns:a16="http://schemas.microsoft.com/office/drawing/2014/main" id="{31F42961-C1DA-7549-AEEE-3ECB43A97FA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7" name="正方形/長方形 596">
              <a:extLst>
                <a:ext uri="{FF2B5EF4-FFF2-40B4-BE49-F238E27FC236}">
                  <a16:creationId xmlns:a16="http://schemas.microsoft.com/office/drawing/2014/main" id="{EAF43AF4-DE06-3749-AAE8-72168066515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98" name="テキスト ボックス 597">
            <a:extLst>
              <a:ext uri="{FF2B5EF4-FFF2-40B4-BE49-F238E27FC236}">
                <a16:creationId xmlns:a16="http://schemas.microsoft.com/office/drawing/2014/main" id="{1EEB150C-11EC-5D4B-AED0-DCF8EF521609}"/>
              </a:ext>
            </a:extLst>
          </p:cNvPr>
          <p:cNvSpPr txBox="1"/>
          <p:nvPr/>
        </p:nvSpPr>
        <p:spPr>
          <a:xfrm>
            <a:off x="9029943" y="144631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85</a:t>
            </a:r>
            <a:endParaRPr kumimoji="1" lang="ja-JP" altLang="en-US" sz="1400">
              <a:latin typeface="Meiryo" panose="020B0604030504040204" pitchFamily="34" charset="-128"/>
              <a:ea typeface="Meiryo" panose="020B0604030504040204" pitchFamily="34" charset="-128"/>
            </a:endParaRPr>
          </a:p>
        </p:txBody>
      </p:sp>
      <p:grpSp>
        <p:nvGrpSpPr>
          <p:cNvPr id="599" name="グループ化 598">
            <a:extLst>
              <a:ext uri="{FF2B5EF4-FFF2-40B4-BE49-F238E27FC236}">
                <a16:creationId xmlns:a16="http://schemas.microsoft.com/office/drawing/2014/main" id="{699805DC-1B58-6142-B224-313937BA14AC}"/>
              </a:ext>
            </a:extLst>
          </p:cNvPr>
          <p:cNvGrpSpPr/>
          <p:nvPr/>
        </p:nvGrpSpPr>
        <p:grpSpPr>
          <a:xfrm>
            <a:off x="9453842" y="1693678"/>
            <a:ext cx="180000" cy="539627"/>
            <a:chOff x="3782400" y="1302795"/>
            <a:chExt cx="180000" cy="539627"/>
          </a:xfrm>
        </p:grpSpPr>
        <p:sp>
          <p:nvSpPr>
            <p:cNvPr id="600" name="正方形/長方形 599">
              <a:extLst>
                <a:ext uri="{FF2B5EF4-FFF2-40B4-BE49-F238E27FC236}">
                  <a16:creationId xmlns:a16="http://schemas.microsoft.com/office/drawing/2014/main" id="{65C047E5-B315-A849-887C-1B6D6D29774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01" name="正方形/長方形 600">
              <a:extLst>
                <a:ext uri="{FF2B5EF4-FFF2-40B4-BE49-F238E27FC236}">
                  <a16:creationId xmlns:a16="http://schemas.microsoft.com/office/drawing/2014/main" id="{2E96D300-35ED-5D4C-AE67-BCB7DB8EEB5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02" name="正方形/長方形 601">
              <a:extLst>
                <a:ext uri="{FF2B5EF4-FFF2-40B4-BE49-F238E27FC236}">
                  <a16:creationId xmlns:a16="http://schemas.microsoft.com/office/drawing/2014/main" id="{B409846B-BD42-7B40-A59C-94A2F7623A4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03" name="グループ化 602">
            <a:extLst>
              <a:ext uri="{FF2B5EF4-FFF2-40B4-BE49-F238E27FC236}">
                <a16:creationId xmlns:a16="http://schemas.microsoft.com/office/drawing/2014/main" id="{BEC69DC2-CE5D-2940-96FD-57101EC2C4EF}"/>
              </a:ext>
            </a:extLst>
          </p:cNvPr>
          <p:cNvGrpSpPr/>
          <p:nvPr/>
        </p:nvGrpSpPr>
        <p:grpSpPr>
          <a:xfrm rot="5400000">
            <a:off x="8118715" y="1454049"/>
            <a:ext cx="360000" cy="1481998"/>
            <a:chOff x="6930280" y="1965133"/>
            <a:chExt cx="360000" cy="1481998"/>
          </a:xfrm>
        </p:grpSpPr>
        <p:grpSp>
          <p:nvGrpSpPr>
            <p:cNvPr id="604" name="グループ化 603">
              <a:extLst>
                <a:ext uri="{FF2B5EF4-FFF2-40B4-BE49-F238E27FC236}">
                  <a16:creationId xmlns:a16="http://schemas.microsoft.com/office/drawing/2014/main" id="{7BF0536C-30AF-B140-8191-862FF70A26D3}"/>
                </a:ext>
              </a:extLst>
            </p:cNvPr>
            <p:cNvGrpSpPr/>
            <p:nvPr/>
          </p:nvGrpSpPr>
          <p:grpSpPr>
            <a:xfrm>
              <a:off x="6934200" y="1969972"/>
              <a:ext cx="180000" cy="736160"/>
              <a:chOff x="3909938" y="2161200"/>
              <a:chExt cx="180000" cy="736160"/>
            </a:xfrm>
          </p:grpSpPr>
          <p:grpSp>
            <p:nvGrpSpPr>
              <p:cNvPr id="624" name="グループ化 623">
                <a:extLst>
                  <a:ext uri="{FF2B5EF4-FFF2-40B4-BE49-F238E27FC236}">
                    <a16:creationId xmlns:a16="http://schemas.microsoft.com/office/drawing/2014/main" id="{88F80A62-0D37-564E-94A6-8A95C2818AE8}"/>
                  </a:ext>
                </a:extLst>
              </p:cNvPr>
              <p:cNvGrpSpPr/>
              <p:nvPr/>
            </p:nvGrpSpPr>
            <p:grpSpPr>
              <a:xfrm>
                <a:off x="3909938" y="2344441"/>
                <a:ext cx="180000" cy="552919"/>
                <a:chOff x="3782400" y="1302795"/>
                <a:chExt cx="180000" cy="552919"/>
              </a:xfrm>
            </p:grpSpPr>
            <p:sp>
              <p:nvSpPr>
                <p:cNvPr id="626" name="正方形/長方形 625">
                  <a:extLst>
                    <a:ext uri="{FF2B5EF4-FFF2-40B4-BE49-F238E27FC236}">
                      <a16:creationId xmlns:a16="http://schemas.microsoft.com/office/drawing/2014/main" id="{062BB389-B5AB-CE42-8A94-ED9A81D495E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7" name="正方形/長方形 626">
                  <a:extLst>
                    <a:ext uri="{FF2B5EF4-FFF2-40B4-BE49-F238E27FC236}">
                      <a16:creationId xmlns:a16="http://schemas.microsoft.com/office/drawing/2014/main" id="{55AB0B01-6256-1145-841A-554D0F1EB05D}"/>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8" name="正方形/長方形 627">
                  <a:extLst>
                    <a:ext uri="{FF2B5EF4-FFF2-40B4-BE49-F238E27FC236}">
                      <a16:creationId xmlns:a16="http://schemas.microsoft.com/office/drawing/2014/main" id="{498AD9B0-D918-384D-B6D5-3A9B29BE84F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25" name="正方形/長方形 624">
                <a:extLst>
                  <a:ext uri="{FF2B5EF4-FFF2-40B4-BE49-F238E27FC236}">
                    <a16:creationId xmlns:a16="http://schemas.microsoft.com/office/drawing/2014/main" id="{F0F7014F-951F-8D4F-8E11-697DB51A389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05" name="グループ化 604">
              <a:extLst>
                <a:ext uri="{FF2B5EF4-FFF2-40B4-BE49-F238E27FC236}">
                  <a16:creationId xmlns:a16="http://schemas.microsoft.com/office/drawing/2014/main" id="{C8353623-D8A8-7147-82DA-BE6714664216}"/>
                </a:ext>
              </a:extLst>
            </p:cNvPr>
            <p:cNvGrpSpPr/>
            <p:nvPr/>
          </p:nvGrpSpPr>
          <p:grpSpPr>
            <a:xfrm>
              <a:off x="6930280" y="1965133"/>
              <a:ext cx="360000" cy="1481998"/>
              <a:chOff x="6930280" y="1965133"/>
              <a:chExt cx="360000" cy="1481998"/>
            </a:xfrm>
          </p:grpSpPr>
          <p:grpSp>
            <p:nvGrpSpPr>
              <p:cNvPr id="606" name="グループ化 605">
                <a:extLst>
                  <a:ext uri="{FF2B5EF4-FFF2-40B4-BE49-F238E27FC236}">
                    <a16:creationId xmlns:a16="http://schemas.microsoft.com/office/drawing/2014/main" id="{518DC79E-A9D0-AB40-851C-FA388C0C8FE9}"/>
                  </a:ext>
                </a:extLst>
              </p:cNvPr>
              <p:cNvGrpSpPr/>
              <p:nvPr/>
            </p:nvGrpSpPr>
            <p:grpSpPr>
              <a:xfrm>
                <a:off x="7110280" y="1965133"/>
                <a:ext cx="180000" cy="736160"/>
                <a:chOff x="3909938" y="2161200"/>
                <a:chExt cx="180000" cy="736160"/>
              </a:xfrm>
            </p:grpSpPr>
            <p:grpSp>
              <p:nvGrpSpPr>
                <p:cNvPr id="619" name="グループ化 618">
                  <a:extLst>
                    <a:ext uri="{FF2B5EF4-FFF2-40B4-BE49-F238E27FC236}">
                      <a16:creationId xmlns:a16="http://schemas.microsoft.com/office/drawing/2014/main" id="{2BFFA229-B243-764D-A5E2-18BB61CF2ABB}"/>
                    </a:ext>
                  </a:extLst>
                </p:cNvPr>
                <p:cNvGrpSpPr/>
                <p:nvPr/>
              </p:nvGrpSpPr>
              <p:grpSpPr>
                <a:xfrm>
                  <a:off x="3909938" y="2344441"/>
                  <a:ext cx="180000" cy="552919"/>
                  <a:chOff x="3782400" y="1302795"/>
                  <a:chExt cx="180000" cy="552919"/>
                </a:xfrm>
              </p:grpSpPr>
              <p:sp>
                <p:nvSpPr>
                  <p:cNvPr id="621" name="正方形/長方形 620">
                    <a:extLst>
                      <a:ext uri="{FF2B5EF4-FFF2-40B4-BE49-F238E27FC236}">
                        <a16:creationId xmlns:a16="http://schemas.microsoft.com/office/drawing/2014/main" id="{89935792-388A-F943-97CA-B8028B998ED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2" name="正方形/長方形 621">
                    <a:extLst>
                      <a:ext uri="{FF2B5EF4-FFF2-40B4-BE49-F238E27FC236}">
                        <a16:creationId xmlns:a16="http://schemas.microsoft.com/office/drawing/2014/main" id="{85A87923-E253-F341-B98C-99AD3C71CE14}"/>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3" name="正方形/長方形 622">
                    <a:extLst>
                      <a:ext uri="{FF2B5EF4-FFF2-40B4-BE49-F238E27FC236}">
                        <a16:creationId xmlns:a16="http://schemas.microsoft.com/office/drawing/2014/main" id="{FCDD0904-24E5-BD47-BDE4-004358C09D2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20" name="正方形/長方形 619">
                  <a:extLst>
                    <a:ext uri="{FF2B5EF4-FFF2-40B4-BE49-F238E27FC236}">
                      <a16:creationId xmlns:a16="http://schemas.microsoft.com/office/drawing/2014/main" id="{A9A3313C-F4A7-2545-AB57-0E1A0F8DF10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07" name="グループ化 606">
                <a:extLst>
                  <a:ext uri="{FF2B5EF4-FFF2-40B4-BE49-F238E27FC236}">
                    <a16:creationId xmlns:a16="http://schemas.microsoft.com/office/drawing/2014/main" id="{1288ABE3-9C0C-7941-B694-05C0E0260E6B}"/>
                  </a:ext>
                </a:extLst>
              </p:cNvPr>
              <p:cNvGrpSpPr/>
              <p:nvPr/>
            </p:nvGrpSpPr>
            <p:grpSpPr>
              <a:xfrm>
                <a:off x="6930280" y="2710971"/>
                <a:ext cx="180000" cy="736160"/>
                <a:chOff x="3909938" y="2161200"/>
                <a:chExt cx="180000" cy="736160"/>
              </a:xfrm>
            </p:grpSpPr>
            <p:grpSp>
              <p:nvGrpSpPr>
                <p:cNvPr id="614" name="グループ化 613">
                  <a:extLst>
                    <a:ext uri="{FF2B5EF4-FFF2-40B4-BE49-F238E27FC236}">
                      <a16:creationId xmlns:a16="http://schemas.microsoft.com/office/drawing/2014/main" id="{415953AA-2FA6-6A4F-A735-6B095927C47F}"/>
                    </a:ext>
                  </a:extLst>
                </p:cNvPr>
                <p:cNvGrpSpPr/>
                <p:nvPr/>
              </p:nvGrpSpPr>
              <p:grpSpPr>
                <a:xfrm>
                  <a:off x="3909938" y="2344441"/>
                  <a:ext cx="180000" cy="552919"/>
                  <a:chOff x="3782400" y="1302795"/>
                  <a:chExt cx="180000" cy="552919"/>
                </a:xfrm>
              </p:grpSpPr>
              <p:sp>
                <p:nvSpPr>
                  <p:cNvPr id="616" name="正方形/長方形 615">
                    <a:extLst>
                      <a:ext uri="{FF2B5EF4-FFF2-40B4-BE49-F238E27FC236}">
                        <a16:creationId xmlns:a16="http://schemas.microsoft.com/office/drawing/2014/main" id="{486B3441-DAD2-8E49-AD28-B0E731C960A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7" name="正方形/長方形 616">
                    <a:extLst>
                      <a:ext uri="{FF2B5EF4-FFF2-40B4-BE49-F238E27FC236}">
                        <a16:creationId xmlns:a16="http://schemas.microsoft.com/office/drawing/2014/main" id="{93354CD1-81B1-BC41-8510-4E13F4E3067D}"/>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8" name="正方形/長方形 617">
                    <a:extLst>
                      <a:ext uri="{FF2B5EF4-FFF2-40B4-BE49-F238E27FC236}">
                        <a16:creationId xmlns:a16="http://schemas.microsoft.com/office/drawing/2014/main" id="{7AA57008-2A51-1C4C-8CB7-ECEE9A582CE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15" name="正方形/長方形 614">
                  <a:extLst>
                    <a:ext uri="{FF2B5EF4-FFF2-40B4-BE49-F238E27FC236}">
                      <a16:creationId xmlns:a16="http://schemas.microsoft.com/office/drawing/2014/main" id="{3A3D8793-8156-B04A-945A-765D644E38C1}"/>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08" name="グループ化 607">
                <a:extLst>
                  <a:ext uri="{FF2B5EF4-FFF2-40B4-BE49-F238E27FC236}">
                    <a16:creationId xmlns:a16="http://schemas.microsoft.com/office/drawing/2014/main" id="{C52529B2-FE63-7349-97F1-7A5FAD1C855F}"/>
                  </a:ext>
                </a:extLst>
              </p:cNvPr>
              <p:cNvGrpSpPr/>
              <p:nvPr/>
            </p:nvGrpSpPr>
            <p:grpSpPr>
              <a:xfrm>
                <a:off x="7110280" y="2706132"/>
                <a:ext cx="180000" cy="736160"/>
                <a:chOff x="3909938" y="2161200"/>
                <a:chExt cx="180000" cy="736160"/>
              </a:xfrm>
            </p:grpSpPr>
            <p:grpSp>
              <p:nvGrpSpPr>
                <p:cNvPr id="609" name="グループ化 608">
                  <a:extLst>
                    <a:ext uri="{FF2B5EF4-FFF2-40B4-BE49-F238E27FC236}">
                      <a16:creationId xmlns:a16="http://schemas.microsoft.com/office/drawing/2014/main" id="{D2D8CD2E-E7EC-B64C-99E9-C55ED5A4DE54}"/>
                    </a:ext>
                  </a:extLst>
                </p:cNvPr>
                <p:cNvGrpSpPr/>
                <p:nvPr/>
              </p:nvGrpSpPr>
              <p:grpSpPr>
                <a:xfrm>
                  <a:off x="3909938" y="2344441"/>
                  <a:ext cx="180000" cy="552919"/>
                  <a:chOff x="3782400" y="1302795"/>
                  <a:chExt cx="180000" cy="552919"/>
                </a:xfrm>
              </p:grpSpPr>
              <p:sp>
                <p:nvSpPr>
                  <p:cNvPr id="611" name="正方形/長方形 610">
                    <a:extLst>
                      <a:ext uri="{FF2B5EF4-FFF2-40B4-BE49-F238E27FC236}">
                        <a16:creationId xmlns:a16="http://schemas.microsoft.com/office/drawing/2014/main" id="{3B374987-D49F-7E4D-BDDB-892319B5281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2" name="正方形/長方形 611">
                    <a:extLst>
                      <a:ext uri="{FF2B5EF4-FFF2-40B4-BE49-F238E27FC236}">
                        <a16:creationId xmlns:a16="http://schemas.microsoft.com/office/drawing/2014/main" id="{A7CB96A8-7EB9-BB43-A012-184A3E0E89F0}"/>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3" name="正方形/長方形 612">
                    <a:extLst>
                      <a:ext uri="{FF2B5EF4-FFF2-40B4-BE49-F238E27FC236}">
                        <a16:creationId xmlns:a16="http://schemas.microsoft.com/office/drawing/2014/main" id="{27521D4F-2B42-414E-B3CF-8573EEB1F33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10" name="正方形/長方形 609">
                  <a:extLst>
                    <a:ext uri="{FF2B5EF4-FFF2-40B4-BE49-F238E27FC236}">
                      <a16:creationId xmlns:a16="http://schemas.microsoft.com/office/drawing/2014/main" id="{5A816E80-5474-1348-AF10-68EC66100A13}"/>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sp>
        <p:nvSpPr>
          <p:cNvPr id="629" name="テキスト ボックス 628">
            <a:extLst>
              <a:ext uri="{FF2B5EF4-FFF2-40B4-BE49-F238E27FC236}">
                <a16:creationId xmlns:a16="http://schemas.microsoft.com/office/drawing/2014/main" id="{7130F7F8-945C-3340-BB26-C0923B4759C3}"/>
              </a:ext>
            </a:extLst>
          </p:cNvPr>
          <p:cNvSpPr txBox="1"/>
          <p:nvPr/>
        </p:nvSpPr>
        <p:spPr>
          <a:xfrm>
            <a:off x="7519156" y="174013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13</a:t>
            </a:r>
            <a:endParaRPr kumimoji="1" lang="ja-JP" altLang="en-US" sz="1400">
              <a:latin typeface="Meiryo" panose="020B0604030504040204" pitchFamily="34" charset="-128"/>
              <a:ea typeface="Meiryo" panose="020B0604030504040204" pitchFamily="34" charset="-128"/>
            </a:endParaRPr>
          </a:p>
        </p:txBody>
      </p:sp>
      <p:grpSp>
        <p:nvGrpSpPr>
          <p:cNvPr id="630" name="グループ化 629">
            <a:extLst>
              <a:ext uri="{FF2B5EF4-FFF2-40B4-BE49-F238E27FC236}">
                <a16:creationId xmlns:a16="http://schemas.microsoft.com/office/drawing/2014/main" id="{0EE6EAA1-9A30-3B47-B459-36E18F0EC88D}"/>
              </a:ext>
            </a:extLst>
          </p:cNvPr>
          <p:cNvGrpSpPr/>
          <p:nvPr/>
        </p:nvGrpSpPr>
        <p:grpSpPr>
          <a:xfrm>
            <a:off x="9594359" y="2412558"/>
            <a:ext cx="180000" cy="720632"/>
            <a:chOff x="2266257" y="2860806"/>
            <a:chExt cx="180000" cy="720632"/>
          </a:xfrm>
        </p:grpSpPr>
        <p:sp>
          <p:nvSpPr>
            <p:cNvPr id="631" name="正方形/長方形 630">
              <a:extLst>
                <a:ext uri="{FF2B5EF4-FFF2-40B4-BE49-F238E27FC236}">
                  <a16:creationId xmlns:a16="http://schemas.microsoft.com/office/drawing/2014/main" id="{D34F6934-B0D9-5446-8902-F43D4EA153C8}"/>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32" name="グループ化 631">
              <a:extLst>
                <a:ext uri="{FF2B5EF4-FFF2-40B4-BE49-F238E27FC236}">
                  <a16:creationId xmlns:a16="http://schemas.microsoft.com/office/drawing/2014/main" id="{BCB8FC5E-532A-E54C-9DDE-C36AE5FB2DCF}"/>
                </a:ext>
              </a:extLst>
            </p:cNvPr>
            <p:cNvGrpSpPr/>
            <p:nvPr/>
          </p:nvGrpSpPr>
          <p:grpSpPr>
            <a:xfrm>
              <a:off x="2266257" y="2860806"/>
              <a:ext cx="180000" cy="539627"/>
              <a:chOff x="3782400" y="1302795"/>
              <a:chExt cx="180000" cy="539627"/>
            </a:xfrm>
          </p:grpSpPr>
          <p:sp>
            <p:nvSpPr>
              <p:cNvPr id="633" name="正方形/長方形 632">
                <a:extLst>
                  <a:ext uri="{FF2B5EF4-FFF2-40B4-BE49-F238E27FC236}">
                    <a16:creationId xmlns:a16="http://schemas.microsoft.com/office/drawing/2014/main" id="{088BAF15-AFEE-2541-BA27-9380F9BAFA3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34" name="正方形/長方形 633">
                <a:extLst>
                  <a:ext uri="{FF2B5EF4-FFF2-40B4-BE49-F238E27FC236}">
                    <a16:creationId xmlns:a16="http://schemas.microsoft.com/office/drawing/2014/main" id="{D91B7170-1336-6D4F-A927-1151EB7C201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35" name="正方形/長方形 634">
                <a:extLst>
                  <a:ext uri="{FF2B5EF4-FFF2-40B4-BE49-F238E27FC236}">
                    <a16:creationId xmlns:a16="http://schemas.microsoft.com/office/drawing/2014/main" id="{7E80C687-A236-6A4B-8420-5F2A929FEBB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636" name="グループ化 635">
            <a:extLst>
              <a:ext uri="{FF2B5EF4-FFF2-40B4-BE49-F238E27FC236}">
                <a16:creationId xmlns:a16="http://schemas.microsoft.com/office/drawing/2014/main" id="{CC7E151B-8382-7B4C-BFFC-070025806E78}"/>
              </a:ext>
            </a:extLst>
          </p:cNvPr>
          <p:cNvGrpSpPr/>
          <p:nvPr/>
        </p:nvGrpSpPr>
        <p:grpSpPr>
          <a:xfrm>
            <a:off x="9594359" y="3120733"/>
            <a:ext cx="180000" cy="720632"/>
            <a:chOff x="2266257" y="2860806"/>
            <a:chExt cx="180000" cy="720632"/>
          </a:xfrm>
        </p:grpSpPr>
        <p:sp>
          <p:nvSpPr>
            <p:cNvPr id="637" name="正方形/長方形 636">
              <a:extLst>
                <a:ext uri="{FF2B5EF4-FFF2-40B4-BE49-F238E27FC236}">
                  <a16:creationId xmlns:a16="http://schemas.microsoft.com/office/drawing/2014/main" id="{D60248DB-6974-C445-AAC9-936FB2F914F8}"/>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38" name="グループ化 637">
              <a:extLst>
                <a:ext uri="{FF2B5EF4-FFF2-40B4-BE49-F238E27FC236}">
                  <a16:creationId xmlns:a16="http://schemas.microsoft.com/office/drawing/2014/main" id="{6ADF4E68-3CAC-764F-8138-5825C9E75157}"/>
                </a:ext>
              </a:extLst>
            </p:cNvPr>
            <p:cNvGrpSpPr/>
            <p:nvPr/>
          </p:nvGrpSpPr>
          <p:grpSpPr>
            <a:xfrm>
              <a:off x="2266257" y="2860806"/>
              <a:ext cx="180000" cy="539627"/>
              <a:chOff x="3782400" y="1302795"/>
              <a:chExt cx="180000" cy="539627"/>
            </a:xfrm>
          </p:grpSpPr>
          <p:sp>
            <p:nvSpPr>
              <p:cNvPr id="639" name="正方形/長方形 638">
                <a:extLst>
                  <a:ext uri="{FF2B5EF4-FFF2-40B4-BE49-F238E27FC236}">
                    <a16:creationId xmlns:a16="http://schemas.microsoft.com/office/drawing/2014/main" id="{BDE73591-A626-0D48-8093-6926163C8C1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40" name="正方形/長方形 639">
                <a:extLst>
                  <a:ext uri="{FF2B5EF4-FFF2-40B4-BE49-F238E27FC236}">
                    <a16:creationId xmlns:a16="http://schemas.microsoft.com/office/drawing/2014/main" id="{F7BAA6A0-F383-0E46-AF17-8D3B7FE609A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41" name="正方形/長方形 640">
                <a:extLst>
                  <a:ext uri="{FF2B5EF4-FFF2-40B4-BE49-F238E27FC236}">
                    <a16:creationId xmlns:a16="http://schemas.microsoft.com/office/drawing/2014/main" id="{A6F45104-A18F-884F-AD96-5B02D6BBEC0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642" name="グループ化 641">
            <a:extLst>
              <a:ext uri="{FF2B5EF4-FFF2-40B4-BE49-F238E27FC236}">
                <a16:creationId xmlns:a16="http://schemas.microsoft.com/office/drawing/2014/main" id="{EA981A27-A73D-004D-A58C-A6F04299806E}"/>
              </a:ext>
            </a:extLst>
          </p:cNvPr>
          <p:cNvGrpSpPr/>
          <p:nvPr/>
        </p:nvGrpSpPr>
        <p:grpSpPr>
          <a:xfrm>
            <a:off x="9594359" y="3845225"/>
            <a:ext cx="180000" cy="362610"/>
            <a:chOff x="3782400" y="1302795"/>
            <a:chExt cx="180000" cy="362610"/>
          </a:xfrm>
        </p:grpSpPr>
        <p:sp>
          <p:nvSpPr>
            <p:cNvPr id="643" name="正方形/長方形 642">
              <a:extLst>
                <a:ext uri="{FF2B5EF4-FFF2-40B4-BE49-F238E27FC236}">
                  <a16:creationId xmlns:a16="http://schemas.microsoft.com/office/drawing/2014/main" id="{1C697D3A-0BC8-424B-A19C-C92E7ED03A7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44" name="正方形/長方形 643">
              <a:extLst>
                <a:ext uri="{FF2B5EF4-FFF2-40B4-BE49-F238E27FC236}">
                  <a16:creationId xmlns:a16="http://schemas.microsoft.com/office/drawing/2014/main" id="{B0034670-10E7-D942-B2BF-4F76BA29F66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45" name="テキスト ボックス 644">
            <a:extLst>
              <a:ext uri="{FF2B5EF4-FFF2-40B4-BE49-F238E27FC236}">
                <a16:creationId xmlns:a16="http://schemas.microsoft.com/office/drawing/2014/main" id="{7152F4B6-4C88-404E-B067-5A071DA44DE7}"/>
              </a:ext>
            </a:extLst>
          </p:cNvPr>
          <p:cNvSpPr txBox="1"/>
          <p:nvPr/>
        </p:nvSpPr>
        <p:spPr>
          <a:xfrm>
            <a:off x="9229084" y="234594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23</a:t>
            </a:r>
            <a:endParaRPr kumimoji="1" lang="ja-JP" altLang="en-US" sz="1400">
              <a:latin typeface="Meiryo" panose="020B0604030504040204" pitchFamily="34" charset="-128"/>
              <a:ea typeface="Meiryo" panose="020B0604030504040204" pitchFamily="34" charset="-128"/>
            </a:endParaRPr>
          </a:p>
        </p:txBody>
      </p:sp>
      <p:grpSp>
        <p:nvGrpSpPr>
          <p:cNvPr id="646" name="グループ化 645">
            <a:extLst>
              <a:ext uri="{FF2B5EF4-FFF2-40B4-BE49-F238E27FC236}">
                <a16:creationId xmlns:a16="http://schemas.microsoft.com/office/drawing/2014/main" id="{EB3AE580-4A3C-9B4E-9D9A-631817C2FA0F}"/>
              </a:ext>
            </a:extLst>
          </p:cNvPr>
          <p:cNvGrpSpPr/>
          <p:nvPr/>
        </p:nvGrpSpPr>
        <p:grpSpPr>
          <a:xfrm>
            <a:off x="3035507" y="4986391"/>
            <a:ext cx="180000" cy="899648"/>
            <a:chOff x="8077200" y="3337096"/>
            <a:chExt cx="180000" cy="899648"/>
          </a:xfrm>
        </p:grpSpPr>
        <p:sp>
          <p:nvSpPr>
            <p:cNvPr id="647" name="正方形/長方形 646">
              <a:extLst>
                <a:ext uri="{FF2B5EF4-FFF2-40B4-BE49-F238E27FC236}">
                  <a16:creationId xmlns:a16="http://schemas.microsoft.com/office/drawing/2014/main" id="{F2C49996-5A86-E949-A7FB-2D0C13479E69}"/>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48" name="グループ化 647">
              <a:extLst>
                <a:ext uri="{FF2B5EF4-FFF2-40B4-BE49-F238E27FC236}">
                  <a16:creationId xmlns:a16="http://schemas.microsoft.com/office/drawing/2014/main" id="{B6DC789F-3D81-E744-B17C-65BEB1C62356}"/>
                </a:ext>
              </a:extLst>
            </p:cNvPr>
            <p:cNvGrpSpPr/>
            <p:nvPr/>
          </p:nvGrpSpPr>
          <p:grpSpPr>
            <a:xfrm>
              <a:off x="8077200" y="3513876"/>
              <a:ext cx="180000" cy="722868"/>
              <a:chOff x="3909938" y="2161200"/>
              <a:chExt cx="180000" cy="722868"/>
            </a:xfrm>
          </p:grpSpPr>
          <p:grpSp>
            <p:nvGrpSpPr>
              <p:cNvPr id="649" name="グループ化 648">
                <a:extLst>
                  <a:ext uri="{FF2B5EF4-FFF2-40B4-BE49-F238E27FC236}">
                    <a16:creationId xmlns:a16="http://schemas.microsoft.com/office/drawing/2014/main" id="{8C93A6AC-0F4E-C345-B00B-20E10E61018F}"/>
                  </a:ext>
                </a:extLst>
              </p:cNvPr>
              <p:cNvGrpSpPr/>
              <p:nvPr/>
            </p:nvGrpSpPr>
            <p:grpSpPr>
              <a:xfrm>
                <a:off x="3909938" y="2344441"/>
                <a:ext cx="180000" cy="539627"/>
                <a:chOff x="3782400" y="1302795"/>
                <a:chExt cx="180000" cy="539627"/>
              </a:xfrm>
            </p:grpSpPr>
            <p:sp>
              <p:nvSpPr>
                <p:cNvPr id="651" name="正方形/長方形 650">
                  <a:extLst>
                    <a:ext uri="{FF2B5EF4-FFF2-40B4-BE49-F238E27FC236}">
                      <a16:creationId xmlns:a16="http://schemas.microsoft.com/office/drawing/2014/main" id="{481FB07C-C162-044E-A6E6-521DF388CD2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52" name="正方形/長方形 651">
                  <a:extLst>
                    <a:ext uri="{FF2B5EF4-FFF2-40B4-BE49-F238E27FC236}">
                      <a16:creationId xmlns:a16="http://schemas.microsoft.com/office/drawing/2014/main" id="{C8751464-C013-8049-AB53-9F11812C1A3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53" name="正方形/長方形 652">
                  <a:extLst>
                    <a:ext uri="{FF2B5EF4-FFF2-40B4-BE49-F238E27FC236}">
                      <a16:creationId xmlns:a16="http://schemas.microsoft.com/office/drawing/2014/main" id="{F81EAF0C-F8A0-C440-B1ED-09A73AC0B21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50" name="正方形/長方形 649">
                <a:extLst>
                  <a:ext uri="{FF2B5EF4-FFF2-40B4-BE49-F238E27FC236}">
                    <a16:creationId xmlns:a16="http://schemas.microsoft.com/office/drawing/2014/main" id="{11825E3E-3547-7F44-8650-A49E7CBD0DC6}"/>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654" name="グループ化 653">
            <a:extLst>
              <a:ext uri="{FF2B5EF4-FFF2-40B4-BE49-F238E27FC236}">
                <a16:creationId xmlns:a16="http://schemas.microsoft.com/office/drawing/2014/main" id="{0C6BC232-44D8-CA4D-BE98-6EDE2F135431}"/>
              </a:ext>
            </a:extLst>
          </p:cNvPr>
          <p:cNvGrpSpPr/>
          <p:nvPr/>
        </p:nvGrpSpPr>
        <p:grpSpPr>
          <a:xfrm>
            <a:off x="3220646" y="4986197"/>
            <a:ext cx="180000" cy="899648"/>
            <a:chOff x="8077200" y="3337096"/>
            <a:chExt cx="180000" cy="899648"/>
          </a:xfrm>
        </p:grpSpPr>
        <p:sp>
          <p:nvSpPr>
            <p:cNvPr id="655" name="正方形/長方形 654">
              <a:extLst>
                <a:ext uri="{FF2B5EF4-FFF2-40B4-BE49-F238E27FC236}">
                  <a16:creationId xmlns:a16="http://schemas.microsoft.com/office/drawing/2014/main" id="{9308F350-47B7-E64D-AFA1-0B632A97007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56" name="グループ化 655">
              <a:extLst>
                <a:ext uri="{FF2B5EF4-FFF2-40B4-BE49-F238E27FC236}">
                  <a16:creationId xmlns:a16="http://schemas.microsoft.com/office/drawing/2014/main" id="{0F70E913-DF6F-4249-ACCC-530D3FDC8C51}"/>
                </a:ext>
              </a:extLst>
            </p:cNvPr>
            <p:cNvGrpSpPr/>
            <p:nvPr/>
          </p:nvGrpSpPr>
          <p:grpSpPr>
            <a:xfrm>
              <a:off x="8077200" y="3513876"/>
              <a:ext cx="180000" cy="722868"/>
              <a:chOff x="3909938" y="2161200"/>
              <a:chExt cx="180000" cy="722868"/>
            </a:xfrm>
          </p:grpSpPr>
          <p:grpSp>
            <p:nvGrpSpPr>
              <p:cNvPr id="657" name="グループ化 656">
                <a:extLst>
                  <a:ext uri="{FF2B5EF4-FFF2-40B4-BE49-F238E27FC236}">
                    <a16:creationId xmlns:a16="http://schemas.microsoft.com/office/drawing/2014/main" id="{16FAE6EE-7FBB-EE46-A21C-486AAB6C504F}"/>
                  </a:ext>
                </a:extLst>
              </p:cNvPr>
              <p:cNvGrpSpPr/>
              <p:nvPr/>
            </p:nvGrpSpPr>
            <p:grpSpPr>
              <a:xfrm>
                <a:off x="3909938" y="2344441"/>
                <a:ext cx="180000" cy="539627"/>
                <a:chOff x="3782400" y="1302795"/>
                <a:chExt cx="180000" cy="539627"/>
              </a:xfrm>
            </p:grpSpPr>
            <p:sp>
              <p:nvSpPr>
                <p:cNvPr id="659" name="正方形/長方形 658">
                  <a:extLst>
                    <a:ext uri="{FF2B5EF4-FFF2-40B4-BE49-F238E27FC236}">
                      <a16:creationId xmlns:a16="http://schemas.microsoft.com/office/drawing/2014/main" id="{A26A5333-7B46-0441-897B-904571A474E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60" name="正方形/長方形 659">
                  <a:extLst>
                    <a:ext uri="{FF2B5EF4-FFF2-40B4-BE49-F238E27FC236}">
                      <a16:creationId xmlns:a16="http://schemas.microsoft.com/office/drawing/2014/main" id="{DADC6155-1012-C84D-8817-14DA18176A3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61" name="正方形/長方形 660">
                  <a:extLst>
                    <a:ext uri="{FF2B5EF4-FFF2-40B4-BE49-F238E27FC236}">
                      <a16:creationId xmlns:a16="http://schemas.microsoft.com/office/drawing/2014/main" id="{A4E3C625-0120-AA4C-8A7A-F0575F02893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58" name="正方形/長方形 657">
                <a:extLst>
                  <a:ext uri="{FF2B5EF4-FFF2-40B4-BE49-F238E27FC236}">
                    <a16:creationId xmlns:a16="http://schemas.microsoft.com/office/drawing/2014/main" id="{D9E81CF1-FF50-C64C-8ACF-ACC871290366}"/>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62" name="テキスト ボックス 661">
            <a:extLst>
              <a:ext uri="{FF2B5EF4-FFF2-40B4-BE49-F238E27FC236}">
                <a16:creationId xmlns:a16="http://schemas.microsoft.com/office/drawing/2014/main" id="{6DB400F5-DEFC-5B46-8A7D-B537DBCF52D0}"/>
              </a:ext>
            </a:extLst>
          </p:cNvPr>
          <p:cNvSpPr txBox="1"/>
          <p:nvPr/>
        </p:nvSpPr>
        <p:spPr>
          <a:xfrm>
            <a:off x="2891927" y="470739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29</a:t>
            </a:r>
            <a:endParaRPr kumimoji="1" lang="ja-JP" altLang="en-US" sz="1400">
              <a:latin typeface="Meiryo" panose="020B0604030504040204" pitchFamily="34" charset="-128"/>
              <a:ea typeface="Meiryo" panose="020B0604030504040204" pitchFamily="34" charset="-128"/>
            </a:endParaRPr>
          </a:p>
        </p:txBody>
      </p:sp>
      <p:grpSp>
        <p:nvGrpSpPr>
          <p:cNvPr id="680" name="グループ化 679">
            <a:extLst>
              <a:ext uri="{FF2B5EF4-FFF2-40B4-BE49-F238E27FC236}">
                <a16:creationId xmlns:a16="http://schemas.microsoft.com/office/drawing/2014/main" id="{CBA7FC74-A2CA-154F-9865-CC55F9A44256}"/>
              </a:ext>
            </a:extLst>
          </p:cNvPr>
          <p:cNvGrpSpPr/>
          <p:nvPr/>
        </p:nvGrpSpPr>
        <p:grpSpPr>
          <a:xfrm>
            <a:off x="2922506" y="3485803"/>
            <a:ext cx="508719" cy="1178446"/>
            <a:chOff x="2922506" y="3485803"/>
            <a:chExt cx="508719" cy="1178446"/>
          </a:xfrm>
        </p:grpSpPr>
        <p:grpSp>
          <p:nvGrpSpPr>
            <p:cNvPr id="663" name="グループ化 662">
              <a:extLst>
                <a:ext uri="{FF2B5EF4-FFF2-40B4-BE49-F238E27FC236}">
                  <a16:creationId xmlns:a16="http://schemas.microsoft.com/office/drawing/2014/main" id="{4BAFADE2-A5A0-A84D-84F5-F3B2B0A50CD5}"/>
                </a:ext>
              </a:extLst>
            </p:cNvPr>
            <p:cNvGrpSpPr/>
            <p:nvPr/>
          </p:nvGrpSpPr>
          <p:grpSpPr>
            <a:xfrm>
              <a:off x="3251225" y="3764601"/>
              <a:ext cx="180000" cy="899648"/>
              <a:chOff x="8077200" y="3337096"/>
              <a:chExt cx="180000" cy="899648"/>
            </a:xfrm>
          </p:grpSpPr>
          <p:sp>
            <p:nvSpPr>
              <p:cNvPr id="664" name="正方形/長方形 663">
                <a:extLst>
                  <a:ext uri="{FF2B5EF4-FFF2-40B4-BE49-F238E27FC236}">
                    <a16:creationId xmlns:a16="http://schemas.microsoft.com/office/drawing/2014/main" id="{50FBD9B6-3DAD-F146-A5AA-D54E9F1EE1A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65" name="グループ化 664">
                <a:extLst>
                  <a:ext uri="{FF2B5EF4-FFF2-40B4-BE49-F238E27FC236}">
                    <a16:creationId xmlns:a16="http://schemas.microsoft.com/office/drawing/2014/main" id="{8A270EAF-57A5-C148-8546-572597BF3C57}"/>
                  </a:ext>
                </a:extLst>
              </p:cNvPr>
              <p:cNvGrpSpPr/>
              <p:nvPr/>
            </p:nvGrpSpPr>
            <p:grpSpPr>
              <a:xfrm>
                <a:off x="8077200" y="3513876"/>
                <a:ext cx="180000" cy="722868"/>
                <a:chOff x="3909938" y="2161200"/>
                <a:chExt cx="180000" cy="722868"/>
              </a:xfrm>
            </p:grpSpPr>
            <p:grpSp>
              <p:nvGrpSpPr>
                <p:cNvPr id="666" name="グループ化 665">
                  <a:extLst>
                    <a:ext uri="{FF2B5EF4-FFF2-40B4-BE49-F238E27FC236}">
                      <a16:creationId xmlns:a16="http://schemas.microsoft.com/office/drawing/2014/main" id="{69AFC3A7-D542-C849-96CC-B90C7F842F86}"/>
                    </a:ext>
                  </a:extLst>
                </p:cNvPr>
                <p:cNvGrpSpPr/>
                <p:nvPr/>
              </p:nvGrpSpPr>
              <p:grpSpPr>
                <a:xfrm>
                  <a:off x="3909938" y="2344441"/>
                  <a:ext cx="180000" cy="539627"/>
                  <a:chOff x="3782400" y="1302795"/>
                  <a:chExt cx="180000" cy="539627"/>
                </a:xfrm>
              </p:grpSpPr>
              <p:sp>
                <p:nvSpPr>
                  <p:cNvPr id="668" name="正方形/長方形 667">
                    <a:extLst>
                      <a:ext uri="{FF2B5EF4-FFF2-40B4-BE49-F238E27FC236}">
                        <a16:creationId xmlns:a16="http://schemas.microsoft.com/office/drawing/2014/main" id="{1C53358D-9165-3547-B7FC-848BE424B9E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69" name="正方形/長方形 668">
                    <a:extLst>
                      <a:ext uri="{FF2B5EF4-FFF2-40B4-BE49-F238E27FC236}">
                        <a16:creationId xmlns:a16="http://schemas.microsoft.com/office/drawing/2014/main" id="{C74BC3A8-374B-B841-8A71-218F8CC8690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0" name="正方形/長方形 669">
                    <a:extLst>
                      <a:ext uri="{FF2B5EF4-FFF2-40B4-BE49-F238E27FC236}">
                        <a16:creationId xmlns:a16="http://schemas.microsoft.com/office/drawing/2014/main" id="{15F7CFE0-98DD-6A4B-998D-98ABDC77B1E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67" name="正方形/長方形 666">
                  <a:extLst>
                    <a:ext uri="{FF2B5EF4-FFF2-40B4-BE49-F238E27FC236}">
                      <a16:creationId xmlns:a16="http://schemas.microsoft.com/office/drawing/2014/main" id="{61A26F97-3BD9-1C41-BE24-93E4BE554840}"/>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71" name="テキスト ボックス 670">
              <a:extLst>
                <a:ext uri="{FF2B5EF4-FFF2-40B4-BE49-F238E27FC236}">
                  <a16:creationId xmlns:a16="http://schemas.microsoft.com/office/drawing/2014/main" id="{EF6B29FB-F0CB-BA4D-BE9E-024B8715512B}"/>
                </a:ext>
              </a:extLst>
            </p:cNvPr>
            <p:cNvSpPr txBox="1"/>
            <p:nvPr/>
          </p:nvSpPr>
          <p:spPr>
            <a:xfrm>
              <a:off x="2922506" y="348580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45</a:t>
              </a:r>
              <a:endParaRPr kumimoji="1" lang="ja-JP" altLang="en-US" sz="1400">
                <a:latin typeface="Meiryo" panose="020B0604030504040204" pitchFamily="34" charset="-128"/>
                <a:ea typeface="Meiryo" panose="020B0604030504040204" pitchFamily="34" charset="-128"/>
              </a:endParaRPr>
            </a:p>
          </p:txBody>
        </p:sp>
        <p:grpSp>
          <p:nvGrpSpPr>
            <p:cNvPr id="672" name="グループ化 671">
              <a:extLst>
                <a:ext uri="{FF2B5EF4-FFF2-40B4-BE49-F238E27FC236}">
                  <a16:creationId xmlns:a16="http://schemas.microsoft.com/office/drawing/2014/main" id="{F3676C83-BCC6-E944-9E57-1649A408AD2C}"/>
                </a:ext>
              </a:extLst>
            </p:cNvPr>
            <p:cNvGrpSpPr/>
            <p:nvPr/>
          </p:nvGrpSpPr>
          <p:grpSpPr>
            <a:xfrm>
              <a:off x="3066323" y="3761034"/>
              <a:ext cx="180000" cy="899648"/>
              <a:chOff x="8077200" y="3337096"/>
              <a:chExt cx="180000" cy="899648"/>
            </a:xfrm>
          </p:grpSpPr>
          <p:sp>
            <p:nvSpPr>
              <p:cNvPr id="673" name="正方形/長方形 672">
                <a:extLst>
                  <a:ext uri="{FF2B5EF4-FFF2-40B4-BE49-F238E27FC236}">
                    <a16:creationId xmlns:a16="http://schemas.microsoft.com/office/drawing/2014/main" id="{71D75935-12CD-2640-8DA9-38FBC26FC7B4}"/>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74" name="グループ化 673">
                <a:extLst>
                  <a:ext uri="{FF2B5EF4-FFF2-40B4-BE49-F238E27FC236}">
                    <a16:creationId xmlns:a16="http://schemas.microsoft.com/office/drawing/2014/main" id="{DFD450D5-7165-D840-B6A3-BEF2157D97CC}"/>
                  </a:ext>
                </a:extLst>
              </p:cNvPr>
              <p:cNvGrpSpPr/>
              <p:nvPr/>
            </p:nvGrpSpPr>
            <p:grpSpPr>
              <a:xfrm>
                <a:off x="8077200" y="3513876"/>
                <a:ext cx="180000" cy="722868"/>
                <a:chOff x="3909938" y="2161200"/>
                <a:chExt cx="180000" cy="722868"/>
              </a:xfrm>
            </p:grpSpPr>
            <p:grpSp>
              <p:nvGrpSpPr>
                <p:cNvPr id="675" name="グループ化 674">
                  <a:extLst>
                    <a:ext uri="{FF2B5EF4-FFF2-40B4-BE49-F238E27FC236}">
                      <a16:creationId xmlns:a16="http://schemas.microsoft.com/office/drawing/2014/main" id="{117F6E4E-F9AB-0948-B473-B0095A682B86}"/>
                    </a:ext>
                  </a:extLst>
                </p:cNvPr>
                <p:cNvGrpSpPr/>
                <p:nvPr/>
              </p:nvGrpSpPr>
              <p:grpSpPr>
                <a:xfrm>
                  <a:off x="3909938" y="2344441"/>
                  <a:ext cx="180000" cy="539627"/>
                  <a:chOff x="3782400" y="1302795"/>
                  <a:chExt cx="180000" cy="539627"/>
                </a:xfrm>
              </p:grpSpPr>
              <p:sp>
                <p:nvSpPr>
                  <p:cNvPr id="677" name="正方形/長方形 676">
                    <a:extLst>
                      <a:ext uri="{FF2B5EF4-FFF2-40B4-BE49-F238E27FC236}">
                        <a16:creationId xmlns:a16="http://schemas.microsoft.com/office/drawing/2014/main" id="{2DDA525C-99FE-1847-8CDA-6DE331D2BC4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8" name="正方形/長方形 677">
                    <a:extLst>
                      <a:ext uri="{FF2B5EF4-FFF2-40B4-BE49-F238E27FC236}">
                        <a16:creationId xmlns:a16="http://schemas.microsoft.com/office/drawing/2014/main" id="{9C687659-F1C1-A247-892B-C4F9DD9D5F8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9" name="正方形/長方形 678">
                    <a:extLst>
                      <a:ext uri="{FF2B5EF4-FFF2-40B4-BE49-F238E27FC236}">
                        <a16:creationId xmlns:a16="http://schemas.microsoft.com/office/drawing/2014/main" id="{DA2DAFE8-5C16-3E48-ABB0-479AC2721EA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76" name="正方形/長方形 675">
                  <a:extLst>
                    <a:ext uri="{FF2B5EF4-FFF2-40B4-BE49-F238E27FC236}">
                      <a16:creationId xmlns:a16="http://schemas.microsoft.com/office/drawing/2014/main" id="{011266D5-E27C-734F-892D-950E39110B27}"/>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nvGrpSpPr>
          <p:cNvPr id="681" name="グループ化 680">
            <a:extLst>
              <a:ext uri="{FF2B5EF4-FFF2-40B4-BE49-F238E27FC236}">
                <a16:creationId xmlns:a16="http://schemas.microsoft.com/office/drawing/2014/main" id="{CA35498B-93ED-1244-AA75-A795974C4D76}"/>
              </a:ext>
            </a:extLst>
          </p:cNvPr>
          <p:cNvGrpSpPr/>
          <p:nvPr/>
        </p:nvGrpSpPr>
        <p:grpSpPr>
          <a:xfrm rot="5400000">
            <a:off x="3775657" y="5155466"/>
            <a:ext cx="653084" cy="954108"/>
            <a:chOff x="2778141" y="3761034"/>
            <a:chExt cx="653084" cy="954108"/>
          </a:xfrm>
        </p:grpSpPr>
        <p:grpSp>
          <p:nvGrpSpPr>
            <p:cNvPr id="682" name="グループ化 681">
              <a:extLst>
                <a:ext uri="{FF2B5EF4-FFF2-40B4-BE49-F238E27FC236}">
                  <a16:creationId xmlns:a16="http://schemas.microsoft.com/office/drawing/2014/main" id="{10D42156-64FE-224C-B59E-0F67E73F59A6}"/>
                </a:ext>
              </a:extLst>
            </p:cNvPr>
            <p:cNvGrpSpPr/>
            <p:nvPr/>
          </p:nvGrpSpPr>
          <p:grpSpPr>
            <a:xfrm>
              <a:off x="3251225" y="3764601"/>
              <a:ext cx="180000" cy="899648"/>
              <a:chOff x="8077200" y="3337096"/>
              <a:chExt cx="180000" cy="899648"/>
            </a:xfrm>
          </p:grpSpPr>
          <p:sp>
            <p:nvSpPr>
              <p:cNvPr id="692" name="正方形/長方形 691">
                <a:extLst>
                  <a:ext uri="{FF2B5EF4-FFF2-40B4-BE49-F238E27FC236}">
                    <a16:creationId xmlns:a16="http://schemas.microsoft.com/office/drawing/2014/main" id="{2EC7B4B7-A8DA-7243-8B96-3C5B4ECDBE57}"/>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93" name="グループ化 692">
                <a:extLst>
                  <a:ext uri="{FF2B5EF4-FFF2-40B4-BE49-F238E27FC236}">
                    <a16:creationId xmlns:a16="http://schemas.microsoft.com/office/drawing/2014/main" id="{A59C1A76-67BB-674B-9E1A-493CEC94A90D}"/>
                  </a:ext>
                </a:extLst>
              </p:cNvPr>
              <p:cNvGrpSpPr/>
              <p:nvPr/>
            </p:nvGrpSpPr>
            <p:grpSpPr>
              <a:xfrm>
                <a:off x="8077200" y="3513876"/>
                <a:ext cx="180000" cy="722868"/>
                <a:chOff x="3909938" y="2161200"/>
                <a:chExt cx="180000" cy="722868"/>
              </a:xfrm>
            </p:grpSpPr>
            <p:grpSp>
              <p:nvGrpSpPr>
                <p:cNvPr id="694" name="グループ化 693">
                  <a:extLst>
                    <a:ext uri="{FF2B5EF4-FFF2-40B4-BE49-F238E27FC236}">
                      <a16:creationId xmlns:a16="http://schemas.microsoft.com/office/drawing/2014/main" id="{F34C2A78-84D9-0049-9B99-F5B68BF1A62C}"/>
                    </a:ext>
                  </a:extLst>
                </p:cNvPr>
                <p:cNvGrpSpPr/>
                <p:nvPr/>
              </p:nvGrpSpPr>
              <p:grpSpPr>
                <a:xfrm>
                  <a:off x="3909938" y="2344441"/>
                  <a:ext cx="180000" cy="539627"/>
                  <a:chOff x="3782400" y="1302795"/>
                  <a:chExt cx="180000" cy="539627"/>
                </a:xfrm>
              </p:grpSpPr>
              <p:sp>
                <p:nvSpPr>
                  <p:cNvPr id="696" name="正方形/長方形 695">
                    <a:extLst>
                      <a:ext uri="{FF2B5EF4-FFF2-40B4-BE49-F238E27FC236}">
                        <a16:creationId xmlns:a16="http://schemas.microsoft.com/office/drawing/2014/main" id="{910B4933-A27E-994D-8C12-00B09A2BE5E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97" name="正方形/長方形 696">
                    <a:extLst>
                      <a:ext uri="{FF2B5EF4-FFF2-40B4-BE49-F238E27FC236}">
                        <a16:creationId xmlns:a16="http://schemas.microsoft.com/office/drawing/2014/main" id="{29012BE2-D29B-FE48-8E5A-99390D64FD4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98" name="正方形/長方形 697">
                    <a:extLst>
                      <a:ext uri="{FF2B5EF4-FFF2-40B4-BE49-F238E27FC236}">
                        <a16:creationId xmlns:a16="http://schemas.microsoft.com/office/drawing/2014/main" id="{58065FFB-AD6F-5D46-82FB-F93787B7CC9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95" name="正方形/長方形 694">
                  <a:extLst>
                    <a:ext uri="{FF2B5EF4-FFF2-40B4-BE49-F238E27FC236}">
                      <a16:creationId xmlns:a16="http://schemas.microsoft.com/office/drawing/2014/main" id="{4DC6929F-4DAF-C949-817D-B83A16C78D52}"/>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83" name="テキスト ボックス 682">
              <a:extLst>
                <a:ext uri="{FF2B5EF4-FFF2-40B4-BE49-F238E27FC236}">
                  <a16:creationId xmlns:a16="http://schemas.microsoft.com/office/drawing/2014/main" id="{D90F3CFC-7F41-4540-93F5-034A0F72A01B}"/>
                </a:ext>
              </a:extLst>
            </p:cNvPr>
            <p:cNvSpPr txBox="1"/>
            <p:nvPr/>
          </p:nvSpPr>
          <p:spPr>
            <a:xfrm rot="16200000">
              <a:off x="2727487" y="435671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37</a:t>
              </a:r>
              <a:endParaRPr kumimoji="1" lang="ja-JP" altLang="en-US" sz="1400">
                <a:latin typeface="Meiryo" panose="020B0604030504040204" pitchFamily="34" charset="-128"/>
                <a:ea typeface="Meiryo" panose="020B0604030504040204" pitchFamily="34" charset="-128"/>
              </a:endParaRPr>
            </a:p>
          </p:txBody>
        </p:sp>
        <p:grpSp>
          <p:nvGrpSpPr>
            <p:cNvPr id="684" name="グループ化 683">
              <a:extLst>
                <a:ext uri="{FF2B5EF4-FFF2-40B4-BE49-F238E27FC236}">
                  <a16:creationId xmlns:a16="http://schemas.microsoft.com/office/drawing/2014/main" id="{6CA35C28-76C4-FD4A-8728-BBD9415E65F9}"/>
                </a:ext>
              </a:extLst>
            </p:cNvPr>
            <p:cNvGrpSpPr/>
            <p:nvPr/>
          </p:nvGrpSpPr>
          <p:grpSpPr>
            <a:xfrm>
              <a:off x="3066323" y="3761034"/>
              <a:ext cx="180000" cy="899648"/>
              <a:chOff x="8077200" y="3337096"/>
              <a:chExt cx="180000" cy="899648"/>
            </a:xfrm>
          </p:grpSpPr>
          <p:sp>
            <p:nvSpPr>
              <p:cNvPr id="685" name="正方形/長方形 684">
                <a:extLst>
                  <a:ext uri="{FF2B5EF4-FFF2-40B4-BE49-F238E27FC236}">
                    <a16:creationId xmlns:a16="http://schemas.microsoft.com/office/drawing/2014/main" id="{1CD8E330-98A9-654F-B53E-129D595F211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86" name="グループ化 685">
                <a:extLst>
                  <a:ext uri="{FF2B5EF4-FFF2-40B4-BE49-F238E27FC236}">
                    <a16:creationId xmlns:a16="http://schemas.microsoft.com/office/drawing/2014/main" id="{0035B8F6-B061-B647-BDC8-85BD3E1BE27D}"/>
                  </a:ext>
                </a:extLst>
              </p:cNvPr>
              <p:cNvGrpSpPr/>
              <p:nvPr/>
            </p:nvGrpSpPr>
            <p:grpSpPr>
              <a:xfrm>
                <a:off x="8077200" y="3513876"/>
                <a:ext cx="180000" cy="722868"/>
                <a:chOff x="3909938" y="2161200"/>
                <a:chExt cx="180000" cy="722868"/>
              </a:xfrm>
            </p:grpSpPr>
            <p:grpSp>
              <p:nvGrpSpPr>
                <p:cNvPr id="687" name="グループ化 686">
                  <a:extLst>
                    <a:ext uri="{FF2B5EF4-FFF2-40B4-BE49-F238E27FC236}">
                      <a16:creationId xmlns:a16="http://schemas.microsoft.com/office/drawing/2014/main" id="{D209B972-EA35-6545-8717-E3C54D10FFA8}"/>
                    </a:ext>
                  </a:extLst>
                </p:cNvPr>
                <p:cNvGrpSpPr/>
                <p:nvPr/>
              </p:nvGrpSpPr>
              <p:grpSpPr>
                <a:xfrm>
                  <a:off x="3909938" y="2344441"/>
                  <a:ext cx="180000" cy="539627"/>
                  <a:chOff x="3782400" y="1302795"/>
                  <a:chExt cx="180000" cy="539627"/>
                </a:xfrm>
              </p:grpSpPr>
              <p:sp>
                <p:nvSpPr>
                  <p:cNvPr id="689" name="正方形/長方形 688">
                    <a:extLst>
                      <a:ext uri="{FF2B5EF4-FFF2-40B4-BE49-F238E27FC236}">
                        <a16:creationId xmlns:a16="http://schemas.microsoft.com/office/drawing/2014/main" id="{326A0571-FB44-BC48-AE96-4132B94F3D4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90" name="正方形/長方形 689">
                    <a:extLst>
                      <a:ext uri="{FF2B5EF4-FFF2-40B4-BE49-F238E27FC236}">
                        <a16:creationId xmlns:a16="http://schemas.microsoft.com/office/drawing/2014/main" id="{41C82FDA-505C-AC4B-928F-CBB507EA3EA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91" name="正方形/長方形 690">
                    <a:extLst>
                      <a:ext uri="{FF2B5EF4-FFF2-40B4-BE49-F238E27FC236}">
                        <a16:creationId xmlns:a16="http://schemas.microsoft.com/office/drawing/2014/main" id="{D56F2636-F7D9-2A42-B284-C0F4996CF74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88" name="正方形/長方形 687">
                  <a:extLst>
                    <a:ext uri="{FF2B5EF4-FFF2-40B4-BE49-F238E27FC236}">
                      <a16:creationId xmlns:a16="http://schemas.microsoft.com/office/drawing/2014/main" id="{CA6C5858-7767-E34C-B33A-7F4F801DE8D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nvGrpSpPr>
          <p:cNvPr id="717" name="グループ化 716">
            <a:extLst>
              <a:ext uri="{FF2B5EF4-FFF2-40B4-BE49-F238E27FC236}">
                <a16:creationId xmlns:a16="http://schemas.microsoft.com/office/drawing/2014/main" id="{32121561-8A57-2048-A878-E337F42E7EDD}"/>
              </a:ext>
            </a:extLst>
          </p:cNvPr>
          <p:cNvGrpSpPr/>
          <p:nvPr/>
        </p:nvGrpSpPr>
        <p:grpSpPr>
          <a:xfrm>
            <a:off x="10619701" y="2511164"/>
            <a:ext cx="540000" cy="1068103"/>
            <a:chOff x="5454400" y="3847503"/>
            <a:chExt cx="540000" cy="1068103"/>
          </a:xfrm>
        </p:grpSpPr>
        <p:grpSp>
          <p:nvGrpSpPr>
            <p:cNvPr id="718" name="グループ化 717">
              <a:extLst>
                <a:ext uri="{FF2B5EF4-FFF2-40B4-BE49-F238E27FC236}">
                  <a16:creationId xmlns:a16="http://schemas.microsoft.com/office/drawing/2014/main" id="{F850F56C-E2DB-F642-A146-4988B4C5B2A0}"/>
                </a:ext>
              </a:extLst>
            </p:cNvPr>
            <p:cNvGrpSpPr/>
            <p:nvPr/>
          </p:nvGrpSpPr>
          <p:grpSpPr>
            <a:xfrm>
              <a:off x="5454400" y="4372950"/>
              <a:ext cx="180000" cy="539627"/>
              <a:chOff x="3782400" y="1302795"/>
              <a:chExt cx="180000" cy="539627"/>
            </a:xfrm>
          </p:grpSpPr>
          <p:sp>
            <p:nvSpPr>
              <p:cNvPr id="742" name="正方形/長方形 741">
                <a:extLst>
                  <a:ext uri="{FF2B5EF4-FFF2-40B4-BE49-F238E27FC236}">
                    <a16:creationId xmlns:a16="http://schemas.microsoft.com/office/drawing/2014/main" id="{3158CCD6-7093-C547-A701-F94BF1C7823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3" name="正方形/長方形 742">
                <a:extLst>
                  <a:ext uri="{FF2B5EF4-FFF2-40B4-BE49-F238E27FC236}">
                    <a16:creationId xmlns:a16="http://schemas.microsoft.com/office/drawing/2014/main" id="{A7A9BFCA-EAE7-CC44-AA18-9CF01F2AFEF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4" name="正方形/長方形 743">
                <a:extLst>
                  <a:ext uri="{FF2B5EF4-FFF2-40B4-BE49-F238E27FC236}">
                    <a16:creationId xmlns:a16="http://schemas.microsoft.com/office/drawing/2014/main" id="{0742DA91-ABA5-BE44-BAC9-4F15247BAAA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19" name="グループ化 718">
              <a:extLst>
                <a:ext uri="{FF2B5EF4-FFF2-40B4-BE49-F238E27FC236}">
                  <a16:creationId xmlns:a16="http://schemas.microsoft.com/office/drawing/2014/main" id="{D132BC17-A12F-284E-A585-15882D3B08A1}"/>
                </a:ext>
              </a:extLst>
            </p:cNvPr>
            <p:cNvGrpSpPr/>
            <p:nvPr/>
          </p:nvGrpSpPr>
          <p:grpSpPr>
            <a:xfrm>
              <a:off x="5454400" y="3847503"/>
              <a:ext cx="540000" cy="1068103"/>
              <a:chOff x="5454400" y="3847503"/>
              <a:chExt cx="540000" cy="1068103"/>
            </a:xfrm>
          </p:grpSpPr>
          <p:grpSp>
            <p:nvGrpSpPr>
              <p:cNvPr id="720" name="グループ化 719">
                <a:extLst>
                  <a:ext uri="{FF2B5EF4-FFF2-40B4-BE49-F238E27FC236}">
                    <a16:creationId xmlns:a16="http://schemas.microsoft.com/office/drawing/2014/main" id="{FE0767B1-2A85-2D43-BAEF-DA00E20DAC8E}"/>
                  </a:ext>
                </a:extLst>
              </p:cNvPr>
              <p:cNvGrpSpPr/>
              <p:nvPr/>
            </p:nvGrpSpPr>
            <p:grpSpPr>
              <a:xfrm>
                <a:off x="5634400" y="3850113"/>
                <a:ext cx="180000" cy="539627"/>
                <a:chOff x="3782400" y="1302795"/>
                <a:chExt cx="180000" cy="539627"/>
              </a:xfrm>
            </p:grpSpPr>
            <p:sp>
              <p:nvSpPr>
                <p:cNvPr id="739" name="正方形/長方形 738">
                  <a:extLst>
                    <a:ext uri="{FF2B5EF4-FFF2-40B4-BE49-F238E27FC236}">
                      <a16:creationId xmlns:a16="http://schemas.microsoft.com/office/drawing/2014/main" id="{6F7AA784-7792-874D-8CD9-779091FD8CA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0" name="正方形/長方形 739">
                  <a:extLst>
                    <a:ext uri="{FF2B5EF4-FFF2-40B4-BE49-F238E27FC236}">
                      <a16:creationId xmlns:a16="http://schemas.microsoft.com/office/drawing/2014/main" id="{024BEC28-5D69-054D-866E-CC6EE31B784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1" name="正方形/長方形 740">
                  <a:extLst>
                    <a:ext uri="{FF2B5EF4-FFF2-40B4-BE49-F238E27FC236}">
                      <a16:creationId xmlns:a16="http://schemas.microsoft.com/office/drawing/2014/main" id="{C6CBBE1D-444D-624C-8DB2-B8125D9116E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21" name="グループ化 720">
                <a:extLst>
                  <a:ext uri="{FF2B5EF4-FFF2-40B4-BE49-F238E27FC236}">
                    <a16:creationId xmlns:a16="http://schemas.microsoft.com/office/drawing/2014/main" id="{ADB41C11-6354-4E4E-8CFB-9BAD4B0846B5}"/>
                  </a:ext>
                </a:extLst>
              </p:cNvPr>
              <p:cNvGrpSpPr/>
              <p:nvPr/>
            </p:nvGrpSpPr>
            <p:grpSpPr>
              <a:xfrm>
                <a:off x="5454400" y="3847503"/>
                <a:ext cx="540000" cy="1068103"/>
                <a:chOff x="5454400" y="3847503"/>
                <a:chExt cx="540000" cy="1068103"/>
              </a:xfrm>
            </p:grpSpPr>
            <p:grpSp>
              <p:nvGrpSpPr>
                <p:cNvPr id="722" name="グループ化 721">
                  <a:extLst>
                    <a:ext uri="{FF2B5EF4-FFF2-40B4-BE49-F238E27FC236}">
                      <a16:creationId xmlns:a16="http://schemas.microsoft.com/office/drawing/2014/main" id="{C2C677CF-272B-2043-8A62-99632FD72784}"/>
                    </a:ext>
                  </a:extLst>
                </p:cNvPr>
                <p:cNvGrpSpPr/>
                <p:nvPr/>
              </p:nvGrpSpPr>
              <p:grpSpPr>
                <a:xfrm>
                  <a:off x="5454400" y="3847503"/>
                  <a:ext cx="540000" cy="1068103"/>
                  <a:chOff x="5454400" y="3847503"/>
                  <a:chExt cx="540000" cy="1068103"/>
                </a:xfrm>
              </p:grpSpPr>
              <p:grpSp>
                <p:nvGrpSpPr>
                  <p:cNvPr id="727" name="グループ化 726">
                    <a:extLst>
                      <a:ext uri="{FF2B5EF4-FFF2-40B4-BE49-F238E27FC236}">
                        <a16:creationId xmlns:a16="http://schemas.microsoft.com/office/drawing/2014/main" id="{538AC656-4C4C-5847-B655-521FA70E78C3}"/>
                      </a:ext>
                    </a:extLst>
                  </p:cNvPr>
                  <p:cNvGrpSpPr/>
                  <p:nvPr/>
                </p:nvGrpSpPr>
                <p:grpSpPr>
                  <a:xfrm>
                    <a:off x="5454400" y="3850113"/>
                    <a:ext cx="180000" cy="539627"/>
                    <a:chOff x="3782400" y="1302795"/>
                    <a:chExt cx="180000" cy="539627"/>
                  </a:xfrm>
                </p:grpSpPr>
                <p:sp>
                  <p:nvSpPr>
                    <p:cNvPr id="736" name="正方形/長方形 735">
                      <a:extLst>
                        <a:ext uri="{FF2B5EF4-FFF2-40B4-BE49-F238E27FC236}">
                          <a16:creationId xmlns:a16="http://schemas.microsoft.com/office/drawing/2014/main" id="{9AD3AD76-657F-DE47-8612-88002605A6B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7" name="正方形/長方形 736">
                      <a:extLst>
                        <a:ext uri="{FF2B5EF4-FFF2-40B4-BE49-F238E27FC236}">
                          <a16:creationId xmlns:a16="http://schemas.microsoft.com/office/drawing/2014/main" id="{E0D14523-B1CB-EC47-99D9-631C11D3C45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8" name="正方形/長方形 737">
                      <a:extLst>
                        <a:ext uri="{FF2B5EF4-FFF2-40B4-BE49-F238E27FC236}">
                          <a16:creationId xmlns:a16="http://schemas.microsoft.com/office/drawing/2014/main" id="{65B52524-7EFA-D746-B3F2-36A82F49CB5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28" name="グループ化 727">
                    <a:extLst>
                      <a:ext uri="{FF2B5EF4-FFF2-40B4-BE49-F238E27FC236}">
                        <a16:creationId xmlns:a16="http://schemas.microsoft.com/office/drawing/2014/main" id="{1A3F40E7-F487-4747-A24F-CDE47E73B0CC}"/>
                      </a:ext>
                    </a:extLst>
                  </p:cNvPr>
                  <p:cNvGrpSpPr/>
                  <p:nvPr/>
                </p:nvGrpSpPr>
                <p:grpSpPr>
                  <a:xfrm>
                    <a:off x="5634400" y="4375979"/>
                    <a:ext cx="180000" cy="539627"/>
                    <a:chOff x="3782400" y="1302795"/>
                    <a:chExt cx="180000" cy="539627"/>
                  </a:xfrm>
                </p:grpSpPr>
                <p:sp>
                  <p:nvSpPr>
                    <p:cNvPr id="733" name="正方形/長方形 732">
                      <a:extLst>
                        <a:ext uri="{FF2B5EF4-FFF2-40B4-BE49-F238E27FC236}">
                          <a16:creationId xmlns:a16="http://schemas.microsoft.com/office/drawing/2014/main" id="{2233F6D4-4C28-2949-BF15-A915CD3D5D1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4" name="正方形/長方形 733">
                      <a:extLst>
                        <a:ext uri="{FF2B5EF4-FFF2-40B4-BE49-F238E27FC236}">
                          <a16:creationId xmlns:a16="http://schemas.microsoft.com/office/drawing/2014/main" id="{8BF9124E-317E-AC4B-A841-CFE74CF9B74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5" name="正方形/長方形 734">
                      <a:extLst>
                        <a:ext uri="{FF2B5EF4-FFF2-40B4-BE49-F238E27FC236}">
                          <a16:creationId xmlns:a16="http://schemas.microsoft.com/office/drawing/2014/main" id="{AB6A9C0F-D05A-034D-9938-77BE3D64159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29" name="グループ化 728">
                    <a:extLst>
                      <a:ext uri="{FF2B5EF4-FFF2-40B4-BE49-F238E27FC236}">
                        <a16:creationId xmlns:a16="http://schemas.microsoft.com/office/drawing/2014/main" id="{B6D871A0-4041-CC41-98B8-45DF4348FA94}"/>
                      </a:ext>
                    </a:extLst>
                  </p:cNvPr>
                  <p:cNvGrpSpPr/>
                  <p:nvPr/>
                </p:nvGrpSpPr>
                <p:grpSpPr>
                  <a:xfrm>
                    <a:off x="5814400" y="3847503"/>
                    <a:ext cx="180000" cy="539627"/>
                    <a:chOff x="3782400" y="1302795"/>
                    <a:chExt cx="180000" cy="539627"/>
                  </a:xfrm>
                </p:grpSpPr>
                <p:sp>
                  <p:nvSpPr>
                    <p:cNvPr id="730" name="正方形/長方形 729">
                      <a:extLst>
                        <a:ext uri="{FF2B5EF4-FFF2-40B4-BE49-F238E27FC236}">
                          <a16:creationId xmlns:a16="http://schemas.microsoft.com/office/drawing/2014/main" id="{375B017E-62C8-A148-A59D-1640F09DDDF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1" name="正方形/長方形 730">
                      <a:extLst>
                        <a:ext uri="{FF2B5EF4-FFF2-40B4-BE49-F238E27FC236}">
                          <a16:creationId xmlns:a16="http://schemas.microsoft.com/office/drawing/2014/main" id="{42694EEE-C354-3944-8D10-9A28BB5E7D0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2" name="正方形/長方形 731">
                      <a:extLst>
                        <a:ext uri="{FF2B5EF4-FFF2-40B4-BE49-F238E27FC236}">
                          <a16:creationId xmlns:a16="http://schemas.microsoft.com/office/drawing/2014/main" id="{76ADB13A-6451-E541-A316-D54A5B949D1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723" name="グループ化 722">
                  <a:extLst>
                    <a:ext uri="{FF2B5EF4-FFF2-40B4-BE49-F238E27FC236}">
                      <a16:creationId xmlns:a16="http://schemas.microsoft.com/office/drawing/2014/main" id="{292A5BA9-EE49-0E44-8983-DBF683F2DA96}"/>
                    </a:ext>
                  </a:extLst>
                </p:cNvPr>
                <p:cNvGrpSpPr/>
                <p:nvPr/>
              </p:nvGrpSpPr>
              <p:grpSpPr>
                <a:xfrm>
                  <a:off x="5814400" y="4373369"/>
                  <a:ext cx="180000" cy="539627"/>
                  <a:chOff x="3782400" y="1302795"/>
                  <a:chExt cx="180000" cy="539627"/>
                </a:xfrm>
              </p:grpSpPr>
              <p:sp>
                <p:nvSpPr>
                  <p:cNvPr id="724" name="正方形/長方形 723">
                    <a:extLst>
                      <a:ext uri="{FF2B5EF4-FFF2-40B4-BE49-F238E27FC236}">
                        <a16:creationId xmlns:a16="http://schemas.microsoft.com/office/drawing/2014/main" id="{AACE8ADE-9CD1-EA48-8F65-EE58428DADF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25" name="正方形/長方形 724">
                    <a:extLst>
                      <a:ext uri="{FF2B5EF4-FFF2-40B4-BE49-F238E27FC236}">
                        <a16:creationId xmlns:a16="http://schemas.microsoft.com/office/drawing/2014/main" id="{DF58E32A-3F10-F948-B84D-E0F27960158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26" name="正方形/長方形 725">
                    <a:extLst>
                      <a:ext uri="{FF2B5EF4-FFF2-40B4-BE49-F238E27FC236}">
                        <a16:creationId xmlns:a16="http://schemas.microsoft.com/office/drawing/2014/main" id="{EF96AB50-EF80-4445-9F46-56FA7689823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745" name="テキスト ボックス 744">
            <a:extLst>
              <a:ext uri="{FF2B5EF4-FFF2-40B4-BE49-F238E27FC236}">
                <a16:creationId xmlns:a16="http://schemas.microsoft.com/office/drawing/2014/main" id="{FA9B31DE-6AAA-384D-BE54-CA285F15A2F6}"/>
              </a:ext>
            </a:extLst>
          </p:cNvPr>
          <p:cNvSpPr txBox="1"/>
          <p:nvPr/>
        </p:nvSpPr>
        <p:spPr>
          <a:xfrm>
            <a:off x="10565003" y="226819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25</a:t>
            </a:r>
            <a:endParaRPr kumimoji="1" lang="ja-JP" altLang="en-US" sz="1400">
              <a:latin typeface="Meiryo" panose="020B0604030504040204" pitchFamily="34" charset="-128"/>
              <a:ea typeface="Meiryo" panose="020B0604030504040204" pitchFamily="34" charset="-128"/>
            </a:endParaRPr>
          </a:p>
        </p:txBody>
      </p:sp>
      <p:grpSp>
        <p:nvGrpSpPr>
          <p:cNvPr id="746" name="グループ化 745">
            <a:extLst>
              <a:ext uri="{FF2B5EF4-FFF2-40B4-BE49-F238E27FC236}">
                <a16:creationId xmlns:a16="http://schemas.microsoft.com/office/drawing/2014/main" id="{75C6F0DF-D6A3-1444-8354-EE881624EDFA}"/>
              </a:ext>
            </a:extLst>
          </p:cNvPr>
          <p:cNvGrpSpPr/>
          <p:nvPr/>
        </p:nvGrpSpPr>
        <p:grpSpPr>
          <a:xfrm>
            <a:off x="8964486" y="2799348"/>
            <a:ext cx="360000" cy="1065493"/>
            <a:chOff x="5454400" y="3850113"/>
            <a:chExt cx="360000" cy="1065493"/>
          </a:xfrm>
        </p:grpSpPr>
        <p:grpSp>
          <p:nvGrpSpPr>
            <p:cNvPr id="747" name="グループ化 746">
              <a:extLst>
                <a:ext uri="{FF2B5EF4-FFF2-40B4-BE49-F238E27FC236}">
                  <a16:creationId xmlns:a16="http://schemas.microsoft.com/office/drawing/2014/main" id="{936724B9-748E-CF43-ABA3-2638B07421F5}"/>
                </a:ext>
              </a:extLst>
            </p:cNvPr>
            <p:cNvGrpSpPr/>
            <p:nvPr/>
          </p:nvGrpSpPr>
          <p:grpSpPr>
            <a:xfrm>
              <a:off x="5454400" y="4372950"/>
              <a:ext cx="180000" cy="539627"/>
              <a:chOff x="3782400" y="1302795"/>
              <a:chExt cx="180000" cy="539627"/>
            </a:xfrm>
          </p:grpSpPr>
          <p:sp>
            <p:nvSpPr>
              <p:cNvPr id="762" name="正方形/長方形 761">
                <a:extLst>
                  <a:ext uri="{FF2B5EF4-FFF2-40B4-BE49-F238E27FC236}">
                    <a16:creationId xmlns:a16="http://schemas.microsoft.com/office/drawing/2014/main" id="{32F5A061-A082-DC47-ACEE-CAF3EC0276E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3" name="正方形/長方形 762">
                <a:extLst>
                  <a:ext uri="{FF2B5EF4-FFF2-40B4-BE49-F238E27FC236}">
                    <a16:creationId xmlns:a16="http://schemas.microsoft.com/office/drawing/2014/main" id="{E087800B-05CF-A342-88CF-CC75C94E7F5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4" name="正方形/長方形 763">
                <a:extLst>
                  <a:ext uri="{FF2B5EF4-FFF2-40B4-BE49-F238E27FC236}">
                    <a16:creationId xmlns:a16="http://schemas.microsoft.com/office/drawing/2014/main" id="{0DEC41D8-7205-4942-9B4F-2C5C93A4DE0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48" name="グループ化 747">
              <a:extLst>
                <a:ext uri="{FF2B5EF4-FFF2-40B4-BE49-F238E27FC236}">
                  <a16:creationId xmlns:a16="http://schemas.microsoft.com/office/drawing/2014/main" id="{D3EBF64C-D502-A848-9017-A829E4F0985F}"/>
                </a:ext>
              </a:extLst>
            </p:cNvPr>
            <p:cNvGrpSpPr/>
            <p:nvPr/>
          </p:nvGrpSpPr>
          <p:grpSpPr>
            <a:xfrm>
              <a:off x="5454400" y="3850113"/>
              <a:ext cx="360000" cy="1065493"/>
              <a:chOff x="5454400" y="3850113"/>
              <a:chExt cx="360000" cy="1065493"/>
            </a:xfrm>
          </p:grpSpPr>
          <p:grpSp>
            <p:nvGrpSpPr>
              <p:cNvPr id="749" name="グループ化 748">
                <a:extLst>
                  <a:ext uri="{FF2B5EF4-FFF2-40B4-BE49-F238E27FC236}">
                    <a16:creationId xmlns:a16="http://schemas.microsoft.com/office/drawing/2014/main" id="{801EE71A-F282-F446-A09B-4F529D29F45C}"/>
                  </a:ext>
                </a:extLst>
              </p:cNvPr>
              <p:cNvGrpSpPr/>
              <p:nvPr/>
            </p:nvGrpSpPr>
            <p:grpSpPr>
              <a:xfrm>
                <a:off x="5634400" y="3850113"/>
                <a:ext cx="180000" cy="539627"/>
                <a:chOff x="3782400" y="1302795"/>
                <a:chExt cx="180000" cy="539627"/>
              </a:xfrm>
            </p:grpSpPr>
            <p:sp>
              <p:nvSpPr>
                <p:cNvPr id="759" name="正方形/長方形 758">
                  <a:extLst>
                    <a:ext uri="{FF2B5EF4-FFF2-40B4-BE49-F238E27FC236}">
                      <a16:creationId xmlns:a16="http://schemas.microsoft.com/office/drawing/2014/main" id="{C32D690B-09CC-1243-BE27-16494C44635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0" name="正方形/長方形 759">
                  <a:extLst>
                    <a:ext uri="{FF2B5EF4-FFF2-40B4-BE49-F238E27FC236}">
                      <a16:creationId xmlns:a16="http://schemas.microsoft.com/office/drawing/2014/main" id="{2107B6DC-33C7-744E-988F-AE9BFCFA7B6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1" name="正方形/長方形 760">
                  <a:extLst>
                    <a:ext uri="{FF2B5EF4-FFF2-40B4-BE49-F238E27FC236}">
                      <a16:creationId xmlns:a16="http://schemas.microsoft.com/office/drawing/2014/main" id="{06A579C7-738E-DB4B-9858-1A098C9B4C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50" name="グループ化 749">
                <a:extLst>
                  <a:ext uri="{FF2B5EF4-FFF2-40B4-BE49-F238E27FC236}">
                    <a16:creationId xmlns:a16="http://schemas.microsoft.com/office/drawing/2014/main" id="{05557C0B-A720-6B48-9E49-6B8116AA0425}"/>
                  </a:ext>
                </a:extLst>
              </p:cNvPr>
              <p:cNvGrpSpPr/>
              <p:nvPr/>
            </p:nvGrpSpPr>
            <p:grpSpPr>
              <a:xfrm>
                <a:off x="5454400" y="3850113"/>
                <a:ext cx="360000" cy="1065493"/>
                <a:chOff x="5454400" y="3850113"/>
                <a:chExt cx="360000" cy="1065493"/>
              </a:xfrm>
            </p:grpSpPr>
            <p:grpSp>
              <p:nvGrpSpPr>
                <p:cNvPr id="751" name="グループ化 750">
                  <a:extLst>
                    <a:ext uri="{FF2B5EF4-FFF2-40B4-BE49-F238E27FC236}">
                      <a16:creationId xmlns:a16="http://schemas.microsoft.com/office/drawing/2014/main" id="{F82B29FE-D795-9440-9EFC-4FE9BA87F5DE}"/>
                    </a:ext>
                  </a:extLst>
                </p:cNvPr>
                <p:cNvGrpSpPr/>
                <p:nvPr/>
              </p:nvGrpSpPr>
              <p:grpSpPr>
                <a:xfrm>
                  <a:off x="5454400" y="3850113"/>
                  <a:ext cx="180000" cy="539627"/>
                  <a:chOff x="3782400" y="1302795"/>
                  <a:chExt cx="180000" cy="539627"/>
                </a:xfrm>
              </p:grpSpPr>
              <p:sp>
                <p:nvSpPr>
                  <p:cNvPr id="756" name="正方形/長方形 755">
                    <a:extLst>
                      <a:ext uri="{FF2B5EF4-FFF2-40B4-BE49-F238E27FC236}">
                        <a16:creationId xmlns:a16="http://schemas.microsoft.com/office/drawing/2014/main" id="{1E2ED48A-95BF-3E42-9965-D6ADAEEFCFB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7" name="正方形/長方形 756">
                    <a:extLst>
                      <a:ext uri="{FF2B5EF4-FFF2-40B4-BE49-F238E27FC236}">
                        <a16:creationId xmlns:a16="http://schemas.microsoft.com/office/drawing/2014/main" id="{8D9B7F5C-6EDD-2148-9306-04F51899ED4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8" name="正方形/長方形 757">
                    <a:extLst>
                      <a:ext uri="{FF2B5EF4-FFF2-40B4-BE49-F238E27FC236}">
                        <a16:creationId xmlns:a16="http://schemas.microsoft.com/office/drawing/2014/main" id="{45E49178-91CF-364C-ABC6-F7C91514799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52" name="グループ化 751">
                  <a:extLst>
                    <a:ext uri="{FF2B5EF4-FFF2-40B4-BE49-F238E27FC236}">
                      <a16:creationId xmlns:a16="http://schemas.microsoft.com/office/drawing/2014/main" id="{5D10920B-FEE4-0E41-B706-7E580941CD61}"/>
                    </a:ext>
                  </a:extLst>
                </p:cNvPr>
                <p:cNvGrpSpPr/>
                <p:nvPr/>
              </p:nvGrpSpPr>
              <p:grpSpPr>
                <a:xfrm>
                  <a:off x="5634400" y="4375979"/>
                  <a:ext cx="180000" cy="539627"/>
                  <a:chOff x="3782400" y="1302795"/>
                  <a:chExt cx="180000" cy="539627"/>
                </a:xfrm>
              </p:grpSpPr>
              <p:sp>
                <p:nvSpPr>
                  <p:cNvPr id="753" name="正方形/長方形 752">
                    <a:extLst>
                      <a:ext uri="{FF2B5EF4-FFF2-40B4-BE49-F238E27FC236}">
                        <a16:creationId xmlns:a16="http://schemas.microsoft.com/office/drawing/2014/main" id="{D9B668C5-06DB-F246-A1E9-C0AB2309452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4" name="正方形/長方形 753">
                    <a:extLst>
                      <a:ext uri="{FF2B5EF4-FFF2-40B4-BE49-F238E27FC236}">
                        <a16:creationId xmlns:a16="http://schemas.microsoft.com/office/drawing/2014/main" id="{6C9C9EA9-8EE8-444A-8D17-0E29D74D259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5" name="正方形/長方形 754">
                    <a:extLst>
                      <a:ext uri="{FF2B5EF4-FFF2-40B4-BE49-F238E27FC236}">
                        <a16:creationId xmlns:a16="http://schemas.microsoft.com/office/drawing/2014/main" id="{6CA9E662-9C0C-1441-97EB-D6111014535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765" name="テキスト ボックス 764">
            <a:extLst>
              <a:ext uri="{FF2B5EF4-FFF2-40B4-BE49-F238E27FC236}">
                <a16:creationId xmlns:a16="http://schemas.microsoft.com/office/drawing/2014/main" id="{0A005468-1705-A84D-BA2F-A1DFFA9F1643}"/>
              </a:ext>
            </a:extLst>
          </p:cNvPr>
          <p:cNvSpPr txBox="1"/>
          <p:nvPr/>
        </p:nvSpPr>
        <p:spPr>
          <a:xfrm>
            <a:off x="8829685" y="254879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34</a:t>
            </a:r>
            <a:endParaRPr kumimoji="1" lang="ja-JP" altLang="en-US" sz="1400">
              <a:latin typeface="Meiryo" panose="020B0604030504040204" pitchFamily="34" charset="-128"/>
              <a:ea typeface="Meiryo" panose="020B0604030504040204" pitchFamily="34" charset="-128"/>
            </a:endParaRPr>
          </a:p>
        </p:txBody>
      </p:sp>
      <p:grpSp>
        <p:nvGrpSpPr>
          <p:cNvPr id="766" name="グループ化 765">
            <a:extLst>
              <a:ext uri="{FF2B5EF4-FFF2-40B4-BE49-F238E27FC236}">
                <a16:creationId xmlns:a16="http://schemas.microsoft.com/office/drawing/2014/main" id="{3A8AC627-B5D7-0448-A2ED-B780602609C1}"/>
              </a:ext>
            </a:extLst>
          </p:cNvPr>
          <p:cNvGrpSpPr/>
          <p:nvPr/>
        </p:nvGrpSpPr>
        <p:grpSpPr>
          <a:xfrm rot="5400000">
            <a:off x="5030892" y="5012881"/>
            <a:ext cx="360000" cy="1065493"/>
            <a:chOff x="5454400" y="3850113"/>
            <a:chExt cx="360000" cy="1065493"/>
          </a:xfrm>
        </p:grpSpPr>
        <p:grpSp>
          <p:nvGrpSpPr>
            <p:cNvPr id="767" name="グループ化 766">
              <a:extLst>
                <a:ext uri="{FF2B5EF4-FFF2-40B4-BE49-F238E27FC236}">
                  <a16:creationId xmlns:a16="http://schemas.microsoft.com/office/drawing/2014/main" id="{510B85D4-41B4-1747-AA0A-0D134FFE9EE3}"/>
                </a:ext>
              </a:extLst>
            </p:cNvPr>
            <p:cNvGrpSpPr/>
            <p:nvPr/>
          </p:nvGrpSpPr>
          <p:grpSpPr>
            <a:xfrm>
              <a:off x="5454400" y="4372950"/>
              <a:ext cx="180000" cy="539627"/>
              <a:chOff x="3782400" y="1302795"/>
              <a:chExt cx="180000" cy="539627"/>
            </a:xfrm>
          </p:grpSpPr>
          <p:sp>
            <p:nvSpPr>
              <p:cNvPr id="782" name="正方形/長方形 781">
                <a:extLst>
                  <a:ext uri="{FF2B5EF4-FFF2-40B4-BE49-F238E27FC236}">
                    <a16:creationId xmlns:a16="http://schemas.microsoft.com/office/drawing/2014/main" id="{FEF2EA9C-513E-8F42-B977-7D517B2D3CE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3" name="正方形/長方形 782">
                <a:extLst>
                  <a:ext uri="{FF2B5EF4-FFF2-40B4-BE49-F238E27FC236}">
                    <a16:creationId xmlns:a16="http://schemas.microsoft.com/office/drawing/2014/main" id="{489C8047-4814-1E46-9D33-F0B9D1C8D0B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4" name="正方形/長方形 783">
                <a:extLst>
                  <a:ext uri="{FF2B5EF4-FFF2-40B4-BE49-F238E27FC236}">
                    <a16:creationId xmlns:a16="http://schemas.microsoft.com/office/drawing/2014/main" id="{5E9CD6A5-6B94-314F-8DA0-04BCBFFB27E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68" name="グループ化 767">
              <a:extLst>
                <a:ext uri="{FF2B5EF4-FFF2-40B4-BE49-F238E27FC236}">
                  <a16:creationId xmlns:a16="http://schemas.microsoft.com/office/drawing/2014/main" id="{86631970-1642-7F44-B41C-F2AB6CC53C1D}"/>
                </a:ext>
              </a:extLst>
            </p:cNvPr>
            <p:cNvGrpSpPr/>
            <p:nvPr/>
          </p:nvGrpSpPr>
          <p:grpSpPr>
            <a:xfrm>
              <a:off x="5454400" y="3850113"/>
              <a:ext cx="360000" cy="1065493"/>
              <a:chOff x="5454400" y="3850113"/>
              <a:chExt cx="360000" cy="1065493"/>
            </a:xfrm>
          </p:grpSpPr>
          <p:grpSp>
            <p:nvGrpSpPr>
              <p:cNvPr id="769" name="グループ化 768">
                <a:extLst>
                  <a:ext uri="{FF2B5EF4-FFF2-40B4-BE49-F238E27FC236}">
                    <a16:creationId xmlns:a16="http://schemas.microsoft.com/office/drawing/2014/main" id="{3D91F30A-B6AC-D44B-AF7A-1FA01EA91DEC}"/>
                  </a:ext>
                </a:extLst>
              </p:cNvPr>
              <p:cNvGrpSpPr/>
              <p:nvPr/>
            </p:nvGrpSpPr>
            <p:grpSpPr>
              <a:xfrm>
                <a:off x="5634400" y="3850113"/>
                <a:ext cx="180000" cy="539627"/>
                <a:chOff x="3782400" y="1302795"/>
                <a:chExt cx="180000" cy="539627"/>
              </a:xfrm>
            </p:grpSpPr>
            <p:sp>
              <p:nvSpPr>
                <p:cNvPr id="779" name="正方形/長方形 778">
                  <a:extLst>
                    <a:ext uri="{FF2B5EF4-FFF2-40B4-BE49-F238E27FC236}">
                      <a16:creationId xmlns:a16="http://schemas.microsoft.com/office/drawing/2014/main" id="{CA157C7A-CD27-C741-A2B5-5ACC2583263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0" name="正方形/長方形 779">
                  <a:extLst>
                    <a:ext uri="{FF2B5EF4-FFF2-40B4-BE49-F238E27FC236}">
                      <a16:creationId xmlns:a16="http://schemas.microsoft.com/office/drawing/2014/main" id="{102A7097-0A26-0E43-B4D2-229E4FCBF8D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1" name="正方形/長方形 780">
                  <a:extLst>
                    <a:ext uri="{FF2B5EF4-FFF2-40B4-BE49-F238E27FC236}">
                      <a16:creationId xmlns:a16="http://schemas.microsoft.com/office/drawing/2014/main" id="{3438230D-77FA-814B-92DB-CAFEF8A2E29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70" name="グループ化 769">
                <a:extLst>
                  <a:ext uri="{FF2B5EF4-FFF2-40B4-BE49-F238E27FC236}">
                    <a16:creationId xmlns:a16="http://schemas.microsoft.com/office/drawing/2014/main" id="{70EFDFF6-88E4-274C-BD35-6DEC59584F8F}"/>
                  </a:ext>
                </a:extLst>
              </p:cNvPr>
              <p:cNvGrpSpPr/>
              <p:nvPr/>
            </p:nvGrpSpPr>
            <p:grpSpPr>
              <a:xfrm>
                <a:off x="5454400" y="3850113"/>
                <a:ext cx="360000" cy="1065493"/>
                <a:chOff x="5454400" y="3850113"/>
                <a:chExt cx="360000" cy="1065493"/>
              </a:xfrm>
            </p:grpSpPr>
            <p:grpSp>
              <p:nvGrpSpPr>
                <p:cNvPr id="771" name="グループ化 770">
                  <a:extLst>
                    <a:ext uri="{FF2B5EF4-FFF2-40B4-BE49-F238E27FC236}">
                      <a16:creationId xmlns:a16="http://schemas.microsoft.com/office/drawing/2014/main" id="{0F45F225-FFFA-0C47-819E-0E6C5D347680}"/>
                    </a:ext>
                  </a:extLst>
                </p:cNvPr>
                <p:cNvGrpSpPr/>
                <p:nvPr/>
              </p:nvGrpSpPr>
              <p:grpSpPr>
                <a:xfrm>
                  <a:off x="5454400" y="3850113"/>
                  <a:ext cx="180000" cy="539627"/>
                  <a:chOff x="3782400" y="1302795"/>
                  <a:chExt cx="180000" cy="539627"/>
                </a:xfrm>
              </p:grpSpPr>
              <p:sp>
                <p:nvSpPr>
                  <p:cNvPr id="776" name="正方形/長方形 775">
                    <a:extLst>
                      <a:ext uri="{FF2B5EF4-FFF2-40B4-BE49-F238E27FC236}">
                        <a16:creationId xmlns:a16="http://schemas.microsoft.com/office/drawing/2014/main" id="{50DD8FEE-3679-7A4D-8DF2-D074E61CE99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7" name="正方形/長方形 776">
                    <a:extLst>
                      <a:ext uri="{FF2B5EF4-FFF2-40B4-BE49-F238E27FC236}">
                        <a16:creationId xmlns:a16="http://schemas.microsoft.com/office/drawing/2014/main" id="{AF552BE6-7206-DE40-9AC5-13AF9490A1A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8" name="正方形/長方形 777">
                    <a:extLst>
                      <a:ext uri="{FF2B5EF4-FFF2-40B4-BE49-F238E27FC236}">
                        <a16:creationId xmlns:a16="http://schemas.microsoft.com/office/drawing/2014/main" id="{E9003728-B684-F847-B078-00158FD1E95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72" name="グループ化 771">
                  <a:extLst>
                    <a:ext uri="{FF2B5EF4-FFF2-40B4-BE49-F238E27FC236}">
                      <a16:creationId xmlns:a16="http://schemas.microsoft.com/office/drawing/2014/main" id="{AEB9B505-5143-7F4A-B21D-D0BCE5F8DDF0}"/>
                    </a:ext>
                  </a:extLst>
                </p:cNvPr>
                <p:cNvGrpSpPr/>
                <p:nvPr/>
              </p:nvGrpSpPr>
              <p:grpSpPr>
                <a:xfrm>
                  <a:off x="5634400" y="4375979"/>
                  <a:ext cx="180000" cy="539627"/>
                  <a:chOff x="3782400" y="1302795"/>
                  <a:chExt cx="180000" cy="539627"/>
                </a:xfrm>
              </p:grpSpPr>
              <p:sp>
                <p:nvSpPr>
                  <p:cNvPr id="773" name="正方形/長方形 772">
                    <a:extLst>
                      <a:ext uri="{FF2B5EF4-FFF2-40B4-BE49-F238E27FC236}">
                        <a16:creationId xmlns:a16="http://schemas.microsoft.com/office/drawing/2014/main" id="{A066CA61-DC16-6342-8D89-DEED26B87EF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4" name="正方形/長方形 773">
                    <a:extLst>
                      <a:ext uri="{FF2B5EF4-FFF2-40B4-BE49-F238E27FC236}">
                        <a16:creationId xmlns:a16="http://schemas.microsoft.com/office/drawing/2014/main" id="{6AF54873-6521-B341-83A8-E5DFAA37711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5" name="正方形/長方形 774">
                    <a:extLst>
                      <a:ext uri="{FF2B5EF4-FFF2-40B4-BE49-F238E27FC236}">
                        <a16:creationId xmlns:a16="http://schemas.microsoft.com/office/drawing/2014/main" id="{CF671F7C-E359-C44A-B4EF-1D8B7303487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785" name="テキスト ボックス 784">
            <a:extLst>
              <a:ext uri="{FF2B5EF4-FFF2-40B4-BE49-F238E27FC236}">
                <a16:creationId xmlns:a16="http://schemas.microsoft.com/office/drawing/2014/main" id="{CE4827C3-8E51-244A-BDF6-83AEFC29D499}"/>
              </a:ext>
            </a:extLst>
          </p:cNvPr>
          <p:cNvSpPr txBox="1"/>
          <p:nvPr/>
        </p:nvSpPr>
        <p:spPr>
          <a:xfrm>
            <a:off x="4834557" y="511328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39</a:t>
            </a:r>
            <a:endParaRPr kumimoji="1" lang="ja-JP" altLang="en-US" sz="1400">
              <a:latin typeface="Meiryo" panose="020B0604030504040204" pitchFamily="34" charset="-128"/>
              <a:ea typeface="Meiryo" panose="020B0604030504040204" pitchFamily="34" charset="-128"/>
            </a:endParaRPr>
          </a:p>
        </p:txBody>
      </p:sp>
      <p:grpSp>
        <p:nvGrpSpPr>
          <p:cNvPr id="786" name="グループ化 785">
            <a:extLst>
              <a:ext uri="{FF2B5EF4-FFF2-40B4-BE49-F238E27FC236}">
                <a16:creationId xmlns:a16="http://schemas.microsoft.com/office/drawing/2014/main" id="{C7ADD11C-CFCC-0542-87C7-86B9ED6FF4B9}"/>
              </a:ext>
            </a:extLst>
          </p:cNvPr>
          <p:cNvGrpSpPr/>
          <p:nvPr/>
        </p:nvGrpSpPr>
        <p:grpSpPr>
          <a:xfrm rot="10800000">
            <a:off x="5324266" y="1361791"/>
            <a:ext cx="360000" cy="1065493"/>
            <a:chOff x="5454400" y="3850113"/>
            <a:chExt cx="360000" cy="1065493"/>
          </a:xfrm>
        </p:grpSpPr>
        <p:grpSp>
          <p:nvGrpSpPr>
            <p:cNvPr id="787" name="グループ化 786">
              <a:extLst>
                <a:ext uri="{FF2B5EF4-FFF2-40B4-BE49-F238E27FC236}">
                  <a16:creationId xmlns:a16="http://schemas.microsoft.com/office/drawing/2014/main" id="{F3C6BD86-7ABD-8A48-B6B3-A5FB743994FA}"/>
                </a:ext>
              </a:extLst>
            </p:cNvPr>
            <p:cNvGrpSpPr/>
            <p:nvPr/>
          </p:nvGrpSpPr>
          <p:grpSpPr>
            <a:xfrm>
              <a:off x="5454400" y="4372950"/>
              <a:ext cx="180000" cy="539627"/>
              <a:chOff x="3782400" y="1302795"/>
              <a:chExt cx="180000" cy="539627"/>
            </a:xfrm>
          </p:grpSpPr>
          <p:sp>
            <p:nvSpPr>
              <p:cNvPr id="802" name="正方形/長方形 801">
                <a:extLst>
                  <a:ext uri="{FF2B5EF4-FFF2-40B4-BE49-F238E27FC236}">
                    <a16:creationId xmlns:a16="http://schemas.microsoft.com/office/drawing/2014/main" id="{190A9064-4035-8D40-B50A-B56BBB96B5C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3" name="正方形/長方形 802">
                <a:extLst>
                  <a:ext uri="{FF2B5EF4-FFF2-40B4-BE49-F238E27FC236}">
                    <a16:creationId xmlns:a16="http://schemas.microsoft.com/office/drawing/2014/main" id="{087DB476-6BDC-674F-B46A-9362AAA0903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4" name="正方形/長方形 803">
                <a:extLst>
                  <a:ext uri="{FF2B5EF4-FFF2-40B4-BE49-F238E27FC236}">
                    <a16:creationId xmlns:a16="http://schemas.microsoft.com/office/drawing/2014/main" id="{932FF31E-2A84-B74A-91FA-CB08A020CC0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88" name="グループ化 787">
              <a:extLst>
                <a:ext uri="{FF2B5EF4-FFF2-40B4-BE49-F238E27FC236}">
                  <a16:creationId xmlns:a16="http://schemas.microsoft.com/office/drawing/2014/main" id="{1B455E03-6F49-4547-9FA8-0EE326CC9B00}"/>
                </a:ext>
              </a:extLst>
            </p:cNvPr>
            <p:cNvGrpSpPr/>
            <p:nvPr/>
          </p:nvGrpSpPr>
          <p:grpSpPr>
            <a:xfrm>
              <a:off x="5454400" y="3850113"/>
              <a:ext cx="360000" cy="1065493"/>
              <a:chOff x="5454400" y="3850113"/>
              <a:chExt cx="360000" cy="1065493"/>
            </a:xfrm>
          </p:grpSpPr>
          <p:grpSp>
            <p:nvGrpSpPr>
              <p:cNvPr id="789" name="グループ化 788">
                <a:extLst>
                  <a:ext uri="{FF2B5EF4-FFF2-40B4-BE49-F238E27FC236}">
                    <a16:creationId xmlns:a16="http://schemas.microsoft.com/office/drawing/2014/main" id="{8230EC18-FDC1-2947-B1B7-834945F2807E}"/>
                  </a:ext>
                </a:extLst>
              </p:cNvPr>
              <p:cNvGrpSpPr/>
              <p:nvPr/>
            </p:nvGrpSpPr>
            <p:grpSpPr>
              <a:xfrm>
                <a:off x="5634400" y="3850113"/>
                <a:ext cx="180000" cy="539627"/>
                <a:chOff x="3782400" y="1302795"/>
                <a:chExt cx="180000" cy="539627"/>
              </a:xfrm>
            </p:grpSpPr>
            <p:sp>
              <p:nvSpPr>
                <p:cNvPr id="799" name="正方形/長方形 798">
                  <a:extLst>
                    <a:ext uri="{FF2B5EF4-FFF2-40B4-BE49-F238E27FC236}">
                      <a16:creationId xmlns:a16="http://schemas.microsoft.com/office/drawing/2014/main" id="{4DCCFB88-4981-5447-B3C7-50630789BDD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0" name="正方形/長方形 799">
                  <a:extLst>
                    <a:ext uri="{FF2B5EF4-FFF2-40B4-BE49-F238E27FC236}">
                      <a16:creationId xmlns:a16="http://schemas.microsoft.com/office/drawing/2014/main" id="{AC4F71E9-AFEB-FB4E-90B0-13032BD1229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1" name="正方形/長方形 800">
                  <a:extLst>
                    <a:ext uri="{FF2B5EF4-FFF2-40B4-BE49-F238E27FC236}">
                      <a16:creationId xmlns:a16="http://schemas.microsoft.com/office/drawing/2014/main" id="{8A24A054-21E0-B241-B258-1CF2E6632B3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90" name="グループ化 789">
                <a:extLst>
                  <a:ext uri="{FF2B5EF4-FFF2-40B4-BE49-F238E27FC236}">
                    <a16:creationId xmlns:a16="http://schemas.microsoft.com/office/drawing/2014/main" id="{1914DDE9-F73B-254B-8495-621B8D388CE9}"/>
                  </a:ext>
                </a:extLst>
              </p:cNvPr>
              <p:cNvGrpSpPr/>
              <p:nvPr/>
            </p:nvGrpSpPr>
            <p:grpSpPr>
              <a:xfrm>
                <a:off x="5454400" y="3850113"/>
                <a:ext cx="360000" cy="1065493"/>
                <a:chOff x="5454400" y="3850113"/>
                <a:chExt cx="360000" cy="1065493"/>
              </a:xfrm>
            </p:grpSpPr>
            <p:grpSp>
              <p:nvGrpSpPr>
                <p:cNvPr id="791" name="グループ化 790">
                  <a:extLst>
                    <a:ext uri="{FF2B5EF4-FFF2-40B4-BE49-F238E27FC236}">
                      <a16:creationId xmlns:a16="http://schemas.microsoft.com/office/drawing/2014/main" id="{6C930F10-DC5F-4849-9FAF-68EF23A2F58B}"/>
                    </a:ext>
                  </a:extLst>
                </p:cNvPr>
                <p:cNvGrpSpPr/>
                <p:nvPr/>
              </p:nvGrpSpPr>
              <p:grpSpPr>
                <a:xfrm>
                  <a:off x="5454400" y="3850113"/>
                  <a:ext cx="180000" cy="539627"/>
                  <a:chOff x="3782400" y="1302795"/>
                  <a:chExt cx="180000" cy="539627"/>
                </a:xfrm>
              </p:grpSpPr>
              <p:sp>
                <p:nvSpPr>
                  <p:cNvPr id="796" name="正方形/長方形 795">
                    <a:extLst>
                      <a:ext uri="{FF2B5EF4-FFF2-40B4-BE49-F238E27FC236}">
                        <a16:creationId xmlns:a16="http://schemas.microsoft.com/office/drawing/2014/main" id="{BAB446E5-5CAA-3E49-BB31-44455A3EB41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7" name="正方形/長方形 796">
                    <a:extLst>
                      <a:ext uri="{FF2B5EF4-FFF2-40B4-BE49-F238E27FC236}">
                        <a16:creationId xmlns:a16="http://schemas.microsoft.com/office/drawing/2014/main" id="{E1DFA8F5-67E2-0F4D-88FE-6A55101FD6E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8" name="正方形/長方形 797">
                    <a:extLst>
                      <a:ext uri="{FF2B5EF4-FFF2-40B4-BE49-F238E27FC236}">
                        <a16:creationId xmlns:a16="http://schemas.microsoft.com/office/drawing/2014/main" id="{676FB412-DA3D-BB45-BAFD-0A2DA12A481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92" name="グループ化 791">
                  <a:extLst>
                    <a:ext uri="{FF2B5EF4-FFF2-40B4-BE49-F238E27FC236}">
                      <a16:creationId xmlns:a16="http://schemas.microsoft.com/office/drawing/2014/main" id="{B351E0E1-4411-DB44-81BC-E2C3E590733E}"/>
                    </a:ext>
                  </a:extLst>
                </p:cNvPr>
                <p:cNvGrpSpPr/>
                <p:nvPr/>
              </p:nvGrpSpPr>
              <p:grpSpPr>
                <a:xfrm>
                  <a:off x="5634400" y="4375979"/>
                  <a:ext cx="180000" cy="539627"/>
                  <a:chOff x="3782400" y="1302795"/>
                  <a:chExt cx="180000" cy="539627"/>
                </a:xfrm>
              </p:grpSpPr>
              <p:sp>
                <p:nvSpPr>
                  <p:cNvPr id="793" name="正方形/長方形 792">
                    <a:extLst>
                      <a:ext uri="{FF2B5EF4-FFF2-40B4-BE49-F238E27FC236}">
                        <a16:creationId xmlns:a16="http://schemas.microsoft.com/office/drawing/2014/main" id="{915F7503-99D9-004F-ABCD-451019BA250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4" name="正方形/長方形 793">
                    <a:extLst>
                      <a:ext uri="{FF2B5EF4-FFF2-40B4-BE49-F238E27FC236}">
                        <a16:creationId xmlns:a16="http://schemas.microsoft.com/office/drawing/2014/main" id="{CC61A2B3-D2C5-DE41-8BE4-7871C3999F5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5" name="正方形/長方形 794">
                    <a:extLst>
                      <a:ext uri="{FF2B5EF4-FFF2-40B4-BE49-F238E27FC236}">
                        <a16:creationId xmlns:a16="http://schemas.microsoft.com/office/drawing/2014/main" id="{1C359E85-001E-AA41-9C41-08F2ADC76B2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805" name="テキスト ボックス 804">
            <a:extLst>
              <a:ext uri="{FF2B5EF4-FFF2-40B4-BE49-F238E27FC236}">
                <a16:creationId xmlns:a16="http://schemas.microsoft.com/office/drawing/2014/main" id="{9F07F1A2-92CA-7245-8085-5CD26D97F4DA}"/>
              </a:ext>
            </a:extLst>
          </p:cNvPr>
          <p:cNvSpPr txBox="1"/>
          <p:nvPr/>
        </p:nvSpPr>
        <p:spPr>
          <a:xfrm>
            <a:off x="5241161" y="114117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89</a:t>
            </a:r>
            <a:endParaRPr kumimoji="1" lang="ja-JP" altLang="en-US" sz="1400">
              <a:latin typeface="Meiryo" panose="020B0604030504040204" pitchFamily="34" charset="-128"/>
              <a:ea typeface="Meiryo" panose="020B0604030504040204" pitchFamily="34" charset="-128"/>
            </a:endParaRPr>
          </a:p>
        </p:txBody>
      </p:sp>
      <p:grpSp>
        <p:nvGrpSpPr>
          <p:cNvPr id="806" name="グループ化 805">
            <a:extLst>
              <a:ext uri="{FF2B5EF4-FFF2-40B4-BE49-F238E27FC236}">
                <a16:creationId xmlns:a16="http://schemas.microsoft.com/office/drawing/2014/main" id="{B5A42B61-6F44-744C-AEE2-DD2B091F7E4F}"/>
              </a:ext>
            </a:extLst>
          </p:cNvPr>
          <p:cNvGrpSpPr/>
          <p:nvPr/>
        </p:nvGrpSpPr>
        <p:grpSpPr>
          <a:xfrm>
            <a:off x="10439155" y="3874244"/>
            <a:ext cx="180000" cy="899648"/>
            <a:chOff x="8077200" y="3337096"/>
            <a:chExt cx="180000" cy="899648"/>
          </a:xfrm>
        </p:grpSpPr>
        <p:sp>
          <p:nvSpPr>
            <p:cNvPr id="807" name="正方形/長方形 806">
              <a:extLst>
                <a:ext uri="{FF2B5EF4-FFF2-40B4-BE49-F238E27FC236}">
                  <a16:creationId xmlns:a16="http://schemas.microsoft.com/office/drawing/2014/main" id="{4837DB18-3146-F74A-B02A-DA4FA07DAADB}"/>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808" name="グループ化 807">
              <a:extLst>
                <a:ext uri="{FF2B5EF4-FFF2-40B4-BE49-F238E27FC236}">
                  <a16:creationId xmlns:a16="http://schemas.microsoft.com/office/drawing/2014/main" id="{032598EE-169C-984B-AEAD-6B1DC1F14D62}"/>
                </a:ext>
              </a:extLst>
            </p:cNvPr>
            <p:cNvGrpSpPr/>
            <p:nvPr/>
          </p:nvGrpSpPr>
          <p:grpSpPr>
            <a:xfrm>
              <a:off x="8077200" y="3513876"/>
              <a:ext cx="180000" cy="722868"/>
              <a:chOff x="3909938" y="2161200"/>
              <a:chExt cx="180000" cy="722868"/>
            </a:xfrm>
          </p:grpSpPr>
          <p:grpSp>
            <p:nvGrpSpPr>
              <p:cNvPr id="809" name="グループ化 808">
                <a:extLst>
                  <a:ext uri="{FF2B5EF4-FFF2-40B4-BE49-F238E27FC236}">
                    <a16:creationId xmlns:a16="http://schemas.microsoft.com/office/drawing/2014/main" id="{C747734D-EC33-9147-8E6E-D1EFD12A4A33}"/>
                  </a:ext>
                </a:extLst>
              </p:cNvPr>
              <p:cNvGrpSpPr/>
              <p:nvPr/>
            </p:nvGrpSpPr>
            <p:grpSpPr>
              <a:xfrm>
                <a:off x="3909938" y="2344441"/>
                <a:ext cx="180000" cy="539627"/>
                <a:chOff x="3782400" y="1302795"/>
                <a:chExt cx="180000" cy="539627"/>
              </a:xfrm>
            </p:grpSpPr>
            <p:sp>
              <p:nvSpPr>
                <p:cNvPr id="811" name="正方形/長方形 810">
                  <a:extLst>
                    <a:ext uri="{FF2B5EF4-FFF2-40B4-BE49-F238E27FC236}">
                      <a16:creationId xmlns:a16="http://schemas.microsoft.com/office/drawing/2014/main" id="{322E81DB-CF0B-AA49-9456-3860DDCEF38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12" name="正方形/長方形 811">
                  <a:extLst>
                    <a:ext uri="{FF2B5EF4-FFF2-40B4-BE49-F238E27FC236}">
                      <a16:creationId xmlns:a16="http://schemas.microsoft.com/office/drawing/2014/main" id="{C9A585E7-F39F-CB48-A5AF-4F226371535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13" name="正方形/長方形 812">
                  <a:extLst>
                    <a:ext uri="{FF2B5EF4-FFF2-40B4-BE49-F238E27FC236}">
                      <a16:creationId xmlns:a16="http://schemas.microsoft.com/office/drawing/2014/main" id="{18227B42-7025-C34F-8FC1-80DDE339F46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10" name="正方形/長方形 809">
                <a:extLst>
                  <a:ext uri="{FF2B5EF4-FFF2-40B4-BE49-F238E27FC236}">
                    <a16:creationId xmlns:a16="http://schemas.microsoft.com/office/drawing/2014/main" id="{B5FE523C-6E46-1D48-A4F6-C88BC2A17B61}"/>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14" name="グループ化 813">
            <a:extLst>
              <a:ext uri="{FF2B5EF4-FFF2-40B4-BE49-F238E27FC236}">
                <a16:creationId xmlns:a16="http://schemas.microsoft.com/office/drawing/2014/main" id="{96580A5C-C75D-1342-BADA-EBC56969472A}"/>
              </a:ext>
            </a:extLst>
          </p:cNvPr>
          <p:cNvGrpSpPr/>
          <p:nvPr/>
        </p:nvGrpSpPr>
        <p:grpSpPr>
          <a:xfrm>
            <a:off x="10274070" y="3882649"/>
            <a:ext cx="180000" cy="899648"/>
            <a:chOff x="8077200" y="3337096"/>
            <a:chExt cx="180000" cy="899648"/>
          </a:xfrm>
        </p:grpSpPr>
        <p:sp>
          <p:nvSpPr>
            <p:cNvPr id="815" name="正方形/長方形 814">
              <a:extLst>
                <a:ext uri="{FF2B5EF4-FFF2-40B4-BE49-F238E27FC236}">
                  <a16:creationId xmlns:a16="http://schemas.microsoft.com/office/drawing/2014/main" id="{F42F64C5-23D2-0845-B709-1E03D8082221}"/>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816" name="グループ化 815">
              <a:extLst>
                <a:ext uri="{FF2B5EF4-FFF2-40B4-BE49-F238E27FC236}">
                  <a16:creationId xmlns:a16="http://schemas.microsoft.com/office/drawing/2014/main" id="{36CBE332-BB6A-2F47-894D-E4252B529FC4}"/>
                </a:ext>
              </a:extLst>
            </p:cNvPr>
            <p:cNvGrpSpPr/>
            <p:nvPr/>
          </p:nvGrpSpPr>
          <p:grpSpPr>
            <a:xfrm>
              <a:off x="8077200" y="3513876"/>
              <a:ext cx="180000" cy="722868"/>
              <a:chOff x="3909938" y="2161200"/>
              <a:chExt cx="180000" cy="722868"/>
            </a:xfrm>
          </p:grpSpPr>
          <p:grpSp>
            <p:nvGrpSpPr>
              <p:cNvPr id="817" name="グループ化 816">
                <a:extLst>
                  <a:ext uri="{FF2B5EF4-FFF2-40B4-BE49-F238E27FC236}">
                    <a16:creationId xmlns:a16="http://schemas.microsoft.com/office/drawing/2014/main" id="{98E1ED4B-B6B8-FF4B-8B87-7E8A3AB26F91}"/>
                  </a:ext>
                </a:extLst>
              </p:cNvPr>
              <p:cNvGrpSpPr/>
              <p:nvPr/>
            </p:nvGrpSpPr>
            <p:grpSpPr>
              <a:xfrm>
                <a:off x="3909938" y="2344441"/>
                <a:ext cx="180000" cy="539627"/>
                <a:chOff x="3782400" y="1302795"/>
                <a:chExt cx="180000" cy="539627"/>
              </a:xfrm>
            </p:grpSpPr>
            <p:sp>
              <p:nvSpPr>
                <p:cNvPr id="819" name="正方形/長方形 818">
                  <a:extLst>
                    <a:ext uri="{FF2B5EF4-FFF2-40B4-BE49-F238E27FC236}">
                      <a16:creationId xmlns:a16="http://schemas.microsoft.com/office/drawing/2014/main" id="{F1E6EE64-888D-3345-AE13-5FB4C633D2C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20" name="正方形/長方形 819">
                  <a:extLst>
                    <a:ext uri="{FF2B5EF4-FFF2-40B4-BE49-F238E27FC236}">
                      <a16:creationId xmlns:a16="http://schemas.microsoft.com/office/drawing/2014/main" id="{F25CDEB7-7820-1245-8501-76865EB1BD7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21" name="正方形/長方形 820">
                  <a:extLst>
                    <a:ext uri="{FF2B5EF4-FFF2-40B4-BE49-F238E27FC236}">
                      <a16:creationId xmlns:a16="http://schemas.microsoft.com/office/drawing/2014/main" id="{ECBC55C8-B0EA-CD49-85D6-468328ED042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18" name="正方形/長方形 817">
                <a:extLst>
                  <a:ext uri="{FF2B5EF4-FFF2-40B4-BE49-F238E27FC236}">
                    <a16:creationId xmlns:a16="http://schemas.microsoft.com/office/drawing/2014/main" id="{DDF858E7-9FF7-C74B-895C-9571FC425EAA}"/>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822" name="テキスト ボックス 821">
            <a:extLst>
              <a:ext uri="{FF2B5EF4-FFF2-40B4-BE49-F238E27FC236}">
                <a16:creationId xmlns:a16="http://schemas.microsoft.com/office/drawing/2014/main" id="{063B6E2B-2E28-D54E-84CA-EE7494465EE1}"/>
              </a:ext>
            </a:extLst>
          </p:cNvPr>
          <p:cNvSpPr txBox="1"/>
          <p:nvPr/>
        </p:nvSpPr>
        <p:spPr>
          <a:xfrm>
            <a:off x="10106732" y="367224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49</a:t>
            </a:r>
            <a:endParaRPr kumimoji="1" lang="ja-JP" altLang="en-US" sz="1400">
              <a:latin typeface="Meiryo" panose="020B0604030504040204" pitchFamily="34" charset="-128"/>
              <a:ea typeface="Meiryo" panose="020B0604030504040204" pitchFamily="34" charset="-128"/>
            </a:endParaRPr>
          </a:p>
        </p:txBody>
      </p:sp>
      <p:grpSp>
        <p:nvGrpSpPr>
          <p:cNvPr id="823" name="グループ化 822">
            <a:extLst>
              <a:ext uri="{FF2B5EF4-FFF2-40B4-BE49-F238E27FC236}">
                <a16:creationId xmlns:a16="http://schemas.microsoft.com/office/drawing/2014/main" id="{6A44B11A-4839-954A-979B-86E611C156BA}"/>
              </a:ext>
            </a:extLst>
          </p:cNvPr>
          <p:cNvGrpSpPr/>
          <p:nvPr/>
        </p:nvGrpSpPr>
        <p:grpSpPr>
          <a:xfrm rot="5400000">
            <a:off x="1076322" y="5102957"/>
            <a:ext cx="180000" cy="899648"/>
            <a:chOff x="8077200" y="3337096"/>
            <a:chExt cx="180000" cy="899648"/>
          </a:xfrm>
        </p:grpSpPr>
        <p:sp>
          <p:nvSpPr>
            <p:cNvPr id="824" name="正方形/長方形 823">
              <a:extLst>
                <a:ext uri="{FF2B5EF4-FFF2-40B4-BE49-F238E27FC236}">
                  <a16:creationId xmlns:a16="http://schemas.microsoft.com/office/drawing/2014/main" id="{13F405A8-559A-3E40-83D3-FB6832EA4AAF}"/>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825" name="グループ化 824">
              <a:extLst>
                <a:ext uri="{FF2B5EF4-FFF2-40B4-BE49-F238E27FC236}">
                  <a16:creationId xmlns:a16="http://schemas.microsoft.com/office/drawing/2014/main" id="{3336F75C-5385-5C45-AD2C-D05AB1655E40}"/>
                </a:ext>
              </a:extLst>
            </p:cNvPr>
            <p:cNvGrpSpPr/>
            <p:nvPr/>
          </p:nvGrpSpPr>
          <p:grpSpPr>
            <a:xfrm>
              <a:off x="8077200" y="3513876"/>
              <a:ext cx="180000" cy="722868"/>
              <a:chOff x="3909938" y="2161200"/>
              <a:chExt cx="180000" cy="722868"/>
            </a:xfrm>
          </p:grpSpPr>
          <p:grpSp>
            <p:nvGrpSpPr>
              <p:cNvPr id="826" name="グループ化 825">
                <a:extLst>
                  <a:ext uri="{FF2B5EF4-FFF2-40B4-BE49-F238E27FC236}">
                    <a16:creationId xmlns:a16="http://schemas.microsoft.com/office/drawing/2014/main" id="{B2883A40-E41E-7049-84EB-84F576F8C39B}"/>
                  </a:ext>
                </a:extLst>
              </p:cNvPr>
              <p:cNvGrpSpPr/>
              <p:nvPr/>
            </p:nvGrpSpPr>
            <p:grpSpPr>
              <a:xfrm>
                <a:off x="3909938" y="2344441"/>
                <a:ext cx="180000" cy="539627"/>
                <a:chOff x="3782400" y="1302795"/>
                <a:chExt cx="180000" cy="539627"/>
              </a:xfrm>
            </p:grpSpPr>
            <p:sp>
              <p:nvSpPr>
                <p:cNvPr id="828" name="正方形/長方形 827">
                  <a:extLst>
                    <a:ext uri="{FF2B5EF4-FFF2-40B4-BE49-F238E27FC236}">
                      <a16:creationId xmlns:a16="http://schemas.microsoft.com/office/drawing/2014/main" id="{2833E002-43F6-AC48-A029-99E306509D5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29" name="正方形/長方形 828">
                  <a:extLst>
                    <a:ext uri="{FF2B5EF4-FFF2-40B4-BE49-F238E27FC236}">
                      <a16:creationId xmlns:a16="http://schemas.microsoft.com/office/drawing/2014/main" id="{2C5A7649-F428-7C47-AAFC-70B0F5D640A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0" name="正方形/長方形 829">
                  <a:extLst>
                    <a:ext uri="{FF2B5EF4-FFF2-40B4-BE49-F238E27FC236}">
                      <a16:creationId xmlns:a16="http://schemas.microsoft.com/office/drawing/2014/main" id="{C1B7A05E-A726-7D4D-BD34-6B7667C1BF2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27" name="正方形/長方形 826">
                <a:extLst>
                  <a:ext uri="{FF2B5EF4-FFF2-40B4-BE49-F238E27FC236}">
                    <a16:creationId xmlns:a16="http://schemas.microsoft.com/office/drawing/2014/main" id="{1F239BAB-F021-6147-BC57-E72655D45ACF}"/>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831" name="テキスト ボックス 830">
            <a:extLst>
              <a:ext uri="{FF2B5EF4-FFF2-40B4-BE49-F238E27FC236}">
                <a16:creationId xmlns:a16="http://schemas.microsoft.com/office/drawing/2014/main" id="{046F1930-C737-3644-8435-81AF28909C83}"/>
              </a:ext>
            </a:extLst>
          </p:cNvPr>
          <p:cNvSpPr txBox="1"/>
          <p:nvPr/>
        </p:nvSpPr>
        <p:spPr>
          <a:xfrm rot="150924">
            <a:off x="649664" y="522055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66</a:t>
            </a:r>
            <a:endParaRPr kumimoji="1" lang="ja-JP" altLang="en-US" sz="1400">
              <a:latin typeface="Meiryo" panose="020B0604030504040204" pitchFamily="34" charset="-128"/>
              <a:ea typeface="Meiryo" panose="020B0604030504040204" pitchFamily="34" charset="-128"/>
            </a:endParaRPr>
          </a:p>
        </p:txBody>
      </p:sp>
      <p:grpSp>
        <p:nvGrpSpPr>
          <p:cNvPr id="832" name="グループ化 831">
            <a:extLst>
              <a:ext uri="{FF2B5EF4-FFF2-40B4-BE49-F238E27FC236}">
                <a16:creationId xmlns:a16="http://schemas.microsoft.com/office/drawing/2014/main" id="{03E20AE9-85F5-D744-A4B4-EA30EE14BFC9}"/>
              </a:ext>
            </a:extLst>
          </p:cNvPr>
          <p:cNvGrpSpPr/>
          <p:nvPr/>
        </p:nvGrpSpPr>
        <p:grpSpPr>
          <a:xfrm rot="5400000">
            <a:off x="1075534" y="5287666"/>
            <a:ext cx="180000" cy="899648"/>
            <a:chOff x="8077200" y="3337096"/>
            <a:chExt cx="180000" cy="899648"/>
          </a:xfrm>
        </p:grpSpPr>
        <p:sp>
          <p:nvSpPr>
            <p:cNvPr id="833" name="正方形/長方形 832">
              <a:extLst>
                <a:ext uri="{FF2B5EF4-FFF2-40B4-BE49-F238E27FC236}">
                  <a16:creationId xmlns:a16="http://schemas.microsoft.com/office/drawing/2014/main" id="{16EF152C-67E6-9C4F-8096-C0FADC4D6541}"/>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834" name="グループ化 833">
              <a:extLst>
                <a:ext uri="{FF2B5EF4-FFF2-40B4-BE49-F238E27FC236}">
                  <a16:creationId xmlns:a16="http://schemas.microsoft.com/office/drawing/2014/main" id="{0F8842A2-A97D-5041-87BE-8DED96960E83}"/>
                </a:ext>
              </a:extLst>
            </p:cNvPr>
            <p:cNvGrpSpPr/>
            <p:nvPr/>
          </p:nvGrpSpPr>
          <p:grpSpPr>
            <a:xfrm>
              <a:off x="8077200" y="3513876"/>
              <a:ext cx="180000" cy="722868"/>
              <a:chOff x="3909938" y="2161200"/>
              <a:chExt cx="180000" cy="722868"/>
            </a:xfrm>
          </p:grpSpPr>
          <p:grpSp>
            <p:nvGrpSpPr>
              <p:cNvPr id="835" name="グループ化 834">
                <a:extLst>
                  <a:ext uri="{FF2B5EF4-FFF2-40B4-BE49-F238E27FC236}">
                    <a16:creationId xmlns:a16="http://schemas.microsoft.com/office/drawing/2014/main" id="{79DB4889-80FA-5944-95B9-9C91CCDA5467}"/>
                  </a:ext>
                </a:extLst>
              </p:cNvPr>
              <p:cNvGrpSpPr/>
              <p:nvPr/>
            </p:nvGrpSpPr>
            <p:grpSpPr>
              <a:xfrm>
                <a:off x="3909938" y="2344441"/>
                <a:ext cx="180000" cy="539627"/>
                <a:chOff x="3782400" y="1302795"/>
                <a:chExt cx="180000" cy="539627"/>
              </a:xfrm>
            </p:grpSpPr>
            <p:sp>
              <p:nvSpPr>
                <p:cNvPr id="837" name="正方形/長方形 836">
                  <a:extLst>
                    <a:ext uri="{FF2B5EF4-FFF2-40B4-BE49-F238E27FC236}">
                      <a16:creationId xmlns:a16="http://schemas.microsoft.com/office/drawing/2014/main" id="{44B16EDF-F19A-474F-8474-F9D3513CCBF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8" name="正方形/長方形 837">
                  <a:extLst>
                    <a:ext uri="{FF2B5EF4-FFF2-40B4-BE49-F238E27FC236}">
                      <a16:creationId xmlns:a16="http://schemas.microsoft.com/office/drawing/2014/main" id="{0569C41D-CF15-E04A-9400-E68072882D5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9" name="正方形/長方形 838">
                  <a:extLst>
                    <a:ext uri="{FF2B5EF4-FFF2-40B4-BE49-F238E27FC236}">
                      <a16:creationId xmlns:a16="http://schemas.microsoft.com/office/drawing/2014/main" id="{2ED967E5-D1DD-D040-B454-A9611B628EE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36" name="正方形/長方形 835">
                <a:extLst>
                  <a:ext uri="{FF2B5EF4-FFF2-40B4-BE49-F238E27FC236}">
                    <a16:creationId xmlns:a16="http://schemas.microsoft.com/office/drawing/2014/main" id="{82CB4A6E-B17E-874F-B739-1F54D7413B38}"/>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40" name="グループ化 839">
            <a:extLst>
              <a:ext uri="{FF2B5EF4-FFF2-40B4-BE49-F238E27FC236}">
                <a16:creationId xmlns:a16="http://schemas.microsoft.com/office/drawing/2014/main" id="{09244D16-EFB4-7D42-A87A-D27CE5A74C97}"/>
              </a:ext>
            </a:extLst>
          </p:cNvPr>
          <p:cNvGrpSpPr/>
          <p:nvPr/>
        </p:nvGrpSpPr>
        <p:grpSpPr>
          <a:xfrm>
            <a:off x="8248684" y="4211914"/>
            <a:ext cx="361433" cy="362610"/>
            <a:chOff x="4187821" y="5647349"/>
            <a:chExt cx="361433" cy="362610"/>
          </a:xfrm>
        </p:grpSpPr>
        <p:grpSp>
          <p:nvGrpSpPr>
            <p:cNvPr id="841" name="グループ化 840">
              <a:extLst>
                <a:ext uri="{FF2B5EF4-FFF2-40B4-BE49-F238E27FC236}">
                  <a16:creationId xmlns:a16="http://schemas.microsoft.com/office/drawing/2014/main" id="{9F557286-C88F-3A49-945A-2B1BEB85A447}"/>
                </a:ext>
              </a:extLst>
            </p:cNvPr>
            <p:cNvGrpSpPr/>
            <p:nvPr/>
          </p:nvGrpSpPr>
          <p:grpSpPr>
            <a:xfrm>
              <a:off x="4187821" y="5647349"/>
              <a:ext cx="180000" cy="362610"/>
              <a:chOff x="3782400" y="1302795"/>
              <a:chExt cx="180000" cy="362610"/>
            </a:xfrm>
          </p:grpSpPr>
          <p:sp>
            <p:nvSpPr>
              <p:cNvPr id="845" name="正方形/長方形 844">
                <a:extLst>
                  <a:ext uri="{FF2B5EF4-FFF2-40B4-BE49-F238E27FC236}">
                    <a16:creationId xmlns:a16="http://schemas.microsoft.com/office/drawing/2014/main" id="{4C04636B-2C07-AD41-AE5C-DB069371FEE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46" name="正方形/長方形 845">
                <a:extLst>
                  <a:ext uri="{FF2B5EF4-FFF2-40B4-BE49-F238E27FC236}">
                    <a16:creationId xmlns:a16="http://schemas.microsoft.com/office/drawing/2014/main" id="{983F768F-F520-E149-89BD-538971829B9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42" name="グループ化 841">
              <a:extLst>
                <a:ext uri="{FF2B5EF4-FFF2-40B4-BE49-F238E27FC236}">
                  <a16:creationId xmlns:a16="http://schemas.microsoft.com/office/drawing/2014/main" id="{315B4456-F151-1442-9430-07A694B6A970}"/>
                </a:ext>
              </a:extLst>
            </p:cNvPr>
            <p:cNvGrpSpPr/>
            <p:nvPr/>
          </p:nvGrpSpPr>
          <p:grpSpPr>
            <a:xfrm>
              <a:off x="4369254" y="5647349"/>
              <a:ext cx="180000" cy="362610"/>
              <a:chOff x="3782400" y="1302795"/>
              <a:chExt cx="180000" cy="362610"/>
            </a:xfrm>
          </p:grpSpPr>
          <p:sp>
            <p:nvSpPr>
              <p:cNvPr id="843" name="正方形/長方形 842">
                <a:extLst>
                  <a:ext uri="{FF2B5EF4-FFF2-40B4-BE49-F238E27FC236}">
                    <a16:creationId xmlns:a16="http://schemas.microsoft.com/office/drawing/2014/main" id="{314182E5-6C0B-414D-A3D7-4A287637F9F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44" name="正方形/長方形 843">
                <a:extLst>
                  <a:ext uri="{FF2B5EF4-FFF2-40B4-BE49-F238E27FC236}">
                    <a16:creationId xmlns:a16="http://schemas.microsoft.com/office/drawing/2014/main" id="{BF6CE6A6-8BB0-9A46-9950-F9D42F96273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47" name="グループ化 846">
            <a:extLst>
              <a:ext uri="{FF2B5EF4-FFF2-40B4-BE49-F238E27FC236}">
                <a16:creationId xmlns:a16="http://schemas.microsoft.com/office/drawing/2014/main" id="{866E380A-6682-6B45-99DF-11E667D40EAD}"/>
              </a:ext>
            </a:extLst>
          </p:cNvPr>
          <p:cNvGrpSpPr/>
          <p:nvPr/>
        </p:nvGrpSpPr>
        <p:grpSpPr>
          <a:xfrm>
            <a:off x="8601971" y="4216993"/>
            <a:ext cx="361433" cy="362610"/>
            <a:chOff x="4187821" y="5647349"/>
            <a:chExt cx="361433" cy="362610"/>
          </a:xfrm>
        </p:grpSpPr>
        <p:grpSp>
          <p:nvGrpSpPr>
            <p:cNvPr id="848" name="グループ化 847">
              <a:extLst>
                <a:ext uri="{FF2B5EF4-FFF2-40B4-BE49-F238E27FC236}">
                  <a16:creationId xmlns:a16="http://schemas.microsoft.com/office/drawing/2014/main" id="{4F661B4F-4940-B541-9EC9-720B2E3C2B9A}"/>
                </a:ext>
              </a:extLst>
            </p:cNvPr>
            <p:cNvGrpSpPr/>
            <p:nvPr/>
          </p:nvGrpSpPr>
          <p:grpSpPr>
            <a:xfrm>
              <a:off x="4187821" y="5647349"/>
              <a:ext cx="180000" cy="362610"/>
              <a:chOff x="3782400" y="1302795"/>
              <a:chExt cx="180000" cy="362610"/>
            </a:xfrm>
          </p:grpSpPr>
          <p:sp>
            <p:nvSpPr>
              <p:cNvPr id="852" name="正方形/長方形 851">
                <a:extLst>
                  <a:ext uri="{FF2B5EF4-FFF2-40B4-BE49-F238E27FC236}">
                    <a16:creationId xmlns:a16="http://schemas.microsoft.com/office/drawing/2014/main" id="{D9577580-7FA5-B94B-952F-6802FADB7CF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53" name="正方形/長方形 852">
                <a:extLst>
                  <a:ext uri="{FF2B5EF4-FFF2-40B4-BE49-F238E27FC236}">
                    <a16:creationId xmlns:a16="http://schemas.microsoft.com/office/drawing/2014/main" id="{F167CA7C-8318-9743-BD1B-0D1D3A8A4A8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49" name="グループ化 848">
              <a:extLst>
                <a:ext uri="{FF2B5EF4-FFF2-40B4-BE49-F238E27FC236}">
                  <a16:creationId xmlns:a16="http://schemas.microsoft.com/office/drawing/2014/main" id="{BD66285B-932D-EE4F-85EF-FC3A81531903}"/>
                </a:ext>
              </a:extLst>
            </p:cNvPr>
            <p:cNvGrpSpPr/>
            <p:nvPr/>
          </p:nvGrpSpPr>
          <p:grpSpPr>
            <a:xfrm>
              <a:off x="4369254" y="5647349"/>
              <a:ext cx="180000" cy="362610"/>
              <a:chOff x="3782400" y="1302795"/>
              <a:chExt cx="180000" cy="362610"/>
            </a:xfrm>
          </p:grpSpPr>
          <p:sp>
            <p:nvSpPr>
              <p:cNvPr id="850" name="正方形/長方形 849">
                <a:extLst>
                  <a:ext uri="{FF2B5EF4-FFF2-40B4-BE49-F238E27FC236}">
                    <a16:creationId xmlns:a16="http://schemas.microsoft.com/office/drawing/2014/main" id="{76DE8FC2-85AF-1D49-828C-8A9BF579797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51" name="正方形/長方形 850">
                <a:extLst>
                  <a:ext uri="{FF2B5EF4-FFF2-40B4-BE49-F238E27FC236}">
                    <a16:creationId xmlns:a16="http://schemas.microsoft.com/office/drawing/2014/main" id="{AF4A2F75-94FA-7E4E-A548-2A04C712762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54" name="グループ化 853">
            <a:extLst>
              <a:ext uri="{FF2B5EF4-FFF2-40B4-BE49-F238E27FC236}">
                <a16:creationId xmlns:a16="http://schemas.microsoft.com/office/drawing/2014/main" id="{A4F37E9D-3283-A140-BB63-BB8C32E2A031}"/>
              </a:ext>
            </a:extLst>
          </p:cNvPr>
          <p:cNvGrpSpPr/>
          <p:nvPr/>
        </p:nvGrpSpPr>
        <p:grpSpPr>
          <a:xfrm>
            <a:off x="8245331" y="4567295"/>
            <a:ext cx="361433" cy="362610"/>
            <a:chOff x="4187821" y="5647349"/>
            <a:chExt cx="361433" cy="362610"/>
          </a:xfrm>
        </p:grpSpPr>
        <p:grpSp>
          <p:nvGrpSpPr>
            <p:cNvPr id="855" name="グループ化 854">
              <a:extLst>
                <a:ext uri="{FF2B5EF4-FFF2-40B4-BE49-F238E27FC236}">
                  <a16:creationId xmlns:a16="http://schemas.microsoft.com/office/drawing/2014/main" id="{717136C7-C7A2-524B-85B3-764D397A0D23}"/>
                </a:ext>
              </a:extLst>
            </p:cNvPr>
            <p:cNvGrpSpPr/>
            <p:nvPr/>
          </p:nvGrpSpPr>
          <p:grpSpPr>
            <a:xfrm>
              <a:off x="4187821" y="5647349"/>
              <a:ext cx="180000" cy="362610"/>
              <a:chOff x="3782400" y="1302795"/>
              <a:chExt cx="180000" cy="362610"/>
            </a:xfrm>
          </p:grpSpPr>
          <p:sp>
            <p:nvSpPr>
              <p:cNvPr id="859" name="正方形/長方形 858">
                <a:extLst>
                  <a:ext uri="{FF2B5EF4-FFF2-40B4-BE49-F238E27FC236}">
                    <a16:creationId xmlns:a16="http://schemas.microsoft.com/office/drawing/2014/main" id="{9B8309AF-5901-6843-8295-05F18B0CA72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60" name="正方形/長方形 859">
                <a:extLst>
                  <a:ext uri="{FF2B5EF4-FFF2-40B4-BE49-F238E27FC236}">
                    <a16:creationId xmlns:a16="http://schemas.microsoft.com/office/drawing/2014/main" id="{A084615F-BA12-E74B-8970-710769C19C3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56" name="グループ化 855">
              <a:extLst>
                <a:ext uri="{FF2B5EF4-FFF2-40B4-BE49-F238E27FC236}">
                  <a16:creationId xmlns:a16="http://schemas.microsoft.com/office/drawing/2014/main" id="{727CB145-9845-4040-8202-E9ECC1DCFB9D}"/>
                </a:ext>
              </a:extLst>
            </p:cNvPr>
            <p:cNvGrpSpPr/>
            <p:nvPr/>
          </p:nvGrpSpPr>
          <p:grpSpPr>
            <a:xfrm>
              <a:off x="4369254" y="5647349"/>
              <a:ext cx="180000" cy="362610"/>
              <a:chOff x="3782400" y="1302795"/>
              <a:chExt cx="180000" cy="362610"/>
            </a:xfrm>
          </p:grpSpPr>
          <p:sp>
            <p:nvSpPr>
              <p:cNvPr id="857" name="正方形/長方形 856">
                <a:extLst>
                  <a:ext uri="{FF2B5EF4-FFF2-40B4-BE49-F238E27FC236}">
                    <a16:creationId xmlns:a16="http://schemas.microsoft.com/office/drawing/2014/main" id="{A009607F-83F1-034C-BBE4-A456181E080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58" name="正方形/長方形 857">
                <a:extLst>
                  <a:ext uri="{FF2B5EF4-FFF2-40B4-BE49-F238E27FC236}">
                    <a16:creationId xmlns:a16="http://schemas.microsoft.com/office/drawing/2014/main" id="{D03CD98C-0B0F-5F44-90DF-3F62EBADDA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61" name="グループ化 860">
            <a:extLst>
              <a:ext uri="{FF2B5EF4-FFF2-40B4-BE49-F238E27FC236}">
                <a16:creationId xmlns:a16="http://schemas.microsoft.com/office/drawing/2014/main" id="{65CEF04D-F309-C447-A1B5-A6381C695397}"/>
              </a:ext>
            </a:extLst>
          </p:cNvPr>
          <p:cNvGrpSpPr/>
          <p:nvPr/>
        </p:nvGrpSpPr>
        <p:grpSpPr>
          <a:xfrm>
            <a:off x="8613371" y="4573842"/>
            <a:ext cx="361433" cy="362610"/>
            <a:chOff x="4187821" y="5647349"/>
            <a:chExt cx="361433" cy="362610"/>
          </a:xfrm>
        </p:grpSpPr>
        <p:grpSp>
          <p:nvGrpSpPr>
            <p:cNvPr id="862" name="グループ化 861">
              <a:extLst>
                <a:ext uri="{FF2B5EF4-FFF2-40B4-BE49-F238E27FC236}">
                  <a16:creationId xmlns:a16="http://schemas.microsoft.com/office/drawing/2014/main" id="{8A37A0CF-AFB1-5C4A-BD5D-BAF3A22CAE22}"/>
                </a:ext>
              </a:extLst>
            </p:cNvPr>
            <p:cNvGrpSpPr/>
            <p:nvPr/>
          </p:nvGrpSpPr>
          <p:grpSpPr>
            <a:xfrm>
              <a:off x="4187821" y="5647349"/>
              <a:ext cx="180000" cy="362610"/>
              <a:chOff x="3782400" y="1302795"/>
              <a:chExt cx="180000" cy="362610"/>
            </a:xfrm>
          </p:grpSpPr>
          <p:sp>
            <p:nvSpPr>
              <p:cNvPr id="866" name="正方形/長方形 865">
                <a:extLst>
                  <a:ext uri="{FF2B5EF4-FFF2-40B4-BE49-F238E27FC236}">
                    <a16:creationId xmlns:a16="http://schemas.microsoft.com/office/drawing/2014/main" id="{23784FF8-EBBD-1B49-AB5F-79AA750313B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67" name="正方形/長方形 866">
                <a:extLst>
                  <a:ext uri="{FF2B5EF4-FFF2-40B4-BE49-F238E27FC236}">
                    <a16:creationId xmlns:a16="http://schemas.microsoft.com/office/drawing/2014/main" id="{3BD72D21-D82F-4B49-B553-2847AA246C6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63" name="グループ化 862">
              <a:extLst>
                <a:ext uri="{FF2B5EF4-FFF2-40B4-BE49-F238E27FC236}">
                  <a16:creationId xmlns:a16="http://schemas.microsoft.com/office/drawing/2014/main" id="{E8EDBA74-B18B-C64C-BB67-E4680B589E2F}"/>
                </a:ext>
              </a:extLst>
            </p:cNvPr>
            <p:cNvGrpSpPr/>
            <p:nvPr/>
          </p:nvGrpSpPr>
          <p:grpSpPr>
            <a:xfrm>
              <a:off x="4369254" y="5647349"/>
              <a:ext cx="180000" cy="362610"/>
              <a:chOff x="3782400" y="1302795"/>
              <a:chExt cx="180000" cy="362610"/>
            </a:xfrm>
          </p:grpSpPr>
          <p:sp>
            <p:nvSpPr>
              <p:cNvPr id="864" name="正方形/長方形 863">
                <a:extLst>
                  <a:ext uri="{FF2B5EF4-FFF2-40B4-BE49-F238E27FC236}">
                    <a16:creationId xmlns:a16="http://schemas.microsoft.com/office/drawing/2014/main" id="{84D1CABF-6546-EA48-BC3B-61E54DFCD63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65" name="正方形/長方形 864">
                <a:extLst>
                  <a:ext uri="{FF2B5EF4-FFF2-40B4-BE49-F238E27FC236}">
                    <a16:creationId xmlns:a16="http://schemas.microsoft.com/office/drawing/2014/main" id="{8CA2B32C-2B5B-3641-A908-DD49D71BC4D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868" name="テキスト ボックス 867">
            <a:extLst>
              <a:ext uri="{FF2B5EF4-FFF2-40B4-BE49-F238E27FC236}">
                <a16:creationId xmlns:a16="http://schemas.microsoft.com/office/drawing/2014/main" id="{FC4592B0-4C21-3E4C-9DF3-7DF2F3A6324F}"/>
              </a:ext>
            </a:extLst>
          </p:cNvPr>
          <p:cNvSpPr txBox="1"/>
          <p:nvPr/>
        </p:nvSpPr>
        <p:spPr>
          <a:xfrm>
            <a:off x="7924802" y="399751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47</a:t>
            </a:r>
            <a:endParaRPr kumimoji="1" lang="ja-JP" altLang="en-US" sz="1400">
              <a:latin typeface="Meiryo" panose="020B0604030504040204" pitchFamily="34" charset="-128"/>
              <a:ea typeface="Meiryo" panose="020B0604030504040204" pitchFamily="34" charset="-128"/>
            </a:endParaRPr>
          </a:p>
        </p:txBody>
      </p:sp>
      <p:grpSp>
        <p:nvGrpSpPr>
          <p:cNvPr id="889" name="グループ化 888">
            <a:extLst>
              <a:ext uri="{FF2B5EF4-FFF2-40B4-BE49-F238E27FC236}">
                <a16:creationId xmlns:a16="http://schemas.microsoft.com/office/drawing/2014/main" id="{1BCB3788-C40E-3B41-9B64-EB305EFCB09B}"/>
              </a:ext>
            </a:extLst>
          </p:cNvPr>
          <p:cNvGrpSpPr/>
          <p:nvPr/>
        </p:nvGrpSpPr>
        <p:grpSpPr>
          <a:xfrm>
            <a:off x="7325776" y="4708232"/>
            <a:ext cx="713246" cy="709268"/>
            <a:chOff x="2913442" y="4387130"/>
            <a:chExt cx="713246" cy="709268"/>
          </a:xfrm>
        </p:grpSpPr>
        <p:grpSp>
          <p:nvGrpSpPr>
            <p:cNvPr id="890" name="グループ化 889">
              <a:extLst>
                <a:ext uri="{FF2B5EF4-FFF2-40B4-BE49-F238E27FC236}">
                  <a16:creationId xmlns:a16="http://schemas.microsoft.com/office/drawing/2014/main" id="{A73EBB8B-4AD4-2A4E-B83D-6B42DEBB74E3}"/>
                </a:ext>
              </a:extLst>
            </p:cNvPr>
            <p:cNvGrpSpPr/>
            <p:nvPr/>
          </p:nvGrpSpPr>
          <p:grpSpPr>
            <a:xfrm>
              <a:off x="3090436" y="4387130"/>
              <a:ext cx="180000" cy="709268"/>
              <a:chOff x="2913442" y="4387130"/>
              <a:chExt cx="180000" cy="709268"/>
            </a:xfrm>
          </p:grpSpPr>
          <p:grpSp>
            <p:nvGrpSpPr>
              <p:cNvPr id="911" name="グループ化 910">
                <a:extLst>
                  <a:ext uri="{FF2B5EF4-FFF2-40B4-BE49-F238E27FC236}">
                    <a16:creationId xmlns:a16="http://schemas.microsoft.com/office/drawing/2014/main" id="{2E5B2F05-14B0-BE4C-84EB-1450F521B232}"/>
                  </a:ext>
                </a:extLst>
              </p:cNvPr>
              <p:cNvGrpSpPr/>
              <p:nvPr/>
            </p:nvGrpSpPr>
            <p:grpSpPr>
              <a:xfrm>
                <a:off x="2913442" y="4387130"/>
                <a:ext cx="180000" cy="539627"/>
                <a:chOff x="3782400" y="1302795"/>
                <a:chExt cx="180000" cy="539627"/>
              </a:xfrm>
            </p:grpSpPr>
            <p:sp>
              <p:nvSpPr>
                <p:cNvPr id="913" name="正方形/長方形 912">
                  <a:extLst>
                    <a:ext uri="{FF2B5EF4-FFF2-40B4-BE49-F238E27FC236}">
                      <a16:creationId xmlns:a16="http://schemas.microsoft.com/office/drawing/2014/main" id="{97D91C1B-40A9-3044-8F88-70DFE3CADC8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4" name="正方形/長方形 913">
                  <a:extLst>
                    <a:ext uri="{FF2B5EF4-FFF2-40B4-BE49-F238E27FC236}">
                      <a16:creationId xmlns:a16="http://schemas.microsoft.com/office/drawing/2014/main" id="{C8C2583B-1F07-F243-B0DE-DFC410543F6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5" name="正方形/長方形 914">
                  <a:extLst>
                    <a:ext uri="{FF2B5EF4-FFF2-40B4-BE49-F238E27FC236}">
                      <a16:creationId xmlns:a16="http://schemas.microsoft.com/office/drawing/2014/main" id="{27A9B76A-8A80-6F49-A2D5-514A7EC7625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12" name="正方形/長方形 911">
                <a:extLst>
                  <a:ext uri="{FF2B5EF4-FFF2-40B4-BE49-F238E27FC236}">
                    <a16:creationId xmlns:a16="http://schemas.microsoft.com/office/drawing/2014/main" id="{78611753-EA6A-424D-93D2-81E6CCE55A3D}"/>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91" name="グループ化 890">
              <a:extLst>
                <a:ext uri="{FF2B5EF4-FFF2-40B4-BE49-F238E27FC236}">
                  <a16:creationId xmlns:a16="http://schemas.microsoft.com/office/drawing/2014/main" id="{752841B8-FA31-864E-982B-D1999006D76C}"/>
                </a:ext>
              </a:extLst>
            </p:cNvPr>
            <p:cNvGrpSpPr/>
            <p:nvPr/>
          </p:nvGrpSpPr>
          <p:grpSpPr>
            <a:xfrm>
              <a:off x="2913442" y="4387130"/>
              <a:ext cx="713246" cy="709268"/>
              <a:chOff x="2913442" y="4387130"/>
              <a:chExt cx="713246" cy="709268"/>
            </a:xfrm>
          </p:grpSpPr>
          <p:grpSp>
            <p:nvGrpSpPr>
              <p:cNvPr id="892" name="グループ化 891">
                <a:extLst>
                  <a:ext uri="{FF2B5EF4-FFF2-40B4-BE49-F238E27FC236}">
                    <a16:creationId xmlns:a16="http://schemas.microsoft.com/office/drawing/2014/main" id="{C681FDCA-8B2C-C44F-A53B-1FDAC06F6E77}"/>
                  </a:ext>
                </a:extLst>
              </p:cNvPr>
              <p:cNvGrpSpPr/>
              <p:nvPr/>
            </p:nvGrpSpPr>
            <p:grpSpPr>
              <a:xfrm>
                <a:off x="3268389" y="4387130"/>
                <a:ext cx="180000" cy="709268"/>
                <a:chOff x="2913442" y="4387130"/>
                <a:chExt cx="180000" cy="709268"/>
              </a:xfrm>
            </p:grpSpPr>
            <p:grpSp>
              <p:nvGrpSpPr>
                <p:cNvPr id="906" name="グループ化 905">
                  <a:extLst>
                    <a:ext uri="{FF2B5EF4-FFF2-40B4-BE49-F238E27FC236}">
                      <a16:creationId xmlns:a16="http://schemas.microsoft.com/office/drawing/2014/main" id="{309A0BD6-9648-394C-A63E-6B184048161C}"/>
                    </a:ext>
                  </a:extLst>
                </p:cNvPr>
                <p:cNvGrpSpPr/>
                <p:nvPr/>
              </p:nvGrpSpPr>
              <p:grpSpPr>
                <a:xfrm>
                  <a:off x="2913442" y="4387130"/>
                  <a:ext cx="180000" cy="539627"/>
                  <a:chOff x="3782400" y="1302795"/>
                  <a:chExt cx="180000" cy="539627"/>
                </a:xfrm>
              </p:grpSpPr>
              <p:sp>
                <p:nvSpPr>
                  <p:cNvPr id="908" name="正方形/長方形 907">
                    <a:extLst>
                      <a:ext uri="{FF2B5EF4-FFF2-40B4-BE49-F238E27FC236}">
                        <a16:creationId xmlns:a16="http://schemas.microsoft.com/office/drawing/2014/main" id="{9758FD29-E008-184E-9C8F-AF20992BADD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9" name="正方形/長方形 908">
                    <a:extLst>
                      <a:ext uri="{FF2B5EF4-FFF2-40B4-BE49-F238E27FC236}">
                        <a16:creationId xmlns:a16="http://schemas.microsoft.com/office/drawing/2014/main" id="{349E4036-DF30-3A4D-B015-77D7858D335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0" name="正方形/長方形 909">
                    <a:extLst>
                      <a:ext uri="{FF2B5EF4-FFF2-40B4-BE49-F238E27FC236}">
                        <a16:creationId xmlns:a16="http://schemas.microsoft.com/office/drawing/2014/main" id="{593028E6-99AD-5D48-AE5E-AC21E363603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07" name="正方形/長方形 906">
                  <a:extLst>
                    <a:ext uri="{FF2B5EF4-FFF2-40B4-BE49-F238E27FC236}">
                      <a16:creationId xmlns:a16="http://schemas.microsoft.com/office/drawing/2014/main" id="{C25AED4D-972C-A04F-89FD-6F6294CB618A}"/>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93" name="グループ化 892">
                <a:extLst>
                  <a:ext uri="{FF2B5EF4-FFF2-40B4-BE49-F238E27FC236}">
                    <a16:creationId xmlns:a16="http://schemas.microsoft.com/office/drawing/2014/main" id="{63E88910-9B18-804C-B42A-3EB8E8903FE3}"/>
                  </a:ext>
                </a:extLst>
              </p:cNvPr>
              <p:cNvGrpSpPr/>
              <p:nvPr/>
            </p:nvGrpSpPr>
            <p:grpSpPr>
              <a:xfrm>
                <a:off x="2913442" y="4387130"/>
                <a:ext cx="713246" cy="709268"/>
                <a:chOff x="2913442" y="4387130"/>
                <a:chExt cx="713246" cy="709268"/>
              </a:xfrm>
            </p:grpSpPr>
            <p:grpSp>
              <p:nvGrpSpPr>
                <p:cNvPr id="894" name="グループ化 893">
                  <a:extLst>
                    <a:ext uri="{FF2B5EF4-FFF2-40B4-BE49-F238E27FC236}">
                      <a16:creationId xmlns:a16="http://schemas.microsoft.com/office/drawing/2014/main" id="{2C3E446C-D048-6043-929A-2A1DF2D4387F}"/>
                    </a:ext>
                  </a:extLst>
                </p:cNvPr>
                <p:cNvGrpSpPr/>
                <p:nvPr/>
              </p:nvGrpSpPr>
              <p:grpSpPr>
                <a:xfrm>
                  <a:off x="2913442" y="4387130"/>
                  <a:ext cx="180000" cy="709268"/>
                  <a:chOff x="2913442" y="4387130"/>
                  <a:chExt cx="180000" cy="709268"/>
                </a:xfrm>
              </p:grpSpPr>
              <p:grpSp>
                <p:nvGrpSpPr>
                  <p:cNvPr id="901" name="グループ化 900">
                    <a:extLst>
                      <a:ext uri="{FF2B5EF4-FFF2-40B4-BE49-F238E27FC236}">
                        <a16:creationId xmlns:a16="http://schemas.microsoft.com/office/drawing/2014/main" id="{5B3C0356-0B02-C54C-8DDA-F38B63F3335B}"/>
                      </a:ext>
                    </a:extLst>
                  </p:cNvPr>
                  <p:cNvGrpSpPr/>
                  <p:nvPr/>
                </p:nvGrpSpPr>
                <p:grpSpPr>
                  <a:xfrm>
                    <a:off x="2913442" y="4387130"/>
                    <a:ext cx="180000" cy="539627"/>
                    <a:chOff x="3782400" y="1302795"/>
                    <a:chExt cx="180000" cy="539627"/>
                  </a:xfrm>
                </p:grpSpPr>
                <p:sp>
                  <p:nvSpPr>
                    <p:cNvPr id="903" name="正方形/長方形 902">
                      <a:extLst>
                        <a:ext uri="{FF2B5EF4-FFF2-40B4-BE49-F238E27FC236}">
                          <a16:creationId xmlns:a16="http://schemas.microsoft.com/office/drawing/2014/main" id="{00BF3374-F772-E84C-9C41-EF209775184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4" name="正方形/長方形 903">
                      <a:extLst>
                        <a:ext uri="{FF2B5EF4-FFF2-40B4-BE49-F238E27FC236}">
                          <a16:creationId xmlns:a16="http://schemas.microsoft.com/office/drawing/2014/main" id="{DE2BC787-3FC0-8846-B9D4-9AE6DAE8EF3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5" name="正方形/長方形 904">
                      <a:extLst>
                        <a:ext uri="{FF2B5EF4-FFF2-40B4-BE49-F238E27FC236}">
                          <a16:creationId xmlns:a16="http://schemas.microsoft.com/office/drawing/2014/main" id="{361BD2C0-EC78-4E4C-9CFD-964B25A15B8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02" name="正方形/長方形 901">
                    <a:extLst>
                      <a:ext uri="{FF2B5EF4-FFF2-40B4-BE49-F238E27FC236}">
                        <a16:creationId xmlns:a16="http://schemas.microsoft.com/office/drawing/2014/main" id="{5B36427D-012A-3D4F-A0BF-B24DAB4BB3EC}"/>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95" name="グループ化 894">
                  <a:extLst>
                    <a:ext uri="{FF2B5EF4-FFF2-40B4-BE49-F238E27FC236}">
                      <a16:creationId xmlns:a16="http://schemas.microsoft.com/office/drawing/2014/main" id="{7012E059-475E-254E-8D68-7179C813D802}"/>
                    </a:ext>
                  </a:extLst>
                </p:cNvPr>
                <p:cNvGrpSpPr/>
                <p:nvPr/>
              </p:nvGrpSpPr>
              <p:grpSpPr>
                <a:xfrm>
                  <a:off x="3446688" y="4387130"/>
                  <a:ext cx="180000" cy="709268"/>
                  <a:chOff x="2913442" y="4387130"/>
                  <a:chExt cx="180000" cy="709268"/>
                </a:xfrm>
              </p:grpSpPr>
              <p:grpSp>
                <p:nvGrpSpPr>
                  <p:cNvPr id="896" name="グループ化 895">
                    <a:extLst>
                      <a:ext uri="{FF2B5EF4-FFF2-40B4-BE49-F238E27FC236}">
                        <a16:creationId xmlns:a16="http://schemas.microsoft.com/office/drawing/2014/main" id="{C03EC4F0-4349-2E42-8DB4-7EBCBE8A5106}"/>
                      </a:ext>
                    </a:extLst>
                  </p:cNvPr>
                  <p:cNvGrpSpPr/>
                  <p:nvPr/>
                </p:nvGrpSpPr>
                <p:grpSpPr>
                  <a:xfrm>
                    <a:off x="2913442" y="4387130"/>
                    <a:ext cx="180000" cy="539627"/>
                    <a:chOff x="3782400" y="1302795"/>
                    <a:chExt cx="180000" cy="539627"/>
                  </a:xfrm>
                </p:grpSpPr>
                <p:sp>
                  <p:nvSpPr>
                    <p:cNvPr id="898" name="正方形/長方形 897">
                      <a:extLst>
                        <a:ext uri="{FF2B5EF4-FFF2-40B4-BE49-F238E27FC236}">
                          <a16:creationId xmlns:a16="http://schemas.microsoft.com/office/drawing/2014/main" id="{244986FB-92DF-F744-B49E-366424C8116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99" name="正方形/長方形 898">
                      <a:extLst>
                        <a:ext uri="{FF2B5EF4-FFF2-40B4-BE49-F238E27FC236}">
                          <a16:creationId xmlns:a16="http://schemas.microsoft.com/office/drawing/2014/main" id="{34B6D4C6-BB7A-B44C-A3A3-7A7DF2A5D5F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0" name="正方形/長方形 899">
                      <a:extLst>
                        <a:ext uri="{FF2B5EF4-FFF2-40B4-BE49-F238E27FC236}">
                          <a16:creationId xmlns:a16="http://schemas.microsoft.com/office/drawing/2014/main" id="{37DA5004-9286-9C4A-9458-A918A2720C0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97" name="正方形/長方形 896">
                    <a:extLst>
                      <a:ext uri="{FF2B5EF4-FFF2-40B4-BE49-F238E27FC236}">
                        <a16:creationId xmlns:a16="http://schemas.microsoft.com/office/drawing/2014/main" id="{E1630A88-54CD-AE4C-A90E-FB2EBDAF90AE}"/>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916" name="テキスト ボックス 915">
            <a:extLst>
              <a:ext uri="{FF2B5EF4-FFF2-40B4-BE49-F238E27FC236}">
                <a16:creationId xmlns:a16="http://schemas.microsoft.com/office/drawing/2014/main" id="{13279325-378F-0647-8169-A59154B01F8D}"/>
              </a:ext>
            </a:extLst>
          </p:cNvPr>
          <p:cNvSpPr txBox="1"/>
          <p:nvPr/>
        </p:nvSpPr>
        <p:spPr>
          <a:xfrm>
            <a:off x="7235287" y="446840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55</a:t>
            </a:r>
            <a:endParaRPr kumimoji="1" lang="ja-JP" altLang="en-US" sz="1400">
              <a:latin typeface="Meiryo" panose="020B0604030504040204" pitchFamily="34" charset="-128"/>
              <a:ea typeface="Meiryo" panose="020B0604030504040204" pitchFamily="34" charset="-128"/>
            </a:endParaRPr>
          </a:p>
        </p:txBody>
      </p:sp>
      <p:grpSp>
        <p:nvGrpSpPr>
          <p:cNvPr id="917" name="グループ化 916">
            <a:extLst>
              <a:ext uri="{FF2B5EF4-FFF2-40B4-BE49-F238E27FC236}">
                <a16:creationId xmlns:a16="http://schemas.microsoft.com/office/drawing/2014/main" id="{AAC2A432-156E-A243-B48B-ADDBE9E22D79}"/>
              </a:ext>
            </a:extLst>
          </p:cNvPr>
          <p:cNvGrpSpPr/>
          <p:nvPr/>
        </p:nvGrpSpPr>
        <p:grpSpPr>
          <a:xfrm>
            <a:off x="4243089" y="2599629"/>
            <a:ext cx="713246" cy="709268"/>
            <a:chOff x="2913442" y="4387130"/>
            <a:chExt cx="713246" cy="709268"/>
          </a:xfrm>
        </p:grpSpPr>
        <p:grpSp>
          <p:nvGrpSpPr>
            <p:cNvPr id="918" name="グループ化 917">
              <a:extLst>
                <a:ext uri="{FF2B5EF4-FFF2-40B4-BE49-F238E27FC236}">
                  <a16:creationId xmlns:a16="http://schemas.microsoft.com/office/drawing/2014/main" id="{A5AD1B50-924F-DA4E-9344-1AC2D230C3B5}"/>
                </a:ext>
              </a:extLst>
            </p:cNvPr>
            <p:cNvGrpSpPr/>
            <p:nvPr/>
          </p:nvGrpSpPr>
          <p:grpSpPr>
            <a:xfrm>
              <a:off x="3090436" y="4387130"/>
              <a:ext cx="180000" cy="709268"/>
              <a:chOff x="2913442" y="4387130"/>
              <a:chExt cx="180000" cy="709268"/>
            </a:xfrm>
          </p:grpSpPr>
          <p:grpSp>
            <p:nvGrpSpPr>
              <p:cNvPr id="939" name="グループ化 938">
                <a:extLst>
                  <a:ext uri="{FF2B5EF4-FFF2-40B4-BE49-F238E27FC236}">
                    <a16:creationId xmlns:a16="http://schemas.microsoft.com/office/drawing/2014/main" id="{59AD0D5D-4F29-324A-8603-866160DF5293}"/>
                  </a:ext>
                </a:extLst>
              </p:cNvPr>
              <p:cNvGrpSpPr/>
              <p:nvPr/>
            </p:nvGrpSpPr>
            <p:grpSpPr>
              <a:xfrm>
                <a:off x="2913442" y="4387130"/>
                <a:ext cx="180000" cy="539627"/>
                <a:chOff x="3782400" y="1302795"/>
                <a:chExt cx="180000" cy="539627"/>
              </a:xfrm>
            </p:grpSpPr>
            <p:sp>
              <p:nvSpPr>
                <p:cNvPr id="941" name="正方形/長方形 940">
                  <a:extLst>
                    <a:ext uri="{FF2B5EF4-FFF2-40B4-BE49-F238E27FC236}">
                      <a16:creationId xmlns:a16="http://schemas.microsoft.com/office/drawing/2014/main" id="{B86B6296-A39B-C041-B75D-E0B7C6E04A8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42" name="正方形/長方形 941">
                  <a:extLst>
                    <a:ext uri="{FF2B5EF4-FFF2-40B4-BE49-F238E27FC236}">
                      <a16:creationId xmlns:a16="http://schemas.microsoft.com/office/drawing/2014/main" id="{EA4FA235-C86E-314E-BCBD-D4CD9F1425B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43" name="正方形/長方形 942">
                  <a:extLst>
                    <a:ext uri="{FF2B5EF4-FFF2-40B4-BE49-F238E27FC236}">
                      <a16:creationId xmlns:a16="http://schemas.microsoft.com/office/drawing/2014/main" id="{CB3A0D93-ED5A-D04D-A432-42C4064E44A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40" name="正方形/長方形 939">
                <a:extLst>
                  <a:ext uri="{FF2B5EF4-FFF2-40B4-BE49-F238E27FC236}">
                    <a16:creationId xmlns:a16="http://schemas.microsoft.com/office/drawing/2014/main" id="{6BF4A75C-B285-A245-8D31-449ACA7A02D3}"/>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19" name="グループ化 918">
              <a:extLst>
                <a:ext uri="{FF2B5EF4-FFF2-40B4-BE49-F238E27FC236}">
                  <a16:creationId xmlns:a16="http://schemas.microsoft.com/office/drawing/2014/main" id="{0A8A78E0-8170-5340-9863-65EA64F5AD62}"/>
                </a:ext>
              </a:extLst>
            </p:cNvPr>
            <p:cNvGrpSpPr/>
            <p:nvPr/>
          </p:nvGrpSpPr>
          <p:grpSpPr>
            <a:xfrm>
              <a:off x="2913442" y="4387130"/>
              <a:ext cx="713246" cy="709268"/>
              <a:chOff x="2913442" y="4387130"/>
              <a:chExt cx="713246" cy="709268"/>
            </a:xfrm>
          </p:grpSpPr>
          <p:grpSp>
            <p:nvGrpSpPr>
              <p:cNvPr id="920" name="グループ化 919">
                <a:extLst>
                  <a:ext uri="{FF2B5EF4-FFF2-40B4-BE49-F238E27FC236}">
                    <a16:creationId xmlns:a16="http://schemas.microsoft.com/office/drawing/2014/main" id="{8B913CDB-31FC-994B-8327-EB469E161A60}"/>
                  </a:ext>
                </a:extLst>
              </p:cNvPr>
              <p:cNvGrpSpPr/>
              <p:nvPr/>
            </p:nvGrpSpPr>
            <p:grpSpPr>
              <a:xfrm>
                <a:off x="3268389" y="4387130"/>
                <a:ext cx="180000" cy="709268"/>
                <a:chOff x="2913442" y="4387130"/>
                <a:chExt cx="180000" cy="709268"/>
              </a:xfrm>
            </p:grpSpPr>
            <p:grpSp>
              <p:nvGrpSpPr>
                <p:cNvPr id="934" name="グループ化 933">
                  <a:extLst>
                    <a:ext uri="{FF2B5EF4-FFF2-40B4-BE49-F238E27FC236}">
                      <a16:creationId xmlns:a16="http://schemas.microsoft.com/office/drawing/2014/main" id="{D6A70705-37BF-9646-94E7-7AAC2B6499E1}"/>
                    </a:ext>
                  </a:extLst>
                </p:cNvPr>
                <p:cNvGrpSpPr/>
                <p:nvPr/>
              </p:nvGrpSpPr>
              <p:grpSpPr>
                <a:xfrm>
                  <a:off x="2913442" y="4387130"/>
                  <a:ext cx="180000" cy="539627"/>
                  <a:chOff x="3782400" y="1302795"/>
                  <a:chExt cx="180000" cy="539627"/>
                </a:xfrm>
              </p:grpSpPr>
              <p:sp>
                <p:nvSpPr>
                  <p:cNvPr id="936" name="正方形/長方形 935">
                    <a:extLst>
                      <a:ext uri="{FF2B5EF4-FFF2-40B4-BE49-F238E27FC236}">
                        <a16:creationId xmlns:a16="http://schemas.microsoft.com/office/drawing/2014/main" id="{F4F44445-E3E6-9E49-97E9-FA5DB4EEA25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7" name="正方形/長方形 936">
                    <a:extLst>
                      <a:ext uri="{FF2B5EF4-FFF2-40B4-BE49-F238E27FC236}">
                        <a16:creationId xmlns:a16="http://schemas.microsoft.com/office/drawing/2014/main" id="{FD97AAF2-D5C8-8F49-848E-2F4C0FFFCB4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8" name="正方形/長方形 937">
                    <a:extLst>
                      <a:ext uri="{FF2B5EF4-FFF2-40B4-BE49-F238E27FC236}">
                        <a16:creationId xmlns:a16="http://schemas.microsoft.com/office/drawing/2014/main" id="{277459F8-72B9-3740-8597-4AFDF28F1C8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35" name="正方形/長方形 934">
                  <a:extLst>
                    <a:ext uri="{FF2B5EF4-FFF2-40B4-BE49-F238E27FC236}">
                      <a16:creationId xmlns:a16="http://schemas.microsoft.com/office/drawing/2014/main" id="{13C2D8C1-7183-254A-A206-6C633BC64B8B}"/>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21" name="グループ化 920">
                <a:extLst>
                  <a:ext uri="{FF2B5EF4-FFF2-40B4-BE49-F238E27FC236}">
                    <a16:creationId xmlns:a16="http://schemas.microsoft.com/office/drawing/2014/main" id="{C8276D2A-36DF-B648-B7BD-89B83BCABC5E}"/>
                  </a:ext>
                </a:extLst>
              </p:cNvPr>
              <p:cNvGrpSpPr/>
              <p:nvPr/>
            </p:nvGrpSpPr>
            <p:grpSpPr>
              <a:xfrm>
                <a:off x="2913442" y="4387130"/>
                <a:ext cx="713246" cy="709268"/>
                <a:chOff x="2913442" y="4387130"/>
                <a:chExt cx="713246" cy="709268"/>
              </a:xfrm>
            </p:grpSpPr>
            <p:grpSp>
              <p:nvGrpSpPr>
                <p:cNvPr id="922" name="グループ化 921">
                  <a:extLst>
                    <a:ext uri="{FF2B5EF4-FFF2-40B4-BE49-F238E27FC236}">
                      <a16:creationId xmlns:a16="http://schemas.microsoft.com/office/drawing/2014/main" id="{735D75DA-6CC6-3347-AB71-0E91D7802014}"/>
                    </a:ext>
                  </a:extLst>
                </p:cNvPr>
                <p:cNvGrpSpPr/>
                <p:nvPr/>
              </p:nvGrpSpPr>
              <p:grpSpPr>
                <a:xfrm>
                  <a:off x="2913442" y="4387130"/>
                  <a:ext cx="180000" cy="709268"/>
                  <a:chOff x="2913442" y="4387130"/>
                  <a:chExt cx="180000" cy="709268"/>
                </a:xfrm>
              </p:grpSpPr>
              <p:grpSp>
                <p:nvGrpSpPr>
                  <p:cNvPr id="929" name="グループ化 928">
                    <a:extLst>
                      <a:ext uri="{FF2B5EF4-FFF2-40B4-BE49-F238E27FC236}">
                        <a16:creationId xmlns:a16="http://schemas.microsoft.com/office/drawing/2014/main" id="{D3C0E8E1-4E76-DB4A-881E-1DC50532FAA1}"/>
                      </a:ext>
                    </a:extLst>
                  </p:cNvPr>
                  <p:cNvGrpSpPr/>
                  <p:nvPr/>
                </p:nvGrpSpPr>
                <p:grpSpPr>
                  <a:xfrm>
                    <a:off x="2913442" y="4387130"/>
                    <a:ext cx="180000" cy="539627"/>
                    <a:chOff x="3782400" y="1302795"/>
                    <a:chExt cx="180000" cy="539627"/>
                  </a:xfrm>
                </p:grpSpPr>
                <p:sp>
                  <p:nvSpPr>
                    <p:cNvPr id="931" name="正方形/長方形 930">
                      <a:extLst>
                        <a:ext uri="{FF2B5EF4-FFF2-40B4-BE49-F238E27FC236}">
                          <a16:creationId xmlns:a16="http://schemas.microsoft.com/office/drawing/2014/main" id="{AAD02C5F-B745-2D4E-B3C4-7B22BF20AA4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2" name="正方形/長方形 931">
                      <a:extLst>
                        <a:ext uri="{FF2B5EF4-FFF2-40B4-BE49-F238E27FC236}">
                          <a16:creationId xmlns:a16="http://schemas.microsoft.com/office/drawing/2014/main" id="{9F85279F-DAE7-1742-9BEC-E20F59AA721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3" name="正方形/長方形 932">
                      <a:extLst>
                        <a:ext uri="{FF2B5EF4-FFF2-40B4-BE49-F238E27FC236}">
                          <a16:creationId xmlns:a16="http://schemas.microsoft.com/office/drawing/2014/main" id="{8753D325-701C-DD46-807E-1329519163D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30" name="正方形/長方形 929">
                    <a:extLst>
                      <a:ext uri="{FF2B5EF4-FFF2-40B4-BE49-F238E27FC236}">
                        <a16:creationId xmlns:a16="http://schemas.microsoft.com/office/drawing/2014/main" id="{36B6DA26-C95A-C049-A093-AE03F49E2A57}"/>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23" name="グループ化 922">
                  <a:extLst>
                    <a:ext uri="{FF2B5EF4-FFF2-40B4-BE49-F238E27FC236}">
                      <a16:creationId xmlns:a16="http://schemas.microsoft.com/office/drawing/2014/main" id="{5EA305B4-B84E-A847-ADB2-053356711370}"/>
                    </a:ext>
                  </a:extLst>
                </p:cNvPr>
                <p:cNvGrpSpPr/>
                <p:nvPr/>
              </p:nvGrpSpPr>
              <p:grpSpPr>
                <a:xfrm>
                  <a:off x="3446688" y="4387130"/>
                  <a:ext cx="180000" cy="709268"/>
                  <a:chOff x="2913442" y="4387130"/>
                  <a:chExt cx="180000" cy="709268"/>
                </a:xfrm>
              </p:grpSpPr>
              <p:grpSp>
                <p:nvGrpSpPr>
                  <p:cNvPr id="924" name="グループ化 923">
                    <a:extLst>
                      <a:ext uri="{FF2B5EF4-FFF2-40B4-BE49-F238E27FC236}">
                        <a16:creationId xmlns:a16="http://schemas.microsoft.com/office/drawing/2014/main" id="{991F87FB-8694-844E-9EAA-80ECEA30DDC4}"/>
                      </a:ext>
                    </a:extLst>
                  </p:cNvPr>
                  <p:cNvGrpSpPr/>
                  <p:nvPr/>
                </p:nvGrpSpPr>
                <p:grpSpPr>
                  <a:xfrm>
                    <a:off x="2913442" y="4387130"/>
                    <a:ext cx="180000" cy="539627"/>
                    <a:chOff x="3782400" y="1302795"/>
                    <a:chExt cx="180000" cy="539627"/>
                  </a:xfrm>
                </p:grpSpPr>
                <p:sp>
                  <p:nvSpPr>
                    <p:cNvPr id="926" name="正方形/長方形 925">
                      <a:extLst>
                        <a:ext uri="{FF2B5EF4-FFF2-40B4-BE49-F238E27FC236}">
                          <a16:creationId xmlns:a16="http://schemas.microsoft.com/office/drawing/2014/main" id="{5F726B9D-3F77-F647-BF46-C525968FC94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27" name="正方形/長方形 926">
                      <a:extLst>
                        <a:ext uri="{FF2B5EF4-FFF2-40B4-BE49-F238E27FC236}">
                          <a16:creationId xmlns:a16="http://schemas.microsoft.com/office/drawing/2014/main" id="{B05FFB10-A5BD-9D4B-B9A6-447318A9182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28" name="正方形/長方形 927">
                      <a:extLst>
                        <a:ext uri="{FF2B5EF4-FFF2-40B4-BE49-F238E27FC236}">
                          <a16:creationId xmlns:a16="http://schemas.microsoft.com/office/drawing/2014/main" id="{D9BB1381-2135-CB4E-A368-6B8F5141B94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25" name="正方形/長方形 924">
                    <a:extLst>
                      <a:ext uri="{FF2B5EF4-FFF2-40B4-BE49-F238E27FC236}">
                        <a16:creationId xmlns:a16="http://schemas.microsoft.com/office/drawing/2014/main" id="{0AC3019C-A4B7-B74D-8E13-EF2839143787}"/>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944" name="テキスト ボックス 943">
            <a:extLst>
              <a:ext uri="{FF2B5EF4-FFF2-40B4-BE49-F238E27FC236}">
                <a16:creationId xmlns:a16="http://schemas.microsoft.com/office/drawing/2014/main" id="{F0EE3202-3673-DE40-894F-539C6A7499FE}"/>
              </a:ext>
            </a:extLst>
          </p:cNvPr>
          <p:cNvSpPr txBox="1"/>
          <p:nvPr/>
        </p:nvSpPr>
        <p:spPr>
          <a:xfrm>
            <a:off x="4152600" y="235979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31</a:t>
            </a:r>
            <a:endParaRPr kumimoji="1" lang="ja-JP" altLang="en-US" sz="1400">
              <a:latin typeface="Meiryo" panose="020B0604030504040204" pitchFamily="34" charset="-128"/>
              <a:ea typeface="Meiryo" panose="020B0604030504040204" pitchFamily="34" charset="-128"/>
            </a:endParaRPr>
          </a:p>
        </p:txBody>
      </p:sp>
      <p:grpSp>
        <p:nvGrpSpPr>
          <p:cNvPr id="945" name="グループ化 944">
            <a:extLst>
              <a:ext uri="{FF2B5EF4-FFF2-40B4-BE49-F238E27FC236}">
                <a16:creationId xmlns:a16="http://schemas.microsoft.com/office/drawing/2014/main" id="{81CCBB7A-53B7-2B40-BBE1-678A667BA448}"/>
              </a:ext>
            </a:extLst>
          </p:cNvPr>
          <p:cNvGrpSpPr/>
          <p:nvPr/>
        </p:nvGrpSpPr>
        <p:grpSpPr>
          <a:xfrm>
            <a:off x="1791548" y="3516009"/>
            <a:ext cx="713246" cy="709268"/>
            <a:chOff x="2913442" y="4387130"/>
            <a:chExt cx="713246" cy="709268"/>
          </a:xfrm>
        </p:grpSpPr>
        <p:grpSp>
          <p:nvGrpSpPr>
            <p:cNvPr id="946" name="グループ化 945">
              <a:extLst>
                <a:ext uri="{FF2B5EF4-FFF2-40B4-BE49-F238E27FC236}">
                  <a16:creationId xmlns:a16="http://schemas.microsoft.com/office/drawing/2014/main" id="{99E8B721-5E99-BC40-9015-5A606929A203}"/>
                </a:ext>
              </a:extLst>
            </p:cNvPr>
            <p:cNvGrpSpPr/>
            <p:nvPr/>
          </p:nvGrpSpPr>
          <p:grpSpPr>
            <a:xfrm>
              <a:off x="3090436" y="4387130"/>
              <a:ext cx="180000" cy="709268"/>
              <a:chOff x="2913442" y="4387130"/>
              <a:chExt cx="180000" cy="709268"/>
            </a:xfrm>
          </p:grpSpPr>
          <p:grpSp>
            <p:nvGrpSpPr>
              <p:cNvPr id="967" name="グループ化 966">
                <a:extLst>
                  <a:ext uri="{FF2B5EF4-FFF2-40B4-BE49-F238E27FC236}">
                    <a16:creationId xmlns:a16="http://schemas.microsoft.com/office/drawing/2014/main" id="{CE1B0596-9106-474D-A9A6-4C0EC954EDE0}"/>
                  </a:ext>
                </a:extLst>
              </p:cNvPr>
              <p:cNvGrpSpPr/>
              <p:nvPr/>
            </p:nvGrpSpPr>
            <p:grpSpPr>
              <a:xfrm>
                <a:off x="2913442" y="4387130"/>
                <a:ext cx="180000" cy="539627"/>
                <a:chOff x="3782400" y="1302795"/>
                <a:chExt cx="180000" cy="539627"/>
              </a:xfrm>
            </p:grpSpPr>
            <p:sp>
              <p:nvSpPr>
                <p:cNvPr id="969" name="正方形/長方形 968">
                  <a:extLst>
                    <a:ext uri="{FF2B5EF4-FFF2-40B4-BE49-F238E27FC236}">
                      <a16:creationId xmlns:a16="http://schemas.microsoft.com/office/drawing/2014/main" id="{225955A2-2352-0742-9801-CCBB6BEEDF7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70" name="正方形/長方形 969">
                  <a:extLst>
                    <a:ext uri="{FF2B5EF4-FFF2-40B4-BE49-F238E27FC236}">
                      <a16:creationId xmlns:a16="http://schemas.microsoft.com/office/drawing/2014/main" id="{25D2BA3C-7A42-B14F-A479-036785F7FAB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71" name="正方形/長方形 970">
                  <a:extLst>
                    <a:ext uri="{FF2B5EF4-FFF2-40B4-BE49-F238E27FC236}">
                      <a16:creationId xmlns:a16="http://schemas.microsoft.com/office/drawing/2014/main" id="{60B322B8-6D0D-1949-BA6B-2BE5A7AC1D3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68" name="正方形/長方形 967">
                <a:extLst>
                  <a:ext uri="{FF2B5EF4-FFF2-40B4-BE49-F238E27FC236}">
                    <a16:creationId xmlns:a16="http://schemas.microsoft.com/office/drawing/2014/main" id="{514D842D-6B68-2043-8EE2-129093B743A8}"/>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47" name="グループ化 946">
              <a:extLst>
                <a:ext uri="{FF2B5EF4-FFF2-40B4-BE49-F238E27FC236}">
                  <a16:creationId xmlns:a16="http://schemas.microsoft.com/office/drawing/2014/main" id="{FF92F273-5485-F44F-A913-8EFA068BD7A9}"/>
                </a:ext>
              </a:extLst>
            </p:cNvPr>
            <p:cNvGrpSpPr/>
            <p:nvPr/>
          </p:nvGrpSpPr>
          <p:grpSpPr>
            <a:xfrm>
              <a:off x="2913442" y="4387130"/>
              <a:ext cx="713246" cy="709268"/>
              <a:chOff x="2913442" y="4387130"/>
              <a:chExt cx="713246" cy="709268"/>
            </a:xfrm>
          </p:grpSpPr>
          <p:grpSp>
            <p:nvGrpSpPr>
              <p:cNvPr id="948" name="グループ化 947">
                <a:extLst>
                  <a:ext uri="{FF2B5EF4-FFF2-40B4-BE49-F238E27FC236}">
                    <a16:creationId xmlns:a16="http://schemas.microsoft.com/office/drawing/2014/main" id="{6E673429-3BC6-EB43-AF40-8F7756F5F296}"/>
                  </a:ext>
                </a:extLst>
              </p:cNvPr>
              <p:cNvGrpSpPr/>
              <p:nvPr/>
            </p:nvGrpSpPr>
            <p:grpSpPr>
              <a:xfrm>
                <a:off x="3268389" y="4387130"/>
                <a:ext cx="180000" cy="709268"/>
                <a:chOff x="2913442" y="4387130"/>
                <a:chExt cx="180000" cy="709268"/>
              </a:xfrm>
            </p:grpSpPr>
            <p:grpSp>
              <p:nvGrpSpPr>
                <p:cNvPr id="962" name="グループ化 961">
                  <a:extLst>
                    <a:ext uri="{FF2B5EF4-FFF2-40B4-BE49-F238E27FC236}">
                      <a16:creationId xmlns:a16="http://schemas.microsoft.com/office/drawing/2014/main" id="{046E25C1-50D1-EA49-A84D-4F6E06D979E3}"/>
                    </a:ext>
                  </a:extLst>
                </p:cNvPr>
                <p:cNvGrpSpPr/>
                <p:nvPr/>
              </p:nvGrpSpPr>
              <p:grpSpPr>
                <a:xfrm>
                  <a:off x="2913442" y="4387130"/>
                  <a:ext cx="180000" cy="539627"/>
                  <a:chOff x="3782400" y="1302795"/>
                  <a:chExt cx="180000" cy="539627"/>
                </a:xfrm>
              </p:grpSpPr>
              <p:sp>
                <p:nvSpPr>
                  <p:cNvPr id="964" name="正方形/長方形 963">
                    <a:extLst>
                      <a:ext uri="{FF2B5EF4-FFF2-40B4-BE49-F238E27FC236}">
                        <a16:creationId xmlns:a16="http://schemas.microsoft.com/office/drawing/2014/main" id="{13322C26-8B79-C045-A46E-5F6C4A720A2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5" name="正方形/長方形 964">
                    <a:extLst>
                      <a:ext uri="{FF2B5EF4-FFF2-40B4-BE49-F238E27FC236}">
                        <a16:creationId xmlns:a16="http://schemas.microsoft.com/office/drawing/2014/main" id="{99B8D02D-24FB-9C4C-842E-9CC2ED443D8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6" name="正方形/長方形 965">
                    <a:extLst>
                      <a:ext uri="{FF2B5EF4-FFF2-40B4-BE49-F238E27FC236}">
                        <a16:creationId xmlns:a16="http://schemas.microsoft.com/office/drawing/2014/main" id="{BE474597-CD7A-1E46-85B8-D0C861C0D41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63" name="正方形/長方形 962">
                  <a:extLst>
                    <a:ext uri="{FF2B5EF4-FFF2-40B4-BE49-F238E27FC236}">
                      <a16:creationId xmlns:a16="http://schemas.microsoft.com/office/drawing/2014/main" id="{03A765F0-0875-4E48-B36B-277744E04DB4}"/>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49" name="グループ化 948">
                <a:extLst>
                  <a:ext uri="{FF2B5EF4-FFF2-40B4-BE49-F238E27FC236}">
                    <a16:creationId xmlns:a16="http://schemas.microsoft.com/office/drawing/2014/main" id="{700D7B7D-2AF8-C84E-B719-AAC0DBCDD71F}"/>
                  </a:ext>
                </a:extLst>
              </p:cNvPr>
              <p:cNvGrpSpPr/>
              <p:nvPr/>
            </p:nvGrpSpPr>
            <p:grpSpPr>
              <a:xfrm>
                <a:off x="2913442" y="4387130"/>
                <a:ext cx="713246" cy="709268"/>
                <a:chOff x="2913442" y="4387130"/>
                <a:chExt cx="713246" cy="709268"/>
              </a:xfrm>
            </p:grpSpPr>
            <p:grpSp>
              <p:nvGrpSpPr>
                <p:cNvPr id="950" name="グループ化 949">
                  <a:extLst>
                    <a:ext uri="{FF2B5EF4-FFF2-40B4-BE49-F238E27FC236}">
                      <a16:creationId xmlns:a16="http://schemas.microsoft.com/office/drawing/2014/main" id="{122B0DAB-90B5-BF41-8829-742141708714}"/>
                    </a:ext>
                  </a:extLst>
                </p:cNvPr>
                <p:cNvGrpSpPr/>
                <p:nvPr/>
              </p:nvGrpSpPr>
              <p:grpSpPr>
                <a:xfrm>
                  <a:off x="2913442" y="4387130"/>
                  <a:ext cx="180000" cy="709268"/>
                  <a:chOff x="2913442" y="4387130"/>
                  <a:chExt cx="180000" cy="709268"/>
                </a:xfrm>
              </p:grpSpPr>
              <p:grpSp>
                <p:nvGrpSpPr>
                  <p:cNvPr id="957" name="グループ化 956">
                    <a:extLst>
                      <a:ext uri="{FF2B5EF4-FFF2-40B4-BE49-F238E27FC236}">
                        <a16:creationId xmlns:a16="http://schemas.microsoft.com/office/drawing/2014/main" id="{558F1E1E-DA31-2E47-82AD-E27AE4B5E7FD}"/>
                      </a:ext>
                    </a:extLst>
                  </p:cNvPr>
                  <p:cNvGrpSpPr/>
                  <p:nvPr/>
                </p:nvGrpSpPr>
                <p:grpSpPr>
                  <a:xfrm>
                    <a:off x="2913442" y="4387130"/>
                    <a:ext cx="180000" cy="539627"/>
                    <a:chOff x="3782400" y="1302795"/>
                    <a:chExt cx="180000" cy="539627"/>
                  </a:xfrm>
                </p:grpSpPr>
                <p:sp>
                  <p:nvSpPr>
                    <p:cNvPr id="959" name="正方形/長方形 958">
                      <a:extLst>
                        <a:ext uri="{FF2B5EF4-FFF2-40B4-BE49-F238E27FC236}">
                          <a16:creationId xmlns:a16="http://schemas.microsoft.com/office/drawing/2014/main" id="{3B3C7429-58D2-4A49-9F8A-E2295684A34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0" name="正方形/長方形 959">
                      <a:extLst>
                        <a:ext uri="{FF2B5EF4-FFF2-40B4-BE49-F238E27FC236}">
                          <a16:creationId xmlns:a16="http://schemas.microsoft.com/office/drawing/2014/main" id="{179A1759-8E1B-1D46-8414-95518B4A96D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1" name="正方形/長方形 960">
                      <a:extLst>
                        <a:ext uri="{FF2B5EF4-FFF2-40B4-BE49-F238E27FC236}">
                          <a16:creationId xmlns:a16="http://schemas.microsoft.com/office/drawing/2014/main" id="{CA9293BE-9BA0-6342-8D06-EA331656A1F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58" name="正方形/長方形 957">
                    <a:extLst>
                      <a:ext uri="{FF2B5EF4-FFF2-40B4-BE49-F238E27FC236}">
                        <a16:creationId xmlns:a16="http://schemas.microsoft.com/office/drawing/2014/main" id="{6D5BA4DF-D225-8441-A4D8-DCB491B90721}"/>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51" name="グループ化 950">
                  <a:extLst>
                    <a:ext uri="{FF2B5EF4-FFF2-40B4-BE49-F238E27FC236}">
                      <a16:creationId xmlns:a16="http://schemas.microsoft.com/office/drawing/2014/main" id="{F7D45894-12FD-1C45-9779-165F399A3A00}"/>
                    </a:ext>
                  </a:extLst>
                </p:cNvPr>
                <p:cNvGrpSpPr/>
                <p:nvPr/>
              </p:nvGrpSpPr>
              <p:grpSpPr>
                <a:xfrm>
                  <a:off x="3446688" y="4387130"/>
                  <a:ext cx="180000" cy="709268"/>
                  <a:chOff x="2913442" y="4387130"/>
                  <a:chExt cx="180000" cy="709268"/>
                </a:xfrm>
              </p:grpSpPr>
              <p:grpSp>
                <p:nvGrpSpPr>
                  <p:cNvPr id="952" name="グループ化 951">
                    <a:extLst>
                      <a:ext uri="{FF2B5EF4-FFF2-40B4-BE49-F238E27FC236}">
                        <a16:creationId xmlns:a16="http://schemas.microsoft.com/office/drawing/2014/main" id="{2307F6EE-4220-AF4F-8746-F79ECCDAD851}"/>
                      </a:ext>
                    </a:extLst>
                  </p:cNvPr>
                  <p:cNvGrpSpPr/>
                  <p:nvPr/>
                </p:nvGrpSpPr>
                <p:grpSpPr>
                  <a:xfrm>
                    <a:off x="2913442" y="4387130"/>
                    <a:ext cx="180000" cy="539627"/>
                    <a:chOff x="3782400" y="1302795"/>
                    <a:chExt cx="180000" cy="539627"/>
                  </a:xfrm>
                </p:grpSpPr>
                <p:sp>
                  <p:nvSpPr>
                    <p:cNvPr id="954" name="正方形/長方形 953">
                      <a:extLst>
                        <a:ext uri="{FF2B5EF4-FFF2-40B4-BE49-F238E27FC236}">
                          <a16:creationId xmlns:a16="http://schemas.microsoft.com/office/drawing/2014/main" id="{C2A3B1DE-E153-C540-A7F2-C1E682F088C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55" name="正方形/長方形 954">
                      <a:extLst>
                        <a:ext uri="{FF2B5EF4-FFF2-40B4-BE49-F238E27FC236}">
                          <a16:creationId xmlns:a16="http://schemas.microsoft.com/office/drawing/2014/main" id="{4012F399-7D2A-F746-8026-5C6CC092569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56" name="正方形/長方形 955">
                      <a:extLst>
                        <a:ext uri="{FF2B5EF4-FFF2-40B4-BE49-F238E27FC236}">
                          <a16:creationId xmlns:a16="http://schemas.microsoft.com/office/drawing/2014/main" id="{0ED2C2E2-2664-324B-B6B8-A7AFD1A3D83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53" name="正方形/長方形 952">
                    <a:extLst>
                      <a:ext uri="{FF2B5EF4-FFF2-40B4-BE49-F238E27FC236}">
                        <a16:creationId xmlns:a16="http://schemas.microsoft.com/office/drawing/2014/main" id="{DE40FB63-68F7-3A49-B30D-8E3ECFE33B6A}"/>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972" name="テキスト ボックス 971">
            <a:extLst>
              <a:ext uri="{FF2B5EF4-FFF2-40B4-BE49-F238E27FC236}">
                <a16:creationId xmlns:a16="http://schemas.microsoft.com/office/drawing/2014/main" id="{FE5FD969-6843-0742-9BD4-F6EC77F1CFF3}"/>
              </a:ext>
            </a:extLst>
          </p:cNvPr>
          <p:cNvSpPr txBox="1"/>
          <p:nvPr/>
        </p:nvSpPr>
        <p:spPr>
          <a:xfrm>
            <a:off x="1701059" y="327617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90</a:t>
            </a:r>
            <a:endParaRPr kumimoji="1" lang="ja-JP" altLang="en-US" sz="1400">
              <a:latin typeface="Meiryo" panose="020B0604030504040204" pitchFamily="34" charset="-128"/>
              <a:ea typeface="Meiryo" panose="020B0604030504040204" pitchFamily="34" charset="-128"/>
            </a:endParaRPr>
          </a:p>
        </p:txBody>
      </p:sp>
      <p:grpSp>
        <p:nvGrpSpPr>
          <p:cNvPr id="973" name="グループ化 972">
            <a:extLst>
              <a:ext uri="{FF2B5EF4-FFF2-40B4-BE49-F238E27FC236}">
                <a16:creationId xmlns:a16="http://schemas.microsoft.com/office/drawing/2014/main" id="{7E1E6DC5-72EF-B044-9DDE-6A39C496D2D5}"/>
              </a:ext>
            </a:extLst>
          </p:cNvPr>
          <p:cNvGrpSpPr/>
          <p:nvPr/>
        </p:nvGrpSpPr>
        <p:grpSpPr>
          <a:xfrm>
            <a:off x="3407520" y="4050228"/>
            <a:ext cx="508719" cy="1178446"/>
            <a:chOff x="2922506" y="3485803"/>
            <a:chExt cx="508719" cy="1178446"/>
          </a:xfrm>
        </p:grpSpPr>
        <p:grpSp>
          <p:nvGrpSpPr>
            <p:cNvPr id="974" name="グループ化 973">
              <a:extLst>
                <a:ext uri="{FF2B5EF4-FFF2-40B4-BE49-F238E27FC236}">
                  <a16:creationId xmlns:a16="http://schemas.microsoft.com/office/drawing/2014/main" id="{6FA89349-A60D-F843-BBE9-A6025C97F989}"/>
                </a:ext>
              </a:extLst>
            </p:cNvPr>
            <p:cNvGrpSpPr/>
            <p:nvPr/>
          </p:nvGrpSpPr>
          <p:grpSpPr>
            <a:xfrm>
              <a:off x="3251225" y="3764601"/>
              <a:ext cx="180000" cy="899648"/>
              <a:chOff x="8077200" y="3337096"/>
              <a:chExt cx="180000" cy="899648"/>
            </a:xfrm>
          </p:grpSpPr>
          <p:sp>
            <p:nvSpPr>
              <p:cNvPr id="984" name="正方形/長方形 983">
                <a:extLst>
                  <a:ext uri="{FF2B5EF4-FFF2-40B4-BE49-F238E27FC236}">
                    <a16:creationId xmlns:a16="http://schemas.microsoft.com/office/drawing/2014/main" id="{E339CB15-8821-5545-BB1F-380AF7592FF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985" name="グループ化 984">
                <a:extLst>
                  <a:ext uri="{FF2B5EF4-FFF2-40B4-BE49-F238E27FC236}">
                    <a16:creationId xmlns:a16="http://schemas.microsoft.com/office/drawing/2014/main" id="{9CF40493-9DAC-904E-A6A5-95CE5C5B79AA}"/>
                  </a:ext>
                </a:extLst>
              </p:cNvPr>
              <p:cNvGrpSpPr/>
              <p:nvPr/>
            </p:nvGrpSpPr>
            <p:grpSpPr>
              <a:xfrm>
                <a:off x="8077200" y="3513876"/>
                <a:ext cx="180000" cy="722868"/>
                <a:chOff x="3909938" y="2161200"/>
                <a:chExt cx="180000" cy="722868"/>
              </a:xfrm>
            </p:grpSpPr>
            <p:grpSp>
              <p:nvGrpSpPr>
                <p:cNvPr id="986" name="グループ化 985">
                  <a:extLst>
                    <a:ext uri="{FF2B5EF4-FFF2-40B4-BE49-F238E27FC236}">
                      <a16:creationId xmlns:a16="http://schemas.microsoft.com/office/drawing/2014/main" id="{94FFD915-41B3-4C47-84B6-20C8E92043C3}"/>
                    </a:ext>
                  </a:extLst>
                </p:cNvPr>
                <p:cNvGrpSpPr/>
                <p:nvPr/>
              </p:nvGrpSpPr>
              <p:grpSpPr>
                <a:xfrm>
                  <a:off x="3909938" y="2344441"/>
                  <a:ext cx="180000" cy="539627"/>
                  <a:chOff x="3782400" y="1302795"/>
                  <a:chExt cx="180000" cy="539627"/>
                </a:xfrm>
              </p:grpSpPr>
              <p:sp>
                <p:nvSpPr>
                  <p:cNvPr id="988" name="正方形/長方形 987">
                    <a:extLst>
                      <a:ext uri="{FF2B5EF4-FFF2-40B4-BE49-F238E27FC236}">
                        <a16:creationId xmlns:a16="http://schemas.microsoft.com/office/drawing/2014/main" id="{F6E884F9-0FCE-0C44-B543-E6D2B47DBBE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89" name="正方形/長方形 988">
                    <a:extLst>
                      <a:ext uri="{FF2B5EF4-FFF2-40B4-BE49-F238E27FC236}">
                        <a16:creationId xmlns:a16="http://schemas.microsoft.com/office/drawing/2014/main" id="{259901C8-6051-8341-8619-66A4E045B88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0" name="正方形/長方形 989">
                    <a:extLst>
                      <a:ext uri="{FF2B5EF4-FFF2-40B4-BE49-F238E27FC236}">
                        <a16:creationId xmlns:a16="http://schemas.microsoft.com/office/drawing/2014/main" id="{C8B59C21-554C-C047-8469-A5FBFAC2E17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87" name="正方形/長方形 986">
                  <a:extLst>
                    <a:ext uri="{FF2B5EF4-FFF2-40B4-BE49-F238E27FC236}">
                      <a16:creationId xmlns:a16="http://schemas.microsoft.com/office/drawing/2014/main" id="{8B58BD74-360E-DA4C-A009-8418FE6D9E7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975" name="テキスト ボックス 974">
              <a:extLst>
                <a:ext uri="{FF2B5EF4-FFF2-40B4-BE49-F238E27FC236}">
                  <a16:creationId xmlns:a16="http://schemas.microsoft.com/office/drawing/2014/main" id="{4E4335F2-1579-3F47-8F19-49CC01BC1FD6}"/>
                </a:ext>
              </a:extLst>
            </p:cNvPr>
            <p:cNvSpPr txBox="1"/>
            <p:nvPr/>
          </p:nvSpPr>
          <p:spPr>
            <a:xfrm>
              <a:off x="2922506" y="348580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74</a:t>
              </a:r>
              <a:endParaRPr kumimoji="1" lang="ja-JP" altLang="en-US" sz="1400">
                <a:latin typeface="Meiryo" panose="020B0604030504040204" pitchFamily="34" charset="-128"/>
                <a:ea typeface="Meiryo" panose="020B0604030504040204" pitchFamily="34" charset="-128"/>
              </a:endParaRPr>
            </a:p>
          </p:txBody>
        </p:sp>
        <p:grpSp>
          <p:nvGrpSpPr>
            <p:cNvPr id="976" name="グループ化 975">
              <a:extLst>
                <a:ext uri="{FF2B5EF4-FFF2-40B4-BE49-F238E27FC236}">
                  <a16:creationId xmlns:a16="http://schemas.microsoft.com/office/drawing/2014/main" id="{31A5875E-0259-2246-AC02-27FB6B0D67B7}"/>
                </a:ext>
              </a:extLst>
            </p:cNvPr>
            <p:cNvGrpSpPr/>
            <p:nvPr/>
          </p:nvGrpSpPr>
          <p:grpSpPr>
            <a:xfrm>
              <a:off x="3066323" y="3761034"/>
              <a:ext cx="180000" cy="899648"/>
              <a:chOff x="8077200" y="3337096"/>
              <a:chExt cx="180000" cy="899648"/>
            </a:xfrm>
          </p:grpSpPr>
          <p:sp>
            <p:nvSpPr>
              <p:cNvPr id="977" name="正方形/長方形 976">
                <a:extLst>
                  <a:ext uri="{FF2B5EF4-FFF2-40B4-BE49-F238E27FC236}">
                    <a16:creationId xmlns:a16="http://schemas.microsoft.com/office/drawing/2014/main" id="{83F33ABD-9D58-CB41-98A8-9E9633C8F469}"/>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978" name="グループ化 977">
                <a:extLst>
                  <a:ext uri="{FF2B5EF4-FFF2-40B4-BE49-F238E27FC236}">
                    <a16:creationId xmlns:a16="http://schemas.microsoft.com/office/drawing/2014/main" id="{0749B588-B1C3-5C46-A93B-59F5F50847D4}"/>
                  </a:ext>
                </a:extLst>
              </p:cNvPr>
              <p:cNvGrpSpPr/>
              <p:nvPr/>
            </p:nvGrpSpPr>
            <p:grpSpPr>
              <a:xfrm>
                <a:off x="8077200" y="3513876"/>
                <a:ext cx="180000" cy="722868"/>
                <a:chOff x="3909938" y="2161200"/>
                <a:chExt cx="180000" cy="722868"/>
              </a:xfrm>
            </p:grpSpPr>
            <p:grpSp>
              <p:nvGrpSpPr>
                <p:cNvPr id="979" name="グループ化 978">
                  <a:extLst>
                    <a:ext uri="{FF2B5EF4-FFF2-40B4-BE49-F238E27FC236}">
                      <a16:creationId xmlns:a16="http://schemas.microsoft.com/office/drawing/2014/main" id="{F53F083A-E750-BD45-B39D-A6B29A966E60}"/>
                    </a:ext>
                  </a:extLst>
                </p:cNvPr>
                <p:cNvGrpSpPr/>
                <p:nvPr/>
              </p:nvGrpSpPr>
              <p:grpSpPr>
                <a:xfrm>
                  <a:off x="3909938" y="2344441"/>
                  <a:ext cx="180000" cy="539627"/>
                  <a:chOff x="3782400" y="1302795"/>
                  <a:chExt cx="180000" cy="539627"/>
                </a:xfrm>
              </p:grpSpPr>
              <p:sp>
                <p:nvSpPr>
                  <p:cNvPr id="981" name="正方形/長方形 980">
                    <a:extLst>
                      <a:ext uri="{FF2B5EF4-FFF2-40B4-BE49-F238E27FC236}">
                        <a16:creationId xmlns:a16="http://schemas.microsoft.com/office/drawing/2014/main" id="{806937F9-C972-634F-ADE0-4A4412CC12B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82" name="正方形/長方形 981">
                    <a:extLst>
                      <a:ext uri="{FF2B5EF4-FFF2-40B4-BE49-F238E27FC236}">
                        <a16:creationId xmlns:a16="http://schemas.microsoft.com/office/drawing/2014/main" id="{E65F49EB-349E-6842-A4C2-49AC6E2E5AD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83" name="正方形/長方形 982">
                    <a:extLst>
                      <a:ext uri="{FF2B5EF4-FFF2-40B4-BE49-F238E27FC236}">
                        <a16:creationId xmlns:a16="http://schemas.microsoft.com/office/drawing/2014/main" id="{CB44A49D-ADE8-6746-9944-12434B4146D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80" name="正方形/長方形 979">
                  <a:extLst>
                    <a:ext uri="{FF2B5EF4-FFF2-40B4-BE49-F238E27FC236}">
                      <a16:creationId xmlns:a16="http://schemas.microsoft.com/office/drawing/2014/main" id="{D794E3BA-FD13-9C4E-B175-52F58F5908B3}"/>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nvGrpSpPr>
          <p:cNvPr id="991" name="グループ化 990">
            <a:extLst>
              <a:ext uri="{FF2B5EF4-FFF2-40B4-BE49-F238E27FC236}">
                <a16:creationId xmlns:a16="http://schemas.microsoft.com/office/drawing/2014/main" id="{A88CCB97-684C-124B-8848-373E91B08085}"/>
              </a:ext>
            </a:extLst>
          </p:cNvPr>
          <p:cNvGrpSpPr/>
          <p:nvPr/>
        </p:nvGrpSpPr>
        <p:grpSpPr>
          <a:xfrm>
            <a:off x="2711927" y="3793861"/>
            <a:ext cx="180000" cy="720632"/>
            <a:chOff x="2266257" y="2860806"/>
            <a:chExt cx="180000" cy="720632"/>
          </a:xfrm>
        </p:grpSpPr>
        <p:sp>
          <p:nvSpPr>
            <p:cNvPr id="992" name="正方形/長方形 991">
              <a:extLst>
                <a:ext uri="{FF2B5EF4-FFF2-40B4-BE49-F238E27FC236}">
                  <a16:creationId xmlns:a16="http://schemas.microsoft.com/office/drawing/2014/main" id="{C9C5FDBB-42D3-6949-A5F8-87B8AED18973}"/>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993" name="グループ化 992">
              <a:extLst>
                <a:ext uri="{FF2B5EF4-FFF2-40B4-BE49-F238E27FC236}">
                  <a16:creationId xmlns:a16="http://schemas.microsoft.com/office/drawing/2014/main" id="{DDCC2D52-A062-854D-8C80-488DBD2CD6EA}"/>
                </a:ext>
              </a:extLst>
            </p:cNvPr>
            <p:cNvGrpSpPr/>
            <p:nvPr/>
          </p:nvGrpSpPr>
          <p:grpSpPr>
            <a:xfrm>
              <a:off x="2266257" y="2860806"/>
              <a:ext cx="180000" cy="539627"/>
              <a:chOff x="3782400" y="1302795"/>
              <a:chExt cx="180000" cy="539627"/>
            </a:xfrm>
          </p:grpSpPr>
          <p:sp>
            <p:nvSpPr>
              <p:cNvPr id="994" name="正方形/長方形 993">
                <a:extLst>
                  <a:ext uri="{FF2B5EF4-FFF2-40B4-BE49-F238E27FC236}">
                    <a16:creationId xmlns:a16="http://schemas.microsoft.com/office/drawing/2014/main" id="{8476D616-DBD2-8D40-835C-AD4B4E51A54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5" name="正方形/長方形 994">
                <a:extLst>
                  <a:ext uri="{FF2B5EF4-FFF2-40B4-BE49-F238E27FC236}">
                    <a16:creationId xmlns:a16="http://schemas.microsoft.com/office/drawing/2014/main" id="{F87D0F4D-1872-DA43-8FB1-A28795CA4DD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6" name="正方形/長方形 995">
                <a:extLst>
                  <a:ext uri="{FF2B5EF4-FFF2-40B4-BE49-F238E27FC236}">
                    <a16:creationId xmlns:a16="http://schemas.microsoft.com/office/drawing/2014/main" id="{555A0DFB-20DD-0048-9954-630B2F75F87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997" name="グループ化 996">
            <a:extLst>
              <a:ext uri="{FF2B5EF4-FFF2-40B4-BE49-F238E27FC236}">
                <a16:creationId xmlns:a16="http://schemas.microsoft.com/office/drawing/2014/main" id="{D127F872-AC3D-1C49-97BE-4D62714C87BE}"/>
              </a:ext>
            </a:extLst>
          </p:cNvPr>
          <p:cNvGrpSpPr/>
          <p:nvPr/>
        </p:nvGrpSpPr>
        <p:grpSpPr>
          <a:xfrm>
            <a:off x="2711927" y="4502036"/>
            <a:ext cx="180000" cy="720632"/>
            <a:chOff x="2266257" y="2860806"/>
            <a:chExt cx="180000" cy="720632"/>
          </a:xfrm>
        </p:grpSpPr>
        <p:sp>
          <p:nvSpPr>
            <p:cNvPr id="998" name="正方形/長方形 997">
              <a:extLst>
                <a:ext uri="{FF2B5EF4-FFF2-40B4-BE49-F238E27FC236}">
                  <a16:creationId xmlns:a16="http://schemas.microsoft.com/office/drawing/2014/main" id="{790B20F8-81E7-9C45-8EE1-F23159748966}"/>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999" name="グループ化 998">
              <a:extLst>
                <a:ext uri="{FF2B5EF4-FFF2-40B4-BE49-F238E27FC236}">
                  <a16:creationId xmlns:a16="http://schemas.microsoft.com/office/drawing/2014/main" id="{09BB769F-7172-584A-8ED0-8B3308617181}"/>
                </a:ext>
              </a:extLst>
            </p:cNvPr>
            <p:cNvGrpSpPr/>
            <p:nvPr/>
          </p:nvGrpSpPr>
          <p:grpSpPr>
            <a:xfrm>
              <a:off x="2266257" y="2860806"/>
              <a:ext cx="180000" cy="539627"/>
              <a:chOff x="3782400" y="1302795"/>
              <a:chExt cx="180000" cy="539627"/>
            </a:xfrm>
          </p:grpSpPr>
          <p:sp>
            <p:nvSpPr>
              <p:cNvPr id="1000" name="正方形/長方形 999">
                <a:extLst>
                  <a:ext uri="{FF2B5EF4-FFF2-40B4-BE49-F238E27FC236}">
                    <a16:creationId xmlns:a16="http://schemas.microsoft.com/office/drawing/2014/main" id="{0DEA90FD-C695-7D46-87F1-1168E8E6F1B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1" name="正方形/長方形 1000">
                <a:extLst>
                  <a:ext uri="{FF2B5EF4-FFF2-40B4-BE49-F238E27FC236}">
                    <a16:creationId xmlns:a16="http://schemas.microsoft.com/office/drawing/2014/main" id="{5ECA849E-263C-9A4D-99A5-33AABC28581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2" name="正方形/長方形 1001">
                <a:extLst>
                  <a:ext uri="{FF2B5EF4-FFF2-40B4-BE49-F238E27FC236}">
                    <a16:creationId xmlns:a16="http://schemas.microsoft.com/office/drawing/2014/main" id="{9708E88F-165F-8543-82F0-63A2745AF5B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003" name="グループ化 1002">
            <a:extLst>
              <a:ext uri="{FF2B5EF4-FFF2-40B4-BE49-F238E27FC236}">
                <a16:creationId xmlns:a16="http://schemas.microsoft.com/office/drawing/2014/main" id="{78751C55-CEEB-1742-8FF3-5B028987E320}"/>
              </a:ext>
            </a:extLst>
          </p:cNvPr>
          <p:cNvGrpSpPr/>
          <p:nvPr/>
        </p:nvGrpSpPr>
        <p:grpSpPr>
          <a:xfrm>
            <a:off x="2711927" y="5226528"/>
            <a:ext cx="180000" cy="362610"/>
            <a:chOff x="3782400" y="1302795"/>
            <a:chExt cx="180000" cy="362610"/>
          </a:xfrm>
        </p:grpSpPr>
        <p:sp>
          <p:nvSpPr>
            <p:cNvPr id="1004" name="正方形/長方形 1003">
              <a:extLst>
                <a:ext uri="{FF2B5EF4-FFF2-40B4-BE49-F238E27FC236}">
                  <a16:creationId xmlns:a16="http://schemas.microsoft.com/office/drawing/2014/main" id="{B44A4585-E175-F647-8239-B68611DCFD7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5" name="正方形/長方形 1004">
              <a:extLst>
                <a:ext uri="{FF2B5EF4-FFF2-40B4-BE49-F238E27FC236}">
                  <a16:creationId xmlns:a16="http://schemas.microsoft.com/office/drawing/2014/main" id="{750BED7B-84E7-6E45-A743-98DD9B05933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06" name="グループ化 1005">
            <a:extLst>
              <a:ext uri="{FF2B5EF4-FFF2-40B4-BE49-F238E27FC236}">
                <a16:creationId xmlns:a16="http://schemas.microsoft.com/office/drawing/2014/main" id="{39C17572-8866-9B48-BD5A-8AE50218FE65}"/>
              </a:ext>
            </a:extLst>
          </p:cNvPr>
          <p:cNvGrpSpPr/>
          <p:nvPr/>
        </p:nvGrpSpPr>
        <p:grpSpPr>
          <a:xfrm>
            <a:off x="2716762" y="5594574"/>
            <a:ext cx="180000" cy="362610"/>
            <a:chOff x="3782400" y="1302795"/>
            <a:chExt cx="180000" cy="362610"/>
          </a:xfrm>
        </p:grpSpPr>
        <p:sp>
          <p:nvSpPr>
            <p:cNvPr id="1007" name="正方形/長方形 1006">
              <a:extLst>
                <a:ext uri="{FF2B5EF4-FFF2-40B4-BE49-F238E27FC236}">
                  <a16:creationId xmlns:a16="http://schemas.microsoft.com/office/drawing/2014/main" id="{DC96B218-6624-5A48-AD9F-7FE9AFC4F93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8" name="正方形/長方形 1007">
              <a:extLst>
                <a:ext uri="{FF2B5EF4-FFF2-40B4-BE49-F238E27FC236}">
                  <a16:creationId xmlns:a16="http://schemas.microsoft.com/office/drawing/2014/main" id="{45E36540-3012-F64F-BECC-1667810347A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009" name="テキスト ボックス 1008">
            <a:extLst>
              <a:ext uri="{FF2B5EF4-FFF2-40B4-BE49-F238E27FC236}">
                <a16:creationId xmlns:a16="http://schemas.microsoft.com/office/drawing/2014/main" id="{D5085C69-BF5F-9D40-9A2E-5D648220912F}"/>
              </a:ext>
            </a:extLst>
          </p:cNvPr>
          <p:cNvSpPr txBox="1"/>
          <p:nvPr/>
        </p:nvSpPr>
        <p:spPr>
          <a:xfrm>
            <a:off x="2550619" y="351111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68</a:t>
            </a:r>
            <a:endParaRPr kumimoji="1" lang="ja-JP" altLang="en-US" sz="1400">
              <a:latin typeface="Meiryo" panose="020B0604030504040204" pitchFamily="34" charset="-128"/>
              <a:ea typeface="Meiryo" panose="020B0604030504040204" pitchFamily="34" charset="-128"/>
            </a:endParaRPr>
          </a:p>
        </p:txBody>
      </p:sp>
      <p:grpSp>
        <p:nvGrpSpPr>
          <p:cNvPr id="1010" name="グループ化 1009">
            <a:extLst>
              <a:ext uri="{FF2B5EF4-FFF2-40B4-BE49-F238E27FC236}">
                <a16:creationId xmlns:a16="http://schemas.microsoft.com/office/drawing/2014/main" id="{07CC6D81-A32F-8044-BEAE-DF718FF41940}"/>
              </a:ext>
            </a:extLst>
          </p:cNvPr>
          <p:cNvGrpSpPr/>
          <p:nvPr/>
        </p:nvGrpSpPr>
        <p:grpSpPr>
          <a:xfrm rot="5400000">
            <a:off x="3996546" y="3134732"/>
            <a:ext cx="360000" cy="1065493"/>
            <a:chOff x="5454400" y="3850113"/>
            <a:chExt cx="360000" cy="1065493"/>
          </a:xfrm>
        </p:grpSpPr>
        <p:grpSp>
          <p:nvGrpSpPr>
            <p:cNvPr id="1011" name="グループ化 1010">
              <a:extLst>
                <a:ext uri="{FF2B5EF4-FFF2-40B4-BE49-F238E27FC236}">
                  <a16:creationId xmlns:a16="http://schemas.microsoft.com/office/drawing/2014/main" id="{D36B9BCC-2627-C04E-BD7D-39AE13FBC4BF}"/>
                </a:ext>
              </a:extLst>
            </p:cNvPr>
            <p:cNvGrpSpPr/>
            <p:nvPr/>
          </p:nvGrpSpPr>
          <p:grpSpPr>
            <a:xfrm>
              <a:off x="5454400" y="4372950"/>
              <a:ext cx="180000" cy="539627"/>
              <a:chOff x="3782400" y="1302795"/>
              <a:chExt cx="180000" cy="539627"/>
            </a:xfrm>
          </p:grpSpPr>
          <p:sp>
            <p:nvSpPr>
              <p:cNvPr id="1026" name="正方形/長方形 1025">
                <a:extLst>
                  <a:ext uri="{FF2B5EF4-FFF2-40B4-BE49-F238E27FC236}">
                    <a16:creationId xmlns:a16="http://schemas.microsoft.com/office/drawing/2014/main" id="{A2DCC5CF-96FE-4340-8662-3F7FC92E602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7" name="正方形/長方形 1026">
                <a:extLst>
                  <a:ext uri="{FF2B5EF4-FFF2-40B4-BE49-F238E27FC236}">
                    <a16:creationId xmlns:a16="http://schemas.microsoft.com/office/drawing/2014/main" id="{129E4E0D-5E27-5442-96D4-870E19C9876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8" name="正方形/長方形 1027">
                <a:extLst>
                  <a:ext uri="{FF2B5EF4-FFF2-40B4-BE49-F238E27FC236}">
                    <a16:creationId xmlns:a16="http://schemas.microsoft.com/office/drawing/2014/main" id="{66EF1898-FDDE-2349-AD22-A302579F1EE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12" name="グループ化 1011">
              <a:extLst>
                <a:ext uri="{FF2B5EF4-FFF2-40B4-BE49-F238E27FC236}">
                  <a16:creationId xmlns:a16="http://schemas.microsoft.com/office/drawing/2014/main" id="{1C77052A-4070-2C48-BFEB-5277CF4A1A66}"/>
                </a:ext>
              </a:extLst>
            </p:cNvPr>
            <p:cNvGrpSpPr/>
            <p:nvPr/>
          </p:nvGrpSpPr>
          <p:grpSpPr>
            <a:xfrm>
              <a:off x="5454400" y="3850113"/>
              <a:ext cx="360000" cy="1065493"/>
              <a:chOff x="5454400" y="3850113"/>
              <a:chExt cx="360000" cy="1065493"/>
            </a:xfrm>
          </p:grpSpPr>
          <p:grpSp>
            <p:nvGrpSpPr>
              <p:cNvPr id="1013" name="グループ化 1012">
                <a:extLst>
                  <a:ext uri="{FF2B5EF4-FFF2-40B4-BE49-F238E27FC236}">
                    <a16:creationId xmlns:a16="http://schemas.microsoft.com/office/drawing/2014/main" id="{63C030F1-6BDA-6040-86A9-F1AFC01330FD}"/>
                  </a:ext>
                </a:extLst>
              </p:cNvPr>
              <p:cNvGrpSpPr/>
              <p:nvPr/>
            </p:nvGrpSpPr>
            <p:grpSpPr>
              <a:xfrm>
                <a:off x="5634400" y="3850113"/>
                <a:ext cx="180000" cy="539627"/>
                <a:chOff x="3782400" y="1302795"/>
                <a:chExt cx="180000" cy="539627"/>
              </a:xfrm>
            </p:grpSpPr>
            <p:sp>
              <p:nvSpPr>
                <p:cNvPr id="1023" name="正方形/長方形 1022">
                  <a:extLst>
                    <a:ext uri="{FF2B5EF4-FFF2-40B4-BE49-F238E27FC236}">
                      <a16:creationId xmlns:a16="http://schemas.microsoft.com/office/drawing/2014/main" id="{5EEA46B8-B253-E940-8EF5-AD895CC943B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4" name="正方形/長方形 1023">
                  <a:extLst>
                    <a:ext uri="{FF2B5EF4-FFF2-40B4-BE49-F238E27FC236}">
                      <a16:creationId xmlns:a16="http://schemas.microsoft.com/office/drawing/2014/main" id="{6ED392B9-CE96-3746-B7C2-F490A7D660A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5" name="正方形/長方形 1024">
                  <a:extLst>
                    <a:ext uri="{FF2B5EF4-FFF2-40B4-BE49-F238E27FC236}">
                      <a16:creationId xmlns:a16="http://schemas.microsoft.com/office/drawing/2014/main" id="{2118C6AF-B18E-2141-8325-DCE309DA769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14" name="グループ化 1013">
                <a:extLst>
                  <a:ext uri="{FF2B5EF4-FFF2-40B4-BE49-F238E27FC236}">
                    <a16:creationId xmlns:a16="http://schemas.microsoft.com/office/drawing/2014/main" id="{59B58725-697D-8048-AD1A-5564191477E5}"/>
                  </a:ext>
                </a:extLst>
              </p:cNvPr>
              <p:cNvGrpSpPr/>
              <p:nvPr/>
            </p:nvGrpSpPr>
            <p:grpSpPr>
              <a:xfrm>
                <a:off x="5454400" y="3850113"/>
                <a:ext cx="360000" cy="1065493"/>
                <a:chOff x="5454400" y="3850113"/>
                <a:chExt cx="360000" cy="1065493"/>
              </a:xfrm>
            </p:grpSpPr>
            <p:grpSp>
              <p:nvGrpSpPr>
                <p:cNvPr id="1015" name="グループ化 1014">
                  <a:extLst>
                    <a:ext uri="{FF2B5EF4-FFF2-40B4-BE49-F238E27FC236}">
                      <a16:creationId xmlns:a16="http://schemas.microsoft.com/office/drawing/2014/main" id="{C36ADE1C-9557-0440-83EE-8BCBA8F7005A}"/>
                    </a:ext>
                  </a:extLst>
                </p:cNvPr>
                <p:cNvGrpSpPr/>
                <p:nvPr/>
              </p:nvGrpSpPr>
              <p:grpSpPr>
                <a:xfrm>
                  <a:off x="5454400" y="3850113"/>
                  <a:ext cx="180000" cy="539627"/>
                  <a:chOff x="3782400" y="1302795"/>
                  <a:chExt cx="180000" cy="539627"/>
                </a:xfrm>
              </p:grpSpPr>
              <p:sp>
                <p:nvSpPr>
                  <p:cNvPr id="1020" name="正方形/長方形 1019">
                    <a:extLst>
                      <a:ext uri="{FF2B5EF4-FFF2-40B4-BE49-F238E27FC236}">
                        <a16:creationId xmlns:a16="http://schemas.microsoft.com/office/drawing/2014/main" id="{F128124C-13D2-2F4A-924D-817DB82B6D6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1" name="正方形/長方形 1020">
                    <a:extLst>
                      <a:ext uri="{FF2B5EF4-FFF2-40B4-BE49-F238E27FC236}">
                        <a16:creationId xmlns:a16="http://schemas.microsoft.com/office/drawing/2014/main" id="{325DA4FC-17D5-934F-94F4-6B7F348270A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2" name="正方形/長方形 1021">
                    <a:extLst>
                      <a:ext uri="{FF2B5EF4-FFF2-40B4-BE49-F238E27FC236}">
                        <a16:creationId xmlns:a16="http://schemas.microsoft.com/office/drawing/2014/main" id="{0E298E4D-1110-C940-9967-BFD8AB8EF1B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16" name="グループ化 1015">
                  <a:extLst>
                    <a:ext uri="{FF2B5EF4-FFF2-40B4-BE49-F238E27FC236}">
                      <a16:creationId xmlns:a16="http://schemas.microsoft.com/office/drawing/2014/main" id="{4F69443C-AB64-E849-A4EA-835DA44F6B22}"/>
                    </a:ext>
                  </a:extLst>
                </p:cNvPr>
                <p:cNvGrpSpPr/>
                <p:nvPr/>
              </p:nvGrpSpPr>
              <p:grpSpPr>
                <a:xfrm>
                  <a:off x="5634400" y="4375979"/>
                  <a:ext cx="180000" cy="539627"/>
                  <a:chOff x="3782400" y="1302795"/>
                  <a:chExt cx="180000" cy="539627"/>
                </a:xfrm>
              </p:grpSpPr>
              <p:sp>
                <p:nvSpPr>
                  <p:cNvPr id="1017" name="正方形/長方形 1016">
                    <a:extLst>
                      <a:ext uri="{FF2B5EF4-FFF2-40B4-BE49-F238E27FC236}">
                        <a16:creationId xmlns:a16="http://schemas.microsoft.com/office/drawing/2014/main" id="{AF9E73AA-B839-F844-83D5-A09A7BAE54C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18" name="正方形/長方形 1017">
                    <a:extLst>
                      <a:ext uri="{FF2B5EF4-FFF2-40B4-BE49-F238E27FC236}">
                        <a16:creationId xmlns:a16="http://schemas.microsoft.com/office/drawing/2014/main" id="{116A4266-F26A-4A4F-BBD4-9CABFBC52F3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19" name="正方形/長方形 1018">
                    <a:extLst>
                      <a:ext uri="{FF2B5EF4-FFF2-40B4-BE49-F238E27FC236}">
                        <a16:creationId xmlns:a16="http://schemas.microsoft.com/office/drawing/2014/main" id="{5BB0CF9F-D415-AB44-98F3-B1F62A511BC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029" name="グループ化 1028">
            <a:extLst>
              <a:ext uri="{FF2B5EF4-FFF2-40B4-BE49-F238E27FC236}">
                <a16:creationId xmlns:a16="http://schemas.microsoft.com/office/drawing/2014/main" id="{1A406E6E-D8A7-2047-9443-0E8B59676E5A}"/>
              </a:ext>
            </a:extLst>
          </p:cNvPr>
          <p:cNvGrpSpPr/>
          <p:nvPr/>
        </p:nvGrpSpPr>
        <p:grpSpPr>
          <a:xfrm>
            <a:off x="4726178" y="3483694"/>
            <a:ext cx="180000" cy="362610"/>
            <a:chOff x="3782400" y="1302795"/>
            <a:chExt cx="180000" cy="362610"/>
          </a:xfrm>
        </p:grpSpPr>
        <p:sp>
          <p:nvSpPr>
            <p:cNvPr id="1030" name="正方形/長方形 1029">
              <a:extLst>
                <a:ext uri="{FF2B5EF4-FFF2-40B4-BE49-F238E27FC236}">
                  <a16:creationId xmlns:a16="http://schemas.microsoft.com/office/drawing/2014/main" id="{D6E96B01-14EF-1F4D-9F5B-C4980A55234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31" name="正方形/長方形 1030">
              <a:extLst>
                <a:ext uri="{FF2B5EF4-FFF2-40B4-BE49-F238E27FC236}">
                  <a16:creationId xmlns:a16="http://schemas.microsoft.com/office/drawing/2014/main" id="{9C5DDD5D-D616-1E4A-9B90-D504578822D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32" name="グループ化 1031">
            <a:extLst>
              <a:ext uri="{FF2B5EF4-FFF2-40B4-BE49-F238E27FC236}">
                <a16:creationId xmlns:a16="http://schemas.microsoft.com/office/drawing/2014/main" id="{91ABE910-23D9-264C-BF75-A4FF418170E0}"/>
              </a:ext>
            </a:extLst>
          </p:cNvPr>
          <p:cNvGrpSpPr/>
          <p:nvPr/>
        </p:nvGrpSpPr>
        <p:grpSpPr>
          <a:xfrm>
            <a:off x="4924481" y="3487109"/>
            <a:ext cx="180000" cy="362610"/>
            <a:chOff x="3782400" y="1302795"/>
            <a:chExt cx="180000" cy="362610"/>
          </a:xfrm>
        </p:grpSpPr>
        <p:sp>
          <p:nvSpPr>
            <p:cNvPr id="1033" name="正方形/長方形 1032">
              <a:extLst>
                <a:ext uri="{FF2B5EF4-FFF2-40B4-BE49-F238E27FC236}">
                  <a16:creationId xmlns:a16="http://schemas.microsoft.com/office/drawing/2014/main" id="{C92689A3-3773-CB4F-98F2-939826F6548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34" name="正方形/長方形 1033">
              <a:extLst>
                <a:ext uri="{FF2B5EF4-FFF2-40B4-BE49-F238E27FC236}">
                  <a16:creationId xmlns:a16="http://schemas.microsoft.com/office/drawing/2014/main" id="{F7C2ED98-F9AB-8B4D-9E81-F0440CDF75A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035" name="テキスト ボックス 1034">
            <a:extLst>
              <a:ext uri="{FF2B5EF4-FFF2-40B4-BE49-F238E27FC236}">
                <a16:creationId xmlns:a16="http://schemas.microsoft.com/office/drawing/2014/main" id="{FDFA967F-EAD6-FC4D-9BE8-ACCCFC0BF8D1}"/>
              </a:ext>
            </a:extLst>
          </p:cNvPr>
          <p:cNvSpPr txBox="1"/>
          <p:nvPr/>
        </p:nvSpPr>
        <p:spPr>
          <a:xfrm>
            <a:off x="3643075" y="322870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41</a:t>
            </a:r>
            <a:endParaRPr kumimoji="1" lang="ja-JP" altLang="en-US" sz="1400">
              <a:latin typeface="Meiryo" panose="020B0604030504040204" pitchFamily="34" charset="-128"/>
              <a:ea typeface="Meiryo" panose="020B0604030504040204" pitchFamily="34" charset="-128"/>
            </a:endParaRPr>
          </a:p>
        </p:txBody>
      </p:sp>
      <p:grpSp>
        <p:nvGrpSpPr>
          <p:cNvPr id="1036" name="グループ化 1035">
            <a:extLst>
              <a:ext uri="{FF2B5EF4-FFF2-40B4-BE49-F238E27FC236}">
                <a16:creationId xmlns:a16="http://schemas.microsoft.com/office/drawing/2014/main" id="{09713BF1-F4D6-0944-933F-16A8A0BB0284}"/>
              </a:ext>
            </a:extLst>
          </p:cNvPr>
          <p:cNvGrpSpPr/>
          <p:nvPr/>
        </p:nvGrpSpPr>
        <p:grpSpPr>
          <a:xfrm rot="5400000">
            <a:off x="8637848" y="4696516"/>
            <a:ext cx="360000" cy="1065493"/>
            <a:chOff x="5454400" y="3850113"/>
            <a:chExt cx="360000" cy="1065493"/>
          </a:xfrm>
        </p:grpSpPr>
        <p:grpSp>
          <p:nvGrpSpPr>
            <p:cNvPr id="1037" name="グループ化 1036">
              <a:extLst>
                <a:ext uri="{FF2B5EF4-FFF2-40B4-BE49-F238E27FC236}">
                  <a16:creationId xmlns:a16="http://schemas.microsoft.com/office/drawing/2014/main" id="{093175D4-130C-5B41-BF13-A4580153954C}"/>
                </a:ext>
              </a:extLst>
            </p:cNvPr>
            <p:cNvGrpSpPr/>
            <p:nvPr/>
          </p:nvGrpSpPr>
          <p:grpSpPr>
            <a:xfrm>
              <a:off x="5454400" y="4372950"/>
              <a:ext cx="180000" cy="539627"/>
              <a:chOff x="3782400" y="1302795"/>
              <a:chExt cx="180000" cy="539627"/>
            </a:xfrm>
          </p:grpSpPr>
          <p:sp>
            <p:nvSpPr>
              <p:cNvPr id="1052" name="正方形/長方形 1051">
                <a:extLst>
                  <a:ext uri="{FF2B5EF4-FFF2-40B4-BE49-F238E27FC236}">
                    <a16:creationId xmlns:a16="http://schemas.microsoft.com/office/drawing/2014/main" id="{7AB7BCCA-D78E-3A48-8E1B-06A2269ECB0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3" name="正方形/長方形 1052">
                <a:extLst>
                  <a:ext uri="{FF2B5EF4-FFF2-40B4-BE49-F238E27FC236}">
                    <a16:creationId xmlns:a16="http://schemas.microsoft.com/office/drawing/2014/main" id="{DF79EB3C-B93F-9F4D-8F75-BA1093E15A3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4" name="正方形/長方形 1053">
                <a:extLst>
                  <a:ext uri="{FF2B5EF4-FFF2-40B4-BE49-F238E27FC236}">
                    <a16:creationId xmlns:a16="http://schemas.microsoft.com/office/drawing/2014/main" id="{2D086E69-4EAE-0542-80ED-C430D0F6D6E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38" name="グループ化 1037">
              <a:extLst>
                <a:ext uri="{FF2B5EF4-FFF2-40B4-BE49-F238E27FC236}">
                  <a16:creationId xmlns:a16="http://schemas.microsoft.com/office/drawing/2014/main" id="{A787723B-62C1-A74A-9090-98B9EC2CAD8D}"/>
                </a:ext>
              </a:extLst>
            </p:cNvPr>
            <p:cNvGrpSpPr/>
            <p:nvPr/>
          </p:nvGrpSpPr>
          <p:grpSpPr>
            <a:xfrm>
              <a:off x="5454400" y="3850113"/>
              <a:ext cx="360000" cy="1065493"/>
              <a:chOff x="5454400" y="3850113"/>
              <a:chExt cx="360000" cy="1065493"/>
            </a:xfrm>
          </p:grpSpPr>
          <p:grpSp>
            <p:nvGrpSpPr>
              <p:cNvPr id="1039" name="グループ化 1038">
                <a:extLst>
                  <a:ext uri="{FF2B5EF4-FFF2-40B4-BE49-F238E27FC236}">
                    <a16:creationId xmlns:a16="http://schemas.microsoft.com/office/drawing/2014/main" id="{EF3E1222-E67A-5C46-A689-B00F4B07A510}"/>
                  </a:ext>
                </a:extLst>
              </p:cNvPr>
              <p:cNvGrpSpPr/>
              <p:nvPr/>
            </p:nvGrpSpPr>
            <p:grpSpPr>
              <a:xfrm>
                <a:off x="5634400" y="3850113"/>
                <a:ext cx="180000" cy="539627"/>
                <a:chOff x="3782400" y="1302795"/>
                <a:chExt cx="180000" cy="539627"/>
              </a:xfrm>
            </p:grpSpPr>
            <p:sp>
              <p:nvSpPr>
                <p:cNvPr id="1049" name="正方形/長方形 1048">
                  <a:extLst>
                    <a:ext uri="{FF2B5EF4-FFF2-40B4-BE49-F238E27FC236}">
                      <a16:creationId xmlns:a16="http://schemas.microsoft.com/office/drawing/2014/main" id="{A71A6176-8AB1-6846-B5EB-3A4EADDEDD6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0" name="正方形/長方形 1049">
                  <a:extLst>
                    <a:ext uri="{FF2B5EF4-FFF2-40B4-BE49-F238E27FC236}">
                      <a16:creationId xmlns:a16="http://schemas.microsoft.com/office/drawing/2014/main" id="{2087F2AD-8E4A-9D42-8F19-5ADE17ED6B6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1" name="正方形/長方形 1050">
                  <a:extLst>
                    <a:ext uri="{FF2B5EF4-FFF2-40B4-BE49-F238E27FC236}">
                      <a16:creationId xmlns:a16="http://schemas.microsoft.com/office/drawing/2014/main" id="{ED2DD4AE-BDBC-3B49-8AA4-4227EC8B46E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40" name="グループ化 1039">
                <a:extLst>
                  <a:ext uri="{FF2B5EF4-FFF2-40B4-BE49-F238E27FC236}">
                    <a16:creationId xmlns:a16="http://schemas.microsoft.com/office/drawing/2014/main" id="{7CDBB5CC-D2B7-1649-85FC-80776E965626}"/>
                  </a:ext>
                </a:extLst>
              </p:cNvPr>
              <p:cNvGrpSpPr/>
              <p:nvPr/>
            </p:nvGrpSpPr>
            <p:grpSpPr>
              <a:xfrm>
                <a:off x="5454400" y="3850113"/>
                <a:ext cx="360000" cy="1065493"/>
                <a:chOff x="5454400" y="3850113"/>
                <a:chExt cx="360000" cy="1065493"/>
              </a:xfrm>
            </p:grpSpPr>
            <p:grpSp>
              <p:nvGrpSpPr>
                <p:cNvPr id="1041" name="グループ化 1040">
                  <a:extLst>
                    <a:ext uri="{FF2B5EF4-FFF2-40B4-BE49-F238E27FC236}">
                      <a16:creationId xmlns:a16="http://schemas.microsoft.com/office/drawing/2014/main" id="{A04CB471-AAD9-2B45-9B84-495361B6B4B9}"/>
                    </a:ext>
                  </a:extLst>
                </p:cNvPr>
                <p:cNvGrpSpPr/>
                <p:nvPr/>
              </p:nvGrpSpPr>
              <p:grpSpPr>
                <a:xfrm>
                  <a:off x="5454400" y="3850113"/>
                  <a:ext cx="180000" cy="539627"/>
                  <a:chOff x="3782400" y="1302795"/>
                  <a:chExt cx="180000" cy="539627"/>
                </a:xfrm>
              </p:grpSpPr>
              <p:sp>
                <p:nvSpPr>
                  <p:cNvPr id="1046" name="正方形/長方形 1045">
                    <a:extLst>
                      <a:ext uri="{FF2B5EF4-FFF2-40B4-BE49-F238E27FC236}">
                        <a16:creationId xmlns:a16="http://schemas.microsoft.com/office/drawing/2014/main" id="{966B58DC-1CE8-9E4F-9E5F-89F2FCD3457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7" name="正方形/長方形 1046">
                    <a:extLst>
                      <a:ext uri="{FF2B5EF4-FFF2-40B4-BE49-F238E27FC236}">
                        <a16:creationId xmlns:a16="http://schemas.microsoft.com/office/drawing/2014/main" id="{F74F36FF-A35C-5241-88FF-F29046B30E2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8" name="正方形/長方形 1047">
                    <a:extLst>
                      <a:ext uri="{FF2B5EF4-FFF2-40B4-BE49-F238E27FC236}">
                        <a16:creationId xmlns:a16="http://schemas.microsoft.com/office/drawing/2014/main" id="{0074E502-50AD-6A4A-95B5-A486B0F76AF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42" name="グループ化 1041">
                  <a:extLst>
                    <a:ext uri="{FF2B5EF4-FFF2-40B4-BE49-F238E27FC236}">
                      <a16:creationId xmlns:a16="http://schemas.microsoft.com/office/drawing/2014/main" id="{42E90C33-0962-C44D-9788-3DB98017CFB2}"/>
                    </a:ext>
                  </a:extLst>
                </p:cNvPr>
                <p:cNvGrpSpPr/>
                <p:nvPr/>
              </p:nvGrpSpPr>
              <p:grpSpPr>
                <a:xfrm>
                  <a:off x="5634400" y="4375979"/>
                  <a:ext cx="180000" cy="539627"/>
                  <a:chOff x="3782400" y="1302795"/>
                  <a:chExt cx="180000" cy="539627"/>
                </a:xfrm>
              </p:grpSpPr>
              <p:sp>
                <p:nvSpPr>
                  <p:cNvPr id="1043" name="正方形/長方形 1042">
                    <a:extLst>
                      <a:ext uri="{FF2B5EF4-FFF2-40B4-BE49-F238E27FC236}">
                        <a16:creationId xmlns:a16="http://schemas.microsoft.com/office/drawing/2014/main" id="{C3175540-A707-E544-B90D-E2486E7588B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4" name="正方形/長方形 1043">
                    <a:extLst>
                      <a:ext uri="{FF2B5EF4-FFF2-40B4-BE49-F238E27FC236}">
                        <a16:creationId xmlns:a16="http://schemas.microsoft.com/office/drawing/2014/main" id="{D57457A8-E9FC-B946-8320-AD8646FEAC7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5" name="正方形/長方形 1044">
                    <a:extLst>
                      <a:ext uri="{FF2B5EF4-FFF2-40B4-BE49-F238E27FC236}">
                        <a16:creationId xmlns:a16="http://schemas.microsoft.com/office/drawing/2014/main" id="{D5EA72D9-6416-944D-9AD6-3F2A5DCB725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055" name="グループ化 1054">
            <a:extLst>
              <a:ext uri="{FF2B5EF4-FFF2-40B4-BE49-F238E27FC236}">
                <a16:creationId xmlns:a16="http://schemas.microsoft.com/office/drawing/2014/main" id="{7B61CD68-7CC1-1043-8791-64F5E680FA0D}"/>
              </a:ext>
            </a:extLst>
          </p:cNvPr>
          <p:cNvGrpSpPr/>
          <p:nvPr/>
        </p:nvGrpSpPr>
        <p:grpSpPr>
          <a:xfrm>
            <a:off x="9367480" y="5045478"/>
            <a:ext cx="180000" cy="362610"/>
            <a:chOff x="3782400" y="1302795"/>
            <a:chExt cx="180000" cy="362610"/>
          </a:xfrm>
        </p:grpSpPr>
        <p:sp>
          <p:nvSpPr>
            <p:cNvPr id="1056" name="正方形/長方形 1055">
              <a:extLst>
                <a:ext uri="{FF2B5EF4-FFF2-40B4-BE49-F238E27FC236}">
                  <a16:creationId xmlns:a16="http://schemas.microsoft.com/office/drawing/2014/main" id="{283D0C7A-3EE2-A949-96B6-9EBD075A326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7" name="正方形/長方形 1056">
              <a:extLst>
                <a:ext uri="{FF2B5EF4-FFF2-40B4-BE49-F238E27FC236}">
                  <a16:creationId xmlns:a16="http://schemas.microsoft.com/office/drawing/2014/main" id="{1D989B91-2E8E-4B41-A6EF-917078602CF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58" name="グループ化 1057">
            <a:extLst>
              <a:ext uri="{FF2B5EF4-FFF2-40B4-BE49-F238E27FC236}">
                <a16:creationId xmlns:a16="http://schemas.microsoft.com/office/drawing/2014/main" id="{DB4491FD-AFB9-604F-8ADD-2EF474E0848C}"/>
              </a:ext>
            </a:extLst>
          </p:cNvPr>
          <p:cNvGrpSpPr/>
          <p:nvPr/>
        </p:nvGrpSpPr>
        <p:grpSpPr>
          <a:xfrm>
            <a:off x="9528269" y="5045597"/>
            <a:ext cx="180000" cy="362610"/>
            <a:chOff x="3782400" y="1302795"/>
            <a:chExt cx="180000" cy="362610"/>
          </a:xfrm>
        </p:grpSpPr>
        <p:sp>
          <p:nvSpPr>
            <p:cNvPr id="1059" name="正方形/長方形 1058">
              <a:extLst>
                <a:ext uri="{FF2B5EF4-FFF2-40B4-BE49-F238E27FC236}">
                  <a16:creationId xmlns:a16="http://schemas.microsoft.com/office/drawing/2014/main" id="{03FA4AFA-793D-6A45-B6A0-6BCC723B9A4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60" name="正方形/長方形 1059">
              <a:extLst>
                <a:ext uri="{FF2B5EF4-FFF2-40B4-BE49-F238E27FC236}">
                  <a16:creationId xmlns:a16="http://schemas.microsoft.com/office/drawing/2014/main" id="{0ECCB11A-E253-084A-A93D-5728D99DCE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061" name="テキスト ボックス 1060">
            <a:extLst>
              <a:ext uri="{FF2B5EF4-FFF2-40B4-BE49-F238E27FC236}">
                <a16:creationId xmlns:a16="http://schemas.microsoft.com/office/drawing/2014/main" id="{0DD98C05-8067-454B-93A5-089821B3DE21}"/>
              </a:ext>
            </a:extLst>
          </p:cNvPr>
          <p:cNvSpPr txBox="1"/>
          <p:nvPr/>
        </p:nvSpPr>
        <p:spPr>
          <a:xfrm>
            <a:off x="9197108" y="482524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73</a:t>
            </a:r>
            <a:endParaRPr kumimoji="1" lang="ja-JP" altLang="en-US" sz="1400">
              <a:latin typeface="Meiryo" panose="020B0604030504040204" pitchFamily="34" charset="-128"/>
              <a:ea typeface="Meiryo" panose="020B0604030504040204" pitchFamily="34" charset="-128"/>
            </a:endParaRPr>
          </a:p>
        </p:txBody>
      </p:sp>
      <p:grpSp>
        <p:nvGrpSpPr>
          <p:cNvPr id="1085" name="グループ化 1084">
            <a:extLst>
              <a:ext uri="{FF2B5EF4-FFF2-40B4-BE49-F238E27FC236}">
                <a16:creationId xmlns:a16="http://schemas.microsoft.com/office/drawing/2014/main" id="{7AF429F1-D624-F942-B61B-FD248B86B587}"/>
              </a:ext>
            </a:extLst>
          </p:cNvPr>
          <p:cNvGrpSpPr/>
          <p:nvPr/>
        </p:nvGrpSpPr>
        <p:grpSpPr>
          <a:xfrm rot="5400000">
            <a:off x="6264238" y="5600202"/>
            <a:ext cx="360000" cy="1065493"/>
            <a:chOff x="5454400" y="3850113"/>
            <a:chExt cx="360000" cy="1065493"/>
          </a:xfrm>
        </p:grpSpPr>
        <p:grpSp>
          <p:nvGrpSpPr>
            <p:cNvPr id="1086" name="グループ化 1085">
              <a:extLst>
                <a:ext uri="{FF2B5EF4-FFF2-40B4-BE49-F238E27FC236}">
                  <a16:creationId xmlns:a16="http://schemas.microsoft.com/office/drawing/2014/main" id="{D0502195-6CB4-C745-8CA9-4F8C9FF81357}"/>
                </a:ext>
              </a:extLst>
            </p:cNvPr>
            <p:cNvGrpSpPr/>
            <p:nvPr/>
          </p:nvGrpSpPr>
          <p:grpSpPr>
            <a:xfrm>
              <a:off x="5454400" y="4372950"/>
              <a:ext cx="180000" cy="539627"/>
              <a:chOff x="3782400" y="1302795"/>
              <a:chExt cx="180000" cy="539627"/>
            </a:xfrm>
          </p:grpSpPr>
          <p:sp>
            <p:nvSpPr>
              <p:cNvPr id="1101" name="正方形/長方形 1100">
                <a:extLst>
                  <a:ext uri="{FF2B5EF4-FFF2-40B4-BE49-F238E27FC236}">
                    <a16:creationId xmlns:a16="http://schemas.microsoft.com/office/drawing/2014/main" id="{0C0A8F9D-D7C3-F045-A10A-C8E8E86AFDE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02" name="正方形/長方形 1101">
                <a:extLst>
                  <a:ext uri="{FF2B5EF4-FFF2-40B4-BE49-F238E27FC236}">
                    <a16:creationId xmlns:a16="http://schemas.microsoft.com/office/drawing/2014/main" id="{23B38FD8-78DE-B34B-9DAE-F73BADFFDC8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03" name="正方形/長方形 1102">
                <a:extLst>
                  <a:ext uri="{FF2B5EF4-FFF2-40B4-BE49-F238E27FC236}">
                    <a16:creationId xmlns:a16="http://schemas.microsoft.com/office/drawing/2014/main" id="{8A1FD25F-FC8A-4B4F-A941-E6CE9C191DE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87" name="グループ化 1086">
              <a:extLst>
                <a:ext uri="{FF2B5EF4-FFF2-40B4-BE49-F238E27FC236}">
                  <a16:creationId xmlns:a16="http://schemas.microsoft.com/office/drawing/2014/main" id="{10F2CC0D-423C-1341-A6C7-250DEFDB8950}"/>
                </a:ext>
              </a:extLst>
            </p:cNvPr>
            <p:cNvGrpSpPr/>
            <p:nvPr/>
          </p:nvGrpSpPr>
          <p:grpSpPr>
            <a:xfrm>
              <a:off x="5454400" y="3850113"/>
              <a:ext cx="360000" cy="1065493"/>
              <a:chOff x="5454400" y="3850113"/>
              <a:chExt cx="360000" cy="1065493"/>
            </a:xfrm>
          </p:grpSpPr>
          <p:grpSp>
            <p:nvGrpSpPr>
              <p:cNvPr id="1088" name="グループ化 1087">
                <a:extLst>
                  <a:ext uri="{FF2B5EF4-FFF2-40B4-BE49-F238E27FC236}">
                    <a16:creationId xmlns:a16="http://schemas.microsoft.com/office/drawing/2014/main" id="{06D7D363-C62A-394C-B69F-0F73124F9278}"/>
                  </a:ext>
                </a:extLst>
              </p:cNvPr>
              <p:cNvGrpSpPr/>
              <p:nvPr/>
            </p:nvGrpSpPr>
            <p:grpSpPr>
              <a:xfrm>
                <a:off x="5634400" y="3850113"/>
                <a:ext cx="180000" cy="539627"/>
                <a:chOff x="3782400" y="1302795"/>
                <a:chExt cx="180000" cy="539627"/>
              </a:xfrm>
            </p:grpSpPr>
            <p:sp>
              <p:nvSpPr>
                <p:cNvPr id="1098" name="正方形/長方形 1097">
                  <a:extLst>
                    <a:ext uri="{FF2B5EF4-FFF2-40B4-BE49-F238E27FC236}">
                      <a16:creationId xmlns:a16="http://schemas.microsoft.com/office/drawing/2014/main" id="{6AFF304D-3B9E-D244-97D5-A4448DEEE20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9" name="正方形/長方形 1098">
                  <a:extLst>
                    <a:ext uri="{FF2B5EF4-FFF2-40B4-BE49-F238E27FC236}">
                      <a16:creationId xmlns:a16="http://schemas.microsoft.com/office/drawing/2014/main" id="{B4CA28F1-97A0-CE41-8CCD-A8119F230C7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00" name="正方形/長方形 1099">
                  <a:extLst>
                    <a:ext uri="{FF2B5EF4-FFF2-40B4-BE49-F238E27FC236}">
                      <a16:creationId xmlns:a16="http://schemas.microsoft.com/office/drawing/2014/main" id="{244471FD-B8B8-1144-9AA3-4AF51D5B57E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89" name="グループ化 1088">
                <a:extLst>
                  <a:ext uri="{FF2B5EF4-FFF2-40B4-BE49-F238E27FC236}">
                    <a16:creationId xmlns:a16="http://schemas.microsoft.com/office/drawing/2014/main" id="{17066C09-302A-294B-84AC-75FD35ABE17F}"/>
                  </a:ext>
                </a:extLst>
              </p:cNvPr>
              <p:cNvGrpSpPr/>
              <p:nvPr/>
            </p:nvGrpSpPr>
            <p:grpSpPr>
              <a:xfrm>
                <a:off x="5454400" y="3850113"/>
                <a:ext cx="360000" cy="1065493"/>
                <a:chOff x="5454400" y="3850113"/>
                <a:chExt cx="360000" cy="1065493"/>
              </a:xfrm>
            </p:grpSpPr>
            <p:grpSp>
              <p:nvGrpSpPr>
                <p:cNvPr id="1090" name="グループ化 1089">
                  <a:extLst>
                    <a:ext uri="{FF2B5EF4-FFF2-40B4-BE49-F238E27FC236}">
                      <a16:creationId xmlns:a16="http://schemas.microsoft.com/office/drawing/2014/main" id="{D6B48D33-B4D9-A142-B63C-4B605A473DFB}"/>
                    </a:ext>
                  </a:extLst>
                </p:cNvPr>
                <p:cNvGrpSpPr/>
                <p:nvPr/>
              </p:nvGrpSpPr>
              <p:grpSpPr>
                <a:xfrm>
                  <a:off x="5454400" y="3850113"/>
                  <a:ext cx="180000" cy="539627"/>
                  <a:chOff x="3782400" y="1302795"/>
                  <a:chExt cx="180000" cy="539627"/>
                </a:xfrm>
              </p:grpSpPr>
              <p:sp>
                <p:nvSpPr>
                  <p:cNvPr id="1095" name="正方形/長方形 1094">
                    <a:extLst>
                      <a:ext uri="{FF2B5EF4-FFF2-40B4-BE49-F238E27FC236}">
                        <a16:creationId xmlns:a16="http://schemas.microsoft.com/office/drawing/2014/main" id="{B8CC8F38-87B5-4542-9D75-A5E4533B3A4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6" name="正方形/長方形 1095">
                    <a:extLst>
                      <a:ext uri="{FF2B5EF4-FFF2-40B4-BE49-F238E27FC236}">
                        <a16:creationId xmlns:a16="http://schemas.microsoft.com/office/drawing/2014/main" id="{587B49EA-C2C7-A240-AD0F-E68FE32A8AC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7" name="正方形/長方形 1096">
                    <a:extLst>
                      <a:ext uri="{FF2B5EF4-FFF2-40B4-BE49-F238E27FC236}">
                        <a16:creationId xmlns:a16="http://schemas.microsoft.com/office/drawing/2014/main" id="{4E2AF307-CA51-3746-A596-2945532D4CB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91" name="グループ化 1090">
                  <a:extLst>
                    <a:ext uri="{FF2B5EF4-FFF2-40B4-BE49-F238E27FC236}">
                      <a16:creationId xmlns:a16="http://schemas.microsoft.com/office/drawing/2014/main" id="{7C6376BF-0598-4341-B164-B51E204C76B5}"/>
                    </a:ext>
                  </a:extLst>
                </p:cNvPr>
                <p:cNvGrpSpPr/>
                <p:nvPr/>
              </p:nvGrpSpPr>
              <p:grpSpPr>
                <a:xfrm>
                  <a:off x="5634400" y="4375979"/>
                  <a:ext cx="180000" cy="539627"/>
                  <a:chOff x="3782400" y="1302795"/>
                  <a:chExt cx="180000" cy="539627"/>
                </a:xfrm>
              </p:grpSpPr>
              <p:sp>
                <p:nvSpPr>
                  <p:cNvPr id="1092" name="正方形/長方形 1091">
                    <a:extLst>
                      <a:ext uri="{FF2B5EF4-FFF2-40B4-BE49-F238E27FC236}">
                        <a16:creationId xmlns:a16="http://schemas.microsoft.com/office/drawing/2014/main" id="{BBE96CF2-846B-1742-9C78-C9C59BDA84C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3" name="正方形/長方形 1092">
                    <a:extLst>
                      <a:ext uri="{FF2B5EF4-FFF2-40B4-BE49-F238E27FC236}">
                        <a16:creationId xmlns:a16="http://schemas.microsoft.com/office/drawing/2014/main" id="{C326F554-11FC-7545-AACD-DDEB54DA790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4" name="正方形/長方形 1093">
                    <a:extLst>
                      <a:ext uri="{FF2B5EF4-FFF2-40B4-BE49-F238E27FC236}">
                        <a16:creationId xmlns:a16="http://schemas.microsoft.com/office/drawing/2014/main" id="{FF630063-9A0A-FA48-9A48-C6F63B90E18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1104" name="テキスト ボックス 1103">
            <a:extLst>
              <a:ext uri="{FF2B5EF4-FFF2-40B4-BE49-F238E27FC236}">
                <a16:creationId xmlns:a16="http://schemas.microsoft.com/office/drawing/2014/main" id="{042714E6-7702-CA4D-B862-E861B4BBD71E}"/>
              </a:ext>
            </a:extLst>
          </p:cNvPr>
          <p:cNvSpPr txBox="1"/>
          <p:nvPr/>
        </p:nvSpPr>
        <p:spPr>
          <a:xfrm>
            <a:off x="5849885" y="573218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72</a:t>
            </a:r>
            <a:endParaRPr kumimoji="1" lang="ja-JP" altLang="en-US" sz="1400">
              <a:latin typeface="Meiryo" panose="020B0604030504040204" pitchFamily="34" charset="-128"/>
              <a:ea typeface="Meiryo" panose="020B0604030504040204" pitchFamily="34" charset="-128"/>
            </a:endParaRPr>
          </a:p>
        </p:txBody>
      </p:sp>
      <p:grpSp>
        <p:nvGrpSpPr>
          <p:cNvPr id="1105" name="グループ化 1104">
            <a:extLst>
              <a:ext uri="{FF2B5EF4-FFF2-40B4-BE49-F238E27FC236}">
                <a16:creationId xmlns:a16="http://schemas.microsoft.com/office/drawing/2014/main" id="{5ED2F289-0281-D647-B883-DBE3F00F3A10}"/>
              </a:ext>
            </a:extLst>
          </p:cNvPr>
          <p:cNvGrpSpPr/>
          <p:nvPr/>
        </p:nvGrpSpPr>
        <p:grpSpPr>
          <a:xfrm rot="10800000">
            <a:off x="5377214" y="3279035"/>
            <a:ext cx="360000" cy="1065493"/>
            <a:chOff x="5454400" y="3850113"/>
            <a:chExt cx="360000" cy="1065493"/>
          </a:xfrm>
        </p:grpSpPr>
        <p:grpSp>
          <p:nvGrpSpPr>
            <p:cNvPr id="1106" name="グループ化 1105">
              <a:extLst>
                <a:ext uri="{FF2B5EF4-FFF2-40B4-BE49-F238E27FC236}">
                  <a16:creationId xmlns:a16="http://schemas.microsoft.com/office/drawing/2014/main" id="{FF81842E-D4C9-8140-9A2C-63477660E511}"/>
                </a:ext>
              </a:extLst>
            </p:cNvPr>
            <p:cNvGrpSpPr/>
            <p:nvPr/>
          </p:nvGrpSpPr>
          <p:grpSpPr>
            <a:xfrm>
              <a:off x="5454400" y="4372950"/>
              <a:ext cx="180000" cy="539627"/>
              <a:chOff x="3782400" y="1302795"/>
              <a:chExt cx="180000" cy="539627"/>
            </a:xfrm>
          </p:grpSpPr>
          <p:sp>
            <p:nvSpPr>
              <p:cNvPr id="1121" name="正方形/長方形 1120">
                <a:extLst>
                  <a:ext uri="{FF2B5EF4-FFF2-40B4-BE49-F238E27FC236}">
                    <a16:creationId xmlns:a16="http://schemas.microsoft.com/office/drawing/2014/main" id="{97A70019-FE1C-B944-8321-207C2534170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22" name="正方形/長方形 1121">
                <a:extLst>
                  <a:ext uri="{FF2B5EF4-FFF2-40B4-BE49-F238E27FC236}">
                    <a16:creationId xmlns:a16="http://schemas.microsoft.com/office/drawing/2014/main" id="{5FAE35C8-F566-E645-B65E-FABFF278E18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23" name="正方形/長方形 1122">
                <a:extLst>
                  <a:ext uri="{FF2B5EF4-FFF2-40B4-BE49-F238E27FC236}">
                    <a16:creationId xmlns:a16="http://schemas.microsoft.com/office/drawing/2014/main" id="{CD893EC0-5CAD-A54F-872F-7951A4D7F45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07" name="グループ化 1106">
              <a:extLst>
                <a:ext uri="{FF2B5EF4-FFF2-40B4-BE49-F238E27FC236}">
                  <a16:creationId xmlns:a16="http://schemas.microsoft.com/office/drawing/2014/main" id="{74E3A947-5D5F-224C-8545-F0D546CA1C06}"/>
                </a:ext>
              </a:extLst>
            </p:cNvPr>
            <p:cNvGrpSpPr/>
            <p:nvPr/>
          </p:nvGrpSpPr>
          <p:grpSpPr>
            <a:xfrm>
              <a:off x="5454400" y="3850113"/>
              <a:ext cx="360000" cy="1065493"/>
              <a:chOff x="5454400" y="3850113"/>
              <a:chExt cx="360000" cy="1065493"/>
            </a:xfrm>
          </p:grpSpPr>
          <p:grpSp>
            <p:nvGrpSpPr>
              <p:cNvPr id="1108" name="グループ化 1107">
                <a:extLst>
                  <a:ext uri="{FF2B5EF4-FFF2-40B4-BE49-F238E27FC236}">
                    <a16:creationId xmlns:a16="http://schemas.microsoft.com/office/drawing/2014/main" id="{BD46D7BF-C623-7F41-A8CE-B929531F8B25}"/>
                  </a:ext>
                </a:extLst>
              </p:cNvPr>
              <p:cNvGrpSpPr/>
              <p:nvPr/>
            </p:nvGrpSpPr>
            <p:grpSpPr>
              <a:xfrm>
                <a:off x="5634400" y="3850113"/>
                <a:ext cx="180000" cy="539627"/>
                <a:chOff x="3782400" y="1302795"/>
                <a:chExt cx="180000" cy="539627"/>
              </a:xfrm>
            </p:grpSpPr>
            <p:sp>
              <p:nvSpPr>
                <p:cNvPr id="1118" name="正方形/長方形 1117">
                  <a:extLst>
                    <a:ext uri="{FF2B5EF4-FFF2-40B4-BE49-F238E27FC236}">
                      <a16:creationId xmlns:a16="http://schemas.microsoft.com/office/drawing/2014/main" id="{32DCE1DD-2C33-A649-A44C-E4031026B74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9" name="正方形/長方形 1118">
                  <a:extLst>
                    <a:ext uri="{FF2B5EF4-FFF2-40B4-BE49-F238E27FC236}">
                      <a16:creationId xmlns:a16="http://schemas.microsoft.com/office/drawing/2014/main" id="{A6F32F0C-B575-BF46-A9AE-A6B12FF6641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20" name="正方形/長方形 1119">
                  <a:extLst>
                    <a:ext uri="{FF2B5EF4-FFF2-40B4-BE49-F238E27FC236}">
                      <a16:creationId xmlns:a16="http://schemas.microsoft.com/office/drawing/2014/main" id="{F385B4D3-FDD9-FB41-8274-295A3F31630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09" name="グループ化 1108">
                <a:extLst>
                  <a:ext uri="{FF2B5EF4-FFF2-40B4-BE49-F238E27FC236}">
                    <a16:creationId xmlns:a16="http://schemas.microsoft.com/office/drawing/2014/main" id="{B1FF4141-8CC4-1548-93D3-397B11764165}"/>
                  </a:ext>
                </a:extLst>
              </p:cNvPr>
              <p:cNvGrpSpPr/>
              <p:nvPr/>
            </p:nvGrpSpPr>
            <p:grpSpPr>
              <a:xfrm>
                <a:off x="5454400" y="3850113"/>
                <a:ext cx="360000" cy="1065493"/>
                <a:chOff x="5454400" y="3850113"/>
                <a:chExt cx="360000" cy="1065493"/>
              </a:xfrm>
            </p:grpSpPr>
            <p:grpSp>
              <p:nvGrpSpPr>
                <p:cNvPr id="1110" name="グループ化 1109">
                  <a:extLst>
                    <a:ext uri="{FF2B5EF4-FFF2-40B4-BE49-F238E27FC236}">
                      <a16:creationId xmlns:a16="http://schemas.microsoft.com/office/drawing/2014/main" id="{695836B0-87E8-E141-879A-DBB8110626A7}"/>
                    </a:ext>
                  </a:extLst>
                </p:cNvPr>
                <p:cNvGrpSpPr/>
                <p:nvPr/>
              </p:nvGrpSpPr>
              <p:grpSpPr>
                <a:xfrm>
                  <a:off x="5454400" y="3850113"/>
                  <a:ext cx="180000" cy="539627"/>
                  <a:chOff x="3782400" y="1302795"/>
                  <a:chExt cx="180000" cy="539627"/>
                </a:xfrm>
              </p:grpSpPr>
              <p:sp>
                <p:nvSpPr>
                  <p:cNvPr id="1115" name="正方形/長方形 1114">
                    <a:extLst>
                      <a:ext uri="{FF2B5EF4-FFF2-40B4-BE49-F238E27FC236}">
                        <a16:creationId xmlns:a16="http://schemas.microsoft.com/office/drawing/2014/main" id="{C2F6AC89-2E87-B04F-ABD9-5968D97938A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6" name="正方形/長方形 1115">
                    <a:extLst>
                      <a:ext uri="{FF2B5EF4-FFF2-40B4-BE49-F238E27FC236}">
                        <a16:creationId xmlns:a16="http://schemas.microsoft.com/office/drawing/2014/main" id="{01B55DF3-C87D-C941-82F6-AA764393F36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7" name="正方形/長方形 1116">
                    <a:extLst>
                      <a:ext uri="{FF2B5EF4-FFF2-40B4-BE49-F238E27FC236}">
                        <a16:creationId xmlns:a16="http://schemas.microsoft.com/office/drawing/2014/main" id="{8393E9C1-321C-F541-BAE9-CF532124820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11" name="グループ化 1110">
                  <a:extLst>
                    <a:ext uri="{FF2B5EF4-FFF2-40B4-BE49-F238E27FC236}">
                      <a16:creationId xmlns:a16="http://schemas.microsoft.com/office/drawing/2014/main" id="{C981BF19-FCD2-FD47-A773-E3EB85EF5EF0}"/>
                    </a:ext>
                  </a:extLst>
                </p:cNvPr>
                <p:cNvGrpSpPr/>
                <p:nvPr/>
              </p:nvGrpSpPr>
              <p:grpSpPr>
                <a:xfrm>
                  <a:off x="5634400" y="4375979"/>
                  <a:ext cx="180000" cy="539627"/>
                  <a:chOff x="3782400" y="1302795"/>
                  <a:chExt cx="180000" cy="539627"/>
                </a:xfrm>
              </p:grpSpPr>
              <p:sp>
                <p:nvSpPr>
                  <p:cNvPr id="1112" name="正方形/長方形 1111">
                    <a:extLst>
                      <a:ext uri="{FF2B5EF4-FFF2-40B4-BE49-F238E27FC236}">
                        <a16:creationId xmlns:a16="http://schemas.microsoft.com/office/drawing/2014/main" id="{7B119893-C07F-CD48-AE39-330AF45A33E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3" name="正方形/長方形 1112">
                    <a:extLst>
                      <a:ext uri="{FF2B5EF4-FFF2-40B4-BE49-F238E27FC236}">
                        <a16:creationId xmlns:a16="http://schemas.microsoft.com/office/drawing/2014/main" id="{EF534DF4-0A9C-3942-B8F7-969A124785A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4" name="正方形/長方形 1113">
                    <a:extLst>
                      <a:ext uri="{FF2B5EF4-FFF2-40B4-BE49-F238E27FC236}">
                        <a16:creationId xmlns:a16="http://schemas.microsoft.com/office/drawing/2014/main" id="{3FE42621-3581-4C4B-8736-E3760BACD06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124" name="グループ化 1123">
            <a:extLst>
              <a:ext uri="{FF2B5EF4-FFF2-40B4-BE49-F238E27FC236}">
                <a16:creationId xmlns:a16="http://schemas.microsoft.com/office/drawing/2014/main" id="{8ECDA399-757C-0548-8C43-5F9190AE680F}"/>
              </a:ext>
            </a:extLst>
          </p:cNvPr>
          <p:cNvGrpSpPr/>
          <p:nvPr/>
        </p:nvGrpSpPr>
        <p:grpSpPr>
          <a:xfrm>
            <a:off x="5736437" y="3276179"/>
            <a:ext cx="180000" cy="899648"/>
            <a:chOff x="8077200" y="3337096"/>
            <a:chExt cx="180000" cy="899648"/>
          </a:xfrm>
        </p:grpSpPr>
        <p:sp>
          <p:nvSpPr>
            <p:cNvPr id="1125" name="正方形/長方形 1124">
              <a:extLst>
                <a:ext uri="{FF2B5EF4-FFF2-40B4-BE49-F238E27FC236}">
                  <a16:creationId xmlns:a16="http://schemas.microsoft.com/office/drawing/2014/main" id="{5682EEB5-D171-E941-BB16-27F2F5DCD95E}"/>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126" name="グループ化 1125">
              <a:extLst>
                <a:ext uri="{FF2B5EF4-FFF2-40B4-BE49-F238E27FC236}">
                  <a16:creationId xmlns:a16="http://schemas.microsoft.com/office/drawing/2014/main" id="{EBEA9514-0BA6-B14C-8DA1-C2EF718C2F9F}"/>
                </a:ext>
              </a:extLst>
            </p:cNvPr>
            <p:cNvGrpSpPr/>
            <p:nvPr/>
          </p:nvGrpSpPr>
          <p:grpSpPr>
            <a:xfrm>
              <a:off x="8077200" y="3513876"/>
              <a:ext cx="180000" cy="722868"/>
              <a:chOff x="3909938" y="2161200"/>
              <a:chExt cx="180000" cy="722868"/>
            </a:xfrm>
          </p:grpSpPr>
          <p:grpSp>
            <p:nvGrpSpPr>
              <p:cNvPr id="1127" name="グループ化 1126">
                <a:extLst>
                  <a:ext uri="{FF2B5EF4-FFF2-40B4-BE49-F238E27FC236}">
                    <a16:creationId xmlns:a16="http://schemas.microsoft.com/office/drawing/2014/main" id="{67A2D3ED-6AAE-2849-AD08-44C7E11D19DF}"/>
                  </a:ext>
                </a:extLst>
              </p:cNvPr>
              <p:cNvGrpSpPr/>
              <p:nvPr/>
            </p:nvGrpSpPr>
            <p:grpSpPr>
              <a:xfrm>
                <a:off x="3909938" y="2344441"/>
                <a:ext cx="180000" cy="539627"/>
                <a:chOff x="3782400" y="1302795"/>
                <a:chExt cx="180000" cy="539627"/>
              </a:xfrm>
            </p:grpSpPr>
            <p:sp>
              <p:nvSpPr>
                <p:cNvPr id="1129" name="正方形/長方形 1128">
                  <a:extLst>
                    <a:ext uri="{FF2B5EF4-FFF2-40B4-BE49-F238E27FC236}">
                      <a16:creationId xmlns:a16="http://schemas.microsoft.com/office/drawing/2014/main" id="{A2C4EF9E-3F16-1C4E-A337-EB0103C4089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30" name="正方形/長方形 1129">
                  <a:extLst>
                    <a:ext uri="{FF2B5EF4-FFF2-40B4-BE49-F238E27FC236}">
                      <a16:creationId xmlns:a16="http://schemas.microsoft.com/office/drawing/2014/main" id="{9F28126A-3BA9-6C41-964F-6B429BA80DE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31" name="正方形/長方形 1130">
                  <a:extLst>
                    <a:ext uri="{FF2B5EF4-FFF2-40B4-BE49-F238E27FC236}">
                      <a16:creationId xmlns:a16="http://schemas.microsoft.com/office/drawing/2014/main" id="{C8FEE58A-4418-394D-AC88-FDD3FFD803C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128" name="正方形/長方形 1127">
                <a:extLst>
                  <a:ext uri="{FF2B5EF4-FFF2-40B4-BE49-F238E27FC236}">
                    <a16:creationId xmlns:a16="http://schemas.microsoft.com/office/drawing/2014/main" id="{C19123E2-4C00-124A-8A4D-C5D12B14EC4C}"/>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133" name="正方形/長方形 1132">
            <a:extLst>
              <a:ext uri="{FF2B5EF4-FFF2-40B4-BE49-F238E27FC236}">
                <a16:creationId xmlns:a16="http://schemas.microsoft.com/office/drawing/2014/main" id="{624293BE-268A-C94F-8789-68FCF05A0C57}"/>
              </a:ext>
            </a:extLst>
          </p:cNvPr>
          <p:cNvSpPr/>
          <p:nvPr/>
        </p:nvSpPr>
        <p:spPr bwMode="auto">
          <a:xfrm rot="10800000">
            <a:off x="5736437" y="4162529"/>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34" name="テキスト ボックス 1133">
            <a:extLst>
              <a:ext uri="{FF2B5EF4-FFF2-40B4-BE49-F238E27FC236}">
                <a16:creationId xmlns:a16="http://schemas.microsoft.com/office/drawing/2014/main" id="{8227ABD7-3364-3C4B-B05C-E0C6F2270AA2}"/>
              </a:ext>
            </a:extLst>
          </p:cNvPr>
          <p:cNvSpPr txBox="1"/>
          <p:nvPr/>
        </p:nvSpPr>
        <p:spPr>
          <a:xfrm>
            <a:off x="5497617" y="302077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70</a:t>
            </a:r>
            <a:endParaRPr kumimoji="1" lang="ja-JP" altLang="en-US" sz="1400">
              <a:latin typeface="Meiryo" panose="020B0604030504040204" pitchFamily="34" charset="-128"/>
              <a:ea typeface="Meiryo" panose="020B0604030504040204" pitchFamily="34" charset="-128"/>
            </a:endParaRPr>
          </a:p>
        </p:txBody>
      </p:sp>
      <p:grpSp>
        <p:nvGrpSpPr>
          <p:cNvPr id="1135" name="グループ化 1134">
            <a:extLst>
              <a:ext uri="{FF2B5EF4-FFF2-40B4-BE49-F238E27FC236}">
                <a16:creationId xmlns:a16="http://schemas.microsoft.com/office/drawing/2014/main" id="{B6BC4CEB-CB45-C247-B41E-243E514A5789}"/>
              </a:ext>
            </a:extLst>
          </p:cNvPr>
          <p:cNvGrpSpPr/>
          <p:nvPr/>
        </p:nvGrpSpPr>
        <p:grpSpPr>
          <a:xfrm rot="10800000">
            <a:off x="4636380" y="4180060"/>
            <a:ext cx="360000" cy="882883"/>
            <a:chOff x="5454400" y="4032723"/>
            <a:chExt cx="360000" cy="882883"/>
          </a:xfrm>
        </p:grpSpPr>
        <p:grpSp>
          <p:nvGrpSpPr>
            <p:cNvPr id="1136" name="グループ化 1135">
              <a:extLst>
                <a:ext uri="{FF2B5EF4-FFF2-40B4-BE49-F238E27FC236}">
                  <a16:creationId xmlns:a16="http://schemas.microsoft.com/office/drawing/2014/main" id="{1978AC67-03F0-E84F-B65E-81CF0390685C}"/>
                </a:ext>
              </a:extLst>
            </p:cNvPr>
            <p:cNvGrpSpPr/>
            <p:nvPr/>
          </p:nvGrpSpPr>
          <p:grpSpPr>
            <a:xfrm>
              <a:off x="5454400" y="4372950"/>
              <a:ext cx="180000" cy="539627"/>
              <a:chOff x="3782400" y="1302795"/>
              <a:chExt cx="180000" cy="539627"/>
            </a:xfrm>
          </p:grpSpPr>
          <p:sp>
            <p:nvSpPr>
              <p:cNvPr id="1151" name="正方形/長方形 1150">
                <a:extLst>
                  <a:ext uri="{FF2B5EF4-FFF2-40B4-BE49-F238E27FC236}">
                    <a16:creationId xmlns:a16="http://schemas.microsoft.com/office/drawing/2014/main" id="{6EBD1E9E-5983-5F4C-9D51-AB6CA9F6CA3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52" name="正方形/長方形 1151">
                <a:extLst>
                  <a:ext uri="{FF2B5EF4-FFF2-40B4-BE49-F238E27FC236}">
                    <a16:creationId xmlns:a16="http://schemas.microsoft.com/office/drawing/2014/main" id="{478B4F82-A17B-0E48-B649-8CBD4A31037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53" name="正方形/長方形 1152">
                <a:extLst>
                  <a:ext uri="{FF2B5EF4-FFF2-40B4-BE49-F238E27FC236}">
                    <a16:creationId xmlns:a16="http://schemas.microsoft.com/office/drawing/2014/main" id="{17261A12-4155-E540-B85F-E5904B4DF7E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37" name="グループ化 1136">
              <a:extLst>
                <a:ext uri="{FF2B5EF4-FFF2-40B4-BE49-F238E27FC236}">
                  <a16:creationId xmlns:a16="http://schemas.microsoft.com/office/drawing/2014/main" id="{E613AB63-2526-6546-899C-CD47609AB7D4}"/>
                </a:ext>
              </a:extLst>
            </p:cNvPr>
            <p:cNvGrpSpPr/>
            <p:nvPr/>
          </p:nvGrpSpPr>
          <p:grpSpPr>
            <a:xfrm>
              <a:off x="5454400" y="4032723"/>
              <a:ext cx="360000" cy="882883"/>
              <a:chOff x="5454400" y="4032723"/>
              <a:chExt cx="360000" cy="882883"/>
            </a:xfrm>
          </p:grpSpPr>
          <p:grpSp>
            <p:nvGrpSpPr>
              <p:cNvPr id="1138" name="グループ化 1137">
                <a:extLst>
                  <a:ext uri="{FF2B5EF4-FFF2-40B4-BE49-F238E27FC236}">
                    <a16:creationId xmlns:a16="http://schemas.microsoft.com/office/drawing/2014/main" id="{48F0CBA8-5DA3-3747-86D6-E4DC34BED340}"/>
                  </a:ext>
                </a:extLst>
              </p:cNvPr>
              <p:cNvGrpSpPr/>
              <p:nvPr/>
            </p:nvGrpSpPr>
            <p:grpSpPr>
              <a:xfrm>
                <a:off x="5634400" y="4032723"/>
                <a:ext cx="180000" cy="357017"/>
                <a:chOff x="3782400" y="1485405"/>
                <a:chExt cx="180000" cy="357017"/>
              </a:xfrm>
            </p:grpSpPr>
            <p:sp>
              <p:nvSpPr>
                <p:cNvPr id="1149" name="正方形/長方形 1148">
                  <a:extLst>
                    <a:ext uri="{FF2B5EF4-FFF2-40B4-BE49-F238E27FC236}">
                      <a16:creationId xmlns:a16="http://schemas.microsoft.com/office/drawing/2014/main" id="{0CDB3A45-9850-7547-A91B-68E9ECB125C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50" name="正方形/長方形 1149">
                  <a:extLst>
                    <a:ext uri="{FF2B5EF4-FFF2-40B4-BE49-F238E27FC236}">
                      <a16:creationId xmlns:a16="http://schemas.microsoft.com/office/drawing/2014/main" id="{5062AB5D-1458-7344-ADB7-5D47F23322C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39" name="グループ化 1138">
                <a:extLst>
                  <a:ext uri="{FF2B5EF4-FFF2-40B4-BE49-F238E27FC236}">
                    <a16:creationId xmlns:a16="http://schemas.microsoft.com/office/drawing/2014/main" id="{2C26F676-756E-E447-8B08-6FFD69E32ABC}"/>
                  </a:ext>
                </a:extLst>
              </p:cNvPr>
              <p:cNvGrpSpPr/>
              <p:nvPr/>
            </p:nvGrpSpPr>
            <p:grpSpPr>
              <a:xfrm>
                <a:off x="5454400" y="4032723"/>
                <a:ext cx="360000" cy="882883"/>
                <a:chOff x="5454400" y="4032723"/>
                <a:chExt cx="360000" cy="882883"/>
              </a:xfrm>
            </p:grpSpPr>
            <p:grpSp>
              <p:nvGrpSpPr>
                <p:cNvPr id="1140" name="グループ化 1139">
                  <a:extLst>
                    <a:ext uri="{FF2B5EF4-FFF2-40B4-BE49-F238E27FC236}">
                      <a16:creationId xmlns:a16="http://schemas.microsoft.com/office/drawing/2014/main" id="{FF6FD744-687E-D44D-B859-6F0918988400}"/>
                    </a:ext>
                  </a:extLst>
                </p:cNvPr>
                <p:cNvGrpSpPr/>
                <p:nvPr/>
              </p:nvGrpSpPr>
              <p:grpSpPr>
                <a:xfrm>
                  <a:off x="5454400" y="4032723"/>
                  <a:ext cx="180000" cy="357017"/>
                  <a:chOff x="3782400" y="1485405"/>
                  <a:chExt cx="180000" cy="357017"/>
                </a:xfrm>
              </p:grpSpPr>
              <p:sp>
                <p:nvSpPr>
                  <p:cNvPr id="1146" name="正方形/長方形 1145">
                    <a:extLst>
                      <a:ext uri="{FF2B5EF4-FFF2-40B4-BE49-F238E27FC236}">
                        <a16:creationId xmlns:a16="http://schemas.microsoft.com/office/drawing/2014/main" id="{1C194777-D6F6-534D-AD55-0D52D453F0E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47" name="正方形/長方形 1146">
                    <a:extLst>
                      <a:ext uri="{FF2B5EF4-FFF2-40B4-BE49-F238E27FC236}">
                        <a16:creationId xmlns:a16="http://schemas.microsoft.com/office/drawing/2014/main" id="{1498E2B4-9A88-BE4D-8E58-EED1B068B03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41" name="グループ化 1140">
                  <a:extLst>
                    <a:ext uri="{FF2B5EF4-FFF2-40B4-BE49-F238E27FC236}">
                      <a16:creationId xmlns:a16="http://schemas.microsoft.com/office/drawing/2014/main" id="{DDACA996-980D-5B4F-9C10-FB5D54D5893F}"/>
                    </a:ext>
                  </a:extLst>
                </p:cNvPr>
                <p:cNvGrpSpPr/>
                <p:nvPr/>
              </p:nvGrpSpPr>
              <p:grpSpPr>
                <a:xfrm>
                  <a:off x="5634400" y="4375979"/>
                  <a:ext cx="180000" cy="539627"/>
                  <a:chOff x="3782400" y="1302795"/>
                  <a:chExt cx="180000" cy="539627"/>
                </a:xfrm>
              </p:grpSpPr>
              <p:sp>
                <p:nvSpPr>
                  <p:cNvPr id="1142" name="正方形/長方形 1141">
                    <a:extLst>
                      <a:ext uri="{FF2B5EF4-FFF2-40B4-BE49-F238E27FC236}">
                        <a16:creationId xmlns:a16="http://schemas.microsoft.com/office/drawing/2014/main" id="{C407883E-73A9-8149-BBC9-660A0EDEB08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43" name="正方形/長方形 1142">
                    <a:extLst>
                      <a:ext uri="{FF2B5EF4-FFF2-40B4-BE49-F238E27FC236}">
                        <a16:creationId xmlns:a16="http://schemas.microsoft.com/office/drawing/2014/main" id="{A4713036-9425-6D47-99EF-20C40CA132A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44" name="正方形/長方形 1143">
                    <a:extLst>
                      <a:ext uri="{FF2B5EF4-FFF2-40B4-BE49-F238E27FC236}">
                        <a16:creationId xmlns:a16="http://schemas.microsoft.com/office/drawing/2014/main" id="{705C8E48-61F7-FF43-94C8-2D1C11425FD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156" name="グループ化 1155">
            <a:extLst>
              <a:ext uri="{FF2B5EF4-FFF2-40B4-BE49-F238E27FC236}">
                <a16:creationId xmlns:a16="http://schemas.microsoft.com/office/drawing/2014/main" id="{D58DA0F1-CB35-F540-877C-86FAE569944D}"/>
              </a:ext>
            </a:extLst>
          </p:cNvPr>
          <p:cNvGrpSpPr/>
          <p:nvPr/>
        </p:nvGrpSpPr>
        <p:grpSpPr>
          <a:xfrm rot="10800000">
            <a:off x="5002629" y="4183831"/>
            <a:ext cx="180000" cy="882883"/>
            <a:chOff x="5634400" y="4032723"/>
            <a:chExt cx="180000" cy="882883"/>
          </a:xfrm>
        </p:grpSpPr>
        <p:grpSp>
          <p:nvGrpSpPr>
            <p:cNvPr id="1157" name="グループ化 1156">
              <a:extLst>
                <a:ext uri="{FF2B5EF4-FFF2-40B4-BE49-F238E27FC236}">
                  <a16:creationId xmlns:a16="http://schemas.microsoft.com/office/drawing/2014/main" id="{48626EA1-6FB2-564A-8F6C-25F7A7C43749}"/>
                </a:ext>
              </a:extLst>
            </p:cNvPr>
            <p:cNvGrpSpPr/>
            <p:nvPr/>
          </p:nvGrpSpPr>
          <p:grpSpPr>
            <a:xfrm>
              <a:off x="5634400" y="4032723"/>
              <a:ext cx="180000" cy="357017"/>
              <a:chOff x="3782400" y="1485405"/>
              <a:chExt cx="180000" cy="357017"/>
            </a:xfrm>
          </p:grpSpPr>
          <p:sp>
            <p:nvSpPr>
              <p:cNvPr id="1166" name="正方形/長方形 1165">
                <a:extLst>
                  <a:ext uri="{FF2B5EF4-FFF2-40B4-BE49-F238E27FC236}">
                    <a16:creationId xmlns:a16="http://schemas.microsoft.com/office/drawing/2014/main" id="{41AD23BD-69B6-4F43-A154-704ADA8D32B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67" name="正方形/長方形 1166">
                <a:extLst>
                  <a:ext uri="{FF2B5EF4-FFF2-40B4-BE49-F238E27FC236}">
                    <a16:creationId xmlns:a16="http://schemas.microsoft.com/office/drawing/2014/main" id="{867CBEDC-9DA1-9142-8ABA-40329D345A6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60" name="グループ化 1159">
              <a:extLst>
                <a:ext uri="{FF2B5EF4-FFF2-40B4-BE49-F238E27FC236}">
                  <a16:creationId xmlns:a16="http://schemas.microsoft.com/office/drawing/2014/main" id="{E03DF575-3E4F-4C41-B5C3-84A3A822F44D}"/>
                </a:ext>
              </a:extLst>
            </p:cNvPr>
            <p:cNvGrpSpPr/>
            <p:nvPr/>
          </p:nvGrpSpPr>
          <p:grpSpPr>
            <a:xfrm>
              <a:off x="5634400" y="4375979"/>
              <a:ext cx="180000" cy="539627"/>
              <a:chOff x="3782400" y="1302795"/>
              <a:chExt cx="180000" cy="539627"/>
            </a:xfrm>
          </p:grpSpPr>
          <p:sp>
            <p:nvSpPr>
              <p:cNvPr id="1161" name="正方形/長方形 1160">
                <a:extLst>
                  <a:ext uri="{FF2B5EF4-FFF2-40B4-BE49-F238E27FC236}">
                    <a16:creationId xmlns:a16="http://schemas.microsoft.com/office/drawing/2014/main" id="{CD99CDED-925D-AB4B-B8FD-9CD03922344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62" name="正方形/長方形 1161">
                <a:extLst>
                  <a:ext uri="{FF2B5EF4-FFF2-40B4-BE49-F238E27FC236}">
                    <a16:creationId xmlns:a16="http://schemas.microsoft.com/office/drawing/2014/main" id="{4A058EB8-FBE7-D445-9161-FAAB12F3163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63" name="正方形/長方形 1162">
                <a:extLst>
                  <a:ext uri="{FF2B5EF4-FFF2-40B4-BE49-F238E27FC236}">
                    <a16:creationId xmlns:a16="http://schemas.microsoft.com/office/drawing/2014/main" id="{BB6292F6-7063-954E-A12C-454DA720078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171" name="テキスト ボックス 1170">
            <a:extLst>
              <a:ext uri="{FF2B5EF4-FFF2-40B4-BE49-F238E27FC236}">
                <a16:creationId xmlns:a16="http://schemas.microsoft.com/office/drawing/2014/main" id="{D8671C2F-7A6F-B446-B47E-9A86CB664120}"/>
              </a:ext>
            </a:extLst>
          </p:cNvPr>
          <p:cNvSpPr txBox="1"/>
          <p:nvPr/>
        </p:nvSpPr>
        <p:spPr>
          <a:xfrm>
            <a:off x="4533001" y="392810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81</a:t>
            </a:r>
            <a:endParaRPr kumimoji="1" lang="ja-JP" altLang="en-US" sz="1400">
              <a:latin typeface="Meiryo" panose="020B0604030504040204" pitchFamily="34" charset="-128"/>
              <a:ea typeface="Meiryo" panose="020B0604030504040204" pitchFamily="34" charset="-128"/>
            </a:endParaRPr>
          </a:p>
        </p:txBody>
      </p:sp>
      <p:grpSp>
        <p:nvGrpSpPr>
          <p:cNvPr id="1172" name="グループ化 1171">
            <a:extLst>
              <a:ext uri="{FF2B5EF4-FFF2-40B4-BE49-F238E27FC236}">
                <a16:creationId xmlns:a16="http://schemas.microsoft.com/office/drawing/2014/main" id="{7DC89FEA-E64D-C043-8ED8-7B5C5DACAF91}"/>
              </a:ext>
            </a:extLst>
          </p:cNvPr>
          <p:cNvGrpSpPr/>
          <p:nvPr/>
        </p:nvGrpSpPr>
        <p:grpSpPr>
          <a:xfrm rot="10800000">
            <a:off x="4019317" y="4156308"/>
            <a:ext cx="360000" cy="1065493"/>
            <a:chOff x="5454400" y="3850113"/>
            <a:chExt cx="360000" cy="1065493"/>
          </a:xfrm>
        </p:grpSpPr>
        <p:grpSp>
          <p:nvGrpSpPr>
            <p:cNvPr id="1173" name="グループ化 1172">
              <a:extLst>
                <a:ext uri="{FF2B5EF4-FFF2-40B4-BE49-F238E27FC236}">
                  <a16:creationId xmlns:a16="http://schemas.microsoft.com/office/drawing/2014/main" id="{2BA241EC-68DB-184E-93DD-F472DBC3D84F}"/>
                </a:ext>
              </a:extLst>
            </p:cNvPr>
            <p:cNvGrpSpPr/>
            <p:nvPr/>
          </p:nvGrpSpPr>
          <p:grpSpPr>
            <a:xfrm>
              <a:off x="5454400" y="4372950"/>
              <a:ext cx="180000" cy="539627"/>
              <a:chOff x="3782400" y="1302795"/>
              <a:chExt cx="180000" cy="539627"/>
            </a:xfrm>
          </p:grpSpPr>
          <p:sp>
            <p:nvSpPr>
              <p:cNvPr id="1188" name="正方形/長方形 1187">
                <a:extLst>
                  <a:ext uri="{FF2B5EF4-FFF2-40B4-BE49-F238E27FC236}">
                    <a16:creationId xmlns:a16="http://schemas.microsoft.com/office/drawing/2014/main" id="{6BD372B1-6DA5-3B45-989D-8DB2F90A39D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9" name="正方形/長方形 1188">
                <a:extLst>
                  <a:ext uri="{FF2B5EF4-FFF2-40B4-BE49-F238E27FC236}">
                    <a16:creationId xmlns:a16="http://schemas.microsoft.com/office/drawing/2014/main" id="{B796B500-ABE4-D545-A409-7E813B0F675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90" name="正方形/長方形 1189">
                <a:extLst>
                  <a:ext uri="{FF2B5EF4-FFF2-40B4-BE49-F238E27FC236}">
                    <a16:creationId xmlns:a16="http://schemas.microsoft.com/office/drawing/2014/main" id="{99DB0074-FB6A-D34C-B47E-06DB4F16ABA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74" name="グループ化 1173">
              <a:extLst>
                <a:ext uri="{FF2B5EF4-FFF2-40B4-BE49-F238E27FC236}">
                  <a16:creationId xmlns:a16="http://schemas.microsoft.com/office/drawing/2014/main" id="{3EA8F59C-C387-6A45-8759-2535F5D62998}"/>
                </a:ext>
              </a:extLst>
            </p:cNvPr>
            <p:cNvGrpSpPr/>
            <p:nvPr/>
          </p:nvGrpSpPr>
          <p:grpSpPr>
            <a:xfrm>
              <a:off x="5454400" y="3850113"/>
              <a:ext cx="360000" cy="1065493"/>
              <a:chOff x="5454400" y="3850113"/>
              <a:chExt cx="360000" cy="1065493"/>
            </a:xfrm>
          </p:grpSpPr>
          <p:grpSp>
            <p:nvGrpSpPr>
              <p:cNvPr id="1175" name="グループ化 1174">
                <a:extLst>
                  <a:ext uri="{FF2B5EF4-FFF2-40B4-BE49-F238E27FC236}">
                    <a16:creationId xmlns:a16="http://schemas.microsoft.com/office/drawing/2014/main" id="{DB7A3331-74CB-7146-BF15-2DAF3C7FED01}"/>
                  </a:ext>
                </a:extLst>
              </p:cNvPr>
              <p:cNvGrpSpPr/>
              <p:nvPr/>
            </p:nvGrpSpPr>
            <p:grpSpPr>
              <a:xfrm>
                <a:off x="5634400" y="3850113"/>
                <a:ext cx="180000" cy="539627"/>
                <a:chOff x="3782400" y="1302795"/>
                <a:chExt cx="180000" cy="539627"/>
              </a:xfrm>
            </p:grpSpPr>
            <p:sp>
              <p:nvSpPr>
                <p:cNvPr id="1185" name="正方形/長方形 1184">
                  <a:extLst>
                    <a:ext uri="{FF2B5EF4-FFF2-40B4-BE49-F238E27FC236}">
                      <a16:creationId xmlns:a16="http://schemas.microsoft.com/office/drawing/2014/main" id="{E4A2A53D-B8AC-6341-8556-C64903CE35C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6" name="正方形/長方形 1185">
                  <a:extLst>
                    <a:ext uri="{FF2B5EF4-FFF2-40B4-BE49-F238E27FC236}">
                      <a16:creationId xmlns:a16="http://schemas.microsoft.com/office/drawing/2014/main" id="{7D52C3B9-BB9B-C245-B145-5CE8B3F959E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7" name="正方形/長方形 1186">
                  <a:extLst>
                    <a:ext uri="{FF2B5EF4-FFF2-40B4-BE49-F238E27FC236}">
                      <a16:creationId xmlns:a16="http://schemas.microsoft.com/office/drawing/2014/main" id="{732F9C9F-B190-5942-83B5-3B9FC09F655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76" name="グループ化 1175">
                <a:extLst>
                  <a:ext uri="{FF2B5EF4-FFF2-40B4-BE49-F238E27FC236}">
                    <a16:creationId xmlns:a16="http://schemas.microsoft.com/office/drawing/2014/main" id="{36DEBB08-A8E5-AC4A-8647-781444B4381A}"/>
                  </a:ext>
                </a:extLst>
              </p:cNvPr>
              <p:cNvGrpSpPr/>
              <p:nvPr/>
            </p:nvGrpSpPr>
            <p:grpSpPr>
              <a:xfrm>
                <a:off x="5454400" y="3850113"/>
                <a:ext cx="360000" cy="1065493"/>
                <a:chOff x="5454400" y="3850113"/>
                <a:chExt cx="360000" cy="1065493"/>
              </a:xfrm>
            </p:grpSpPr>
            <p:grpSp>
              <p:nvGrpSpPr>
                <p:cNvPr id="1177" name="グループ化 1176">
                  <a:extLst>
                    <a:ext uri="{FF2B5EF4-FFF2-40B4-BE49-F238E27FC236}">
                      <a16:creationId xmlns:a16="http://schemas.microsoft.com/office/drawing/2014/main" id="{6DD4E38E-120C-A749-8BAE-E9643C04CCED}"/>
                    </a:ext>
                  </a:extLst>
                </p:cNvPr>
                <p:cNvGrpSpPr/>
                <p:nvPr/>
              </p:nvGrpSpPr>
              <p:grpSpPr>
                <a:xfrm>
                  <a:off x="5454400" y="3850113"/>
                  <a:ext cx="180000" cy="539627"/>
                  <a:chOff x="3782400" y="1302795"/>
                  <a:chExt cx="180000" cy="539627"/>
                </a:xfrm>
              </p:grpSpPr>
              <p:sp>
                <p:nvSpPr>
                  <p:cNvPr id="1182" name="正方形/長方形 1181">
                    <a:extLst>
                      <a:ext uri="{FF2B5EF4-FFF2-40B4-BE49-F238E27FC236}">
                        <a16:creationId xmlns:a16="http://schemas.microsoft.com/office/drawing/2014/main" id="{783FBE88-52B9-B942-AB1C-FAB5DE53001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3" name="正方形/長方形 1182">
                    <a:extLst>
                      <a:ext uri="{FF2B5EF4-FFF2-40B4-BE49-F238E27FC236}">
                        <a16:creationId xmlns:a16="http://schemas.microsoft.com/office/drawing/2014/main" id="{0042D5EC-F0D5-D04A-8861-2193D763721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4" name="正方形/長方形 1183">
                    <a:extLst>
                      <a:ext uri="{FF2B5EF4-FFF2-40B4-BE49-F238E27FC236}">
                        <a16:creationId xmlns:a16="http://schemas.microsoft.com/office/drawing/2014/main" id="{1B137A1D-6B56-4A45-92D4-55D6C04F3C8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78" name="グループ化 1177">
                  <a:extLst>
                    <a:ext uri="{FF2B5EF4-FFF2-40B4-BE49-F238E27FC236}">
                      <a16:creationId xmlns:a16="http://schemas.microsoft.com/office/drawing/2014/main" id="{B4D889E0-7E46-8F4D-B96A-358BF557B1F0}"/>
                    </a:ext>
                  </a:extLst>
                </p:cNvPr>
                <p:cNvGrpSpPr/>
                <p:nvPr/>
              </p:nvGrpSpPr>
              <p:grpSpPr>
                <a:xfrm>
                  <a:off x="5634400" y="4375979"/>
                  <a:ext cx="180000" cy="539627"/>
                  <a:chOff x="3782400" y="1302795"/>
                  <a:chExt cx="180000" cy="539627"/>
                </a:xfrm>
              </p:grpSpPr>
              <p:sp>
                <p:nvSpPr>
                  <p:cNvPr id="1179" name="正方形/長方形 1178">
                    <a:extLst>
                      <a:ext uri="{FF2B5EF4-FFF2-40B4-BE49-F238E27FC236}">
                        <a16:creationId xmlns:a16="http://schemas.microsoft.com/office/drawing/2014/main" id="{090493D1-E924-E540-996A-B6E4710EB40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0" name="正方形/長方形 1179">
                    <a:extLst>
                      <a:ext uri="{FF2B5EF4-FFF2-40B4-BE49-F238E27FC236}">
                        <a16:creationId xmlns:a16="http://schemas.microsoft.com/office/drawing/2014/main" id="{436B30B9-D898-CC49-85B5-3B5D1523F25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1" name="正方形/長方形 1180">
                    <a:extLst>
                      <a:ext uri="{FF2B5EF4-FFF2-40B4-BE49-F238E27FC236}">
                        <a16:creationId xmlns:a16="http://schemas.microsoft.com/office/drawing/2014/main" id="{5C4B7255-EC11-4C42-A3C4-65D903F083E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1191" name="テキスト ボックス 1190">
            <a:extLst>
              <a:ext uri="{FF2B5EF4-FFF2-40B4-BE49-F238E27FC236}">
                <a16:creationId xmlns:a16="http://schemas.microsoft.com/office/drawing/2014/main" id="{B0F4FD41-344C-7146-B294-326439113A0C}"/>
              </a:ext>
            </a:extLst>
          </p:cNvPr>
          <p:cNvSpPr txBox="1"/>
          <p:nvPr/>
        </p:nvSpPr>
        <p:spPr>
          <a:xfrm>
            <a:off x="3822021" y="3933092"/>
            <a:ext cx="52129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100</a:t>
            </a:r>
            <a:endParaRPr kumimoji="1" lang="ja-JP" altLang="en-US" sz="1400">
              <a:latin typeface="Meiryo" panose="020B0604030504040204" pitchFamily="34" charset="-128"/>
              <a:ea typeface="Meiryo" panose="020B0604030504040204" pitchFamily="34" charset="-128"/>
            </a:endParaRPr>
          </a:p>
        </p:txBody>
      </p:sp>
      <p:grpSp>
        <p:nvGrpSpPr>
          <p:cNvPr id="1204" name="グループ化 1203">
            <a:extLst>
              <a:ext uri="{FF2B5EF4-FFF2-40B4-BE49-F238E27FC236}">
                <a16:creationId xmlns:a16="http://schemas.microsoft.com/office/drawing/2014/main" id="{E6D77348-1CC5-1149-9A0C-99C1EA1BAA8C}"/>
              </a:ext>
            </a:extLst>
          </p:cNvPr>
          <p:cNvGrpSpPr/>
          <p:nvPr/>
        </p:nvGrpSpPr>
        <p:grpSpPr>
          <a:xfrm>
            <a:off x="9947617" y="2715741"/>
            <a:ext cx="180000" cy="720632"/>
            <a:chOff x="2266257" y="2860806"/>
            <a:chExt cx="180000" cy="720632"/>
          </a:xfrm>
        </p:grpSpPr>
        <p:sp>
          <p:nvSpPr>
            <p:cNvPr id="1205" name="正方形/長方形 1204">
              <a:extLst>
                <a:ext uri="{FF2B5EF4-FFF2-40B4-BE49-F238E27FC236}">
                  <a16:creationId xmlns:a16="http://schemas.microsoft.com/office/drawing/2014/main" id="{0B16C34E-EBA3-6242-A55E-DF399B70CC0B}"/>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06" name="グループ化 1205">
              <a:extLst>
                <a:ext uri="{FF2B5EF4-FFF2-40B4-BE49-F238E27FC236}">
                  <a16:creationId xmlns:a16="http://schemas.microsoft.com/office/drawing/2014/main" id="{AEE9BC76-F85C-EF4C-B176-6395329A66BE}"/>
                </a:ext>
              </a:extLst>
            </p:cNvPr>
            <p:cNvGrpSpPr/>
            <p:nvPr/>
          </p:nvGrpSpPr>
          <p:grpSpPr>
            <a:xfrm>
              <a:off x="2266257" y="2860806"/>
              <a:ext cx="180000" cy="539627"/>
              <a:chOff x="3782400" y="1302795"/>
              <a:chExt cx="180000" cy="539627"/>
            </a:xfrm>
          </p:grpSpPr>
          <p:sp>
            <p:nvSpPr>
              <p:cNvPr id="1207" name="正方形/長方形 1206">
                <a:extLst>
                  <a:ext uri="{FF2B5EF4-FFF2-40B4-BE49-F238E27FC236}">
                    <a16:creationId xmlns:a16="http://schemas.microsoft.com/office/drawing/2014/main" id="{7C9BB018-390F-8F46-B7C5-8EC3D201EAD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08" name="正方形/長方形 1207">
                <a:extLst>
                  <a:ext uri="{FF2B5EF4-FFF2-40B4-BE49-F238E27FC236}">
                    <a16:creationId xmlns:a16="http://schemas.microsoft.com/office/drawing/2014/main" id="{B286B454-4E33-5E43-B440-35220A14EEC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09" name="正方形/長方形 1208">
                <a:extLst>
                  <a:ext uri="{FF2B5EF4-FFF2-40B4-BE49-F238E27FC236}">
                    <a16:creationId xmlns:a16="http://schemas.microsoft.com/office/drawing/2014/main" id="{05777F1F-DA1C-9F44-88F2-6B7454B40E74}"/>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10" name="グループ化 1209">
            <a:extLst>
              <a:ext uri="{FF2B5EF4-FFF2-40B4-BE49-F238E27FC236}">
                <a16:creationId xmlns:a16="http://schemas.microsoft.com/office/drawing/2014/main" id="{024D0C0B-C416-9A4A-9EC6-81D60B53D790}"/>
              </a:ext>
            </a:extLst>
          </p:cNvPr>
          <p:cNvGrpSpPr/>
          <p:nvPr/>
        </p:nvGrpSpPr>
        <p:grpSpPr>
          <a:xfrm>
            <a:off x="9952137" y="3430893"/>
            <a:ext cx="180000" cy="720632"/>
            <a:chOff x="2266257" y="2860806"/>
            <a:chExt cx="180000" cy="720632"/>
          </a:xfrm>
        </p:grpSpPr>
        <p:sp>
          <p:nvSpPr>
            <p:cNvPr id="1211" name="正方形/長方形 1210">
              <a:extLst>
                <a:ext uri="{FF2B5EF4-FFF2-40B4-BE49-F238E27FC236}">
                  <a16:creationId xmlns:a16="http://schemas.microsoft.com/office/drawing/2014/main" id="{62808986-3761-AA40-B643-ADA37CB8C3BF}"/>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12" name="グループ化 1211">
              <a:extLst>
                <a:ext uri="{FF2B5EF4-FFF2-40B4-BE49-F238E27FC236}">
                  <a16:creationId xmlns:a16="http://schemas.microsoft.com/office/drawing/2014/main" id="{D732D6EC-AE4C-374F-9406-044D3462C581}"/>
                </a:ext>
              </a:extLst>
            </p:cNvPr>
            <p:cNvGrpSpPr/>
            <p:nvPr/>
          </p:nvGrpSpPr>
          <p:grpSpPr>
            <a:xfrm>
              <a:off x="2266257" y="2860806"/>
              <a:ext cx="180000" cy="539627"/>
              <a:chOff x="3782400" y="1302795"/>
              <a:chExt cx="180000" cy="539627"/>
            </a:xfrm>
          </p:grpSpPr>
          <p:sp>
            <p:nvSpPr>
              <p:cNvPr id="1213" name="正方形/長方形 1212">
                <a:extLst>
                  <a:ext uri="{FF2B5EF4-FFF2-40B4-BE49-F238E27FC236}">
                    <a16:creationId xmlns:a16="http://schemas.microsoft.com/office/drawing/2014/main" id="{97D3A81D-C54B-9443-899E-1BD55776620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14" name="正方形/長方形 1213">
                <a:extLst>
                  <a:ext uri="{FF2B5EF4-FFF2-40B4-BE49-F238E27FC236}">
                    <a16:creationId xmlns:a16="http://schemas.microsoft.com/office/drawing/2014/main" id="{499EDECA-ADB7-B944-8163-8E452E80716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15" name="正方形/長方形 1214">
                <a:extLst>
                  <a:ext uri="{FF2B5EF4-FFF2-40B4-BE49-F238E27FC236}">
                    <a16:creationId xmlns:a16="http://schemas.microsoft.com/office/drawing/2014/main" id="{F1188D34-828E-7E41-A11D-7CE140120F3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16" name="グループ化 1215">
            <a:extLst>
              <a:ext uri="{FF2B5EF4-FFF2-40B4-BE49-F238E27FC236}">
                <a16:creationId xmlns:a16="http://schemas.microsoft.com/office/drawing/2014/main" id="{D118DCCC-7CC0-704B-AF62-3F893DC4ABE5}"/>
              </a:ext>
            </a:extLst>
          </p:cNvPr>
          <p:cNvGrpSpPr/>
          <p:nvPr/>
        </p:nvGrpSpPr>
        <p:grpSpPr>
          <a:xfrm>
            <a:off x="9944348" y="4162529"/>
            <a:ext cx="180000" cy="720632"/>
            <a:chOff x="2266257" y="2860806"/>
            <a:chExt cx="180000" cy="720632"/>
          </a:xfrm>
        </p:grpSpPr>
        <p:sp>
          <p:nvSpPr>
            <p:cNvPr id="1217" name="正方形/長方形 1216">
              <a:extLst>
                <a:ext uri="{FF2B5EF4-FFF2-40B4-BE49-F238E27FC236}">
                  <a16:creationId xmlns:a16="http://schemas.microsoft.com/office/drawing/2014/main" id="{96E849C4-BA7D-C24E-8664-02D531EA4DAE}"/>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18" name="グループ化 1217">
              <a:extLst>
                <a:ext uri="{FF2B5EF4-FFF2-40B4-BE49-F238E27FC236}">
                  <a16:creationId xmlns:a16="http://schemas.microsoft.com/office/drawing/2014/main" id="{7D543AE4-7C45-204C-8CBB-34BE2481D157}"/>
                </a:ext>
              </a:extLst>
            </p:cNvPr>
            <p:cNvGrpSpPr/>
            <p:nvPr/>
          </p:nvGrpSpPr>
          <p:grpSpPr>
            <a:xfrm>
              <a:off x="2266257" y="2860806"/>
              <a:ext cx="180000" cy="539627"/>
              <a:chOff x="3782400" y="1302795"/>
              <a:chExt cx="180000" cy="539627"/>
            </a:xfrm>
          </p:grpSpPr>
          <p:sp>
            <p:nvSpPr>
              <p:cNvPr id="1219" name="正方形/長方形 1218">
                <a:extLst>
                  <a:ext uri="{FF2B5EF4-FFF2-40B4-BE49-F238E27FC236}">
                    <a16:creationId xmlns:a16="http://schemas.microsoft.com/office/drawing/2014/main" id="{B36E1E5E-0B61-0040-907E-3CE602E25F6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20" name="正方形/長方形 1219">
                <a:extLst>
                  <a:ext uri="{FF2B5EF4-FFF2-40B4-BE49-F238E27FC236}">
                    <a16:creationId xmlns:a16="http://schemas.microsoft.com/office/drawing/2014/main" id="{3018773B-E896-FE4B-AC81-795079E17EE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21" name="正方形/長方形 1220">
                <a:extLst>
                  <a:ext uri="{FF2B5EF4-FFF2-40B4-BE49-F238E27FC236}">
                    <a16:creationId xmlns:a16="http://schemas.microsoft.com/office/drawing/2014/main" id="{B9138D18-ECE5-AD4F-B46C-64301BA2478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222" name="テキスト ボックス 1221">
            <a:extLst>
              <a:ext uri="{FF2B5EF4-FFF2-40B4-BE49-F238E27FC236}">
                <a16:creationId xmlns:a16="http://schemas.microsoft.com/office/drawing/2014/main" id="{353A4318-FAF1-5748-948B-70F5A4C6A27F}"/>
              </a:ext>
            </a:extLst>
          </p:cNvPr>
          <p:cNvSpPr txBox="1"/>
          <p:nvPr/>
        </p:nvSpPr>
        <p:spPr>
          <a:xfrm>
            <a:off x="9849479" y="245405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52</a:t>
            </a:r>
            <a:endParaRPr kumimoji="1" lang="ja-JP" altLang="en-US" sz="1400">
              <a:latin typeface="Meiryo" panose="020B0604030504040204" pitchFamily="34" charset="-128"/>
              <a:ea typeface="Meiryo" panose="020B0604030504040204" pitchFamily="34" charset="-128"/>
            </a:endParaRPr>
          </a:p>
        </p:txBody>
      </p:sp>
      <p:grpSp>
        <p:nvGrpSpPr>
          <p:cNvPr id="1223" name="グループ化 1222">
            <a:extLst>
              <a:ext uri="{FF2B5EF4-FFF2-40B4-BE49-F238E27FC236}">
                <a16:creationId xmlns:a16="http://schemas.microsoft.com/office/drawing/2014/main" id="{5A038D99-7A9F-504E-A69E-F8956D5B6483}"/>
              </a:ext>
            </a:extLst>
          </p:cNvPr>
          <p:cNvGrpSpPr/>
          <p:nvPr/>
        </p:nvGrpSpPr>
        <p:grpSpPr>
          <a:xfrm>
            <a:off x="6160808" y="2345948"/>
            <a:ext cx="180000" cy="720632"/>
            <a:chOff x="2266257" y="2860806"/>
            <a:chExt cx="180000" cy="720632"/>
          </a:xfrm>
        </p:grpSpPr>
        <p:sp>
          <p:nvSpPr>
            <p:cNvPr id="1224" name="正方形/長方形 1223">
              <a:extLst>
                <a:ext uri="{FF2B5EF4-FFF2-40B4-BE49-F238E27FC236}">
                  <a16:creationId xmlns:a16="http://schemas.microsoft.com/office/drawing/2014/main" id="{9EBEE1C8-DDF1-4F4A-8929-F981825C6AD3}"/>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25" name="グループ化 1224">
              <a:extLst>
                <a:ext uri="{FF2B5EF4-FFF2-40B4-BE49-F238E27FC236}">
                  <a16:creationId xmlns:a16="http://schemas.microsoft.com/office/drawing/2014/main" id="{9DAEC50F-5DB9-6F49-A12A-5780C88734F5}"/>
                </a:ext>
              </a:extLst>
            </p:cNvPr>
            <p:cNvGrpSpPr/>
            <p:nvPr/>
          </p:nvGrpSpPr>
          <p:grpSpPr>
            <a:xfrm>
              <a:off x="2266257" y="2860806"/>
              <a:ext cx="180000" cy="539627"/>
              <a:chOff x="3782400" y="1302795"/>
              <a:chExt cx="180000" cy="539627"/>
            </a:xfrm>
          </p:grpSpPr>
          <p:sp>
            <p:nvSpPr>
              <p:cNvPr id="1226" name="正方形/長方形 1225">
                <a:extLst>
                  <a:ext uri="{FF2B5EF4-FFF2-40B4-BE49-F238E27FC236}">
                    <a16:creationId xmlns:a16="http://schemas.microsoft.com/office/drawing/2014/main" id="{CB54E137-2AB9-F145-89FC-644670A47A7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27" name="正方形/長方形 1226">
                <a:extLst>
                  <a:ext uri="{FF2B5EF4-FFF2-40B4-BE49-F238E27FC236}">
                    <a16:creationId xmlns:a16="http://schemas.microsoft.com/office/drawing/2014/main" id="{ABF122C4-4734-F74E-993D-68C20DEFE25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28" name="正方形/長方形 1227">
                <a:extLst>
                  <a:ext uri="{FF2B5EF4-FFF2-40B4-BE49-F238E27FC236}">
                    <a16:creationId xmlns:a16="http://schemas.microsoft.com/office/drawing/2014/main" id="{09757C0F-3E4E-3347-A4B8-88B3FCD956E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29" name="グループ化 1228">
            <a:extLst>
              <a:ext uri="{FF2B5EF4-FFF2-40B4-BE49-F238E27FC236}">
                <a16:creationId xmlns:a16="http://schemas.microsoft.com/office/drawing/2014/main" id="{53495A55-0E9A-7040-A93D-C86201922265}"/>
              </a:ext>
            </a:extLst>
          </p:cNvPr>
          <p:cNvGrpSpPr/>
          <p:nvPr/>
        </p:nvGrpSpPr>
        <p:grpSpPr>
          <a:xfrm>
            <a:off x="6340805" y="2339625"/>
            <a:ext cx="180000" cy="720632"/>
            <a:chOff x="2266257" y="2860806"/>
            <a:chExt cx="180000" cy="720632"/>
          </a:xfrm>
        </p:grpSpPr>
        <p:sp>
          <p:nvSpPr>
            <p:cNvPr id="1230" name="正方形/長方形 1229">
              <a:extLst>
                <a:ext uri="{FF2B5EF4-FFF2-40B4-BE49-F238E27FC236}">
                  <a16:creationId xmlns:a16="http://schemas.microsoft.com/office/drawing/2014/main" id="{61459891-C2A9-4344-90F3-A7A2990C4732}"/>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31" name="グループ化 1230">
              <a:extLst>
                <a:ext uri="{FF2B5EF4-FFF2-40B4-BE49-F238E27FC236}">
                  <a16:creationId xmlns:a16="http://schemas.microsoft.com/office/drawing/2014/main" id="{9D0C14B7-E4B3-B247-A3F3-938FDE56A2B9}"/>
                </a:ext>
              </a:extLst>
            </p:cNvPr>
            <p:cNvGrpSpPr/>
            <p:nvPr/>
          </p:nvGrpSpPr>
          <p:grpSpPr>
            <a:xfrm>
              <a:off x="2266257" y="2860806"/>
              <a:ext cx="180000" cy="539627"/>
              <a:chOff x="3782400" y="1302795"/>
              <a:chExt cx="180000" cy="539627"/>
            </a:xfrm>
          </p:grpSpPr>
          <p:sp>
            <p:nvSpPr>
              <p:cNvPr id="1232" name="正方形/長方形 1231">
                <a:extLst>
                  <a:ext uri="{FF2B5EF4-FFF2-40B4-BE49-F238E27FC236}">
                    <a16:creationId xmlns:a16="http://schemas.microsoft.com/office/drawing/2014/main" id="{6A5A2B1C-64E5-DB49-851E-6A3609C7AD1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33" name="正方形/長方形 1232">
                <a:extLst>
                  <a:ext uri="{FF2B5EF4-FFF2-40B4-BE49-F238E27FC236}">
                    <a16:creationId xmlns:a16="http://schemas.microsoft.com/office/drawing/2014/main" id="{3A9551F2-0119-3C47-AC7D-51C5CCB7990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34" name="正方形/長方形 1233">
                <a:extLst>
                  <a:ext uri="{FF2B5EF4-FFF2-40B4-BE49-F238E27FC236}">
                    <a16:creationId xmlns:a16="http://schemas.microsoft.com/office/drawing/2014/main" id="{CA237225-B384-7F44-9F0E-7E6637B8A99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35" name="グループ化 1234">
            <a:extLst>
              <a:ext uri="{FF2B5EF4-FFF2-40B4-BE49-F238E27FC236}">
                <a16:creationId xmlns:a16="http://schemas.microsoft.com/office/drawing/2014/main" id="{D4F599B4-0AB2-7040-A3C5-79D36E046457}"/>
              </a:ext>
            </a:extLst>
          </p:cNvPr>
          <p:cNvGrpSpPr/>
          <p:nvPr/>
        </p:nvGrpSpPr>
        <p:grpSpPr>
          <a:xfrm>
            <a:off x="6161633" y="3064975"/>
            <a:ext cx="180000" cy="720632"/>
            <a:chOff x="2266257" y="2860806"/>
            <a:chExt cx="180000" cy="720632"/>
          </a:xfrm>
        </p:grpSpPr>
        <p:sp>
          <p:nvSpPr>
            <p:cNvPr id="1236" name="正方形/長方形 1235">
              <a:extLst>
                <a:ext uri="{FF2B5EF4-FFF2-40B4-BE49-F238E27FC236}">
                  <a16:creationId xmlns:a16="http://schemas.microsoft.com/office/drawing/2014/main" id="{E5E17EC3-6E31-264F-90CC-A6273B16142B}"/>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37" name="グループ化 1236">
              <a:extLst>
                <a:ext uri="{FF2B5EF4-FFF2-40B4-BE49-F238E27FC236}">
                  <a16:creationId xmlns:a16="http://schemas.microsoft.com/office/drawing/2014/main" id="{B7BBE322-1900-154E-970F-E5F0F72D389D}"/>
                </a:ext>
              </a:extLst>
            </p:cNvPr>
            <p:cNvGrpSpPr/>
            <p:nvPr/>
          </p:nvGrpSpPr>
          <p:grpSpPr>
            <a:xfrm>
              <a:off x="2266257" y="2860806"/>
              <a:ext cx="180000" cy="539627"/>
              <a:chOff x="3782400" y="1302795"/>
              <a:chExt cx="180000" cy="539627"/>
            </a:xfrm>
          </p:grpSpPr>
          <p:sp>
            <p:nvSpPr>
              <p:cNvPr id="1238" name="正方形/長方形 1237">
                <a:extLst>
                  <a:ext uri="{FF2B5EF4-FFF2-40B4-BE49-F238E27FC236}">
                    <a16:creationId xmlns:a16="http://schemas.microsoft.com/office/drawing/2014/main" id="{70533237-2294-2441-8972-B87B6D7E717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39" name="正方形/長方形 1238">
                <a:extLst>
                  <a:ext uri="{FF2B5EF4-FFF2-40B4-BE49-F238E27FC236}">
                    <a16:creationId xmlns:a16="http://schemas.microsoft.com/office/drawing/2014/main" id="{A2A8D3C8-C342-3A4D-8057-FEA9B03535F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40" name="正方形/長方形 1239">
                <a:extLst>
                  <a:ext uri="{FF2B5EF4-FFF2-40B4-BE49-F238E27FC236}">
                    <a16:creationId xmlns:a16="http://schemas.microsoft.com/office/drawing/2014/main" id="{5BB9C65A-6B37-4F47-996B-7ECC7090D99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41" name="グループ化 1240">
            <a:extLst>
              <a:ext uri="{FF2B5EF4-FFF2-40B4-BE49-F238E27FC236}">
                <a16:creationId xmlns:a16="http://schemas.microsoft.com/office/drawing/2014/main" id="{9B56DD70-28FC-F949-A8B9-AB71DA0C934F}"/>
              </a:ext>
            </a:extLst>
          </p:cNvPr>
          <p:cNvGrpSpPr/>
          <p:nvPr/>
        </p:nvGrpSpPr>
        <p:grpSpPr>
          <a:xfrm>
            <a:off x="6341630" y="3058652"/>
            <a:ext cx="180000" cy="720632"/>
            <a:chOff x="2266257" y="2860806"/>
            <a:chExt cx="180000" cy="720632"/>
          </a:xfrm>
        </p:grpSpPr>
        <p:sp>
          <p:nvSpPr>
            <p:cNvPr id="1242" name="正方形/長方形 1241">
              <a:extLst>
                <a:ext uri="{FF2B5EF4-FFF2-40B4-BE49-F238E27FC236}">
                  <a16:creationId xmlns:a16="http://schemas.microsoft.com/office/drawing/2014/main" id="{72D13780-60A5-6E45-894E-FDCE59F33E4B}"/>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43" name="グループ化 1242">
              <a:extLst>
                <a:ext uri="{FF2B5EF4-FFF2-40B4-BE49-F238E27FC236}">
                  <a16:creationId xmlns:a16="http://schemas.microsoft.com/office/drawing/2014/main" id="{78E7A91D-1F32-C249-AB10-D11809DD068D}"/>
                </a:ext>
              </a:extLst>
            </p:cNvPr>
            <p:cNvGrpSpPr/>
            <p:nvPr/>
          </p:nvGrpSpPr>
          <p:grpSpPr>
            <a:xfrm>
              <a:off x="2266257" y="2860806"/>
              <a:ext cx="180000" cy="539627"/>
              <a:chOff x="3782400" y="1302795"/>
              <a:chExt cx="180000" cy="539627"/>
            </a:xfrm>
          </p:grpSpPr>
          <p:sp>
            <p:nvSpPr>
              <p:cNvPr id="1244" name="正方形/長方形 1243">
                <a:extLst>
                  <a:ext uri="{FF2B5EF4-FFF2-40B4-BE49-F238E27FC236}">
                    <a16:creationId xmlns:a16="http://schemas.microsoft.com/office/drawing/2014/main" id="{15DD1A86-8B58-224F-86CD-6E4EAA617A1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45" name="正方形/長方形 1244">
                <a:extLst>
                  <a:ext uri="{FF2B5EF4-FFF2-40B4-BE49-F238E27FC236}">
                    <a16:creationId xmlns:a16="http://schemas.microsoft.com/office/drawing/2014/main" id="{A6056E28-E138-614B-9F61-1A0FB84816B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46" name="正方形/長方形 1245">
                <a:extLst>
                  <a:ext uri="{FF2B5EF4-FFF2-40B4-BE49-F238E27FC236}">
                    <a16:creationId xmlns:a16="http://schemas.microsoft.com/office/drawing/2014/main" id="{161C6ADA-7DBF-7944-A367-47085E69105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247" name="テキスト ボックス 1246">
            <a:extLst>
              <a:ext uri="{FF2B5EF4-FFF2-40B4-BE49-F238E27FC236}">
                <a16:creationId xmlns:a16="http://schemas.microsoft.com/office/drawing/2014/main" id="{02FDFCD7-C5BA-F847-9635-087E05132944}"/>
              </a:ext>
            </a:extLst>
          </p:cNvPr>
          <p:cNvSpPr txBox="1"/>
          <p:nvPr/>
        </p:nvSpPr>
        <p:spPr>
          <a:xfrm>
            <a:off x="5961640" y="210661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51</a:t>
            </a:r>
            <a:endParaRPr kumimoji="1" lang="ja-JP" altLang="en-US" sz="1400">
              <a:latin typeface="Meiryo" panose="020B0604030504040204" pitchFamily="34" charset="-128"/>
              <a:ea typeface="Meiryo" panose="020B0604030504040204" pitchFamily="34" charset="-128"/>
            </a:endParaRPr>
          </a:p>
        </p:txBody>
      </p:sp>
      <p:grpSp>
        <p:nvGrpSpPr>
          <p:cNvPr id="1248" name="グループ化 1247">
            <a:extLst>
              <a:ext uri="{FF2B5EF4-FFF2-40B4-BE49-F238E27FC236}">
                <a16:creationId xmlns:a16="http://schemas.microsoft.com/office/drawing/2014/main" id="{C6E87E4C-0D2C-7649-A141-6B2D35E750F7}"/>
              </a:ext>
            </a:extLst>
          </p:cNvPr>
          <p:cNvGrpSpPr/>
          <p:nvPr/>
        </p:nvGrpSpPr>
        <p:grpSpPr>
          <a:xfrm rot="5400000">
            <a:off x="5646436" y="4313289"/>
            <a:ext cx="180000" cy="720632"/>
            <a:chOff x="2266257" y="2860806"/>
            <a:chExt cx="180000" cy="720632"/>
          </a:xfrm>
        </p:grpSpPr>
        <p:sp>
          <p:nvSpPr>
            <p:cNvPr id="1249" name="正方形/長方形 1248">
              <a:extLst>
                <a:ext uri="{FF2B5EF4-FFF2-40B4-BE49-F238E27FC236}">
                  <a16:creationId xmlns:a16="http://schemas.microsoft.com/office/drawing/2014/main" id="{7B0E1344-7071-8D48-8FDC-0DC4A9E9A234}"/>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50" name="グループ化 1249">
              <a:extLst>
                <a:ext uri="{FF2B5EF4-FFF2-40B4-BE49-F238E27FC236}">
                  <a16:creationId xmlns:a16="http://schemas.microsoft.com/office/drawing/2014/main" id="{E68CC5AF-57D2-A94A-9D61-352B783247BE}"/>
                </a:ext>
              </a:extLst>
            </p:cNvPr>
            <p:cNvGrpSpPr/>
            <p:nvPr/>
          </p:nvGrpSpPr>
          <p:grpSpPr>
            <a:xfrm>
              <a:off x="2266257" y="2860806"/>
              <a:ext cx="180000" cy="539627"/>
              <a:chOff x="3782400" y="1302795"/>
              <a:chExt cx="180000" cy="539627"/>
            </a:xfrm>
          </p:grpSpPr>
          <p:sp>
            <p:nvSpPr>
              <p:cNvPr id="1251" name="正方形/長方形 1250">
                <a:extLst>
                  <a:ext uri="{FF2B5EF4-FFF2-40B4-BE49-F238E27FC236}">
                    <a16:creationId xmlns:a16="http://schemas.microsoft.com/office/drawing/2014/main" id="{D192DF84-7C58-8241-A65D-CF112EF462D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52" name="正方形/長方形 1251">
                <a:extLst>
                  <a:ext uri="{FF2B5EF4-FFF2-40B4-BE49-F238E27FC236}">
                    <a16:creationId xmlns:a16="http://schemas.microsoft.com/office/drawing/2014/main" id="{8FDAF3EB-222A-F943-B337-356AD7A8524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53" name="正方形/長方形 1252">
                <a:extLst>
                  <a:ext uri="{FF2B5EF4-FFF2-40B4-BE49-F238E27FC236}">
                    <a16:creationId xmlns:a16="http://schemas.microsoft.com/office/drawing/2014/main" id="{3205F87C-27CA-6D43-8F3F-B6BFDF70D4D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54" name="グループ化 1253">
            <a:extLst>
              <a:ext uri="{FF2B5EF4-FFF2-40B4-BE49-F238E27FC236}">
                <a16:creationId xmlns:a16="http://schemas.microsoft.com/office/drawing/2014/main" id="{888901A1-FF1B-BB42-B062-423D0FBD80C7}"/>
              </a:ext>
            </a:extLst>
          </p:cNvPr>
          <p:cNvGrpSpPr/>
          <p:nvPr/>
        </p:nvGrpSpPr>
        <p:grpSpPr>
          <a:xfrm rot="5400000">
            <a:off x="5646436" y="4491077"/>
            <a:ext cx="180000" cy="720632"/>
            <a:chOff x="2266257" y="2860806"/>
            <a:chExt cx="180000" cy="720632"/>
          </a:xfrm>
        </p:grpSpPr>
        <p:sp>
          <p:nvSpPr>
            <p:cNvPr id="1255" name="正方形/長方形 1254">
              <a:extLst>
                <a:ext uri="{FF2B5EF4-FFF2-40B4-BE49-F238E27FC236}">
                  <a16:creationId xmlns:a16="http://schemas.microsoft.com/office/drawing/2014/main" id="{8FCBFA3B-96CE-414B-9900-853FA1F31470}"/>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56" name="グループ化 1255">
              <a:extLst>
                <a:ext uri="{FF2B5EF4-FFF2-40B4-BE49-F238E27FC236}">
                  <a16:creationId xmlns:a16="http://schemas.microsoft.com/office/drawing/2014/main" id="{F92D6496-8AAC-2541-A86B-86EFD4999BE1}"/>
                </a:ext>
              </a:extLst>
            </p:cNvPr>
            <p:cNvGrpSpPr/>
            <p:nvPr/>
          </p:nvGrpSpPr>
          <p:grpSpPr>
            <a:xfrm>
              <a:off x="2266257" y="2860806"/>
              <a:ext cx="180000" cy="539627"/>
              <a:chOff x="3782400" y="1302795"/>
              <a:chExt cx="180000" cy="539627"/>
            </a:xfrm>
          </p:grpSpPr>
          <p:sp>
            <p:nvSpPr>
              <p:cNvPr id="1257" name="正方形/長方形 1256">
                <a:extLst>
                  <a:ext uri="{FF2B5EF4-FFF2-40B4-BE49-F238E27FC236}">
                    <a16:creationId xmlns:a16="http://schemas.microsoft.com/office/drawing/2014/main" id="{D82159BC-EC57-B646-8D19-DA3B0CFE2C6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58" name="正方形/長方形 1257">
                <a:extLst>
                  <a:ext uri="{FF2B5EF4-FFF2-40B4-BE49-F238E27FC236}">
                    <a16:creationId xmlns:a16="http://schemas.microsoft.com/office/drawing/2014/main" id="{BF1A76D1-69F1-3B40-8F1B-FFC42929F10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59" name="正方形/長方形 1258">
                <a:extLst>
                  <a:ext uri="{FF2B5EF4-FFF2-40B4-BE49-F238E27FC236}">
                    <a16:creationId xmlns:a16="http://schemas.microsoft.com/office/drawing/2014/main" id="{E4F59D32-A2E9-DB40-B7A8-3BAA0EB474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60" name="グループ化 1259">
            <a:extLst>
              <a:ext uri="{FF2B5EF4-FFF2-40B4-BE49-F238E27FC236}">
                <a16:creationId xmlns:a16="http://schemas.microsoft.com/office/drawing/2014/main" id="{EF7D2C56-3AD6-7142-9398-7919A8604142}"/>
              </a:ext>
            </a:extLst>
          </p:cNvPr>
          <p:cNvGrpSpPr/>
          <p:nvPr/>
        </p:nvGrpSpPr>
        <p:grpSpPr>
          <a:xfrm rot="5400000">
            <a:off x="6366316" y="4319424"/>
            <a:ext cx="180000" cy="720632"/>
            <a:chOff x="2266257" y="2860806"/>
            <a:chExt cx="180000" cy="720632"/>
          </a:xfrm>
        </p:grpSpPr>
        <p:sp>
          <p:nvSpPr>
            <p:cNvPr id="1261" name="正方形/長方形 1260">
              <a:extLst>
                <a:ext uri="{FF2B5EF4-FFF2-40B4-BE49-F238E27FC236}">
                  <a16:creationId xmlns:a16="http://schemas.microsoft.com/office/drawing/2014/main" id="{BDC05CE3-CF01-DD44-9539-9B23B544C96D}"/>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62" name="グループ化 1261">
              <a:extLst>
                <a:ext uri="{FF2B5EF4-FFF2-40B4-BE49-F238E27FC236}">
                  <a16:creationId xmlns:a16="http://schemas.microsoft.com/office/drawing/2014/main" id="{2E261BF6-B4C2-434C-ADA0-89A02E002421}"/>
                </a:ext>
              </a:extLst>
            </p:cNvPr>
            <p:cNvGrpSpPr/>
            <p:nvPr/>
          </p:nvGrpSpPr>
          <p:grpSpPr>
            <a:xfrm>
              <a:off x="2266257" y="2860806"/>
              <a:ext cx="180000" cy="539627"/>
              <a:chOff x="3782400" y="1302795"/>
              <a:chExt cx="180000" cy="539627"/>
            </a:xfrm>
          </p:grpSpPr>
          <p:sp>
            <p:nvSpPr>
              <p:cNvPr id="1263" name="正方形/長方形 1262">
                <a:extLst>
                  <a:ext uri="{FF2B5EF4-FFF2-40B4-BE49-F238E27FC236}">
                    <a16:creationId xmlns:a16="http://schemas.microsoft.com/office/drawing/2014/main" id="{1198D5F0-6E25-274D-A6C2-0786ACB0CC6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64" name="正方形/長方形 1263">
                <a:extLst>
                  <a:ext uri="{FF2B5EF4-FFF2-40B4-BE49-F238E27FC236}">
                    <a16:creationId xmlns:a16="http://schemas.microsoft.com/office/drawing/2014/main" id="{D570DC24-E06E-3E4E-A403-8310F27BCF0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65" name="正方形/長方形 1264">
                <a:extLst>
                  <a:ext uri="{FF2B5EF4-FFF2-40B4-BE49-F238E27FC236}">
                    <a16:creationId xmlns:a16="http://schemas.microsoft.com/office/drawing/2014/main" id="{9E42C0F2-18E3-0C4D-9125-68A9CCEB5D8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66" name="グループ化 1265">
            <a:extLst>
              <a:ext uri="{FF2B5EF4-FFF2-40B4-BE49-F238E27FC236}">
                <a16:creationId xmlns:a16="http://schemas.microsoft.com/office/drawing/2014/main" id="{61FBFB2D-5138-6841-AEEF-20441B2FCA71}"/>
              </a:ext>
            </a:extLst>
          </p:cNvPr>
          <p:cNvGrpSpPr/>
          <p:nvPr/>
        </p:nvGrpSpPr>
        <p:grpSpPr>
          <a:xfrm rot="5400000">
            <a:off x="6367778" y="4499707"/>
            <a:ext cx="180000" cy="720632"/>
            <a:chOff x="2266257" y="2860806"/>
            <a:chExt cx="180000" cy="720632"/>
          </a:xfrm>
        </p:grpSpPr>
        <p:sp>
          <p:nvSpPr>
            <p:cNvPr id="1267" name="正方形/長方形 1266">
              <a:extLst>
                <a:ext uri="{FF2B5EF4-FFF2-40B4-BE49-F238E27FC236}">
                  <a16:creationId xmlns:a16="http://schemas.microsoft.com/office/drawing/2014/main" id="{4D305D9A-FC9E-304B-A585-768D7BE09FB6}"/>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68" name="グループ化 1267">
              <a:extLst>
                <a:ext uri="{FF2B5EF4-FFF2-40B4-BE49-F238E27FC236}">
                  <a16:creationId xmlns:a16="http://schemas.microsoft.com/office/drawing/2014/main" id="{D8DE7F86-E136-2C4F-A405-7E3A56E48AA4}"/>
                </a:ext>
              </a:extLst>
            </p:cNvPr>
            <p:cNvGrpSpPr/>
            <p:nvPr/>
          </p:nvGrpSpPr>
          <p:grpSpPr>
            <a:xfrm>
              <a:off x="2266257" y="2860806"/>
              <a:ext cx="180000" cy="539627"/>
              <a:chOff x="3782400" y="1302795"/>
              <a:chExt cx="180000" cy="539627"/>
            </a:xfrm>
          </p:grpSpPr>
          <p:sp>
            <p:nvSpPr>
              <p:cNvPr id="1269" name="正方形/長方形 1268">
                <a:extLst>
                  <a:ext uri="{FF2B5EF4-FFF2-40B4-BE49-F238E27FC236}">
                    <a16:creationId xmlns:a16="http://schemas.microsoft.com/office/drawing/2014/main" id="{358241D7-DA61-4D4F-93FC-189E1761F70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70" name="正方形/長方形 1269">
                <a:extLst>
                  <a:ext uri="{FF2B5EF4-FFF2-40B4-BE49-F238E27FC236}">
                    <a16:creationId xmlns:a16="http://schemas.microsoft.com/office/drawing/2014/main" id="{55449445-AAA3-9E42-8C74-91252BC2CB2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71" name="正方形/長方形 1270">
                <a:extLst>
                  <a:ext uri="{FF2B5EF4-FFF2-40B4-BE49-F238E27FC236}">
                    <a16:creationId xmlns:a16="http://schemas.microsoft.com/office/drawing/2014/main" id="{A3C62DB7-E08C-D047-9F21-49F4B98948E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272" name="テキスト ボックス 1271">
            <a:extLst>
              <a:ext uri="{FF2B5EF4-FFF2-40B4-BE49-F238E27FC236}">
                <a16:creationId xmlns:a16="http://schemas.microsoft.com/office/drawing/2014/main" id="{E9328BB0-B739-5D4C-BC10-2BFDEB9F5A78}"/>
              </a:ext>
            </a:extLst>
          </p:cNvPr>
          <p:cNvSpPr txBox="1"/>
          <p:nvPr/>
        </p:nvSpPr>
        <p:spPr>
          <a:xfrm>
            <a:off x="5305914" y="437852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60</a:t>
            </a:r>
            <a:endParaRPr kumimoji="1" lang="ja-JP" altLang="en-US" sz="1400">
              <a:latin typeface="Meiryo" panose="020B0604030504040204" pitchFamily="34" charset="-128"/>
              <a:ea typeface="Meiryo" panose="020B0604030504040204" pitchFamily="34" charset="-128"/>
            </a:endParaRPr>
          </a:p>
        </p:txBody>
      </p:sp>
      <p:grpSp>
        <p:nvGrpSpPr>
          <p:cNvPr id="1273" name="グループ化 1272">
            <a:extLst>
              <a:ext uri="{FF2B5EF4-FFF2-40B4-BE49-F238E27FC236}">
                <a16:creationId xmlns:a16="http://schemas.microsoft.com/office/drawing/2014/main" id="{6238738E-2311-1649-B6D4-DE6AFB1F5634}"/>
              </a:ext>
            </a:extLst>
          </p:cNvPr>
          <p:cNvGrpSpPr/>
          <p:nvPr/>
        </p:nvGrpSpPr>
        <p:grpSpPr>
          <a:xfrm rot="5400000">
            <a:off x="6381148" y="3665091"/>
            <a:ext cx="180000" cy="720632"/>
            <a:chOff x="2266257" y="2860806"/>
            <a:chExt cx="180000" cy="720632"/>
          </a:xfrm>
        </p:grpSpPr>
        <p:sp>
          <p:nvSpPr>
            <p:cNvPr id="1274" name="正方形/長方形 1273">
              <a:extLst>
                <a:ext uri="{FF2B5EF4-FFF2-40B4-BE49-F238E27FC236}">
                  <a16:creationId xmlns:a16="http://schemas.microsoft.com/office/drawing/2014/main" id="{AB208D1D-53A3-7243-A1D4-DDBECBD61A5F}"/>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75" name="グループ化 1274">
              <a:extLst>
                <a:ext uri="{FF2B5EF4-FFF2-40B4-BE49-F238E27FC236}">
                  <a16:creationId xmlns:a16="http://schemas.microsoft.com/office/drawing/2014/main" id="{1BDF25EB-F5CD-E642-A030-B18B82F26122}"/>
                </a:ext>
              </a:extLst>
            </p:cNvPr>
            <p:cNvGrpSpPr/>
            <p:nvPr/>
          </p:nvGrpSpPr>
          <p:grpSpPr>
            <a:xfrm>
              <a:off x="2266257" y="2860806"/>
              <a:ext cx="180000" cy="539627"/>
              <a:chOff x="3782400" y="1302795"/>
              <a:chExt cx="180000" cy="539627"/>
            </a:xfrm>
          </p:grpSpPr>
          <p:sp>
            <p:nvSpPr>
              <p:cNvPr id="1276" name="正方形/長方形 1275">
                <a:extLst>
                  <a:ext uri="{FF2B5EF4-FFF2-40B4-BE49-F238E27FC236}">
                    <a16:creationId xmlns:a16="http://schemas.microsoft.com/office/drawing/2014/main" id="{D56990EC-26DF-CC41-900B-B462E2AAEE5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77" name="正方形/長方形 1276">
                <a:extLst>
                  <a:ext uri="{FF2B5EF4-FFF2-40B4-BE49-F238E27FC236}">
                    <a16:creationId xmlns:a16="http://schemas.microsoft.com/office/drawing/2014/main" id="{0EBF997D-D1EB-6C41-AC42-79BCB4DDABB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78" name="正方形/長方形 1277">
                <a:extLst>
                  <a:ext uri="{FF2B5EF4-FFF2-40B4-BE49-F238E27FC236}">
                    <a16:creationId xmlns:a16="http://schemas.microsoft.com/office/drawing/2014/main" id="{E4F7EC44-EBBF-4849-91C8-5B06CC6355D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79" name="グループ化 1278">
            <a:extLst>
              <a:ext uri="{FF2B5EF4-FFF2-40B4-BE49-F238E27FC236}">
                <a16:creationId xmlns:a16="http://schemas.microsoft.com/office/drawing/2014/main" id="{E7CAAD5D-8A48-D342-B4A0-3F8FF69EEA56}"/>
              </a:ext>
            </a:extLst>
          </p:cNvPr>
          <p:cNvGrpSpPr/>
          <p:nvPr/>
        </p:nvGrpSpPr>
        <p:grpSpPr>
          <a:xfrm rot="5400000">
            <a:off x="6379714" y="3844857"/>
            <a:ext cx="180000" cy="720632"/>
            <a:chOff x="2266257" y="2860806"/>
            <a:chExt cx="180000" cy="720632"/>
          </a:xfrm>
        </p:grpSpPr>
        <p:sp>
          <p:nvSpPr>
            <p:cNvPr id="1280" name="正方形/長方形 1279">
              <a:extLst>
                <a:ext uri="{FF2B5EF4-FFF2-40B4-BE49-F238E27FC236}">
                  <a16:creationId xmlns:a16="http://schemas.microsoft.com/office/drawing/2014/main" id="{DA63AEC6-24E9-744C-8F0A-902C269650FB}"/>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81" name="グループ化 1280">
              <a:extLst>
                <a:ext uri="{FF2B5EF4-FFF2-40B4-BE49-F238E27FC236}">
                  <a16:creationId xmlns:a16="http://schemas.microsoft.com/office/drawing/2014/main" id="{64DFDC1C-C4E9-1746-86DF-3DB158B88A65}"/>
                </a:ext>
              </a:extLst>
            </p:cNvPr>
            <p:cNvGrpSpPr/>
            <p:nvPr/>
          </p:nvGrpSpPr>
          <p:grpSpPr>
            <a:xfrm>
              <a:off x="2266257" y="2860806"/>
              <a:ext cx="180000" cy="539627"/>
              <a:chOff x="3782400" y="1302795"/>
              <a:chExt cx="180000" cy="539627"/>
            </a:xfrm>
          </p:grpSpPr>
          <p:sp>
            <p:nvSpPr>
              <p:cNvPr id="1282" name="正方形/長方形 1281">
                <a:extLst>
                  <a:ext uri="{FF2B5EF4-FFF2-40B4-BE49-F238E27FC236}">
                    <a16:creationId xmlns:a16="http://schemas.microsoft.com/office/drawing/2014/main" id="{BAA3414B-4F61-E24C-967F-72833F757D7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83" name="正方形/長方形 1282">
                <a:extLst>
                  <a:ext uri="{FF2B5EF4-FFF2-40B4-BE49-F238E27FC236}">
                    <a16:creationId xmlns:a16="http://schemas.microsoft.com/office/drawing/2014/main" id="{A5919BBC-AA78-E843-9161-83F6FEF68ED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84" name="正方形/長方形 1283">
                <a:extLst>
                  <a:ext uri="{FF2B5EF4-FFF2-40B4-BE49-F238E27FC236}">
                    <a16:creationId xmlns:a16="http://schemas.microsoft.com/office/drawing/2014/main" id="{6381B5B6-FC28-C44A-95A7-1A339D5C335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88" name="グループ化 1287">
            <a:extLst>
              <a:ext uri="{FF2B5EF4-FFF2-40B4-BE49-F238E27FC236}">
                <a16:creationId xmlns:a16="http://schemas.microsoft.com/office/drawing/2014/main" id="{BC655780-CB29-F046-8532-C6B155D1C5AA}"/>
              </a:ext>
            </a:extLst>
          </p:cNvPr>
          <p:cNvGrpSpPr/>
          <p:nvPr/>
        </p:nvGrpSpPr>
        <p:grpSpPr>
          <a:xfrm>
            <a:off x="6846443" y="3933868"/>
            <a:ext cx="180000" cy="362610"/>
            <a:chOff x="3782400" y="1302795"/>
            <a:chExt cx="180000" cy="362610"/>
          </a:xfrm>
        </p:grpSpPr>
        <p:sp>
          <p:nvSpPr>
            <p:cNvPr id="1289" name="正方形/長方形 1288">
              <a:extLst>
                <a:ext uri="{FF2B5EF4-FFF2-40B4-BE49-F238E27FC236}">
                  <a16:creationId xmlns:a16="http://schemas.microsoft.com/office/drawing/2014/main" id="{FB0C3724-3ED6-E444-A5D6-87180E1FB4C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90" name="正方形/長方形 1289">
              <a:extLst>
                <a:ext uri="{FF2B5EF4-FFF2-40B4-BE49-F238E27FC236}">
                  <a16:creationId xmlns:a16="http://schemas.microsoft.com/office/drawing/2014/main" id="{082D45F4-4EB4-3548-AECF-233195A0DA1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291" name="グループ化 1290">
            <a:extLst>
              <a:ext uri="{FF2B5EF4-FFF2-40B4-BE49-F238E27FC236}">
                <a16:creationId xmlns:a16="http://schemas.microsoft.com/office/drawing/2014/main" id="{7A68810D-21E2-7E48-9DA2-A2BDE05068F2}"/>
              </a:ext>
            </a:extLst>
          </p:cNvPr>
          <p:cNvGrpSpPr/>
          <p:nvPr/>
        </p:nvGrpSpPr>
        <p:grpSpPr>
          <a:xfrm>
            <a:off x="7045025" y="3937779"/>
            <a:ext cx="180000" cy="362610"/>
            <a:chOff x="3782400" y="1302795"/>
            <a:chExt cx="180000" cy="362610"/>
          </a:xfrm>
        </p:grpSpPr>
        <p:sp>
          <p:nvSpPr>
            <p:cNvPr id="1292" name="正方形/長方形 1291">
              <a:extLst>
                <a:ext uri="{FF2B5EF4-FFF2-40B4-BE49-F238E27FC236}">
                  <a16:creationId xmlns:a16="http://schemas.microsoft.com/office/drawing/2014/main" id="{E9412513-6135-5D45-A7C1-8922485CBDE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93" name="正方形/長方形 1292">
              <a:extLst>
                <a:ext uri="{FF2B5EF4-FFF2-40B4-BE49-F238E27FC236}">
                  <a16:creationId xmlns:a16="http://schemas.microsoft.com/office/drawing/2014/main" id="{0E2491E2-36B1-EA49-B232-5F5890A0714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294" name="テキスト ボックス 1293">
            <a:extLst>
              <a:ext uri="{FF2B5EF4-FFF2-40B4-BE49-F238E27FC236}">
                <a16:creationId xmlns:a16="http://schemas.microsoft.com/office/drawing/2014/main" id="{61424F3D-1F4C-1E48-B957-EBC7BEE11A64}"/>
              </a:ext>
            </a:extLst>
          </p:cNvPr>
          <p:cNvSpPr txBox="1"/>
          <p:nvPr/>
        </p:nvSpPr>
        <p:spPr>
          <a:xfrm>
            <a:off x="6611396" y="370672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57</a:t>
            </a:r>
            <a:endParaRPr kumimoji="1" lang="ja-JP" altLang="en-US" sz="1400">
              <a:latin typeface="Meiryo" panose="020B0604030504040204" pitchFamily="34" charset="-128"/>
              <a:ea typeface="Meiryo" panose="020B0604030504040204" pitchFamily="34" charset="-128"/>
            </a:endParaRPr>
          </a:p>
        </p:txBody>
      </p:sp>
      <p:grpSp>
        <p:nvGrpSpPr>
          <p:cNvPr id="1295" name="グループ化 1294">
            <a:extLst>
              <a:ext uri="{FF2B5EF4-FFF2-40B4-BE49-F238E27FC236}">
                <a16:creationId xmlns:a16="http://schemas.microsoft.com/office/drawing/2014/main" id="{C43A0478-766B-064C-8C8E-80B44BEE4D37}"/>
              </a:ext>
            </a:extLst>
          </p:cNvPr>
          <p:cNvGrpSpPr/>
          <p:nvPr/>
        </p:nvGrpSpPr>
        <p:grpSpPr>
          <a:xfrm rot="10800000">
            <a:off x="10784402" y="5224946"/>
            <a:ext cx="360000" cy="1065493"/>
            <a:chOff x="5454400" y="3850113"/>
            <a:chExt cx="360000" cy="1065493"/>
          </a:xfrm>
        </p:grpSpPr>
        <p:grpSp>
          <p:nvGrpSpPr>
            <p:cNvPr id="1296" name="グループ化 1295">
              <a:extLst>
                <a:ext uri="{FF2B5EF4-FFF2-40B4-BE49-F238E27FC236}">
                  <a16:creationId xmlns:a16="http://schemas.microsoft.com/office/drawing/2014/main" id="{A76D4CB8-52DC-B441-B99A-58FFFC3743B9}"/>
                </a:ext>
              </a:extLst>
            </p:cNvPr>
            <p:cNvGrpSpPr/>
            <p:nvPr/>
          </p:nvGrpSpPr>
          <p:grpSpPr>
            <a:xfrm>
              <a:off x="5454400" y="4372950"/>
              <a:ext cx="180000" cy="539627"/>
              <a:chOff x="3782400" y="1302795"/>
              <a:chExt cx="180000" cy="539627"/>
            </a:xfrm>
          </p:grpSpPr>
          <p:sp>
            <p:nvSpPr>
              <p:cNvPr id="1311" name="正方形/長方形 1310">
                <a:extLst>
                  <a:ext uri="{FF2B5EF4-FFF2-40B4-BE49-F238E27FC236}">
                    <a16:creationId xmlns:a16="http://schemas.microsoft.com/office/drawing/2014/main" id="{72119A91-B85F-6142-BF17-9D6BC6EB63F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2" name="正方形/長方形 1311">
                <a:extLst>
                  <a:ext uri="{FF2B5EF4-FFF2-40B4-BE49-F238E27FC236}">
                    <a16:creationId xmlns:a16="http://schemas.microsoft.com/office/drawing/2014/main" id="{0FEFD88C-DCF1-834D-B510-6A9F42F575D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3" name="正方形/長方形 1312">
                <a:extLst>
                  <a:ext uri="{FF2B5EF4-FFF2-40B4-BE49-F238E27FC236}">
                    <a16:creationId xmlns:a16="http://schemas.microsoft.com/office/drawing/2014/main" id="{FD0B4975-9DED-564C-9A6C-225D26A559B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297" name="グループ化 1296">
              <a:extLst>
                <a:ext uri="{FF2B5EF4-FFF2-40B4-BE49-F238E27FC236}">
                  <a16:creationId xmlns:a16="http://schemas.microsoft.com/office/drawing/2014/main" id="{E9727042-BA52-6F40-BB01-D881CFC7987B}"/>
                </a:ext>
              </a:extLst>
            </p:cNvPr>
            <p:cNvGrpSpPr/>
            <p:nvPr/>
          </p:nvGrpSpPr>
          <p:grpSpPr>
            <a:xfrm>
              <a:off x="5454400" y="3850113"/>
              <a:ext cx="360000" cy="1065493"/>
              <a:chOff x="5454400" y="3850113"/>
              <a:chExt cx="360000" cy="1065493"/>
            </a:xfrm>
          </p:grpSpPr>
          <p:grpSp>
            <p:nvGrpSpPr>
              <p:cNvPr id="1298" name="グループ化 1297">
                <a:extLst>
                  <a:ext uri="{FF2B5EF4-FFF2-40B4-BE49-F238E27FC236}">
                    <a16:creationId xmlns:a16="http://schemas.microsoft.com/office/drawing/2014/main" id="{80FAAD0D-0CA1-EA41-BBC1-F731B2CD5FE3}"/>
                  </a:ext>
                </a:extLst>
              </p:cNvPr>
              <p:cNvGrpSpPr/>
              <p:nvPr/>
            </p:nvGrpSpPr>
            <p:grpSpPr>
              <a:xfrm>
                <a:off x="5634400" y="3850113"/>
                <a:ext cx="180000" cy="539627"/>
                <a:chOff x="3782400" y="1302795"/>
                <a:chExt cx="180000" cy="539627"/>
              </a:xfrm>
            </p:grpSpPr>
            <p:sp>
              <p:nvSpPr>
                <p:cNvPr id="1308" name="正方形/長方形 1307">
                  <a:extLst>
                    <a:ext uri="{FF2B5EF4-FFF2-40B4-BE49-F238E27FC236}">
                      <a16:creationId xmlns:a16="http://schemas.microsoft.com/office/drawing/2014/main" id="{F90CD853-86BD-CD49-84E6-4CFC7535785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9" name="正方形/長方形 1308">
                  <a:extLst>
                    <a:ext uri="{FF2B5EF4-FFF2-40B4-BE49-F238E27FC236}">
                      <a16:creationId xmlns:a16="http://schemas.microsoft.com/office/drawing/2014/main" id="{13E51287-1506-EB4A-A6A1-1E10AC00413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0" name="正方形/長方形 1309">
                  <a:extLst>
                    <a:ext uri="{FF2B5EF4-FFF2-40B4-BE49-F238E27FC236}">
                      <a16:creationId xmlns:a16="http://schemas.microsoft.com/office/drawing/2014/main" id="{88B74826-F45F-6D46-94ED-B7D1932433C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299" name="グループ化 1298">
                <a:extLst>
                  <a:ext uri="{FF2B5EF4-FFF2-40B4-BE49-F238E27FC236}">
                    <a16:creationId xmlns:a16="http://schemas.microsoft.com/office/drawing/2014/main" id="{F0A45D54-B1BB-4C42-B688-0109F15BEDEC}"/>
                  </a:ext>
                </a:extLst>
              </p:cNvPr>
              <p:cNvGrpSpPr/>
              <p:nvPr/>
            </p:nvGrpSpPr>
            <p:grpSpPr>
              <a:xfrm>
                <a:off x="5454400" y="3850113"/>
                <a:ext cx="360000" cy="1065493"/>
                <a:chOff x="5454400" y="3850113"/>
                <a:chExt cx="360000" cy="1065493"/>
              </a:xfrm>
            </p:grpSpPr>
            <p:grpSp>
              <p:nvGrpSpPr>
                <p:cNvPr id="1300" name="グループ化 1299">
                  <a:extLst>
                    <a:ext uri="{FF2B5EF4-FFF2-40B4-BE49-F238E27FC236}">
                      <a16:creationId xmlns:a16="http://schemas.microsoft.com/office/drawing/2014/main" id="{FBAAC108-09D0-074A-B63C-962A644B8E88}"/>
                    </a:ext>
                  </a:extLst>
                </p:cNvPr>
                <p:cNvGrpSpPr/>
                <p:nvPr/>
              </p:nvGrpSpPr>
              <p:grpSpPr>
                <a:xfrm>
                  <a:off x="5454400" y="3850113"/>
                  <a:ext cx="180000" cy="539627"/>
                  <a:chOff x="3782400" y="1302795"/>
                  <a:chExt cx="180000" cy="539627"/>
                </a:xfrm>
              </p:grpSpPr>
              <p:sp>
                <p:nvSpPr>
                  <p:cNvPr id="1305" name="正方形/長方形 1304">
                    <a:extLst>
                      <a:ext uri="{FF2B5EF4-FFF2-40B4-BE49-F238E27FC236}">
                        <a16:creationId xmlns:a16="http://schemas.microsoft.com/office/drawing/2014/main" id="{B81BABBB-E143-3A46-BE58-5868A53928D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6" name="正方形/長方形 1305">
                    <a:extLst>
                      <a:ext uri="{FF2B5EF4-FFF2-40B4-BE49-F238E27FC236}">
                        <a16:creationId xmlns:a16="http://schemas.microsoft.com/office/drawing/2014/main" id="{403CEE5A-D220-AC4B-A903-493C5B05307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7" name="正方形/長方形 1306">
                    <a:extLst>
                      <a:ext uri="{FF2B5EF4-FFF2-40B4-BE49-F238E27FC236}">
                        <a16:creationId xmlns:a16="http://schemas.microsoft.com/office/drawing/2014/main" id="{395460BE-E64A-7B4D-B6F0-422CB4AA430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01" name="グループ化 1300">
                  <a:extLst>
                    <a:ext uri="{FF2B5EF4-FFF2-40B4-BE49-F238E27FC236}">
                      <a16:creationId xmlns:a16="http://schemas.microsoft.com/office/drawing/2014/main" id="{4793882E-4FE0-6441-A096-27BF9916E6AA}"/>
                    </a:ext>
                  </a:extLst>
                </p:cNvPr>
                <p:cNvGrpSpPr/>
                <p:nvPr/>
              </p:nvGrpSpPr>
              <p:grpSpPr>
                <a:xfrm>
                  <a:off x="5634400" y="4375979"/>
                  <a:ext cx="180000" cy="539627"/>
                  <a:chOff x="3782400" y="1302795"/>
                  <a:chExt cx="180000" cy="539627"/>
                </a:xfrm>
              </p:grpSpPr>
              <p:sp>
                <p:nvSpPr>
                  <p:cNvPr id="1302" name="正方形/長方形 1301">
                    <a:extLst>
                      <a:ext uri="{FF2B5EF4-FFF2-40B4-BE49-F238E27FC236}">
                        <a16:creationId xmlns:a16="http://schemas.microsoft.com/office/drawing/2014/main" id="{1572E270-9F09-054E-81A3-D2203D76AF7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3" name="正方形/長方形 1302">
                    <a:extLst>
                      <a:ext uri="{FF2B5EF4-FFF2-40B4-BE49-F238E27FC236}">
                        <a16:creationId xmlns:a16="http://schemas.microsoft.com/office/drawing/2014/main" id="{4F8126DF-525D-0F4F-A887-0B8B9E5AEE8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4" name="正方形/長方形 1303">
                    <a:extLst>
                      <a:ext uri="{FF2B5EF4-FFF2-40B4-BE49-F238E27FC236}">
                        <a16:creationId xmlns:a16="http://schemas.microsoft.com/office/drawing/2014/main" id="{4E0FAA69-A253-5242-BCFE-FD042D382B6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334" name="グループ化 1333">
            <a:extLst>
              <a:ext uri="{FF2B5EF4-FFF2-40B4-BE49-F238E27FC236}">
                <a16:creationId xmlns:a16="http://schemas.microsoft.com/office/drawing/2014/main" id="{3B582C0A-8AD3-3740-B01E-62387943146E}"/>
              </a:ext>
            </a:extLst>
          </p:cNvPr>
          <p:cNvGrpSpPr/>
          <p:nvPr/>
        </p:nvGrpSpPr>
        <p:grpSpPr>
          <a:xfrm rot="10800000">
            <a:off x="11150329" y="5228405"/>
            <a:ext cx="180000" cy="1065493"/>
            <a:chOff x="5634400" y="3850113"/>
            <a:chExt cx="180000" cy="1065493"/>
          </a:xfrm>
        </p:grpSpPr>
        <p:grpSp>
          <p:nvGrpSpPr>
            <p:cNvPr id="1335" name="グループ化 1334">
              <a:extLst>
                <a:ext uri="{FF2B5EF4-FFF2-40B4-BE49-F238E27FC236}">
                  <a16:creationId xmlns:a16="http://schemas.microsoft.com/office/drawing/2014/main" id="{68272C4F-4851-6A41-98BB-5343E78F3DAC}"/>
                </a:ext>
              </a:extLst>
            </p:cNvPr>
            <p:cNvGrpSpPr/>
            <p:nvPr/>
          </p:nvGrpSpPr>
          <p:grpSpPr>
            <a:xfrm>
              <a:off x="5634400" y="3850113"/>
              <a:ext cx="180000" cy="539627"/>
              <a:chOff x="3782400" y="1302795"/>
              <a:chExt cx="180000" cy="539627"/>
            </a:xfrm>
          </p:grpSpPr>
          <p:sp>
            <p:nvSpPr>
              <p:cNvPr id="1345" name="正方形/長方形 1344">
                <a:extLst>
                  <a:ext uri="{FF2B5EF4-FFF2-40B4-BE49-F238E27FC236}">
                    <a16:creationId xmlns:a16="http://schemas.microsoft.com/office/drawing/2014/main" id="{3826AC36-85DD-5546-8BEF-4B21BD1F478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6" name="正方形/長方形 1345">
                <a:extLst>
                  <a:ext uri="{FF2B5EF4-FFF2-40B4-BE49-F238E27FC236}">
                    <a16:creationId xmlns:a16="http://schemas.microsoft.com/office/drawing/2014/main" id="{4EA8A05B-44D2-D74D-9110-1E6E7AA7350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7" name="正方形/長方形 1346">
                <a:extLst>
                  <a:ext uri="{FF2B5EF4-FFF2-40B4-BE49-F238E27FC236}">
                    <a16:creationId xmlns:a16="http://schemas.microsoft.com/office/drawing/2014/main" id="{F72E2DAA-B16D-8349-AD26-7396A702CE4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38" name="グループ化 1337">
              <a:extLst>
                <a:ext uri="{FF2B5EF4-FFF2-40B4-BE49-F238E27FC236}">
                  <a16:creationId xmlns:a16="http://schemas.microsoft.com/office/drawing/2014/main" id="{CE000BB1-EFCB-1545-9576-9CBD4AC0F20F}"/>
                </a:ext>
              </a:extLst>
            </p:cNvPr>
            <p:cNvGrpSpPr/>
            <p:nvPr/>
          </p:nvGrpSpPr>
          <p:grpSpPr>
            <a:xfrm>
              <a:off x="5634400" y="4375979"/>
              <a:ext cx="180000" cy="539627"/>
              <a:chOff x="3782400" y="1302795"/>
              <a:chExt cx="180000" cy="539627"/>
            </a:xfrm>
          </p:grpSpPr>
          <p:sp>
            <p:nvSpPr>
              <p:cNvPr id="1339" name="正方形/長方形 1338">
                <a:extLst>
                  <a:ext uri="{FF2B5EF4-FFF2-40B4-BE49-F238E27FC236}">
                    <a16:creationId xmlns:a16="http://schemas.microsoft.com/office/drawing/2014/main" id="{11E5C871-3FD7-2445-9912-2E14E5A5534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0" name="正方形/長方形 1339">
                <a:extLst>
                  <a:ext uri="{FF2B5EF4-FFF2-40B4-BE49-F238E27FC236}">
                    <a16:creationId xmlns:a16="http://schemas.microsoft.com/office/drawing/2014/main" id="{48A9B311-7619-3D48-9997-E3ACE3D4718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1" name="正方形/長方形 1340">
                <a:extLst>
                  <a:ext uri="{FF2B5EF4-FFF2-40B4-BE49-F238E27FC236}">
                    <a16:creationId xmlns:a16="http://schemas.microsoft.com/office/drawing/2014/main" id="{F7DA1C01-DAC0-1C4E-8A8E-C6E0557D242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351" name="テキスト ボックス 1350">
            <a:extLst>
              <a:ext uri="{FF2B5EF4-FFF2-40B4-BE49-F238E27FC236}">
                <a16:creationId xmlns:a16="http://schemas.microsoft.com/office/drawing/2014/main" id="{E694DED4-2860-B441-BA55-2043F1A82B3C}"/>
              </a:ext>
            </a:extLst>
          </p:cNvPr>
          <p:cNvSpPr txBox="1"/>
          <p:nvPr/>
        </p:nvSpPr>
        <p:spPr>
          <a:xfrm>
            <a:off x="10982996" y="631707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76</a:t>
            </a:r>
            <a:endParaRPr kumimoji="1" lang="ja-JP" altLang="en-US" sz="1400">
              <a:latin typeface="Meiryo" panose="020B0604030504040204" pitchFamily="34" charset="-128"/>
              <a:ea typeface="Meiryo" panose="020B0604030504040204" pitchFamily="34" charset="-128"/>
            </a:endParaRPr>
          </a:p>
        </p:txBody>
      </p:sp>
      <p:grpSp>
        <p:nvGrpSpPr>
          <p:cNvPr id="1352" name="グループ化 1351">
            <a:extLst>
              <a:ext uri="{FF2B5EF4-FFF2-40B4-BE49-F238E27FC236}">
                <a16:creationId xmlns:a16="http://schemas.microsoft.com/office/drawing/2014/main" id="{3107C4E9-CFBB-7F43-AC40-1FC14CC02FF8}"/>
              </a:ext>
            </a:extLst>
          </p:cNvPr>
          <p:cNvGrpSpPr/>
          <p:nvPr/>
        </p:nvGrpSpPr>
        <p:grpSpPr>
          <a:xfrm rot="5400000">
            <a:off x="6890913" y="2240560"/>
            <a:ext cx="545927" cy="1068952"/>
            <a:chOff x="10784402" y="5224946"/>
            <a:chExt cx="545927" cy="1068952"/>
          </a:xfrm>
        </p:grpSpPr>
        <p:grpSp>
          <p:nvGrpSpPr>
            <p:cNvPr id="1353" name="グループ化 1352">
              <a:extLst>
                <a:ext uri="{FF2B5EF4-FFF2-40B4-BE49-F238E27FC236}">
                  <a16:creationId xmlns:a16="http://schemas.microsoft.com/office/drawing/2014/main" id="{FCA56DC9-2530-4841-98F6-09F530C8D84D}"/>
                </a:ext>
              </a:extLst>
            </p:cNvPr>
            <p:cNvGrpSpPr/>
            <p:nvPr/>
          </p:nvGrpSpPr>
          <p:grpSpPr>
            <a:xfrm rot="10800000">
              <a:off x="10784402" y="5224946"/>
              <a:ext cx="360000" cy="1065493"/>
              <a:chOff x="5454400" y="3850113"/>
              <a:chExt cx="360000" cy="1065493"/>
            </a:xfrm>
          </p:grpSpPr>
          <p:grpSp>
            <p:nvGrpSpPr>
              <p:cNvPr id="1363" name="グループ化 1362">
                <a:extLst>
                  <a:ext uri="{FF2B5EF4-FFF2-40B4-BE49-F238E27FC236}">
                    <a16:creationId xmlns:a16="http://schemas.microsoft.com/office/drawing/2014/main" id="{C170B83B-F0E2-3644-9CD2-89E2EDE20753}"/>
                  </a:ext>
                </a:extLst>
              </p:cNvPr>
              <p:cNvGrpSpPr/>
              <p:nvPr/>
            </p:nvGrpSpPr>
            <p:grpSpPr>
              <a:xfrm>
                <a:off x="5454400" y="4372950"/>
                <a:ext cx="180000" cy="539627"/>
                <a:chOff x="3782400" y="1302795"/>
                <a:chExt cx="180000" cy="539627"/>
              </a:xfrm>
            </p:grpSpPr>
            <p:sp>
              <p:nvSpPr>
                <p:cNvPr id="1378" name="正方形/長方形 1377">
                  <a:extLst>
                    <a:ext uri="{FF2B5EF4-FFF2-40B4-BE49-F238E27FC236}">
                      <a16:creationId xmlns:a16="http://schemas.microsoft.com/office/drawing/2014/main" id="{BA0962D4-087F-3849-8DF4-302D775031A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9" name="正方形/長方形 1378">
                  <a:extLst>
                    <a:ext uri="{FF2B5EF4-FFF2-40B4-BE49-F238E27FC236}">
                      <a16:creationId xmlns:a16="http://schemas.microsoft.com/office/drawing/2014/main" id="{EA9F377A-339E-9D4C-966B-EDD8FD50635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80" name="正方形/長方形 1379">
                  <a:extLst>
                    <a:ext uri="{FF2B5EF4-FFF2-40B4-BE49-F238E27FC236}">
                      <a16:creationId xmlns:a16="http://schemas.microsoft.com/office/drawing/2014/main" id="{E53F75CB-7BF0-BA4A-A4E5-E9A8CBB4C0F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64" name="グループ化 1363">
                <a:extLst>
                  <a:ext uri="{FF2B5EF4-FFF2-40B4-BE49-F238E27FC236}">
                    <a16:creationId xmlns:a16="http://schemas.microsoft.com/office/drawing/2014/main" id="{9C245792-B87F-3F47-B81A-D326AE9F262C}"/>
                  </a:ext>
                </a:extLst>
              </p:cNvPr>
              <p:cNvGrpSpPr/>
              <p:nvPr/>
            </p:nvGrpSpPr>
            <p:grpSpPr>
              <a:xfrm>
                <a:off x="5454400" y="3850113"/>
                <a:ext cx="360000" cy="1065493"/>
                <a:chOff x="5454400" y="3850113"/>
                <a:chExt cx="360000" cy="1065493"/>
              </a:xfrm>
            </p:grpSpPr>
            <p:grpSp>
              <p:nvGrpSpPr>
                <p:cNvPr id="1365" name="グループ化 1364">
                  <a:extLst>
                    <a:ext uri="{FF2B5EF4-FFF2-40B4-BE49-F238E27FC236}">
                      <a16:creationId xmlns:a16="http://schemas.microsoft.com/office/drawing/2014/main" id="{289530B4-D6EE-AA44-9AAF-0382F7F004C8}"/>
                    </a:ext>
                  </a:extLst>
                </p:cNvPr>
                <p:cNvGrpSpPr/>
                <p:nvPr/>
              </p:nvGrpSpPr>
              <p:grpSpPr>
                <a:xfrm>
                  <a:off x="5634400" y="3850113"/>
                  <a:ext cx="180000" cy="539627"/>
                  <a:chOff x="3782400" y="1302795"/>
                  <a:chExt cx="180000" cy="539627"/>
                </a:xfrm>
              </p:grpSpPr>
              <p:sp>
                <p:nvSpPr>
                  <p:cNvPr id="1375" name="正方形/長方形 1374">
                    <a:extLst>
                      <a:ext uri="{FF2B5EF4-FFF2-40B4-BE49-F238E27FC236}">
                        <a16:creationId xmlns:a16="http://schemas.microsoft.com/office/drawing/2014/main" id="{7B969DB3-3364-944A-8EB0-E889454E97E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6" name="正方形/長方形 1375">
                    <a:extLst>
                      <a:ext uri="{FF2B5EF4-FFF2-40B4-BE49-F238E27FC236}">
                        <a16:creationId xmlns:a16="http://schemas.microsoft.com/office/drawing/2014/main" id="{05C3EEAE-CF73-3A40-9AF7-9A4DC76F8E8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7" name="正方形/長方形 1376">
                    <a:extLst>
                      <a:ext uri="{FF2B5EF4-FFF2-40B4-BE49-F238E27FC236}">
                        <a16:creationId xmlns:a16="http://schemas.microsoft.com/office/drawing/2014/main" id="{E362FDBD-0ECF-0240-A7A8-C7B04F49ACB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66" name="グループ化 1365">
                  <a:extLst>
                    <a:ext uri="{FF2B5EF4-FFF2-40B4-BE49-F238E27FC236}">
                      <a16:creationId xmlns:a16="http://schemas.microsoft.com/office/drawing/2014/main" id="{B9B3AE1B-F59A-DA4F-B97B-4EAC9859CAFB}"/>
                    </a:ext>
                  </a:extLst>
                </p:cNvPr>
                <p:cNvGrpSpPr/>
                <p:nvPr/>
              </p:nvGrpSpPr>
              <p:grpSpPr>
                <a:xfrm>
                  <a:off x="5454400" y="3850113"/>
                  <a:ext cx="360000" cy="1065493"/>
                  <a:chOff x="5454400" y="3850113"/>
                  <a:chExt cx="360000" cy="1065493"/>
                </a:xfrm>
              </p:grpSpPr>
              <p:grpSp>
                <p:nvGrpSpPr>
                  <p:cNvPr id="1367" name="グループ化 1366">
                    <a:extLst>
                      <a:ext uri="{FF2B5EF4-FFF2-40B4-BE49-F238E27FC236}">
                        <a16:creationId xmlns:a16="http://schemas.microsoft.com/office/drawing/2014/main" id="{726BB46F-9C0D-944A-8073-29053D5D8CE0}"/>
                      </a:ext>
                    </a:extLst>
                  </p:cNvPr>
                  <p:cNvGrpSpPr/>
                  <p:nvPr/>
                </p:nvGrpSpPr>
                <p:grpSpPr>
                  <a:xfrm>
                    <a:off x="5454400" y="3850113"/>
                    <a:ext cx="180000" cy="539627"/>
                    <a:chOff x="3782400" y="1302795"/>
                    <a:chExt cx="180000" cy="539627"/>
                  </a:xfrm>
                </p:grpSpPr>
                <p:sp>
                  <p:nvSpPr>
                    <p:cNvPr id="1372" name="正方形/長方形 1371">
                      <a:extLst>
                        <a:ext uri="{FF2B5EF4-FFF2-40B4-BE49-F238E27FC236}">
                          <a16:creationId xmlns:a16="http://schemas.microsoft.com/office/drawing/2014/main" id="{E1A2A84A-D23C-A141-A6DA-E99F6CFCD16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3" name="正方形/長方形 1372">
                      <a:extLst>
                        <a:ext uri="{FF2B5EF4-FFF2-40B4-BE49-F238E27FC236}">
                          <a16:creationId xmlns:a16="http://schemas.microsoft.com/office/drawing/2014/main" id="{FF5FFB56-A51A-B249-8770-700B45C999F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4" name="正方形/長方形 1373">
                      <a:extLst>
                        <a:ext uri="{FF2B5EF4-FFF2-40B4-BE49-F238E27FC236}">
                          <a16:creationId xmlns:a16="http://schemas.microsoft.com/office/drawing/2014/main" id="{08D808A4-07D5-304C-B37F-29C84D9D6D8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68" name="グループ化 1367">
                    <a:extLst>
                      <a:ext uri="{FF2B5EF4-FFF2-40B4-BE49-F238E27FC236}">
                        <a16:creationId xmlns:a16="http://schemas.microsoft.com/office/drawing/2014/main" id="{EBD77933-16F9-9A4C-8ACB-D7FDC0A4BC15}"/>
                      </a:ext>
                    </a:extLst>
                  </p:cNvPr>
                  <p:cNvGrpSpPr/>
                  <p:nvPr/>
                </p:nvGrpSpPr>
                <p:grpSpPr>
                  <a:xfrm>
                    <a:off x="5634400" y="4375979"/>
                    <a:ext cx="180000" cy="539627"/>
                    <a:chOff x="3782400" y="1302795"/>
                    <a:chExt cx="180000" cy="539627"/>
                  </a:xfrm>
                </p:grpSpPr>
                <p:sp>
                  <p:nvSpPr>
                    <p:cNvPr id="1369" name="正方形/長方形 1368">
                      <a:extLst>
                        <a:ext uri="{FF2B5EF4-FFF2-40B4-BE49-F238E27FC236}">
                          <a16:creationId xmlns:a16="http://schemas.microsoft.com/office/drawing/2014/main" id="{93C8E026-3034-C048-BDB5-CAE786BF6EB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0" name="正方形/長方形 1369">
                      <a:extLst>
                        <a:ext uri="{FF2B5EF4-FFF2-40B4-BE49-F238E27FC236}">
                          <a16:creationId xmlns:a16="http://schemas.microsoft.com/office/drawing/2014/main" id="{5714E090-7868-8A4F-A181-83074446166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1" name="正方形/長方形 1370">
                      <a:extLst>
                        <a:ext uri="{FF2B5EF4-FFF2-40B4-BE49-F238E27FC236}">
                          <a16:creationId xmlns:a16="http://schemas.microsoft.com/office/drawing/2014/main" id="{A8802E46-1920-D14A-A02F-A8ED88A920B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354" name="グループ化 1353">
              <a:extLst>
                <a:ext uri="{FF2B5EF4-FFF2-40B4-BE49-F238E27FC236}">
                  <a16:creationId xmlns:a16="http://schemas.microsoft.com/office/drawing/2014/main" id="{67EDAB79-4DBB-E24F-AE4F-DC94E2742058}"/>
                </a:ext>
              </a:extLst>
            </p:cNvPr>
            <p:cNvGrpSpPr/>
            <p:nvPr/>
          </p:nvGrpSpPr>
          <p:grpSpPr>
            <a:xfrm rot="10800000">
              <a:off x="11150329" y="5228405"/>
              <a:ext cx="180000" cy="1065493"/>
              <a:chOff x="5634400" y="3850113"/>
              <a:chExt cx="180000" cy="1065493"/>
            </a:xfrm>
          </p:grpSpPr>
          <p:grpSp>
            <p:nvGrpSpPr>
              <p:cNvPr id="1355" name="グループ化 1354">
                <a:extLst>
                  <a:ext uri="{FF2B5EF4-FFF2-40B4-BE49-F238E27FC236}">
                    <a16:creationId xmlns:a16="http://schemas.microsoft.com/office/drawing/2014/main" id="{487464C2-F305-C84E-8B75-297C5D8732A0}"/>
                  </a:ext>
                </a:extLst>
              </p:cNvPr>
              <p:cNvGrpSpPr/>
              <p:nvPr/>
            </p:nvGrpSpPr>
            <p:grpSpPr>
              <a:xfrm>
                <a:off x="5634400" y="3850113"/>
                <a:ext cx="180000" cy="539627"/>
                <a:chOff x="3782400" y="1302795"/>
                <a:chExt cx="180000" cy="539627"/>
              </a:xfrm>
            </p:grpSpPr>
            <p:sp>
              <p:nvSpPr>
                <p:cNvPr id="1360" name="正方形/長方形 1359">
                  <a:extLst>
                    <a:ext uri="{FF2B5EF4-FFF2-40B4-BE49-F238E27FC236}">
                      <a16:creationId xmlns:a16="http://schemas.microsoft.com/office/drawing/2014/main" id="{96A0D5B9-03CD-2D4A-B25A-7104FD702CA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61" name="正方形/長方形 1360">
                  <a:extLst>
                    <a:ext uri="{FF2B5EF4-FFF2-40B4-BE49-F238E27FC236}">
                      <a16:creationId xmlns:a16="http://schemas.microsoft.com/office/drawing/2014/main" id="{D9C711E6-387C-264D-9060-18ED4C8EBDD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62" name="正方形/長方形 1361">
                  <a:extLst>
                    <a:ext uri="{FF2B5EF4-FFF2-40B4-BE49-F238E27FC236}">
                      <a16:creationId xmlns:a16="http://schemas.microsoft.com/office/drawing/2014/main" id="{E8728FD9-BB3D-6F43-BFAD-A52E8DDD72E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56" name="グループ化 1355">
                <a:extLst>
                  <a:ext uri="{FF2B5EF4-FFF2-40B4-BE49-F238E27FC236}">
                    <a16:creationId xmlns:a16="http://schemas.microsoft.com/office/drawing/2014/main" id="{AC31F821-2F71-BD4C-B433-CCEA9D684294}"/>
                  </a:ext>
                </a:extLst>
              </p:cNvPr>
              <p:cNvGrpSpPr/>
              <p:nvPr/>
            </p:nvGrpSpPr>
            <p:grpSpPr>
              <a:xfrm>
                <a:off x="5634400" y="4375979"/>
                <a:ext cx="180000" cy="539627"/>
                <a:chOff x="3782400" y="1302795"/>
                <a:chExt cx="180000" cy="539627"/>
              </a:xfrm>
            </p:grpSpPr>
            <p:sp>
              <p:nvSpPr>
                <p:cNvPr id="1357" name="正方形/長方形 1356">
                  <a:extLst>
                    <a:ext uri="{FF2B5EF4-FFF2-40B4-BE49-F238E27FC236}">
                      <a16:creationId xmlns:a16="http://schemas.microsoft.com/office/drawing/2014/main" id="{AD123782-B153-B94A-9FEB-9076E760854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58" name="正方形/長方形 1357">
                  <a:extLst>
                    <a:ext uri="{FF2B5EF4-FFF2-40B4-BE49-F238E27FC236}">
                      <a16:creationId xmlns:a16="http://schemas.microsoft.com/office/drawing/2014/main" id="{EA2884A0-A179-EE4B-A803-9536B13F87A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59" name="正方形/長方形 1358">
                  <a:extLst>
                    <a:ext uri="{FF2B5EF4-FFF2-40B4-BE49-F238E27FC236}">
                      <a16:creationId xmlns:a16="http://schemas.microsoft.com/office/drawing/2014/main" id="{E4E6D139-D834-3747-A1A7-053C3D3FCF5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sp>
        <p:nvSpPr>
          <p:cNvPr id="1381" name="テキスト ボックス 1380">
            <a:extLst>
              <a:ext uri="{FF2B5EF4-FFF2-40B4-BE49-F238E27FC236}">
                <a16:creationId xmlns:a16="http://schemas.microsoft.com/office/drawing/2014/main" id="{F80341E6-19B4-FD49-B36F-035F988E50EE}"/>
              </a:ext>
            </a:extLst>
          </p:cNvPr>
          <p:cNvSpPr txBox="1"/>
          <p:nvPr/>
        </p:nvSpPr>
        <p:spPr>
          <a:xfrm>
            <a:off x="6692015" y="221748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96</a:t>
            </a:r>
            <a:endParaRPr kumimoji="1" lang="ja-JP" altLang="en-US" sz="1400">
              <a:latin typeface="Meiryo" panose="020B0604030504040204" pitchFamily="34" charset="-128"/>
              <a:ea typeface="Meiryo" panose="020B0604030504040204" pitchFamily="34" charset="-128"/>
            </a:endParaRPr>
          </a:p>
        </p:txBody>
      </p:sp>
      <p:grpSp>
        <p:nvGrpSpPr>
          <p:cNvPr id="1382" name="グループ化 1381">
            <a:extLst>
              <a:ext uri="{FF2B5EF4-FFF2-40B4-BE49-F238E27FC236}">
                <a16:creationId xmlns:a16="http://schemas.microsoft.com/office/drawing/2014/main" id="{EDAFC3D4-F94E-D74A-8971-CE24EF664F2C}"/>
              </a:ext>
            </a:extLst>
          </p:cNvPr>
          <p:cNvGrpSpPr/>
          <p:nvPr/>
        </p:nvGrpSpPr>
        <p:grpSpPr>
          <a:xfrm rot="5400000">
            <a:off x="7297911" y="2927622"/>
            <a:ext cx="360000" cy="1065493"/>
            <a:chOff x="5454400" y="3850113"/>
            <a:chExt cx="360000" cy="1065493"/>
          </a:xfrm>
        </p:grpSpPr>
        <p:grpSp>
          <p:nvGrpSpPr>
            <p:cNvPr id="1383" name="グループ化 1382">
              <a:extLst>
                <a:ext uri="{FF2B5EF4-FFF2-40B4-BE49-F238E27FC236}">
                  <a16:creationId xmlns:a16="http://schemas.microsoft.com/office/drawing/2014/main" id="{5FB67D5A-EC46-2A40-A7E5-6D0C2D5B1307}"/>
                </a:ext>
              </a:extLst>
            </p:cNvPr>
            <p:cNvGrpSpPr/>
            <p:nvPr/>
          </p:nvGrpSpPr>
          <p:grpSpPr>
            <a:xfrm>
              <a:off x="5454400" y="4372950"/>
              <a:ext cx="180000" cy="539627"/>
              <a:chOff x="3782400" y="1302795"/>
              <a:chExt cx="180000" cy="539627"/>
            </a:xfrm>
          </p:grpSpPr>
          <p:sp>
            <p:nvSpPr>
              <p:cNvPr id="1398" name="正方形/長方形 1397">
                <a:extLst>
                  <a:ext uri="{FF2B5EF4-FFF2-40B4-BE49-F238E27FC236}">
                    <a16:creationId xmlns:a16="http://schemas.microsoft.com/office/drawing/2014/main" id="{4C99BAD8-9370-124B-A2D5-A43DBF6D3F5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9" name="正方形/長方形 1398">
                <a:extLst>
                  <a:ext uri="{FF2B5EF4-FFF2-40B4-BE49-F238E27FC236}">
                    <a16:creationId xmlns:a16="http://schemas.microsoft.com/office/drawing/2014/main" id="{F3F1FF20-02D5-4F4E-9512-8E5B780CE20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00" name="正方形/長方形 1399">
                <a:extLst>
                  <a:ext uri="{FF2B5EF4-FFF2-40B4-BE49-F238E27FC236}">
                    <a16:creationId xmlns:a16="http://schemas.microsoft.com/office/drawing/2014/main" id="{FBF45964-23D7-D843-9680-C67F8E8392A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84" name="グループ化 1383">
              <a:extLst>
                <a:ext uri="{FF2B5EF4-FFF2-40B4-BE49-F238E27FC236}">
                  <a16:creationId xmlns:a16="http://schemas.microsoft.com/office/drawing/2014/main" id="{A3EB91D1-0E27-AA43-A0E4-528705F55AA6}"/>
                </a:ext>
              </a:extLst>
            </p:cNvPr>
            <p:cNvGrpSpPr/>
            <p:nvPr/>
          </p:nvGrpSpPr>
          <p:grpSpPr>
            <a:xfrm>
              <a:off x="5454400" y="3850113"/>
              <a:ext cx="360000" cy="1065493"/>
              <a:chOff x="5454400" y="3850113"/>
              <a:chExt cx="360000" cy="1065493"/>
            </a:xfrm>
          </p:grpSpPr>
          <p:grpSp>
            <p:nvGrpSpPr>
              <p:cNvPr id="1385" name="グループ化 1384">
                <a:extLst>
                  <a:ext uri="{FF2B5EF4-FFF2-40B4-BE49-F238E27FC236}">
                    <a16:creationId xmlns:a16="http://schemas.microsoft.com/office/drawing/2014/main" id="{9BD08199-8670-D642-B109-C9CA6D8E1C4A}"/>
                  </a:ext>
                </a:extLst>
              </p:cNvPr>
              <p:cNvGrpSpPr/>
              <p:nvPr/>
            </p:nvGrpSpPr>
            <p:grpSpPr>
              <a:xfrm>
                <a:off x="5634400" y="3850113"/>
                <a:ext cx="180000" cy="539627"/>
                <a:chOff x="3782400" y="1302795"/>
                <a:chExt cx="180000" cy="539627"/>
              </a:xfrm>
            </p:grpSpPr>
            <p:sp>
              <p:nvSpPr>
                <p:cNvPr id="1395" name="正方形/長方形 1394">
                  <a:extLst>
                    <a:ext uri="{FF2B5EF4-FFF2-40B4-BE49-F238E27FC236}">
                      <a16:creationId xmlns:a16="http://schemas.microsoft.com/office/drawing/2014/main" id="{6576FEFE-A226-C24F-8F4E-673CED728F6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6" name="正方形/長方形 1395">
                  <a:extLst>
                    <a:ext uri="{FF2B5EF4-FFF2-40B4-BE49-F238E27FC236}">
                      <a16:creationId xmlns:a16="http://schemas.microsoft.com/office/drawing/2014/main" id="{267AFC4C-6E08-2744-AFDB-ED9D46E1617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7" name="正方形/長方形 1396">
                  <a:extLst>
                    <a:ext uri="{FF2B5EF4-FFF2-40B4-BE49-F238E27FC236}">
                      <a16:creationId xmlns:a16="http://schemas.microsoft.com/office/drawing/2014/main" id="{76C2E14A-1E93-554E-A56B-827FB5F3590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86" name="グループ化 1385">
                <a:extLst>
                  <a:ext uri="{FF2B5EF4-FFF2-40B4-BE49-F238E27FC236}">
                    <a16:creationId xmlns:a16="http://schemas.microsoft.com/office/drawing/2014/main" id="{59660126-76F2-4F49-A752-958A87EF7966}"/>
                  </a:ext>
                </a:extLst>
              </p:cNvPr>
              <p:cNvGrpSpPr/>
              <p:nvPr/>
            </p:nvGrpSpPr>
            <p:grpSpPr>
              <a:xfrm>
                <a:off x="5454400" y="3850113"/>
                <a:ext cx="360000" cy="1065493"/>
                <a:chOff x="5454400" y="3850113"/>
                <a:chExt cx="360000" cy="1065493"/>
              </a:xfrm>
            </p:grpSpPr>
            <p:grpSp>
              <p:nvGrpSpPr>
                <p:cNvPr id="1387" name="グループ化 1386">
                  <a:extLst>
                    <a:ext uri="{FF2B5EF4-FFF2-40B4-BE49-F238E27FC236}">
                      <a16:creationId xmlns:a16="http://schemas.microsoft.com/office/drawing/2014/main" id="{3A724968-2AF4-0749-B465-DFECE9A5C50D}"/>
                    </a:ext>
                  </a:extLst>
                </p:cNvPr>
                <p:cNvGrpSpPr/>
                <p:nvPr/>
              </p:nvGrpSpPr>
              <p:grpSpPr>
                <a:xfrm>
                  <a:off x="5454400" y="3850113"/>
                  <a:ext cx="180000" cy="539627"/>
                  <a:chOff x="3782400" y="1302795"/>
                  <a:chExt cx="180000" cy="539627"/>
                </a:xfrm>
              </p:grpSpPr>
              <p:sp>
                <p:nvSpPr>
                  <p:cNvPr id="1392" name="正方形/長方形 1391">
                    <a:extLst>
                      <a:ext uri="{FF2B5EF4-FFF2-40B4-BE49-F238E27FC236}">
                        <a16:creationId xmlns:a16="http://schemas.microsoft.com/office/drawing/2014/main" id="{325B631B-AF2E-D744-A114-E6CEF480C5A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3" name="正方形/長方形 1392">
                    <a:extLst>
                      <a:ext uri="{FF2B5EF4-FFF2-40B4-BE49-F238E27FC236}">
                        <a16:creationId xmlns:a16="http://schemas.microsoft.com/office/drawing/2014/main" id="{51245160-5BF8-244A-8334-7EF88999865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4" name="正方形/長方形 1393">
                    <a:extLst>
                      <a:ext uri="{FF2B5EF4-FFF2-40B4-BE49-F238E27FC236}">
                        <a16:creationId xmlns:a16="http://schemas.microsoft.com/office/drawing/2014/main" id="{E6C48970-C1DA-6D45-8B4A-4799DA55249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88" name="グループ化 1387">
                  <a:extLst>
                    <a:ext uri="{FF2B5EF4-FFF2-40B4-BE49-F238E27FC236}">
                      <a16:creationId xmlns:a16="http://schemas.microsoft.com/office/drawing/2014/main" id="{8005ACFF-3F8C-D646-B110-D82E0EFF4794}"/>
                    </a:ext>
                  </a:extLst>
                </p:cNvPr>
                <p:cNvGrpSpPr/>
                <p:nvPr/>
              </p:nvGrpSpPr>
              <p:grpSpPr>
                <a:xfrm>
                  <a:off x="5634400" y="4375979"/>
                  <a:ext cx="180000" cy="539627"/>
                  <a:chOff x="3782400" y="1302795"/>
                  <a:chExt cx="180000" cy="539627"/>
                </a:xfrm>
              </p:grpSpPr>
              <p:sp>
                <p:nvSpPr>
                  <p:cNvPr id="1389" name="正方形/長方形 1388">
                    <a:extLst>
                      <a:ext uri="{FF2B5EF4-FFF2-40B4-BE49-F238E27FC236}">
                        <a16:creationId xmlns:a16="http://schemas.microsoft.com/office/drawing/2014/main" id="{AB0561B0-8235-FE47-A9FB-34909BFE1ED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0" name="正方形/長方形 1389">
                    <a:extLst>
                      <a:ext uri="{FF2B5EF4-FFF2-40B4-BE49-F238E27FC236}">
                        <a16:creationId xmlns:a16="http://schemas.microsoft.com/office/drawing/2014/main" id="{2047E4E2-2F26-AE44-98FB-1E3B7BBBE68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1" name="正方形/長方形 1390">
                    <a:extLst>
                      <a:ext uri="{FF2B5EF4-FFF2-40B4-BE49-F238E27FC236}">
                        <a16:creationId xmlns:a16="http://schemas.microsoft.com/office/drawing/2014/main" id="{931B459D-8818-F147-9F4A-551FEBFDC58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401" name="グループ化 1400">
            <a:extLst>
              <a:ext uri="{FF2B5EF4-FFF2-40B4-BE49-F238E27FC236}">
                <a16:creationId xmlns:a16="http://schemas.microsoft.com/office/drawing/2014/main" id="{A6E7CBB3-3F72-FC40-A21D-60FCFCCB8041}"/>
              </a:ext>
            </a:extLst>
          </p:cNvPr>
          <p:cNvGrpSpPr/>
          <p:nvPr/>
        </p:nvGrpSpPr>
        <p:grpSpPr>
          <a:xfrm>
            <a:off x="8033266" y="3276179"/>
            <a:ext cx="361433" cy="362610"/>
            <a:chOff x="4187821" y="5647349"/>
            <a:chExt cx="361433" cy="362610"/>
          </a:xfrm>
        </p:grpSpPr>
        <p:grpSp>
          <p:nvGrpSpPr>
            <p:cNvPr id="1402" name="グループ化 1401">
              <a:extLst>
                <a:ext uri="{FF2B5EF4-FFF2-40B4-BE49-F238E27FC236}">
                  <a16:creationId xmlns:a16="http://schemas.microsoft.com/office/drawing/2014/main" id="{63D9CD25-76E1-954E-BB3D-587017A3456C}"/>
                </a:ext>
              </a:extLst>
            </p:cNvPr>
            <p:cNvGrpSpPr/>
            <p:nvPr/>
          </p:nvGrpSpPr>
          <p:grpSpPr>
            <a:xfrm>
              <a:off x="4187821" y="5647349"/>
              <a:ext cx="180000" cy="362610"/>
              <a:chOff x="3782400" y="1302795"/>
              <a:chExt cx="180000" cy="362610"/>
            </a:xfrm>
          </p:grpSpPr>
          <p:sp>
            <p:nvSpPr>
              <p:cNvPr id="1406" name="正方形/長方形 1405">
                <a:extLst>
                  <a:ext uri="{FF2B5EF4-FFF2-40B4-BE49-F238E27FC236}">
                    <a16:creationId xmlns:a16="http://schemas.microsoft.com/office/drawing/2014/main" id="{1F7E3DC3-1965-2E49-883C-CE501B1E880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07" name="正方形/長方形 1406">
                <a:extLst>
                  <a:ext uri="{FF2B5EF4-FFF2-40B4-BE49-F238E27FC236}">
                    <a16:creationId xmlns:a16="http://schemas.microsoft.com/office/drawing/2014/main" id="{5E0848E1-16A0-9646-A5E7-F7FD1850594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403" name="グループ化 1402">
              <a:extLst>
                <a:ext uri="{FF2B5EF4-FFF2-40B4-BE49-F238E27FC236}">
                  <a16:creationId xmlns:a16="http://schemas.microsoft.com/office/drawing/2014/main" id="{954F189A-C9BB-F24B-B6F9-6313E833ABDF}"/>
                </a:ext>
              </a:extLst>
            </p:cNvPr>
            <p:cNvGrpSpPr/>
            <p:nvPr/>
          </p:nvGrpSpPr>
          <p:grpSpPr>
            <a:xfrm>
              <a:off x="4369254" y="5647349"/>
              <a:ext cx="180000" cy="362610"/>
              <a:chOff x="3782400" y="1302795"/>
              <a:chExt cx="180000" cy="362610"/>
            </a:xfrm>
          </p:grpSpPr>
          <p:sp>
            <p:nvSpPr>
              <p:cNvPr id="1404" name="正方形/長方形 1403">
                <a:extLst>
                  <a:ext uri="{FF2B5EF4-FFF2-40B4-BE49-F238E27FC236}">
                    <a16:creationId xmlns:a16="http://schemas.microsoft.com/office/drawing/2014/main" id="{8DD808FC-A13F-5947-AC0D-320148F0A4F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05" name="正方形/長方形 1404">
                <a:extLst>
                  <a:ext uri="{FF2B5EF4-FFF2-40B4-BE49-F238E27FC236}">
                    <a16:creationId xmlns:a16="http://schemas.microsoft.com/office/drawing/2014/main" id="{AA52188F-A311-0B4B-A779-C3252BBBEE9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408" name="テキスト ボックス 1407">
            <a:extLst>
              <a:ext uri="{FF2B5EF4-FFF2-40B4-BE49-F238E27FC236}">
                <a16:creationId xmlns:a16="http://schemas.microsoft.com/office/drawing/2014/main" id="{7D3EBFAE-2878-C640-8E60-D78AFEAD58A8}"/>
              </a:ext>
            </a:extLst>
          </p:cNvPr>
          <p:cNvSpPr txBox="1"/>
          <p:nvPr/>
        </p:nvSpPr>
        <p:spPr>
          <a:xfrm>
            <a:off x="7924802" y="300842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93</a:t>
            </a:r>
            <a:endParaRPr kumimoji="1" lang="ja-JP" altLang="en-US" sz="140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82702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latin typeface="メイリオ" charset="-128"/>
              </a:rPr>
              <a:t>アメリカ世論研究所</a:t>
            </a:r>
            <a:r>
              <a:rPr lang="ja-JP" altLang="en-US" b="1" dirty="0"/>
              <a:t>の抽出方法</a:t>
            </a:r>
            <a:endParaRPr kumimoji="1" lang="ja-JP" altLang="en-US" dirty="0"/>
          </a:p>
        </p:txBody>
      </p:sp>
      <p:sp>
        <p:nvSpPr>
          <p:cNvPr id="7" name="円/楕円 6"/>
          <p:cNvSpPr/>
          <p:nvPr/>
        </p:nvSpPr>
        <p:spPr>
          <a:xfrm>
            <a:off x="3127774" y="1960004"/>
            <a:ext cx="3230282" cy="400729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円/楕円 7"/>
          <p:cNvSpPr/>
          <p:nvPr/>
        </p:nvSpPr>
        <p:spPr>
          <a:xfrm>
            <a:off x="4250478" y="24116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9" name="円/楕円 8"/>
          <p:cNvSpPr/>
          <p:nvPr/>
        </p:nvSpPr>
        <p:spPr>
          <a:xfrm>
            <a:off x="4532044" y="3479355"/>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円/楕円 9"/>
          <p:cNvSpPr/>
          <p:nvPr/>
        </p:nvSpPr>
        <p:spPr>
          <a:xfrm>
            <a:off x="5134208" y="255938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円/楕円 10"/>
          <p:cNvSpPr/>
          <p:nvPr/>
        </p:nvSpPr>
        <p:spPr>
          <a:xfrm>
            <a:off x="4532044" y="48342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円/楕円 11"/>
          <p:cNvSpPr/>
          <p:nvPr/>
        </p:nvSpPr>
        <p:spPr>
          <a:xfrm>
            <a:off x="3896426" y="255938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円/楕円 12"/>
          <p:cNvSpPr/>
          <p:nvPr/>
        </p:nvSpPr>
        <p:spPr>
          <a:xfrm>
            <a:off x="4532044" y="5419674"/>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円/楕円 13"/>
          <p:cNvSpPr/>
          <p:nvPr/>
        </p:nvSpPr>
        <p:spPr>
          <a:xfrm>
            <a:off x="4980877" y="49485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円/楕円 14"/>
          <p:cNvSpPr/>
          <p:nvPr/>
        </p:nvSpPr>
        <p:spPr>
          <a:xfrm>
            <a:off x="4646344" y="4229277"/>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 name="円/楕円 15"/>
          <p:cNvSpPr/>
          <p:nvPr/>
        </p:nvSpPr>
        <p:spPr>
          <a:xfrm>
            <a:off x="3790489" y="4343577"/>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7" name="円/楕円 16"/>
          <p:cNvSpPr/>
          <p:nvPr/>
        </p:nvSpPr>
        <p:spPr>
          <a:xfrm>
            <a:off x="3904789" y="40062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円/楕円 17"/>
          <p:cNvSpPr/>
          <p:nvPr/>
        </p:nvSpPr>
        <p:spPr>
          <a:xfrm>
            <a:off x="4236533" y="41205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円/楕円 18"/>
          <p:cNvSpPr/>
          <p:nvPr/>
        </p:nvSpPr>
        <p:spPr>
          <a:xfrm>
            <a:off x="5672252" y="42348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円/楕円 19"/>
          <p:cNvSpPr/>
          <p:nvPr/>
        </p:nvSpPr>
        <p:spPr>
          <a:xfrm>
            <a:off x="5786552" y="37971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円/楕円 20"/>
          <p:cNvSpPr/>
          <p:nvPr/>
        </p:nvSpPr>
        <p:spPr>
          <a:xfrm>
            <a:off x="5014331" y="39114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円/楕円 21"/>
          <p:cNvSpPr/>
          <p:nvPr/>
        </p:nvSpPr>
        <p:spPr>
          <a:xfrm>
            <a:off x="3416922" y="3652212"/>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円/楕円 22"/>
          <p:cNvSpPr/>
          <p:nvPr/>
        </p:nvSpPr>
        <p:spPr>
          <a:xfrm>
            <a:off x="4532044" y="230848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4" name="円/楕円 23"/>
          <p:cNvSpPr/>
          <p:nvPr/>
        </p:nvSpPr>
        <p:spPr>
          <a:xfrm>
            <a:off x="4913972" y="2339151"/>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5" name="円/楕円 24"/>
          <p:cNvSpPr/>
          <p:nvPr/>
        </p:nvSpPr>
        <p:spPr>
          <a:xfrm>
            <a:off x="5028272" y="3055614"/>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6" name="円/楕円 25"/>
          <p:cNvSpPr/>
          <p:nvPr/>
        </p:nvSpPr>
        <p:spPr>
          <a:xfrm>
            <a:off x="3837880" y="3052828"/>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円/楕円 26"/>
          <p:cNvSpPr/>
          <p:nvPr/>
        </p:nvSpPr>
        <p:spPr>
          <a:xfrm>
            <a:off x="4403798" y="2615150"/>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8" name="円/楕円 27"/>
          <p:cNvSpPr/>
          <p:nvPr/>
        </p:nvSpPr>
        <p:spPr>
          <a:xfrm>
            <a:off x="5477106" y="3002648"/>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9" name="円/楕円 28"/>
          <p:cNvSpPr/>
          <p:nvPr/>
        </p:nvSpPr>
        <p:spPr>
          <a:xfrm>
            <a:off x="4690950" y="2835379"/>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0" name="円/楕円 29"/>
          <p:cNvSpPr/>
          <p:nvPr/>
        </p:nvSpPr>
        <p:spPr>
          <a:xfrm>
            <a:off x="4532044" y="3044454"/>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1" name="円/楕円 30"/>
          <p:cNvSpPr/>
          <p:nvPr/>
        </p:nvSpPr>
        <p:spPr>
          <a:xfrm>
            <a:off x="5591406" y="494017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2" name="円/楕円 31"/>
          <p:cNvSpPr/>
          <p:nvPr/>
        </p:nvSpPr>
        <p:spPr>
          <a:xfrm>
            <a:off x="3882482" y="505447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3" name="円/楕円 32"/>
          <p:cNvSpPr/>
          <p:nvPr/>
        </p:nvSpPr>
        <p:spPr>
          <a:xfrm>
            <a:off x="3996782" y="4733875"/>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4" name="円/楕円 33"/>
          <p:cNvSpPr/>
          <p:nvPr/>
        </p:nvSpPr>
        <p:spPr>
          <a:xfrm>
            <a:off x="4111082" y="371075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5" name="円/楕円 34"/>
          <p:cNvSpPr/>
          <p:nvPr/>
        </p:nvSpPr>
        <p:spPr>
          <a:xfrm>
            <a:off x="4743912" y="382505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6" name="円/楕円 35"/>
          <p:cNvSpPr/>
          <p:nvPr/>
        </p:nvSpPr>
        <p:spPr>
          <a:xfrm>
            <a:off x="5376743" y="3554637"/>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37" name="図形グループ 36"/>
          <p:cNvGrpSpPr/>
          <p:nvPr/>
        </p:nvGrpSpPr>
        <p:grpSpPr>
          <a:xfrm>
            <a:off x="1605846" y="1971637"/>
            <a:ext cx="4793602" cy="897187"/>
            <a:chOff x="101169" y="1271239"/>
            <a:chExt cx="6391470" cy="1366265"/>
          </a:xfrm>
        </p:grpSpPr>
        <p:sp>
          <p:nvSpPr>
            <p:cNvPr id="38" name="角丸四角形 37"/>
            <p:cNvSpPr/>
            <p:nvPr/>
          </p:nvSpPr>
          <p:spPr>
            <a:xfrm>
              <a:off x="2130405" y="1271239"/>
              <a:ext cx="4362234" cy="1366265"/>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9" name="テキスト ボックス 38"/>
            <p:cNvSpPr txBox="1"/>
            <p:nvPr/>
          </p:nvSpPr>
          <p:spPr>
            <a:xfrm>
              <a:off x="101169" y="1650659"/>
              <a:ext cx="2138363" cy="56243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都市・男性</a:t>
              </a:r>
            </a:p>
          </p:txBody>
        </p:sp>
      </p:grpSp>
      <p:grpSp>
        <p:nvGrpSpPr>
          <p:cNvPr id="40" name="図形グループ 39"/>
          <p:cNvGrpSpPr/>
          <p:nvPr/>
        </p:nvGrpSpPr>
        <p:grpSpPr>
          <a:xfrm>
            <a:off x="1710151" y="2871846"/>
            <a:ext cx="4735111" cy="584495"/>
            <a:chOff x="197805" y="2665420"/>
            <a:chExt cx="6313480" cy="779325"/>
          </a:xfrm>
        </p:grpSpPr>
        <p:sp>
          <p:nvSpPr>
            <p:cNvPr id="41" name="角丸四角形 40"/>
            <p:cNvSpPr/>
            <p:nvPr/>
          </p:nvSpPr>
          <p:spPr>
            <a:xfrm>
              <a:off x="2107385" y="2665420"/>
              <a:ext cx="4403900" cy="779325"/>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テキスト ボックス 41"/>
            <p:cNvSpPr txBox="1"/>
            <p:nvPr/>
          </p:nvSpPr>
          <p:spPr>
            <a:xfrm>
              <a:off x="197805" y="2735921"/>
              <a:ext cx="1817930" cy="49244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都市・女性</a:t>
              </a:r>
              <a:endParaRPr lang="en-US" altLang="ja-JP" sz="1800" b="1" dirty="0">
                <a:latin typeface="メイリオ" panose="020B0604030504040204" pitchFamily="50" charset="-128"/>
                <a:ea typeface="メイリオ" panose="020B0604030504040204" pitchFamily="50" charset="-128"/>
              </a:endParaRPr>
            </a:p>
          </p:txBody>
        </p:sp>
      </p:grpSp>
      <p:grpSp>
        <p:nvGrpSpPr>
          <p:cNvPr id="43" name="図形グループ 42"/>
          <p:cNvGrpSpPr/>
          <p:nvPr/>
        </p:nvGrpSpPr>
        <p:grpSpPr>
          <a:xfrm>
            <a:off x="1586875" y="3479355"/>
            <a:ext cx="4873881" cy="1087254"/>
            <a:chOff x="83828" y="3496138"/>
            <a:chExt cx="6498509" cy="1449671"/>
          </a:xfrm>
        </p:grpSpPr>
        <p:sp>
          <p:nvSpPr>
            <p:cNvPr id="44" name="角丸四角形 43"/>
            <p:cNvSpPr/>
            <p:nvPr/>
          </p:nvSpPr>
          <p:spPr>
            <a:xfrm>
              <a:off x="2118731" y="3496138"/>
              <a:ext cx="4463606" cy="1449671"/>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テキスト ボックス 44"/>
            <p:cNvSpPr txBox="1"/>
            <p:nvPr/>
          </p:nvSpPr>
          <p:spPr>
            <a:xfrm>
              <a:off x="83828" y="3905030"/>
              <a:ext cx="2138363" cy="492442"/>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農村・男性</a:t>
              </a:r>
            </a:p>
          </p:txBody>
        </p:sp>
      </p:grpSp>
      <p:grpSp>
        <p:nvGrpSpPr>
          <p:cNvPr id="46" name="図形グループ 45"/>
          <p:cNvGrpSpPr/>
          <p:nvPr/>
        </p:nvGrpSpPr>
        <p:grpSpPr>
          <a:xfrm>
            <a:off x="1674019" y="4572179"/>
            <a:ext cx="4799512" cy="552661"/>
            <a:chOff x="93874" y="2525663"/>
            <a:chExt cx="6399348" cy="736879"/>
          </a:xfrm>
        </p:grpSpPr>
        <p:sp>
          <p:nvSpPr>
            <p:cNvPr id="47" name="角丸四角形 46"/>
            <p:cNvSpPr/>
            <p:nvPr/>
          </p:nvSpPr>
          <p:spPr>
            <a:xfrm>
              <a:off x="1995548" y="2525663"/>
              <a:ext cx="4497674" cy="689277"/>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8" name="テキスト ボックス 47"/>
            <p:cNvSpPr txBox="1"/>
            <p:nvPr/>
          </p:nvSpPr>
          <p:spPr>
            <a:xfrm>
              <a:off x="93874" y="2770101"/>
              <a:ext cx="1817930" cy="49244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農村・女性</a:t>
              </a:r>
              <a:endParaRPr lang="en-US" altLang="ja-JP" sz="1800" b="1" dirty="0">
                <a:latin typeface="メイリオ" panose="020B0604030504040204" pitchFamily="50" charset="-128"/>
                <a:ea typeface="メイリオ" panose="020B0604030504040204" pitchFamily="50" charset="-128"/>
              </a:endParaRPr>
            </a:p>
          </p:txBody>
        </p:sp>
      </p:grpSp>
      <p:sp>
        <p:nvSpPr>
          <p:cNvPr id="49" name="円/楕円 48"/>
          <p:cNvSpPr/>
          <p:nvPr/>
        </p:nvSpPr>
        <p:spPr>
          <a:xfrm>
            <a:off x="4646342" y="565106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2" name="角丸四角形 51"/>
          <p:cNvSpPr/>
          <p:nvPr/>
        </p:nvSpPr>
        <p:spPr>
          <a:xfrm>
            <a:off x="3073599" y="5121624"/>
            <a:ext cx="3399933" cy="762284"/>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2" name="角丸四角形 71"/>
          <p:cNvSpPr/>
          <p:nvPr/>
        </p:nvSpPr>
        <p:spPr>
          <a:xfrm>
            <a:off x="3303010" y="1868792"/>
            <a:ext cx="1114736" cy="4131960"/>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5" name="角丸四角形 74"/>
          <p:cNvSpPr/>
          <p:nvPr/>
        </p:nvSpPr>
        <p:spPr>
          <a:xfrm>
            <a:off x="4439849" y="1886709"/>
            <a:ext cx="1114736" cy="4114044"/>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8" name="角丸四角形 77"/>
          <p:cNvSpPr/>
          <p:nvPr/>
        </p:nvSpPr>
        <p:spPr>
          <a:xfrm>
            <a:off x="5608328" y="1868791"/>
            <a:ext cx="597974" cy="4131960"/>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1" name="テキスト ボックス 80">
            <a:extLst>
              <a:ext uri="{FF2B5EF4-FFF2-40B4-BE49-F238E27FC236}">
                <a16:creationId xmlns:a16="http://schemas.microsoft.com/office/drawing/2014/main" id="{31EFAAFD-5C2B-4FC0-BEA8-445357204D78}"/>
              </a:ext>
            </a:extLst>
          </p:cNvPr>
          <p:cNvSpPr txBox="1"/>
          <p:nvPr/>
        </p:nvSpPr>
        <p:spPr>
          <a:xfrm rot="5400000">
            <a:off x="1645899" y="5353991"/>
            <a:ext cx="1363448" cy="369332"/>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a:t>
            </a:r>
            <a:endParaRPr lang="en-US" altLang="ja-JP" sz="1800" b="1" dirty="0">
              <a:latin typeface="メイリオ" panose="020B0604030504040204" pitchFamily="50" charset="-128"/>
              <a:ea typeface="メイリオ" panose="020B0604030504040204" pitchFamily="50" charset="-128"/>
            </a:endParaRPr>
          </a:p>
        </p:txBody>
      </p:sp>
      <p:sp>
        <p:nvSpPr>
          <p:cNvPr id="82" name="テキスト ボックス 81">
            <a:extLst>
              <a:ext uri="{FF2B5EF4-FFF2-40B4-BE49-F238E27FC236}">
                <a16:creationId xmlns:a16="http://schemas.microsoft.com/office/drawing/2014/main" id="{AE6F5D4A-A030-4973-A0A4-E3485C599998}"/>
              </a:ext>
            </a:extLst>
          </p:cNvPr>
          <p:cNvSpPr txBox="1"/>
          <p:nvPr/>
        </p:nvSpPr>
        <p:spPr>
          <a:xfrm>
            <a:off x="5487354" y="1415659"/>
            <a:ext cx="882980" cy="323165"/>
          </a:xfrm>
          <a:prstGeom prst="rect">
            <a:avLst/>
          </a:prstGeom>
          <a:noFill/>
        </p:spPr>
        <p:txBody>
          <a:bodyPr wrap="square" rtlCol="0">
            <a:spAutoFit/>
          </a:bodyPr>
          <a:lstStyle/>
          <a:p>
            <a:r>
              <a:rPr lang="ja-JP" altLang="en-US" sz="1500" b="1" dirty="0">
                <a:latin typeface="Meiryo" charset="-128"/>
                <a:ea typeface="Meiryo" charset="-128"/>
                <a:cs typeface="Meiryo" charset="-128"/>
              </a:rPr>
              <a:t>・・・</a:t>
            </a:r>
          </a:p>
        </p:txBody>
      </p:sp>
      <p:sp>
        <p:nvSpPr>
          <p:cNvPr id="55" name="テキスト ボックス 54">
            <a:extLst>
              <a:ext uri="{FF2B5EF4-FFF2-40B4-BE49-F238E27FC236}">
                <a16:creationId xmlns:a16="http://schemas.microsoft.com/office/drawing/2014/main" id="{D6061133-3728-4842-B405-4678E5631B6C}"/>
              </a:ext>
            </a:extLst>
          </p:cNvPr>
          <p:cNvSpPr txBox="1"/>
          <p:nvPr/>
        </p:nvSpPr>
        <p:spPr>
          <a:xfrm>
            <a:off x="3418888" y="1436539"/>
            <a:ext cx="882980" cy="338554"/>
          </a:xfrm>
          <a:prstGeom prst="rect">
            <a:avLst/>
          </a:prstGeom>
          <a:noFill/>
        </p:spPr>
        <p:txBody>
          <a:bodyPr wrap="square" rtlCol="0">
            <a:spAutoFit/>
          </a:bodyPr>
          <a:lstStyle/>
          <a:p>
            <a:r>
              <a:rPr lang="ja-JP" altLang="en-US" sz="1600" b="1" dirty="0">
                <a:latin typeface="メイリオ" panose="020B0604030504040204" pitchFamily="50" charset="-128"/>
                <a:ea typeface="メイリオ" panose="020B0604030504040204" pitchFamily="50" charset="-128"/>
              </a:rPr>
              <a:t>２０代</a:t>
            </a:r>
          </a:p>
        </p:txBody>
      </p:sp>
      <p:sp>
        <p:nvSpPr>
          <p:cNvPr id="56" name="テキスト ボックス 55">
            <a:extLst>
              <a:ext uri="{FF2B5EF4-FFF2-40B4-BE49-F238E27FC236}">
                <a16:creationId xmlns:a16="http://schemas.microsoft.com/office/drawing/2014/main" id="{198FD125-1504-2E4E-A2F9-E0F56EAB2FFF}"/>
              </a:ext>
            </a:extLst>
          </p:cNvPr>
          <p:cNvSpPr txBox="1"/>
          <p:nvPr/>
        </p:nvSpPr>
        <p:spPr>
          <a:xfrm>
            <a:off x="4493763" y="1430556"/>
            <a:ext cx="882980" cy="338554"/>
          </a:xfrm>
          <a:prstGeom prst="rect">
            <a:avLst/>
          </a:prstGeom>
          <a:noFill/>
        </p:spPr>
        <p:txBody>
          <a:bodyPr wrap="square" rtlCol="0">
            <a:spAutoFit/>
          </a:bodyPr>
          <a:lstStyle/>
          <a:p>
            <a:r>
              <a:rPr lang="en-US" altLang="ja-JP" sz="1600" b="1" dirty="0">
                <a:latin typeface="Meiryo" charset="-128"/>
                <a:ea typeface="Meiryo" charset="-128"/>
                <a:cs typeface="Meiryo" charset="-128"/>
              </a:rPr>
              <a:t>3</a:t>
            </a:r>
            <a:r>
              <a:rPr lang="ja-JP" altLang="en-US" sz="1600" b="1" dirty="0">
                <a:latin typeface="Meiryo" charset="-128"/>
                <a:ea typeface="Meiryo" charset="-128"/>
                <a:cs typeface="Meiryo" charset="-128"/>
              </a:rPr>
              <a:t>０代</a:t>
            </a:r>
          </a:p>
        </p:txBody>
      </p:sp>
    </p:spTree>
    <p:extLst>
      <p:ext uri="{BB962C8B-B14F-4D97-AF65-F5344CB8AC3E}">
        <p14:creationId xmlns:p14="http://schemas.microsoft.com/office/powerpoint/2010/main" val="1388033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latin typeface="メイリオ" charset="-128"/>
              </a:rPr>
              <a:t>アメリカ世論研究所</a:t>
            </a:r>
            <a:r>
              <a:rPr lang="ja-JP" altLang="en-US" b="1" dirty="0"/>
              <a:t>の抽出方法</a:t>
            </a:r>
            <a:endParaRPr kumimoji="1" lang="ja-JP" altLang="en-US" dirty="0"/>
          </a:p>
        </p:txBody>
      </p:sp>
      <p:sp>
        <p:nvSpPr>
          <p:cNvPr id="7" name="円/楕円 6"/>
          <p:cNvSpPr/>
          <p:nvPr/>
        </p:nvSpPr>
        <p:spPr>
          <a:xfrm>
            <a:off x="3127774" y="1960004"/>
            <a:ext cx="3230282" cy="400729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円/楕円 7"/>
          <p:cNvSpPr/>
          <p:nvPr/>
        </p:nvSpPr>
        <p:spPr>
          <a:xfrm>
            <a:off x="4250478" y="24116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9" name="円/楕円 8"/>
          <p:cNvSpPr/>
          <p:nvPr/>
        </p:nvSpPr>
        <p:spPr>
          <a:xfrm>
            <a:off x="4532044" y="3479355"/>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円/楕円 9"/>
          <p:cNvSpPr/>
          <p:nvPr/>
        </p:nvSpPr>
        <p:spPr>
          <a:xfrm>
            <a:off x="5134208" y="255938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円/楕円 10"/>
          <p:cNvSpPr/>
          <p:nvPr/>
        </p:nvSpPr>
        <p:spPr>
          <a:xfrm>
            <a:off x="4532044" y="48342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円/楕円 11"/>
          <p:cNvSpPr/>
          <p:nvPr/>
        </p:nvSpPr>
        <p:spPr>
          <a:xfrm>
            <a:off x="3896426" y="255938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円/楕円 12"/>
          <p:cNvSpPr/>
          <p:nvPr/>
        </p:nvSpPr>
        <p:spPr>
          <a:xfrm>
            <a:off x="4532044" y="5419674"/>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円/楕円 13"/>
          <p:cNvSpPr/>
          <p:nvPr/>
        </p:nvSpPr>
        <p:spPr>
          <a:xfrm>
            <a:off x="4980877" y="49485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円/楕円 14"/>
          <p:cNvSpPr/>
          <p:nvPr/>
        </p:nvSpPr>
        <p:spPr>
          <a:xfrm>
            <a:off x="4646344" y="4229277"/>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 name="円/楕円 15"/>
          <p:cNvSpPr/>
          <p:nvPr/>
        </p:nvSpPr>
        <p:spPr>
          <a:xfrm>
            <a:off x="3790489" y="4343577"/>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7" name="円/楕円 16"/>
          <p:cNvSpPr/>
          <p:nvPr/>
        </p:nvSpPr>
        <p:spPr>
          <a:xfrm>
            <a:off x="3904789" y="40062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円/楕円 17"/>
          <p:cNvSpPr/>
          <p:nvPr/>
        </p:nvSpPr>
        <p:spPr>
          <a:xfrm>
            <a:off x="4236533" y="41205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円/楕円 18"/>
          <p:cNvSpPr/>
          <p:nvPr/>
        </p:nvSpPr>
        <p:spPr>
          <a:xfrm>
            <a:off x="5672252" y="42348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円/楕円 19"/>
          <p:cNvSpPr/>
          <p:nvPr/>
        </p:nvSpPr>
        <p:spPr>
          <a:xfrm>
            <a:off x="5786552" y="37971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円/楕円 20"/>
          <p:cNvSpPr/>
          <p:nvPr/>
        </p:nvSpPr>
        <p:spPr>
          <a:xfrm>
            <a:off x="5014331" y="39114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円/楕円 21"/>
          <p:cNvSpPr/>
          <p:nvPr/>
        </p:nvSpPr>
        <p:spPr>
          <a:xfrm>
            <a:off x="3416922" y="3652212"/>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円/楕円 22"/>
          <p:cNvSpPr/>
          <p:nvPr/>
        </p:nvSpPr>
        <p:spPr>
          <a:xfrm>
            <a:off x="4532044" y="230848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4" name="円/楕円 23"/>
          <p:cNvSpPr/>
          <p:nvPr/>
        </p:nvSpPr>
        <p:spPr>
          <a:xfrm>
            <a:off x="4913972" y="2339151"/>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5" name="円/楕円 24"/>
          <p:cNvSpPr/>
          <p:nvPr/>
        </p:nvSpPr>
        <p:spPr>
          <a:xfrm>
            <a:off x="5028272" y="3055614"/>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6" name="円/楕円 25"/>
          <p:cNvSpPr/>
          <p:nvPr/>
        </p:nvSpPr>
        <p:spPr>
          <a:xfrm>
            <a:off x="3837880" y="3052828"/>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円/楕円 26"/>
          <p:cNvSpPr/>
          <p:nvPr/>
        </p:nvSpPr>
        <p:spPr>
          <a:xfrm>
            <a:off x="4403798" y="2615150"/>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8" name="円/楕円 27"/>
          <p:cNvSpPr/>
          <p:nvPr/>
        </p:nvSpPr>
        <p:spPr>
          <a:xfrm>
            <a:off x="5477106" y="3002648"/>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9" name="円/楕円 28"/>
          <p:cNvSpPr/>
          <p:nvPr/>
        </p:nvSpPr>
        <p:spPr>
          <a:xfrm>
            <a:off x="4690950" y="2835379"/>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0" name="円/楕円 29"/>
          <p:cNvSpPr/>
          <p:nvPr/>
        </p:nvSpPr>
        <p:spPr>
          <a:xfrm>
            <a:off x="4532044" y="3044454"/>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1" name="円/楕円 30"/>
          <p:cNvSpPr/>
          <p:nvPr/>
        </p:nvSpPr>
        <p:spPr>
          <a:xfrm>
            <a:off x="5591406" y="494017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2" name="円/楕円 31"/>
          <p:cNvSpPr/>
          <p:nvPr/>
        </p:nvSpPr>
        <p:spPr>
          <a:xfrm>
            <a:off x="3882482" y="505447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3" name="円/楕円 32"/>
          <p:cNvSpPr/>
          <p:nvPr/>
        </p:nvSpPr>
        <p:spPr>
          <a:xfrm>
            <a:off x="3996782" y="4733875"/>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4" name="円/楕円 33"/>
          <p:cNvSpPr/>
          <p:nvPr/>
        </p:nvSpPr>
        <p:spPr>
          <a:xfrm>
            <a:off x="4111082" y="371075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5" name="円/楕円 34"/>
          <p:cNvSpPr/>
          <p:nvPr/>
        </p:nvSpPr>
        <p:spPr>
          <a:xfrm>
            <a:off x="4743912" y="382505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6" name="円/楕円 35"/>
          <p:cNvSpPr/>
          <p:nvPr/>
        </p:nvSpPr>
        <p:spPr>
          <a:xfrm>
            <a:off x="5376743" y="3554637"/>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37" name="図形グループ 36"/>
          <p:cNvGrpSpPr/>
          <p:nvPr/>
        </p:nvGrpSpPr>
        <p:grpSpPr>
          <a:xfrm>
            <a:off x="1605846" y="1971637"/>
            <a:ext cx="4793602" cy="897187"/>
            <a:chOff x="101169" y="1271239"/>
            <a:chExt cx="6391470" cy="1366265"/>
          </a:xfrm>
        </p:grpSpPr>
        <p:sp>
          <p:nvSpPr>
            <p:cNvPr id="38" name="角丸四角形 37"/>
            <p:cNvSpPr/>
            <p:nvPr/>
          </p:nvSpPr>
          <p:spPr>
            <a:xfrm>
              <a:off x="2130405" y="1271239"/>
              <a:ext cx="4362234" cy="1366265"/>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9" name="テキスト ボックス 38"/>
            <p:cNvSpPr txBox="1"/>
            <p:nvPr/>
          </p:nvSpPr>
          <p:spPr>
            <a:xfrm>
              <a:off x="101169" y="1650659"/>
              <a:ext cx="2138363" cy="56243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都市・男性</a:t>
              </a:r>
            </a:p>
          </p:txBody>
        </p:sp>
      </p:grpSp>
      <p:grpSp>
        <p:nvGrpSpPr>
          <p:cNvPr id="40" name="図形グループ 39"/>
          <p:cNvGrpSpPr/>
          <p:nvPr/>
        </p:nvGrpSpPr>
        <p:grpSpPr>
          <a:xfrm>
            <a:off x="1710151" y="2871846"/>
            <a:ext cx="4735111" cy="584495"/>
            <a:chOff x="197805" y="2665420"/>
            <a:chExt cx="6313480" cy="779325"/>
          </a:xfrm>
        </p:grpSpPr>
        <p:sp>
          <p:nvSpPr>
            <p:cNvPr id="41" name="角丸四角形 40"/>
            <p:cNvSpPr/>
            <p:nvPr/>
          </p:nvSpPr>
          <p:spPr>
            <a:xfrm>
              <a:off x="2107385" y="2665420"/>
              <a:ext cx="4403900" cy="779325"/>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テキスト ボックス 41"/>
            <p:cNvSpPr txBox="1"/>
            <p:nvPr/>
          </p:nvSpPr>
          <p:spPr>
            <a:xfrm>
              <a:off x="197805" y="2735921"/>
              <a:ext cx="1817930" cy="49244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都市・女性</a:t>
              </a:r>
              <a:endParaRPr lang="en-US" altLang="ja-JP" sz="1800" b="1" dirty="0">
                <a:latin typeface="メイリオ" panose="020B0604030504040204" pitchFamily="50" charset="-128"/>
                <a:ea typeface="メイリオ" panose="020B0604030504040204" pitchFamily="50" charset="-128"/>
              </a:endParaRPr>
            </a:p>
          </p:txBody>
        </p:sp>
      </p:grpSp>
      <p:grpSp>
        <p:nvGrpSpPr>
          <p:cNvPr id="43" name="図形グループ 42"/>
          <p:cNvGrpSpPr/>
          <p:nvPr/>
        </p:nvGrpSpPr>
        <p:grpSpPr>
          <a:xfrm>
            <a:off x="1586875" y="3479355"/>
            <a:ext cx="4873881" cy="1087254"/>
            <a:chOff x="83828" y="3496138"/>
            <a:chExt cx="6498509" cy="1449671"/>
          </a:xfrm>
        </p:grpSpPr>
        <p:sp>
          <p:nvSpPr>
            <p:cNvPr id="44" name="角丸四角形 43"/>
            <p:cNvSpPr/>
            <p:nvPr/>
          </p:nvSpPr>
          <p:spPr>
            <a:xfrm>
              <a:off x="2118731" y="3496138"/>
              <a:ext cx="4463606" cy="1449671"/>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テキスト ボックス 44"/>
            <p:cNvSpPr txBox="1"/>
            <p:nvPr/>
          </p:nvSpPr>
          <p:spPr>
            <a:xfrm>
              <a:off x="83828" y="3905030"/>
              <a:ext cx="2138363" cy="492442"/>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農村・男性</a:t>
              </a:r>
            </a:p>
          </p:txBody>
        </p:sp>
      </p:grpSp>
      <p:grpSp>
        <p:nvGrpSpPr>
          <p:cNvPr id="46" name="図形グループ 45"/>
          <p:cNvGrpSpPr/>
          <p:nvPr/>
        </p:nvGrpSpPr>
        <p:grpSpPr>
          <a:xfrm>
            <a:off x="1674019" y="4572179"/>
            <a:ext cx="4799512" cy="552661"/>
            <a:chOff x="93874" y="2525663"/>
            <a:chExt cx="6399348" cy="736879"/>
          </a:xfrm>
        </p:grpSpPr>
        <p:sp>
          <p:nvSpPr>
            <p:cNvPr id="47" name="角丸四角形 46"/>
            <p:cNvSpPr/>
            <p:nvPr/>
          </p:nvSpPr>
          <p:spPr>
            <a:xfrm>
              <a:off x="1995548" y="2525663"/>
              <a:ext cx="4497674" cy="689277"/>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8" name="テキスト ボックス 47"/>
            <p:cNvSpPr txBox="1"/>
            <p:nvPr/>
          </p:nvSpPr>
          <p:spPr>
            <a:xfrm>
              <a:off x="93874" y="2770101"/>
              <a:ext cx="1817930" cy="49244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農村・女性</a:t>
              </a:r>
              <a:endParaRPr lang="en-US" altLang="ja-JP" sz="1800" b="1" dirty="0">
                <a:latin typeface="メイリオ" panose="020B0604030504040204" pitchFamily="50" charset="-128"/>
                <a:ea typeface="メイリオ" panose="020B0604030504040204" pitchFamily="50" charset="-128"/>
              </a:endParaRPr>
            </a:p>
          </p:txBody>
        </p:sp>
      </p:grpSp>
      <p:sp>
        <p:nvSpPr>
          <p:cNvPr id="49" name="円/楕円 48"/>
          <p:cNvSpPr/>
          <p:nvPr/>
        </p:nvSpPr>
        <p:spPr>
          <a:xfrm>
            <a:off x="4646342" y="565106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2" name="角丸四角形 51"/>
          <p:cNvSpPr/>
          <p:nvPr/>
        </p:nvSpPr>
        <p:spPr>
          <a:xfrm>
            <a:off x="3073599" y="5121624"/>
            <a:ext cx="3399933" cy="762284"/>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2" name="角丸四角形 71"/>
          <p:cNvSpPr/>
          <p:nvPr/>
        </p:nvSpPr>
        <p:spPr>
          <a:xfrm>
            <a:off x="3303010" y="1868792"/>
            <a:ext cx="1114736" cy="4131960"/>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3" name="テキスト ボックス 72"/>
          <p:cNvSpPr txBox="1"/>
          <p:nvPr/>
        </p:nvSpPr>
        <p:spPr>
          <a:xfrm>
            <a:off x="3418888" y="1436539"/>
            <a:ext cx="882980" cy="338554"/>
          </a:xfrm>
          <a:prstGeom prst="rect">
            <a:avLst/>
          </a:prstGeom>
          <a:noFill/>
        </p:spPr>
        <p:txBody>
          <a:bodyPr wrap="square" rtlCol="0">
            <a:spAutoFit/>
          </a:bodyPr>
          <a:lstStyle/>
          <a:p>
            <a:r>
              <a:rPr lang="ja-JP" altLang="en-US" sz="1600" b="1" dirty="0">
                <a:latin typeface="メイリオ" panose="020B0604030504040204" pitchFamily="50" charset="-128"/>
                <a:ea typeface="メイリオ" panose="020B0604030504040204" pitchFamily="50" charset="-128"/>
              </a:rPr>
              <a:t>２０代</a:t>
            </a:r>
          </a:p>
        </p:txBody>
      </p:sp>
      <p:sp>
        <p:nvSpPr>
          <p:cNvPr id="75" name="角丸四角形 74"/>
          <p:cNvSpPr/>
          <p:nvPr/>
        </p:nvSpPr>
        <p:spPr>
          <a:xfrm>
            <a:off x="4439849" y="1886709"/>
            <a:ext cx="1114736" cy="4114044"/>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6" name="テキスト ボックス 75"/>
          <p:cNvSpPr txBox="1"/>
          <p:nvPr/>
        </p:nvSpPr>
        <p:spPr>
          <a:xfrm>
            <a:off x="4493763" y="1430556"/>
            <a:ext cx="882980" cy="338554"/>
          </a:xfrm>
          <a:prstGeom prst="rect">
            <a:avLst/>
          </a:prstGeom>
          <a:noFill/>
        </p:spPr>
        <p:txBody>
          <a:bodyPr wrap="square" rtlCol="0">
            <a:spAutoFit/>
          </a:bodyPr>
          <a:lstStyle/>
          <a:p>
            <a:r>
              <a:rPr lang="en-US" altLang="ja-JP" sz="1600" b="1" dirty="0">
                <a:latin typeface="Meiryo" charset="-128"/>
                <a:ea typeface="Meiryo" charset="-128"/>
                <a:cs typeface="Meiryo" charset="-128"/>
              </a:rPr>
              <a:t>3</a:t>
            </a:r>
            <a:r>
              <a:rPr lang="ja-JP" altLang="en-US" sz="1600" b="1" dirty="0">
                <a:latin typeface="Meiryo" charset="-128"/>
                <a:ea typeface="Meiryo" charset="-128"/>
                <a:cs typeface="Meiryo" charset="-128"/>
              </a:rPr>
              <a:t>０代</a:t>
            </a:r>
          </a:p>
        </p:txBody>
      </p:sp>
      <p:sp>
        <p:nvSpPr>
          <p:cNvPr id="78" name="角丸四角形 77"/>
          <p:cNvSpPr/>
          <p:nvPr/>
        </p:nvSpPr>
        <p:spPr>
          <a:xfrm>
            <a:off x="5608328" y="1868791"/>
            <a:ext cx="597974" cy="4131960"/>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0" name="正方形/長方形 79"/>
          <p:cNvSpPr/>
          <p:nvPr/>
        </p:nvSpPr>
        <p:spPr>
          <a:xfrm>
            <a:off x="7100478" y="1749841"/>
            <a:ext cx="1531189" cy="415498"/>
          </a:xfrm>
          <a:prstGeom prst="rect">
            <a:avLst/>
          </a:prstGeom>
        </p:spPr>
        <p:txBody>
          <a:bodyPr wrap="none">
            <a:spAutoFit/>
          </a:bodyPr>
          <a:lstStyle/>
          <a:p>
            <a:r>
              <a:rPr lang="ja-JP" altLang="en-US" sz="2100" b="1" dirty="0">
                <a:solidFill>
                  <a:srgbClr val="FF0000"/>
                </a:solidFill>
                <a:latin typeface="メイリオ" panose="020B0604030504040204" pitchFamily="50" charset="-128"/>
                <a:ea typeface="メイリオ" panose="020B0604030504040204" pitchFamily="50" charset="-128"/>
              </a:rPr>
              <a:t>割り当て法</a:t>
            </a:r>
            <a:endParaRPr lang="ja-JP" altLang="en-US" sz="2100" dirty="0">
              <a:solidFill>
                <a:srgbClr val="FF0000"/>
              </a:solidFill>
              <a:latin typeface="メイリオ" panose="020B0604030504040204" pitchFamily="50" charset="-128"/>
              <a:ea typeface="メイリオ" panose="020B0604030504040204" pitchFamily="50" charset="-128"/>
            </a:endParaRPr>
          </a:p>
        </p:txBody>
      </p:sp>
      <p:sp>
        <p:nvSpPr>
          <p:cNvPr id="81" name="テキスト ボックス 80">
            <a:extLst>
              <a:ext uri="{FF2B5EF4-FFF2-40B4-BE49-F238E27FC236}">
                <a16:creationId xmlns:a16="http://schemas.microsoft.com/office/drawing/2014/main" id="{31EFAAFD-5C2B-4FC0-BEA8-445357204D78}"/>
              </a:ext>
            </a:extLst>
          </p:cNvPr>
          <p:cNvSpPr txBox="1"/>
          <p:nvPr/>
        </p:nvSpPr>
        <p:spPr>
          <a:xfrm rot="5400000">
            <a:off x="1645899" y="5353991"/>
            <a:ext cx="1363448" cy="369332"/>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a:t>
            </a:r>
            <a:endParaRPr lang="en-US" altLang="ja-JP" sz="1800" b="1" dirty="0">
              <a:latin typeface="メイリオ" panose="020B0604030504040204" pitchFamily="50" charset="-128"/>
              <a:ea typeface="メイリオ" panose="020B0604030504040204" pitchFamily="50" charset="-128"/>
            </a:endParaRPr>
          </a:p>
        </p:txBody>
      </p:sp>
      <p:sp>
        <p:nvSpPr>
          <p:cNvPr id="82" name="テキスト ボックス 81">
            <a:extLst>
              <a:ext uri="{FF2B5EF4-FFF2-40B4-BE49-F238E27FC236}">
                <a16:creationId xmlns:a16="http://schemas.microsoft.com/office/drawing/2014/main" id="{AE6F5D4A-A030-4973-A0A4-E3485C599998}"/>
              </a:ext>
            </a:extLst>
          </p:cNvPr>
          <p:cNvSpPr txBox="1"/>
          <p:nvPr/>
        </p:nvSpPr>
        <p:spPr>
          <a:xfrm>
            <a:off x="5487354" y="1415659"/>
            <a:ext cx="882980" cy="323165"/>
          </a:xfrm>
          <a:prstGeom prst="rect">
            <a:avLst/>
          </a:prstGeom>
          <a:noFill/>
        </p:spPr>
        <p:txBody>
          <a:bodyPr wrap="square" rtlCol="0">
            <a:spAutoFit/>
          </a:bodyPr>
          <a:lstStyle/>
          <a:p>
            <a:r>
              <a:rPr lang="ja-JP" altLang="en-US" sz="1500" b="1" dirty="0">
                <a:latin typeface="Meiryo" charset="-128"/>
                <a:ea typeface="Meiryo" charset="-128"/>
                <a:cs typeface="Meiryo" charset="-128"/>
              </a:rPr>
              <a:t>・・・</a:t>
            </a:r>
          </a:p>
        </p:txBody>
      </p:sp>
      <p:sp>
        <p:nvSpPr>
          <p:cNvPr id="54" name="円/楕円 53"/>
          <p:cNvSpPr/>
          <p:nvPr/>
        </p:nvSpPr>
        <p:spPr>
          <a:xfrm>
            <a:off x="8631667" y="2910650"/>
            <a:ext cx="1807739" cy="192358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5" name="円/楕円 54"/>
          <p:cNvSpPr/>
          <p:nvPr/>
        </p:nvSpPr>
        <p:spPr>
          <a:xfrm>
            <a:off x="9502695" y="430177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6" name="円/楕円 55"/>
          <p:cNvSpPr/>
          <p:nvPr/>
        </p:nvSpPr>
        <p:spPr>
          <a:xfrm>
            <a:off x="9616995" y="364664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7" name="円/楕円 56"/>
          <p:cNvSpPr/>
          <p:nvPr/>
        </p:nvSpPr>
        <p:spPr>
          <a:xfrm>
            <a:off x="9028772" y="376094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8" name="円/楕円 57"/>
          <p:cNvSpPr/>
          <p:nvPr/>
        </p:nvSpPr>
        <p:spPr>
          <a:xfrm>
            <a:off x="9430184" y="39114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円/楕円 58"/>
          <p:cNvSpPr/>
          <p:nvPr/>
        </p:nvSpPr>
        <p:spPr>
          <a:xfrm>
            <a:off x="9544484" y="328981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円/楕円 59"/>
          <p:cNvSpPr/>
          <p:nvPr/>
        </p:nvSpPr>
        <p:spPr>
          <a:xfrm>
            <a:off x="9090078" y="340411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円/楕円 60"/>
          <p:cNvSpPr/>
          <p:nvPr/>
        </p:nvSpPr>
        <p:spPr>
          <a:xfrm>
            <a:off x="9906899" y="351841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2" name="円/楕円 61"/>
          <p:cNvSpPr/>
          <p:nvPr/>
        </p:nvSpPr>
        <p:spPr>
          <a:xfrm>
            <a:off x="10021199" y="403415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3" name="円/楕円 62"/>
          <p:cNvSpPr/>
          <p:nvPr/>
        </p:nvSpPr>
        <p:spPr>
          <a:xfrm>
            <a:off x="9081719" y="414845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5" name="右矢印 64"/>
          <p:cNvSpPr/>
          <p:nvPr/>
        </p:nvSpPr>
        <p:spPr>
          <a:xfrm rot="1030554">
            <a:off x="6865364" y="2388771"/>
            <a:ext cx="1769165" cy="54988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3" name="右矢印 64">
            <a:extLst>
              <a:ext uri="{FF2B5EF4-FFF2-40B4-BE49-F238E27FC236}">
                <a16:creationId xmlns:a16="http://schemas.microsoft.com/office/drawing/2014/main" id="{C4116FF1-56A5-4BB7-A00B-8B0291AEFD70}"/>
              </a:ext>
            </a:extLst>
          </p:cNvPr>
          <p:cNvSpPr/>
          <p:nvPr/>
        </p:nvSpPr>
        <p:spPr>
          <a:xfrm rot="607671">
            <a:off x="6676184" y="3014872"/>
            <a:ext cx="1769165" cy="54988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4" name="右矢印 64">
            <a:extLst>
              <a:ext uri="{FF2B5EF4-FFF2-40B4-BE49-F238E27FC236}">
                <a16:creationId xmlns:a16="http://schemas.microsoft.com/office/drawing/2014/main" id="{88408A5C-CD64-478F-877A-3854BD228F3E}"/>
              </a:ext>
            </a:extLst>
          </p:cNvPr>
          <p:cNvSpPr/>
          <p:nvPr/>
        </p:nvSpPr>
        <p:spPr>
          <a:xfrm>
            <a:off x="6577143" y="3688708"/>
            <a:ext cx="1769165" cy="54988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5" name="右矢印 64">
            <a:extLst>
              <a:ext uri="{FF2B5EF4-FFF2-40B4-BE49-F238E27FC236}">
                <a16:creationId xmlns:a16="http://schemas.microsoft.com/office/drawing/2014/main" id="{981E48DC-3044-4B60-8D54-2EB8DEA2635A}"/>
              </a:ext>
            </a:extLst>
          </p:cNvPr>
          <p:cNvSpPr/>
          <p:nvPr/>
        </p:nvSpPr>
        <p:spPr>
          <a:xfrm rot="21125554">
            <a:off x="6650844" y="4315808"/>
            <a:ext cx="1769165" cy="54988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6" name="右矢印 64">
            <a:extLst>
              <a:ext uri="{FF2B5EF4-FFF2-40B4-BE49-F238E27FC236}">
                <a16:creationId xmlns:a16="http://schemas.microsoft.com/office/drawing/2014/main" id="{837F8A72-064B-4E9A-B9E5-66FBEEB75844}"/>
              </a:ext>
            </a:extLst>
          </p:cNvPr>
          <p:cNvSpPr/>
          <p:nvPr/>
        </p:nvSpPr>
        <p:spPr>
          <a:xfrm rot="20224404">
            <a:off x="6859314" y="5007276"/>
            <a:ext cx="1769165" cy="54988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3866956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latin typeface="メイリオ" charset="-128"/>
              </a:rPr>
              <a:t>アメリカ世論研究所</a:t>
            </a:r>
            <a:r>
              <a:rPr lang="ja-JP" altLang="en-US" b="1" dirty="0"/>
              <a:t>の抽出方法</a:t>
            </a:r>
            <a:endParaRPr kumimoji="1" lang="ja-JP" altLang="en-US" dirty="0"/>
          </a:p>
        </p:txBody>
      </p:sp>
      <p:sp>
        <p:nvSpPr>
          <p:cNvPr id="7" name="円/楕円 6"/>
          <p:cNvSpPr/>
          <p:nvPr/>
        </p:nvSpPr>
        <p:spPr>
          <a:xfrm>
            <a:off x="3127774" y="1960004"/>
            <a:ext cx="3230282" cy="400729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円/楕円 7"/>
          <p:cNvSpPr/>
          <p:nvPr/>
        </p:nvSpPr>
        <p:spPr>
          <a:xfrm>
            <a:off x="4250478" y="24116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9" name="円/楕円 8"/>
          <p:cNvSpPr/>
          <p:nvPr/>
        </p:nvSpPr>
        <p:spPr>
          <a:xfrm>
            <a:off x="4532044" y="3479355"/>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円/楕円 9"/>
          <p:cNvSpPr/>
          <p:nvPr/>
        </p:nvSpPr>
        <p:spPr>
          <a:xfrm>
            <a:off x="5134208" y="255938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円/楕円 10"/>
          <p:cNvSpPr/>
          <p:nvPr/>
        </p:nvSpPr>
        <p:spPr>
          <a:xfrm>
            <a:off x="4532044" y="48342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円/楕円 11"/>
          <p:cNvSpPr/>
          <p:nvPr/>
        </p:nvSpPr>
        <p:spPr>
          <a:xfrm>
            <a:off x="3896426" y="255938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円/楕円 12"/>
          <p:cNvSpPr/>
          <p:nvPr/>
        </p:nvSpPr>
        <p:spPr>
          <a:xfrm>
            <a:off x="4532044" y="5419674"/>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円/楕円 13"/>
          <p:cNvSpPr/>
          <p:nvPr/>
        </p:nvSpPr>
        <p:spPr>
          <a:xfrm>
            <a:off x="4980877" y="494853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円/楕円 14"/>
          <p:cNvSpPr/>
          <p:nvPr/>
        </p:nvSpPr>
        <p:spPr>
          <a:xfrm>
            <a:off x="4646344" y="4229277"/>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 name="円/楕円 15"/>
          <p:cNvSpPr/>
          <p:nvPr/>
        </p:nvSpPr>
        <p:spPr>
          <a:xfrm>
            <a:off x="3790489" y="4343577"/>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7" name="円/楕円 16"/>
          <p:cNvSpPr/>
          <p:nvPr/>
        </p:nvSpPr>
        <p:spPr>
          <a:xfrm>
            <a:off x="3904789" y="40062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円/楕円 17"/>
          <p:cNvSpPr/>
          <p:nvPr/>
        </p:nvSpPr>
        <p:spPr>
          <a:xfrm>
            <a:off x="4236533" y="41205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円/楕円 18"/>
          <p:cNvSpPr/>
          <p:nvPr/>
        </p:nvSpPr>
        <p:spPr>
          <a:xfrm>
            <a:off x="5672252" y="4234861"/>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円/楕円 19"/>
          <p:cNvSpPr/>
          <p:nvPr/>
        </p:nvSpPr>
        <p:spPr>
          <a:xfrm>
            <a:off x="5786552" y="37971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円/楕円 20"/>
          <p:cNvSpPr/>
          <p:nvPr/>
        </p:nvSpPr>
        <p:spPr>
          <a:xfrm>
            <a:off x="5014331" y="39114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円/楕円 21"/>
          <p:cNvSpPr/>
          <p:nvPr/>
        </p:nvSpPr>
        <p:spPr>
          <a:xfrm>
            <a:off x="3416922" y="3652212"/>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円/楕円 22"/>
          <p:cNvSpPr/>
          <p:nvPr/>
        </p:nvSpPr>
        <p:spPr>
          <a:xfrm>
            <a:off x="4532044" y="230848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4" name="円/楕円 23"/>
          <p:cNvSpPr/>
          <p:nvPr/>
        </p:nvSpPr>
        <p:spPr>
          <a:xfrm>
            <a:off x="4913972" y="2339151"/>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5" name="円/楕円 24"/>
          <p:cNvSpPr/>
          <p:nvPr/>
        </p:nvSpPr>
        <p:spPr>
          <a:xfrm>
            <a:off x="5028272" y="3055614"/>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6" name="円/楕円 25"/>
          <p:cNvSpPr/>
          <p:nvPr/>
        </p:nvSpPr>
        <p:spPr>
          <a:xfrm>
            <a:off x="3837880" y="3052828"/>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円/楕円 26"/>
          <p:cNvSpPr/>
          <p:nvPr/>
        </p:nvSpPr>
        <p:spPr>
          <a:xfrm>
            <a:off x="4403798" y="2615150"/>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8" name="円/楕円 27"/>
          <p:cNvSpPr/>
          <p:nvPr/>
        </p:nvSpPr>
        <p:spPr>
          <a:xfrm>
            <a:off x="5477106" y="3002648"/>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9" name="円/楕円 28"/>
          <p:cNvSpPr/>
          <p:nvPr/>
        </p:nvSpPr>
        <p:spPr>
          <a:xfrm>
            <a:off x="4690950" y="2835379"/>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0" name="円/楕円 29"/>
          <p:cNvSpPr/>
          <p:nvPr/>
        </p:nvSpPr>
        <p:spPr>
          <a:xfrm>
            <a:off x="4532044" y="3044454"/>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1" name="円/楕円 30"/>
          <p:cNvSpPr/>
          <p:nvPr/>
        </p:nvSpPr>
        <p:spPr>
          <a:xfrm>
            <a:off x="5591406" y="494017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2" name="円/楕円 31"/>
          <p:cNvSpPr/>
          <p:nvPr/>
        </p:nvSpPr>
        <p:spPr>
          <a:xfrm>
            <a:off x="3882482" y="505447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3" name="円/楕円 32"/>
          <p:cNvSpPr/>
          <p:nvPr/>
        </p:nvSpPr>
        <p:spPr>
          <a:xfrm>
            <a:off x="3996782" y="4733875"/>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4" name="円/楕円 33"/>
          <p:cNvSpPr/>
          <p:nvPr/>
        </p:nvSpPr>
        <p:spPr>
          <a:xfrm>
            <a:off x="4111082" y="371075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5" name="円/楕円 34"/>
          <p:cNvSpPr/>
          <p:nvPr/>
        </p:nvSpPr>
        <p:spPr>
          <a:xfrm>
            <a:off x="4743912" y="382505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6" name="円/楕円 35"/>
          <p:cNvSpPr/>
          <p:nvPr/>
        </p:nvSpPr>
        <p:spPr>
          <a:xfrm>
            <a:off x="5376743" y="3554637"/>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37" name="図形グループ 36"/>
          <p:cNvGrpSpPr/>
          <p:nvPr/>
        </p:nvGrpSpPr>
        <p:grpSpPr>
          <a:xfrm>
            <a:off x="1605846" y="1971637"/>
            <a:ext cx="4793602" cy="897187"/>
            <a:chOff x="101169" y="1271239"/>
            <a:chExt cx="6391470" cy="1366265"/>
          </a:xfrm>
        </p:grpSpPr>
        <p:sp>
          <p:nvSpPr>
            <p:cNvPr id="38" name="角丸四角形 37"/>
            <p:cNvSpPr/>
            <p:nvPr/>
          </p:nvSpPr>
          <p:spPr>
            <a:xfrm>
              <a:off x="2130405" y="1271239"/>
              <a:ext cx="4362234" cy="1366265"/>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9" name="テキスト ボックス 38"/>
            <p:cNvSpPr txBox="1"/>
            <p:nvPr/>
          </p:nvSpPr>
          <p:spPr>
            <a:xfrm>
              <a:off x="101169" y="1650659"/>
              <a:ext cx="2138363" cy="56243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都市・男性</a:t>
              </a:r>
            </a:p>
          </p:txBody>
        </p:sp>
      </p:grpSp>
      <p:grpSp>
        <p:nvGrpSpPr>
          <p:cNvPr id="40" name="図形グループ 39"/>
          <p:cNvGrpSpPr/>
          <p:nvPr/>
        </p:nvGrpSpPr>
        <p:grpSpPr>
          <a:xfrm>
            <a:off x="1710151" y="2871846"/>
            <a:ext cx="4735111" cy="584495"/>
            <a:chOff x="197805" y="2665420"/>
            <a:chExt cx="6313480" cy="779325"/>
          </a:xfrm>
        </p:grpSpPr>
        <p:sp>
          <p:nvSpPr>
            <p:cNvPr id="41" name="角丸四角形 40"/>
            <p:cNvSpPr/>
            <p:nvPr/>
          </p:nvSpPr>
          <p:spPr>
            <a:xfrm>
              <a:off x="2107385" y="2665420"/>
              <a:ext cx="4403900" cy="779325"/>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2" name="テキスト ボックス 41"/>
            <p:cNvSpPr txBox="1"/>
            <p:nvPr/>
          </p:nvSpPr>
          <p:spPr>
            <a:xfrm>
              <a:off x="197805" y="2735921"/>
              <a:ext cx="1817930" cy="49244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都市・女性</a:t>
              </a:r>
              <a:endParaRPr lang="en-US" altLang="ja-JP" sz="1800" b="1" dirty="0">
                <a:latin typeface="メイリオ" panose="020B0604030504040204" pitchFamily="50" charset="-128"/>
                <a:ea typeface="メイリオ" panose="020B0604030504040204" pitchFamily="50" charset="-128"/>
              </a:endParaRPr>
            </a:p>
          </p:txBody>
        </p:sp>
      </p:grpSp>
      <p:grpSp>
        <p:nvGrpSpPr>
          <p:cNvPr id="43" name="図形グループ 42"/>
          <p:cNvGrpSpPr/>
          <p:nvPr/>
        </p:nvGrpSpPr>
        <p:grpSpPr>
          <a:xfrm>
            <a:off x="1586875" y="3479355"/>
            <a:ext cx="4873881" cy="1087254"/>
            <a:chOff x="83828" y="3496138"/>
            <a:chExt cx="6498509" cy="1449671"/>
          </a:xfrm>
        </p:grpSpPr>
        <p:sp>
          <p:nvSpPr>
            <p:cNvPr id="44" name="角丸四角形 43"/>
            <p:cNvSpPr/>
            <p:nvPr/>
          </p:nvSpPr>
          <p:spPr>
            <a:xfrm>
              <a:off x="2118731" y="3496138"/>
              <a:ext cx="4463606" cy="1449671"/>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5" name="テキスト ボックス 44"/>
            <p:cNvSpPr txBox="1"/>
            <p:nvPr/>
          </p:nvSpPr>
          <p:spPr>
            <a:xfrm>
              <a:off x="83828" y="3905030"/>
              <a:ext cx="2138363" cy="492442"/>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農村・男性</a:t>
              </a:r>
            </a:p>
          </p:txBody>
        </p:sp>
      </p:grpSp>
      <p:grpSp>
        <p:nvGrpSpPr>
          <p:cNvPr id="46" name="図形グループ 45"/>
          <p:cNvGrpSpPr/>
          <p:nvPr/>
        </p:nvGrpSpPr>
        <p:grpSpPr>
          <a:xfrm>
            <a:off x="1674019" y="4572179"/>
            <a:ext cx="4799512" cy="552661"/>
            <a:chOff x="93874" y="2525663"/>
            <a:chExt cx="6399348" cy="736879"/>
          </a:xfrm>
        </p:grpSpPr>
        <p:sp>
          <p:nvSpPr>
            <p:cNvPr id="47" name="角丸四角形 46"/>
            <p:cNvSpPr/>
            <p:nvPr/>
          </p:nvSpPr>
          <p:spPr>
            <a:xfrm>
              <a:off x="1995548" y="2525663"/>
              <a:ext cx="4497674" cy="689277"/>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8" name="テキスト ボックス 47"/>
            <p:cNvSpPr txBox="1"/>
            <p:nvPr/>
          </p:nvSpPr>
          <p:spPr>
            <a:xfrm>
              <a:off x="93874" y="2770101"/>
              <a:ext cx="1817930" cy="492441"/>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農村・女性</a:t>
              </a:r>
              <a:endParaRPr lang="en-US" altLang="ja-JP" sz="1800" b="1" dirty="0">
                <a:latin typeface="メイリオ" panose="020B0604030504040204" pitchFamily="50" charset="-128"/>
                <a:ea typeface="メイリオ" panose="020B0604030504040204" pitchFamily="50" charset="-128"/>
              </a:endParaRPr>
            </a:p>
          </p:txBody>
        </p:sp>
      </p:grpSp>
      <p:sp>
        <p:nvSpPr>
          <p:cNvPr id="49" name="円/楕円 48"/>
          <p:cNvSpPr/>
          <p:nvPr/>
        </p:nvSpPr>
        <p:spPr>
          <a:xfrm>
            <a:off x="4646342" y="5651060"/>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2" name="角丸四角形 51"/>
          <p:cNvSpPr/>
          <p:nvPr/>
        </p:nvSpPr>
        <p:spPr>
          <a:xfrm>
            <a:off x="3073599" y="5121624"/>
            <a:ext cx="3399933" cy="762284"/>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0" name="正方形/長方形 69"/>
          <p:cNvSpPr/>
          <p:nvPr/>
        </p:nvSpPr>
        <p:spPr>
          <a:xfrm>
            <a:off x="8687764" y="4979657"/>
            <a:ext cx="2054302" cy="523220"/>
          </a:xfrm>
          <a:prstGeom prst="rect">
            <a:avLst/>
          </a:prstGeom>
        </p:spPr>
        <p:txBody>
          <a:bodyPr wrap="square">
            <a:spAutoFit/>
          </a:bodyPr>
          <a:lstStyle/>
          <a:p>
            <a:pPr algn="l"/>
            <a:r>
              <a:rPr lang="ja-JP" altLang="en-US" sz="1400" b="1" dirty="0">
                <a:latin typeface="メイリオ" panose="020B0604030504040204" pitchFamily="50" charset="-128"/>
                <a:ea typeface="メイリオ" panose="020B0604030504040204" pitchFamily="50" charset="-128"/>
              </a:rPr>
              <a:t>ルーズベルトの勝利を見事的中させた</a:t>
            </a:r>
          </a:p>
        </p:txBody>
      </p:sp>
      <p:sp>
        <p:nvSpPr>
          <p:cNvPr id="72" name="角丸四角形 71"/>
          <p:cNvSpPr/>
          <p:nvPr/>
        </p:nvSpPr>
        <p:spPr>
          <a:xfrm>
            <a:off x="3303010" y="1868792"/>
            <a:ext cx="1114736" cy="4131960"/>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5" name="角丸四角形 74"/>
          <p:cNvSpPr/>
          <p:nvPr/>
        </p:nvSpPr>
        <p:spPr>
          <a:xfrm>
            <a:off x="4439849" y="1886709"/>
            <a:ext cx="1114736" cy="4114044"/>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8" name="角丸四角形 77"/>
          <p:cNvSpPr/>
          <p:nvPr/>
        </p:nvSpPr>
        <p:spPr>
          <a:xfrm>
            <a:off x="5608328" y="1868791"/>
            <a:ext cx="597974" cy="4131960"/>
          </a:xfrm>
          <a:prstGeom prst="roundRect">
            <a:avLst/>
          </a:prstGeom>
          <a:noFill/>
          <a:ln w="317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1" name="テキスト ボックス 80">
            <a:extLst>
              <a:ext uri="{FF2B5EF4-FFF2-40B4-BE49-F238E27FC236}">
                <a16:creationId xmlns:a16="http://schemas.microsoft.com/office/drawing/2014/main" id="{31EFAAFD-5C2B-4FC0-BEA8-445357204D78}"/>
              </a:ext>
            </a:extLst>
          </p:cNvPr>
          <p:cNvSpPr txBox="1"/>
          <p:nvPr/>
        </p:nvSpPr>
        <p:spPr>
          <a:xfrm rot="5400000">
            <a:off x="1645899" y="5353991"/>
            <a:ext cx="1363448" cy="369332"/>
          </a:xfrm>
          <a:prstGeom prst="rect">
            <a:avLst/>
          </a:prstGeom>
          <a:noFill/>
        </p:spPr>
        <p:txBody>
          <a:bodyPr wrap="square" rtlCol="0">
            <a:spAutoFit/>
          </a:bodyPr>
          <a:lstStyle/>
          <a:p>
            <a:r>
              <a:rPr lang="ja-JP" altLang="en-US" sz="1800" b="1" dirty="0">
                <a:latin typeface="メイリオ" panose="020B0604030504040204" pitchFamily="50" charset="-128"/>
                <a:ea typeface="メイリオ" panose="020B0604030504040204" pitchFamily="50" charset="-128"/>
              </a:rPr>
              <a:t>・・・</a:t>
            </a:r>
            <a:endParaRPr lang="en-US" altLang="ja-JP" sz="1800" b="1" dirty="0">
              <a:latin typeface="メイリオ" panose="020B0604030504040204" pitchFamily="50" charset="-128"/>
              <a:ea typeface="メイリオ" panose="020B0604030504040204" pitchFamily="50" charset="-128"/>
            </a:endParaRPr>
          </a:p>
        </p:txBody>
      </p:sp>
      <p:sp>
        <p:nvSpPr>
          <p:cNvPr id="82" name="テキスト ボックス 81">
            <a:extLst>
              <a:ext uri="{FF2B5EF4-FFF2-40B4-BE49-F238E27FC236}">
                <a16:creationId xmlns:a16="http://schemas.microsoft.com/office/drawing/2014/main" id="{AE6F5D4A-A030-4973-A0A4-E3485C599998}"/>
              </a:ext>
            </a:extLst>
          </p:cNvPr>
          <p:cNvSpPr txBox="1"/>
          <p:nvPr/>
        </p:nvSpPr>
        <p:spPr>
          <a:xfrm>
            <a:off x="5487354" y="1415659"/>
            <a:ext cx="882980" cy="323165"/>
          </a:xfrm>
          <a:prstGeom prst="rect">
            <a:avLst/>
          </a:prstGeom>
          <a:noFill/>
        </p:spPr>
        <p:txBody>
          <a:bodyPr wrap="square" rtlCol="0">
            <a:spAutoFit/>
          </a:bodyPr>
          <a:lstStyle/>
          <a:p>
            <a:r>
              <a:rPr lang="ja-JP" altLang="en-US" sz="1500" b="1" dirty="0">
                <a:latin typeface="Meiryo" charset="-128"/>
                <a:ea typeface="Meiryo" charset="-128"/>
                <a:cs typeface="Meiryo" charset="-128"/>
              </a:rPr>
              <a:t>・・・</a:t>
            </a:r>
          </a:p>
        </p:txBody>
      </p:sp>
      <p:sp>
        <p:nvSpPr>
          <p:cNvPr id="54" name="円/楕円 53"/>
          <p:cNvSpPr/>
          <p:nvPr/>
        </p:nvSpPr>
        <p:spPr>
          <a:xfrm>
            <a:off x="8631667" y="2910650"/>
            <a:ext cx="1807739" cy="192358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5" name="円/楕円 54"/>
          <p:cNvSpPr/>
          <p:nvPr/>
        </p:nvSpPr>
        <p:spPr>
          <a:xfrm>
            <a:off x="9502695" y="4301773"/>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6" name="円/楕円 55"/>
          <p:cNvSpPr/>
          <p:nvPr/>
        </p:nvSpPr>
        <p:spPr>
          <a:xfrm>
            <a:off x="9616995" y="364664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7" name="円/楕円 56"/>
          <p:cNvSpPr/>
          <p:nvPr/>
        </p:nvSpPr>
        <p:spPr>
          <a:xfrm>
            <a:off x="9028772" y="3760942"/>
            <a:ext cx="167268" cy="15054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8" name="円/楕円 57"/>
          <p:cNvSpPr/>
          <p:nvPr/>
        </p:nvSpPr>
        <p:spPr>
          <a:xfrm>
            <a:off x="9430184" y="3911486"/>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9" name="円/楕円 58"/>
          <p:cNvSpPr/>
          <p:nvPr/>
        </p:nvSpPr>
        <p:spPr>
          <a:xfrm>
            <a:off x="9544484" y="328981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円/楕円 59"/>
          <p:cNvSpPr/>
          <p:nvPr/>
        </p:nvSpPr>
        <p:spPr>
          <a:xfrm>
            <a:off x="9090078" y="340411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1" name="円/楕円 60"/>
          <p:cNvSpPr/>
          <p:nvPr/>
        </p:nvSpPr>
        <p:spPr>
          <a:xfrm>
            <a:off x="9906899" y="351841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2" name="円/楕円 61"/>
          <p:cNvSpPr/>
          <p:nvPr/>
        </p:nvSpPr>
        <p:spPr>
          <a:xfrm>
            <a:off x="10021199" y="403415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3" name="円/楕円 62"/>
          <p:cNvSpPr/>
          <p:nvPr/>
        </p:nvSpPr>
        <p:spPr>
          <a:xfrm>
            <a:off x="9081719" y="4148453"/>
            <a:ext cx="167268" cy="150542"/>
          </a:xfrm>
          <a:prstGeom prst="ellips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5" name="右矢印 64"/>
          <p:cNvSpPr/>
          <p:nvPr/>
        </p:nvSpPr>
        <p:spPr>
          <a:xfrm rot="1030554">
            <a:off x="6865364" y="2388771"/>
            <a:ext cx="1769165" cy="54988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3" name="右矢印 64">
            <a:extLst>
              <a:ext uri="{FF2B5EF4-FFF2-40B4-BE49-F238E27FC236}">
                <a16:creationId xmlns:a16="http://schemas.microsoft.com/office/drawing/2014/main" id="{C4116FF1-56A5-4BB7-A00B-8B0291AEFD70}"/>
              </a:ext>
            </a:extLst>
          </p:cNvPr>
          <p:cNvSpPr/>
          <p:nvPr/>
        </p:nvSpPr>
        <p:spPr>
          <a:xfrm rot="607671">
            <a:off x="6676184" y="3014872"/>
            <a:ext cx="1769165" cy="54988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4" name="右矢印 64">
            <a:extLst>
              <a:ext uri="{FF2B5EF4-FFF2-40B4-BE49-F238E27FC236}">
                <a16:creationId xmlns:a16="http://schemas.microsoft.com/office/drawing/2014/main" id="{88408A5C-CD64-478F-877A-3854BD228F3E}"/>
              </a:ext>
            </a:extLst>
          </p:cNvPr>
          <p:cNvSpPr/>
          <p:nvPr/>
        </p:nvSpPr>
        <p:spPr>
          <a:xfrm>
            <a:off x="6577143" y="3688708"/>
            <a:ext cx="1769165" cy="54988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5" name="右矢印 64">
            <a:extLst>
              <a:ext uri="{FF2B5EF4-FFF2-40B4-BE49-F238E27FC236}">
                <a16:creationId xmlns:a16="http://schemas.microsoft.com/office/drawing/2014/main" id="{981E48DC-3044-4B60-8D54-2EB8DEA2635A}"/>
              </a:ext>
            </a:extLst>
          </p:cNvPr>
          <p:cNvSpPr/>
          <p:nvPr/>
        </p:nvSpPr>
        <p:spPr>
          <a:xfrm rot="21125554">
            <a:off x="6650844" y="4315808"/>
            <a:ext cx="1769165" cy="54988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6" name="右矢印 64">
            <a:extLst>
              <a:ext uri="{FF2B5EF4-FFF2-40B4-BE49-F238E27FC236}">
                <a16:creationId xmlns:a16="http://schemas.microsoft.com/office/drawing/2014/main" id="{837F8A72-064B-4E9A-B9E5-66FBEEB75844}"/>
              </a:ext>
            </a:extLst>
          </p:cNvPr>
          <p:cNvSpPr/>
          <p:nvPr/>
        </p:nvSpPr>
        <p:spPr>
          <a:xfrm rot="20224404">
            <a:off x="6859314" y="5007276"/>
            <a:ext cx="1769165" cy="54988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4" name="正方形/長方形 73">
            <a:extLst>
              <a:ext uri="{FF2B5EF4-FFF2-40B4-BE49-F238E27FC236}">
                <a16:creationId xmlns:a16="http://schemas.microsoft.com/office/drawing/2014/main" id="{94A16276-77D6-4F3C-97A5-6822096E9DC6}"/>
              </a:ext>
            </a:extLst>
          </p:cNvPr>
          <p:cNvSpPr/>
          <p:nvPr/>
        </p:nvSpPr>
        <p:spPr>
          <a:xfrm>
            <a:off x="7100478" y="1749841"/>
            <a:ext cx="1531189" cy="415498"/>
          </a:xfrm>
          <a:prstGeom prst="rect">
            <a:avLst/>
          </a:prstGeom>
        </p:spPr>
        <p:txBody>
          <a:bodyPr wrap="none">
            <a:spAutoFit/>
          </a:bodyPr>
          <a:lstStyle/>
          <a:p>
            <a:r>
              <a:rPr lang="ja-JP" altLang="en-US" sz="2100" b="1" dirty="0">
                <a:solidFill>
                  <a:srgbClr val="FF0000"/>
                </a:solidFill>
                <a:latin typeface="メイリオ" panose="020B0604030504040204" pitchFamily="50" charset="-128"/>
                <a:ea typeface="メイリオ" panose="020B0604030504040204" pitchFamily="50" charset="-128"/>
              </a:rPr>
              <a:t>割り当て法</a:t>
            </a:r>
            <a:endParaRPr lang="ja-JP" altLang="en-US" sz="2100" dirty="0">
              <a:solidFill>
                <a:srgbClr val="FF0000"/>
              </a:solidFill>
              <a:latin typeface="メイリオ" panose="020B0604030504040204" pitchFamily="50" charset="-128"/>
              <a:ea typeface="メイリオ" panose="020B0604030504040204" pitchFamily="50" charset="-128"/>
            </a:endParaRPr>
          </a:p>
        </p:txBody>
      </p:sp>
      <p:sp>
        <p:nvSpPr>
          <p:cNvPr id="77" name="テキスト ボックス 76">
            <a:extLst>
              <a:ext uri="{FF2B5EF4-FFF2-40B4-BE49-F238E27FC236}">
                <a16:creationId xmlns:a16="http://schemas.microsoft.com/office/drawing/2014/main" id="{148E67C5-273B-4343-A100-AB29CAEBAF34}"/>
              </a:ext>
            </a:extLst>
          </p:cNvPr>
          <p:cNvSpPr txBox="1"/>
          <p:nvPr/>
        </p:nvSpPr>
        <p:spPr>
          <a:xfrm>
            <a:off x="3418888" y="1436539"/>
            <a:ext cx="882980" cy="338554"/>
          </a:xfrm>
          <a:prstGeom prst="rect">
            <a:avLst/>
          </a:prstGeom>
          <a:noFill/>
        </p:spPr>
        <p:txBody>
          <a:bodyPr wrap="square" rtlCol="0">
            <a:spAutoFit/>
          </a:bodyPr>
          <a:lstStyle/>
          <a:p>
            <a:r>
              <a:rPr lang="ja-JP" altLang="en-US" sz="1600" b="1" dirty="0">
                <a:latin typeface="メイリオ" panose="020B0604030504040204" pitchFamily="50" charset="-128"/>
                <a:ea typeface="メイリオ" panose="020B0604030504040204" pitchFamily="50" charset="-128"/>
              </a:rPr>
              <a:t>２０代</a:t>
            </a:r>
          </a:p>
        </p:txBody>
      </p:sp>
      <p:sp>
        <p:nvSpPr>
          <p:cNvPr id="79" name="テキスト ボックス 78">
            <a:extLst>
              <a:ext uri="{FF2B5EF4-FFF2-40B4-BE49-F238E27FC236}">
                <a16:creationId xmlns:a16="http://schemas.microsoft.com/office/drawing/2014/main" id="{0FFC3447-898E-DE47-A90D-E2F77D2690AD}"/>
              </a:ext>
            </a:extLst>
          </p:cNvPr>
          <p:cNvSpPr txBox="1"/>
          <p:nvPr/>
        </p:nvSpPr>
        <p:spPr>
          <a:xfrm>
            <a:off x="4493763" y="1430556"/>
            <a:ext cx="882980" cy="338554"/>
          </a:xfrm>
          <a:prstGeom prst="rect">
            <a:avLst/>
          </a:prstGeom>
          <a:noFill/>
        </p:spPr>
        <p:txBody>
          <a:bodyPr wrap="square" rtlCol="0">
            <a:spAutoFit/>
          </a:bodyPr>
          <a:lstStyle/>
          <a:p>
            <a:r>
              <a:rPr lang="en-US" altLang="ja-JP" sz="1600" b="1" dirty="0">
                <a:latin typeface="Meiryo" charset="-128"/>
                <a:ea typeface="Meiryo" charset="-128"/>
                <a:cs typeface="Meiryo" charset="-128"/>
              </a:rPr>
              <a:t>3</a:t>
            </a:r>
            <a:r>
              <a:rPr lang="ja-JP" altLang="en-US" sz="1600" b="1" dirty="0">
                <a:latin typeface="Meiryo" charset="-128"/>
                <a:ea typeface="Meiryo" charset="-128"/>
                <a:cs typeface="Meiryo" charset="-128"/>
              </a:rPr>
              <a:t>０代</a:t>
            </a:r>
          </a:p>
        </p:txBody>
      </p:sp>
    </p:spTree>
    <p:extLst>
      <p:ext uri="{BB962C8B-B14F-4D97-AF65-F5344CB8AC3E}">
        <p14:creationId xmlns:p14="http://schemas.microsoft.com/office/powerpoint/2010/main" val="258972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色々なサンプリング方法</a:t>
            </a:r>
          </a:p>
        </p:txBody>
      </p:sp>
      <p:sp>
        <p:nvSpPr>
          <p:cNvPr id="3" name="コンテンツ プレースホルダー 2"/>
          <p:cNvSpPr>
            <a:spLocks noGrp="1"/>
          </p:cNvSpPr>
          <p:nvPr>
            <p:ph idx="1"/>
          </p:nvPr>
        </p:nvSpPr>
        <p:spPr/>
        <p:txBody>
          <a:bodyPr/>
          <a:lstStyle/>
          <a:p>
            <a:endParaRPr lang="en-US" altLang="ja-JP" dirty="0"/>
          </a:p>
        </p:txBody>
      </p:sp>
      <p:sp>
        <p:nvSpPr>
          <p:cNvPr id="4" name="正方形/長方形 3">
            <a:extLst>
              <a:ext uri="{FF2B5EF4-FFF2-40B4-BE49-F238E27FC236}">
                <a16:creationId xmlns:a16="http://schemas.microsoft.com/office/drawing/2014/main" id="{3A7FA793-0C1B-4027-9B4D-F430DC31661D}"/>
              </a:ext>
            </a:extLst>
          </p:cNvPr>
          <p:cNvSpPr/>
          <p:nvPr/>
        </p:nvSpPr>
        <p:spPr>
          <a:xfrm>
            <a:off x="4038600" y="2133600"/>
            <a:ext cx="4572000" cy="1938992"/>
          </a:xfrm>
          <a:prstGeom prst="rect">
            <a:avLst/>
          </a:prstGeom>
        </p:spPr>
        <p:txBody>
          <a:bodyPr>
            <a:spAutoFit/>
          </a:bodyPr>
          <a:lstStyle/>
          <a:p>
            <a:pPr algn="l"/>
            <a:r>
              <a:rPr kumimoji="1" lang="ja-JP" altLang="en-US" sz="2400" dirty="0">
                <a:latin typeface="メイリオ" panose="020B0604030504040204" pitchFamily="50" charset="-128"/>
                <a:ea typeface="メイリオ" panose="020B0604030504040204" pitchFamily="50" charset="-128"/>
              </a:rPr>
              <a:t>・単純ランダムサンプリング</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・多段サンプリング</a:t>
            </a:r>
            <a:endParaRPr kumimoji="1" lang="en-US" altLang="ja-JP" sz="2400" dirty="0">
              <a:latin typeface="メイリオ" panose="020B0604030504040204" pitchFamily="50" charset="-128"/>
              <a:ea typeface="メイリオ" panose="020B0604030504040204" pitchFamily="50" charset="-128"/>
            </a:endParaRPr>
          </a:p>
          <a:p>
            <a:pPr algn="l"/>
            <a:r>
              <a:rPr lang="ja-JP" altLang="en-US" sz="2400" dirty="0">
                <a:latin typeface="メイリオ" panose="020B0604030504040204" pitchFamily="50" charset="-128"/>
                <a:ea typeface="メイリオ" panose="020B0604030504040204" pitchFamily="50" charset="-128"/>
              </a:rPr>
              <a:t>・層別サンプリング</a:t>
            </a:r>
            <a:endParaRPr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・集落サンプリング</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・系統サンプリング</a:t>
            </a:r>
            <a:endParaRPr lang="en-US" altLang="ja-JP" sz="24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11E9EC40-0C1C-4244-A13A-BABEA769DA74}"/>
              </a:ext>
            </a:extLst>
          </p:cNvPr>
          <p:cNvSpPr/>
          <p:nvPr/>
        </p:nvSpPr>
        <p:spPr bwMode="auto">
          <a:xfrm>
            <a:off x="3581400" y="1828800"/>
            <a:ext cx="5181600" cy="2514600"/>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Tree>
    <p:extLst>
      <p:ext uri="{BB962C8B-B14F-4D97-AF65-F5344CB8AC3E}">
        <p14:creationId xmlns:p14="http://schemas.microsoft.com/office/powerpoint/2010/main" val="1764460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884B73-E809-8D4E-B66D-F5101E65D0B8}"/>
              </a:ext>
            </a:extLst>
          </p:cNvPr>
          <p:cNvSpPr>
            <a:spLocks noGrp="1"/>
          </p:cNvSpPr>
          <p:nvPr>
            <p:ph type="title"/>
          </p:nvPr>
        </p:nvSpPr>
        <p:spPr/>
        <p:txBody>
          <a:bodyPr/>
          <a:lstStyle/>
          <a:p>
            <a:r>
              <a:rPr lang="ja-JP" altLang="en-US"/>
              <a:t>問題 </a:t>
            </a:r>
            <a:endParaRPr kumimoji="1" lang="ja-JP" altLang="en-US"/>
          </a:p>
        </p:txBody>
      </p:sp>
      <p:sp>
        <p:nvSpPr>
          <p:cNvPr id="6" name="テキスト ボックス 5">
            <a:extLst>
              <a:ext uri="{FF2B5EF4-FFF2-40B4-BE49-F238E27FC236}">
                <a16:creationId xmlns:a16="http://schemas.microsoft.com/office/drawing/2014/main" id="{59B5C635-6F03-844E-861B-6BAD5AEC1F23}"/>
              </a:ext>
            </a:extLst>
          </p:cNvPr>
          <p:cNvSpPr txBox="1"/>
          <p:nvPr/>
        </p:nvSpPr>
        <p:spPr>
          <a:xfrm>
            <a:off x="1910955" y="1678243"/>
            <a:ext cx="8370091" cy="400110"/>
          </a:xfrm>
          <a:prstGeom prst="rect">
            <a:avLst/>
          </a:prstGeom>
          <a:noFill/>
        </p:spPr>
        <p:txBody>
          <a:bodyPr wrap="square" rtlCol="0">
            <a:spAutoFit/>
          </a:bodyPr>
          <a:lstStyle/>
          <a:p>
            <a:r>
              <a:rPr lang="ja-JP" altLang="en-US" dirty="0">
                <a:solidFill>
                  <a:prstClr val="black"/>
                </a:solidFill>
                <a:latin typeface="メイリオ" panose="020B0604030504040204" pitchFamily="50" charset="-128"/>
                <a:ea typeface="メイリオ" panose="020B0604030504040204" pitchFamily="50" charset="-128"/>
              </a:rPr>
              <a:t>ある大学の学生を対象に、住まいや通学に関するアンケート調査を行う。</a:t>
            </a:r>
          </a:p>
        </p:txBody>
      </p:sp>
      <p:sp>
        <p:nvSpPr>
          <p:cNvPr id="7" name="正方形/長方形 6">
            <a:extLst>
              <a:ext uri="{FF2B5EF4-FFF2-40B4-BE49-F238E27FC236}">
                <a16:creationId xmlns:a16="http://schemas.microsoft.com/office/drawing/2014/main" id="{EF3B7484-8882-1243-8438-538406BD8495}"/>
              </a:ext>
            </a:extLst>
          </p:cNvPr>
          <p:cNvSpPr/>
          <p:nvPr/>
        </p:nvSpPr>
        <p:spPr bwMode="auto">
          <a:xfrm>
            <a:off x="1828800" y="1467864"/>
            <a:ext cx="8452245" cy="763587"/>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Tree>
    <p:extLst>
      <p:ext uri="{BB962C8B-B14F-4D97-AF65-F5344CB8AC3E}">
        <p14:creationId xmlns:p14="http://schemas.microsoft.com/office/powerpoint/2010/main" val="3592259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884B73-E809-8D4E-B66D-F5101E65D0B8}"/>
              </a:ext>
            </a:extLst>
          </p:cNvPr>
          <p:cNvSpPr>
            <a:spLocks noGrp="1"/>
          </p:cNvSpPr>
          <p:nvPr>
            <p:ph type="title"/>
          </p:nvPr>
        </p:nvSpPr>
        <p:spPr/>
        <p:txBody>
          <a:bodyPr/>
          <a:lstStyle/>
          <a:p>
            <a:r>
              <a:rPr lang="ja-JP" altLang="en-US"/>
              <a:t>問題 </a:t>
            </a:r>
            <a:endParaRPr kumimoji="1" lang="ja-JP" altLang="en-US"/>
          </a:p>
        </p:txBody>
      </p:sp>
      <p:sp>
        <p:nvSpPr>
          <p:cNvPr id="5" name="テキスト ボックス 4">
            <a:extLst>
              <a:ext uri="{FF2B5EF4-FFF2-40B4-BE49-F238E27FC236}">
                <a16:creationId xmlns:a16="http://schemas.microsoft.com/office/drawing/2014/main" id="{7B2E8DAC-A90B-D848-BCD1-B1275F4FC9CF}"/>
              </a:ext>
            </a:extLst>
          </p:cNvPr>
          <p:cNvSpPr txBox="1"/>
          <p:nvPr/>
        </p:nvSpPr>
        <p:spPr>
          <a:xfrm>
            <a:off x="2396809" y="2694034"/>
            <a:ext cx="6941586" cy="369332"/>
          </a:xfrm>
          <a:prstGeom prst="rect">
            <a:avLst/>
          </a:prstGeom>
          <a:noFill/>
        </p:spPr>
        <p:txBody>
          <a:bodyPr wrap="square" rtlCol="0">
            <a:spAutoFit/>
          </a:bodyPr>
          <a:lstStyle/>
          <a:p>
            <a:pPr algn="l"/>
            <a:r>
              <a:rPr lang="ja-JP" altLang="en-US" sz="1800" dirty="0">
                <a:solidFill>
                  <a:prstClr val="black"/>
                </a:solidFill>
                <a:latin typeface="メイリオ" panose="020B0604030504040204" pitchFamily="50" charset="-128"/>
                <a:ea typeface="メイリオ" panose="020B0604030504040204" pitchFamily="50" charset="-128"/>
              </a:rPr>
              <a:t>・学生全員に対しての調査は難しい</a:t>
            </a:r>
          </a:p>
        </p:txBody>
      </p:sp>
      <p:sp>
        <p:nvSpPr>
          <p:cNvPr id="6" name="テキスト ボックス 5">
            <a:extLst>
              <a:ext uri="{FF2B5EF4-FFF2-40B4-BE49-F238E27FC236}">
                <a16:creationId xmlns:a16="http://schemas.microsoft.com/office/drawing/2014/main" id="{83A2A519-C548-6741-B323-2849C09FB1F6}"/>
              </a:ext>
            </a:extLst>
          </p:cNvPr>
          <p:cNvSpPr txBox="1"/>
          <p:nvPr/>
        </p:nvSpPr>
        <p:spPr>
          <a:xfrm>
            <a:off x="2396809" y="3244234"/>
            <a:ext cx="6941586" cy="369332"/>
          </a:xfrm>
          <a:prstGeom prst="rect">
            <a:avLst/>
          </a:prstGeom>
          <a:noFill/>
        </p:spPr>
        <p:txBody>
          <a:bodyPr wrap="square" rtlCol="0">
            <a:spAutoFit/>
          </a:bodyPr>
          <a:lstStyle/>
          <a:p>
            <a:pPr algn="l"/>
            <a:r>
              <a:rPr lang="ja-JP" altLang="en-US" sz="1800" dirty="0">
                <a:solidFill>
                  <a:prstClr val="black"/>
                </a:solidFill>
                <a:latin typeface="メイリオ" panose="020B0604030504040204" pitchFamily="50" charset="-128"/>
                <a:ea typeface="メイリオ" panose="020B0604030504040204" pitchFamily="50" charset="-128"/>
              </a:rPr>
              <a:t>・時間や労力をかけないように</a:t>
            </a:r>
            <a:r>
              <a:rPr lang="en-US" altLang="ja-JP" sz="1800" dirty="0">
                <a:solidFill>
                  <a:prstClr val="black"/>
                </a:solidFill>
                <a:latin typeface="メイリオ" panose="020B0604030504040204" pitchFamily="50" charset="-128"/>
                <a:ea typeface="メイリオ" panose="020B0604030504040204" pitchFamily="50" charset="-128"/>
              </a:rPr>
              <a:t>100</a:t>
            </a:r>
            <a:r>
              <a:rPr lang="ja-JP" altLang="en-US" sz="1800" dirty="0">
                <a:solidFill>
                  <a:prstClr val="black"/>
                </a:solidFill>
                <a:latin typeface="メイリオ" panose="020B0604030504040204" pitchFamily="50" charset="-128"/>
                <a:ea typeface="メイリオ" panose="020B0604030504040204" pitchFamily="50" charset="-128"/>
              </a:rPr>
              <a:t>人に対して調査</a:t>
            </a:r>
          </a:p>
        </p:txBody>
      </p:sp>
      <p:sp>
        <p:nvSpPr>
          <p:cNvPr id="9" name="テキスト ボックス 8">
            <a:extLst>
              <a:ext uri="{FF2B5EF4-FFF2-40B4-BE49-F238E27FC236}">
                <a16:creationId xmlns:a16="http://schemas.microsoft.com/office/drawing/2014/main" id="{3A3858B1-5ECA-A745-987C-8B1673E84E8E}"/>
              </a:ext>
            </a:extLst>
          </p:cNvPr>
          <p:cNvSpPr txBox="1"/>
          <p:nvPr/>
        </p:nvSpPr>
        <p:spPr>
          <a:xfrm>
            <a:off x="1910955" y="1678243"/>
            <a:ext cx="8370091" cy="400110"/>
          </a:xfrm>
          <a:prstGeom prst="rect">
            <a:avLst/>
          </a:prstGeom>
          <a:noFill/>
        </p:spPr>
        <p:txBody>
          <a:bodyPr wrap="square" rtlCol="0">
            <a:spAutoFit/>
          </a:bodyPr>
          <a:lstStyle/>
          <a:p>
            <a:r>
              <a:rPr lang="ja-JP" altLang="en-US" dirty="0">
                <a:solidFill>
                  <a:prstClr val="black"/>
                </a:solidFill>
                <a:latin typeface="メイリオ" panose="020B0604030504040204" pitchFamily="50" charset="-128"/>
                <a:ea typeface="メイリオ" panose="020B0604030504040204" pitchFamily="50" charset="-128"/>
              </a:rPr>
              <a:t>ある大学の学生を対象に、住まいや通学に関するアンケート調査を行う。</a:t>
            </a:r>
          </a:p>
        </p:txBody>
      </p:sp>
      <p:sp>
        <p:nvSpPr>
          <p:cNvPr id="10" name="正方形/長方形 9">
            <a:extLst>
              <a:ext uri="{FF2B5EF4-FFF2-40B4-BE49-F238E27FC236}">
                <a16:creationId xmlns:a16="http://schemas.microsoft.com/office/drawing/2014/main" id="{F02C7D66-9068-410C-A741-ACF9FC94DEB0}"/>
              </a:ext>
            </a:extLst>
          </p:cNvPr>
          <p:cNvSpPr/>
          <p:nvPr/>
        </p:nvSpPr>
        <p:spPr bwMode="auto">
          <a:xfrm>
            <a:off x="1828800" y="1467864"/>
            <a:ext cx="8452245" cy="763587"/>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Tree>
    <p:extLst>
      <p:ext uri="{BB962C8B-B14F-4D97-AF65-F5344CB8AC3E}">
        <p14:creationId xmlns:p14="http://schemas.microsoft.com/office/powerpoint/2010/main" val="19158684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884B73-E809-8D4E-B66D-F5101E65D0B8}"/>
              </a:ext>
            </a:extLst>
          </p:cNvPr>
          <p:cNvSpPr>
            <a:spLocks noGrp="1"/>
          </p:cNvSpPr>
          <p:nvPr>
            <p:ph type="title"/>
          </p:nvPr>
        </p:nvSpPr>
        <p:spPr/>
        <p:txBody>
          <a:bodyPr/>
          <a:lstStyle/>
          <a:p>
            <a:r>
              <a:rPr lang="ja-JP" altLang="en-US"/>
              <a:t>問題 </a:t>
            </a:r>
            <a:endParaRPr kumimoji="1" lang="ja-JP" altLang="en-US"/>
          </a:p>
        </p:txBody>
      </p:sp>
      <p:sp>
        <p:nvSpPr>
          <p:cNvPr id="5" name="テキスト ボックス 4">
            <a:extLst>
              <a:ext uri="{FF2B5EF4-FFF2-40B4-BE49-F238E27FC236}">
                <a16:creationId xmlns:a16="http://schemas.microsoft.com/office/drawing/2014/main" id="{7B2E8DAC-A90B-D848-BCD1-B1275F4FC9CF}"/>
              </a:ext>
            </a:extLst>
          </p:cNvPr>
          <p:cNvSpPr txBox="1"/>
          <p:nvPr/>
        </p:nvSpPr>
        <p:spPr>
          <a:xfrm>
            <a:off x="2396809" y="2694034"/>
            <a:ext cx="6941586" cy="433196"/>
          </a:xfrm>
          <a:prstGeom prst="rect">
            <a:avLst/>
          </a:prstGeom>
          <a:noFill/>
        </p:spPr>
        <p:txBody>
          <a:bodyPr wrap="square" rtlCol="0">
            <a:spAutoFit/>
          </a:bodyPr>
          <a:lstStyle/>
          <a:p>
            <a:pPr algn="l"/>
            <a:r>
              <a:rPr lang="ja-JP" altLang="en-US" sz="2215" dirty="0">
                <a:solidFill>
                  <a:prstClr val="black"/>
                </a:solidFill>
                <a:latin typeface="メイリオ" panose="020B0604030504040204" pitchFamily="50" charset="-128"/>
                <a:ea typeface="メイリオ" panose="020B0604030504040204" pitchFamily="50" charset="-128"/>
              </a:rPr>
              <a:t>・学生全員に対しての調査は難しい</a:t>
            </a:r>
          </a:p>
        </p:txBody>
      </p:sp>
      <p:sp>
        <p:nvSpPr>
          <p:cNvPr id="6" name="テキスト ボックス 5">
            <a:extLst>
              <a:ext uri="{FF2B5EF4-FFF2-40B4-BE49-F238E27FC236}">
                <a16:creationId xmlns:a16="http://schemas.microsoft.com/office/drawing/2014/main" id="{83A2A519-C548-6741-B323-2849C09FB1F6}"/>
              </a:ext>
            </a:extLst>
          </p:cNvPr>
          <p:cNvSpPr txBox="1"/>
          <p:nvPr/>
        </p:nvSpPr>
        <p:spPr>
          <a:xfrm>
            <a:off x="2396809" y="3244234"/>
            <a:ext cx="6941586" cy="433196"/>
          </a:xfrm>
          <a:prstGeom prst="rect">
            <a:avLst/>
          </a:prstGeom>
          <a:noFill/>
        </p:spPr>
        <p:txBody>
          <a:bodyPr wrap="square" rtlCol="0">
            <a:spAutoFit/>
          </a:bodyPr>
          <a:lstStyle/>
          <a:p>
            <a:pPr algn="l"/>
            <a:r>
              <a:rPr lang="ja-JP" altLang="en-US" sz="2215" dirty="0">
                <a:solidFill>
                  <a:prstClr val="black"/>
                </a:solidFill>
                <a:latin typeface="メイリオ" panose="020B0604030504040204" pitchFamily="50" charset="-128"/>
                <a:ea typeface="メイリオ" panose="020B0604030504040204" pitchFamily="50" charset="-128"/>
              </a:rPr>
              <a:t>・時間や労力をかけないように</a:t>
            </a:r>
            <a:r>
              <a:rPr lang="en-US" altLang="ja-JP" sz="2215" dirty="0">
                <a:solidFill>
                  <a:prstClr val="black"/>
                </a:solidFill>
                <a:latin typeface="メイリオ" panose="020B0604030504040204" pitchFamily="50" charset="-128"/>
                <a:ea typeface="メイリオ" panose="020B0604030504040204" pitchFamily="50" charset="-128"/>
              </a:rPr>
              <a:t>100</a:t>
            </a:r>
            <a:r>
              <a:rPr lang="ja-JP" altLang="en-US" sz="2215" dirty="0">
                <a:solidFill>
                  <a:prstClr val="black"/>
                </a:solidFill>
                <a:latin typeface="メイリオ" panose="020B0604030504040204" pitchFamily="50" charset="-128"/>
                <a:ea typeface="メイリオ" panose="020B0604030504040204" pitchFamily="50" charset="-128"/>
              </a:rPr>
              <a:t>人に対して調査</a:t>
            </a:r>
          </a:p>
        </p:txBody>
      </p:sp>
      <p:sp>
        <p:nvSpPr>
          <p:cNvPr id="7" name="矢印: 右 10">
            <a:extLst>
              <a:ext uri="{FF2B5EF4-FFF2-40B4-BE49-F238E27FC236}">
                <a16:creationId xmlns:a16="http://schemas.microsoft.com/office/drawing/2014/main" id="{396DF986-AC95-5642-9ADA-3B26FE6D2806}"/>
              </a:ext>
            </a:extLst>
          </p:cNvPr>
          <p:cNvSpPr/>
          <p:nvPr/>
        </p:nvSpPr>
        <p:spPr>
          <a:xfrm>
            <a:off x="3505200" y="4279810"/>
            <a:ext cx="543438" cy="42615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8" name="テキスト ボックス 7">
            <a:extLst>
              <a:ext uri="{FF2B5EF4-FFF2-40B4-BE49-F238E27FC236}">
                <a16:creationId xmlns:a16="http://schemas.microsoft.com/office/drawing/2014/main" id="{F78AB6BE-E5CB-2542-9823-FF2F8844A6D9}"/>
              </a:ext>
            </a:extLst>
          </p:cNvPr>
          <p:cNvSpPr txBox="1"/>
          <p:nvPr/>
        </p:nvSpPr>
        <p:spPr>
          <a:xfrm>
            <a:off x="2895600" y="4305358"/>
            <a:ext cx="6941586" cy="433196"/>
          </a:xfrm>
          <a:prstGeom prst="rect">
            <a:avLst/>
          </a:prstGeom>
          <a:noFill/>
        </p:spPr>
        <p:txBody>
          <a:bodyPr wrap="square" rtlCol="0">
            <a:spAutoFit/>
          </a:bodyPr>
          <a:lstStyle/>
          <a:p>
            <a:r>
              <a:rPr lang="ja-JP" altLang="en-US" sz="2215" b="1">
                <a:solidFill>
                  <a:srgbClr val="FF0000"/>
                </a:solidFill>
                <a:latin typeface="メイリオ" panose="020B0604030504040204" pitchFamily="50" charset="-128"/>
                <a:ea typeface="メイリオ" panose="020B0604030504040204" pitchFamily="50" charset="-128"/>
              </a:rPr>
              <a:t>　　　どのようにサンプリングするべきか？</a:t>
            </a:r>
            <a:endParaRPr lang="ja-JP" altLang="en-US" sz="2215" b="1" dirty="0">
              <a:solidFill>
                <a:srgbClr val="FF0000"/>
              </a:solidFill>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DD7763F4-50CE-1748-A718-49D182D9E554}"/>
              </a:ext>
            </a:extLst>
          </p:cNvPr>
          <p:cNvSpPr txBox="1"/>
          <p:nvPr/>
        </p:nvSpPr>
        <p:spPr>
          <a:xfrm>
            <a:off x="1910955" y="1678243"/>
            <a:ext cx="8370091" cy="400110"/>
          </a:xfrm>
          <a:prstGeom prst="rect">
            <a:avLst/>
          </a:prstGeom>
          <a:noFill/>
        </p:spPr>
        <p:txBody>
          <a:bodyPr wrap="square" rtlCol="0">
            <a:spAutoFit/>
          </a:bodyPr>
          <a:lstStyle/>
          <a:p>
            <a:r>
              <a:rPr lang="ja-JP" altLang="en-US" dirty="0">
                <a:solidFill>
                  <a:prstClr val="black"/>
                </a:solidFill>
                <a:latin typeface="メイリオ" panose="020B0604030504040204" pitchFamily="50" charset="-128"/>
                <a:ea typeface="メイリオ" panose="020B0604030504040204" pitchFamily="50" charset="-128"/>
              </a:rPr>
              <a:t>ある大学の学生を対象に、住まいや通学に関するアンケート調査を行う。</a:t>
            </a:r>
          </a:p>
        </p:txBody>
      </p:sp>
      <p:sp>
        <p:nvSpPr>
          <p:cNvPr id="12" name="正方形/長方形 11">
            <a:extLst>
              <a:ext uri="{FF2B5EF4-FFF2-40B4-BE49-F238E27FC236}">
                <a16:creationId xmlns:a16="http://schemas.microsoft.com/office/drawing/2014/main" id="{957657A2-4BFE-9948-93CF-9AB3C9B6080E}"/>
              </a:ext>
            </a:extLst>
          </p:cNvPr>
          <p:cNvSpPr/>
          <p:nvPr/>
        </p:nvSpPr>
        <p:spPr bwMode="auto">
          <a:xfrm>
            <a:off x="1828800" y="1467864"/>
            <a:ext cx="8452245" cy="763587"/>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Tree>
    <p:extLst>
      <p:ext uri="{BB962C8B-B14F-4D97-AF65-F5344CB8AC3E}">
        <p14:creationId xmlns:p14="http://schemas.microsoft.com/office/powerpoint/2010/main" val="3985418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919BFA-EAC8-1C41-B7FB-E63D99D688A9}"/>
              </a:ext>
            </a:extLst>
          </p:cNvPr>
          <p:cNvSpPr>
            <a:spLocks noGrp="1"/>
          </p:cNvSpPr>
          <p:nvPr>
            <p:ph type="title"/>
          </p:nvPr>
        </p:nvSpPr>
        <p:spPr/>
        <p:txBody>
          <a:bodyPr/>
          <a:lstStyle/>
          <a:p>
            <a:r>
              <a:rPr lang="ja-JP" altLang="en-US" b="1"/>
              <a:t>単純サンプリング</a:t>
            </a:r>
            <a:endParaRPr kumimoji="1" lang="ja-JP" altLang="en-US"/>
          </a:p>
        </p:txBody>
      </p:sp>
      <p:sp>
        <p:nvSpPr>
          <p:cNvPr id="22" name="正方形/長方形 21">
            <a:extLst>
              <a:ext uri="{FF2B5EF4-FFF2-40B4-BE49-F238E27FC236}">
                <a16:creationId xmlns:a16="http://schemas.microsoft.com/office/drawing/2014/main" id="{378EE20A-1C44-4237-8EE3-EF7DDC80E5E4}"/>
              </a:ext>
            </a:extLst>
          </p:cNvPr>
          <p:cNvSpPr/>
          <p:nvPr/>
        </p:nvSpPr>
        <p:spPr bwMode="auto">
          <a:xfrm>
            <a:off x="2132807" y="1401823"/>
            <a:ext cx="7926386" cy="1158442"/>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3" name="正方形/長方形 2">
            <a:extLst>
              <a:ext uri="{FF2B5EF4-FFF2-40B4-BE49-F238E27FC236}">
                <a16:creationId xmlns:a16="http://schemas.microsoft.com/office/drawing/2014/main" id="{FEA1BB14-6281-48BE-B6F3-0AF4D1CDCC51}"/>
              </a:ext>
            </a:extLst>
          </p:cNvPr>
          <p:cNvSpPr/>
          <p:nvPr/>
        </p:nvSpPr>
        <p:spPr>
          <a:xfrm>
            <a:off x="2466139" y="1211607"/>
            <a:ext cx="2236510" cy="400110"/>
          </a:xfrm>
          <a:prstGeom prst="rect">
            <a:avLst/>
          </a:prstGeom>
          <a:solidFill>
            <a:schemeClr val="bg1"/>
          </a:solidFill>
        </p:spPr>
        <p:txBody>
          <a:bodyPr wrap="none">
            <a:spAutoFit/>
          </a:bodyPr>
          <a:lstStyle/>
          <a:p>
            <a:r>
              <a:rPr kumimoji="1" lang="ja-JP" altLang="en-US" b="1" dirty="0">
                <a:latin typeface="メイリオ" panose="020B0604030504040204" pitchFamily="50" charset="-128"/>
                <a:ea typeface="メイリオ" panose="020B0604030504040204" pitchFamily="50" charset="-128"/>
              </a:rPr>
              <a:t>単純サンプリング</a:t>
            </a:r>
            <a:endParaRPr lang="ja-JP" altLang="en-US" b="1" dirty="0"/>
          </a:p>
        </p:txBody>
      </p:sp>
      <p:sp>
        <p:nvSpPr>
          <p:cNvPr id="4" name="コンテンツ プレースホルダー 2">
            <a:extLst>
              <a:ext uri="{FF2B5EF4-FFF2-40B4-BE49-F238E27FC236}">
                <a16:creationId xmlns:a16="http://schemas.microsoft.com/office/drawing/2014/main" id="{6E1867A2-4F1C-2F47-B958-D705BCE03209}"/>
              </a:ext>
            </a:extLst>
          </p:cNvPr>
          <p:cNvSpPr>
            <a:spLocks noGrp="1"/>
          </p:cNvSpPr>
          <p:nvPr>
            <p:ph idx="1"/>
          </p:nvPr>
        </p:nvSpPr>
        <p:spPr>
          <a:xfrm>
            <a:off x="2403231" y="1662968"/>
            <a:ext cx="8264769" cy="1000184"/>
          </a:xfrm>
        </p:spPr>
        <p:txBody>
          <a:bodyPr/>
          <a:lstStyle/>
          <a:p>
            <a:pPr marL="0" indent="0">
              <a:buNone/>
            </a:pPr>
            <a:r>
              <a:rPr kumimoji="1" lang="ja-JP" altLang="en-US" dirty="0">
                <a:latin typeface="メイリオ" panose="020B0604030504040204" pitchFamily="50" charset="-128"/>
                <a:ea typeface="メイリオ" panose="020B0604030504040204" pitchFamily="50" charset="-128"/>
              </a:rPr>
              <a:t>母集団全体から無作為にサンプリングをする方法。</a:t>
            </a:r>
            <a:endParaRPr kumimoji="1"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人が操作できない偶然によって選び出すようにする。</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329976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919BFA-EAC8-1C41-B7FB-E63D99D688A9}"/>
              </a:ext>
            </a:extLst>
          </p:cNvPr>
          <p:cNvSpPr>
            <a:spLocks noGrp="1"/>
          </p:cNvSpPr>
          <p:nvPr>
            <p:ph type="title"/>
          </p:nvPr>
        </p:nvSpPr>
        <p:spPr/>
        <p:txBody>
          <a:bodyPr/>
          <a:lstStyle/>
          <a:p>
            <a:r>
              <a:rPr lang="ja-JP" altLang="en-US" b="1"/>
              <a:t>単純サンプリング</a:t>
            </a:r>
            <a:endParaRPr kumimoji="1" lang="ja-JP" altLang="en-US"/>
          </a:p>
        </p:txBody>
      </p:sp>
      <p:sp>
        <p:nvSpPr>
          <p:cNvPr id="6" name="テキスト ボックス 5">
            <a:extLst>
              <a:ext uri="{FF2B5EF4-FFF2-40B4-BE49-F238E27FC236}">
                <a16:creationId xmlns:a16="http://schemas.microsoft.com/office/drawing/2014/main" id="{23CE317D-F929-3949-A4CC-9F2DD6E1C333}"/>
              </a:ext>
            </a:extLst>
          </p:cNvPr>
          <p:cNvSpPr txBox="1"/>
          <p:nvPr/>
        </p:nvSpPr>
        <p:spPr>
          <a:xfrm>
            <a:off x="2895601" y="2861741"/>
            <a:ext cx="1699535" cy="376385"/>
          </a:xfrm>
          <a:prstGeom prst="rect">
            <a:avLst/>
          </a:prstGeom>
          <a:noFill/>
        </p:spPr>
        <p:txBody>
          <a:bodyPr wrap="square" rtlCol="0">
            <a:spAutoFit/>
          </a:bodyPr>
          <a:lstStyle/>
          <a:p>
            <a:r>
              <a:rPr lang="ja-JP" altLang="en-US" sz="1846" dirty="0">
                <a:solidFill>
                  <a:prstClr val="black"/>
                </a:solidFill>
                <a:latin typeface="メイリオ" panose="020B0604030504040204" pitchFamily="50" charset="-128"/>
                <a:ea typeface="メイリオ" panose="020B0604030504040204" pitchFamily="50" charset="-128"/>
              </a:rPr>
              <a:t>方法１</a:t>
            </a:r>
            <a:endParaRPr lang="en-US" altLang="ja-JP" sz="1846" dirty="0">
              <a:solidFill>
                <a:prstClr val="black"/>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9BE68225-E3B6-A242-9296-52C4429772FF}"/>
              </a:ext>
            </a:extLst>
          </p:cNvPr>
          <p:cNvSpPr txBox="1"/>
          <p:nvPr/>
        </p:nvSpPr>
        <p:spPr>
          <a:xfrm>
            <a:off x="2260588" y="4569372"/>
            <a:ext cx="2794356" cy="376385"/>
          </a:xfrm>
          <a:prstGeom prst="rect">
            <a:avLst/>
          </a:prstGeom>
          <a:noFill/>
        </p:spPr>
        <p:txBody>
          <a:bodyPr wrap="none" rtlCol="0">
            <a:spAutoFit/>
          </a:bodyPr>
          <a:lstStyle/>
          <a:p>
            <a:r>
              <a:rPr lang="ja-JP" altLang="en-US" sz="1846" dirty="0">
                <a:solidFill>
                  <a:prstClr val="black"/>
                </a:solidFill>
                <a:latin typeface="メイリオ" panose="020B0604030504040204" pitchFamily="50" charset="-128"/>
                <a:ea typeface="メイリオ" panose="020B0604030504040204" pitchFamily="50" charset="-128"/>
              </a:rPr>
              <a:t>１００人分の当たりくじ</a:t>
            </a:r>
          </a:p>
        </p:txBody>
      </p:sp>
      <p:sp>
        <p:nvSpPr>
          <p:cNvPr id="17" name="テキスト ボックス 16">
            <a:extLst>
              <a:ext uri="{FF2B5EF4-FFF2-40B4-BE49-F238E27FC236}">
                <a16:creationId xmlns:a16="http://schemas.microsoft.com/office/drawing/2014/main" id="{769408DD-C644-A440-A70C-C6482171682E}"/>
              </a:ext>
            </a:extLst>
          </p:cNvPr>
          <p:cNvSpPr txBox="1"/>
          <p:nvPr/>
        </p:nvSpPr>
        <p:spPr>
          <a:xfrm>
            <a:off x="6217204" y="2819228"/>
            <a:ext cx="3489936" cy="376385"/>
          </a:xfrm>
          <a:prstGeom prst="rect">
            <a:avLst/>
          </a:prstGeom>
          <a:noFill/>
        </p:spPr>
        <p:txBody>
          <a:bodyPr wrap="square" rtlCol="0">
            <a:spAutoFit/>
          </a:bodyPr>
          <a:lstStyle/>
          <a:p>
            <a:r>
              <a:rPr lang="ja-JP" altLang="en-US" sz="1846" dirty="0">
                <a:solidFill>
                  <a:prstClr val="black"/>
                </a:solidFill>
                <a:latin typeface="メイリオ" panose="020B0604030504040204" pitchFamily="50" charset="-128"/>
                <a:ea typeface="メイリオ" panose="020B0604030504040204" pitchFamily="50" charset="-128"/>
              </a:rPr>
              <a:t>方法</a:t>
            </a:r>
            <a:r>
              <a:rPr lang="en-US" altLang="ja-JP" sz="1846" dirty="0">
                <a:solidFill>
                  <a:prstClr val="black"/>
                </a:solidFill>
                <a:latin typeface="メイリオ" panose="020B0604030504040204" pitchFamily="50" charset="-128"/>
                <a:ea typeface="メイリオ" panose="020B0604030504040204" pitchFamily="50" charset="-128"/>
              </a:rPr>
              <a:t>2</a:t>
            </a:r>
          </a:p>
        </p:txBody>
      </p:sp>
      <p:sp>
        <p:nvSpPr>
          <p:cNvPr id="21" name="テキスト ボックス 20">
            <a:extLst>
              <a:ext uri="{FF2B5EF4-FFF2-40B4-BE49-F238E27FC236}">
                <a16:creationId xmlns:a16="http://schemas.microsoft.com/office/drawing/2014/main" id="{4C005B23-8E41-6447-8D35-4109211406AB}"/>
              </a:ext>
            </a:extLst>
          </p:cNvPr>
          <p:cNvSpPr txBox="1"/>
          <p:nvPr/>
        </p:nvSpPr>
        <p:spPr>
          <a:xfrm>
            <a:off x="6446373" y="4481105"/>
            <a:ext cx="3031600" cy="660437"/>
          </a:xfrm>
          <a:prstGeom prst="rect">
            <a:avLst/>
          </a:prstGeom>
          <a:noFill/>
        </p:spPr>
        <p:txBody>
          <a:bodyPr wrap="none" rtlCol="0">
            <a:spAutoFit/>
          </a:bodyPr>
          <a:lstStyle/>
          <a:p>
            <a:r>
              <a:rPr lang="ja-JP" altLang="en-US" sz="1846" dirty="0">
                <a:solidFill>
                  <a:prstClr val="black"/>
                </a:solidFill>
                <a:latin typeface="メイリオ" panose="020B0604030504040204" pitchFamily="50" charset="-128"/>
                <a:ea typeface="メイリオ" panose="020B0604030504040204" pitchFamily="50" charset="-128"/>
              </a:rPr>
              <a:t>サイコロを投げて、</a:t>
            </a:r>
            <a:endParaRPr lang="en-US" altLang="ja-JP" sz="1846" dirty="0">
              <a:solidFill>
                <a:prstClr val="black"/>
              </a:solidFill>
              <a:latin typeface="メイリオ" panose="020B0604030504040204" pitchFamily="50" charset="-128"/>
              <a:ea typeface="メイリオ" panose="020B0604030504040204" pitchFamily="50" charset="-128"/>
            </a:endParaRPr>
          </a:p>
          <a:p>
            <a:r>
              <a:rPr lang="ja-JP" altLang="en-US" sz="1846" dirty="0">
                <a:solidFill>
                  <a:prstClr val="black"/>
                </a:solidFill>
                <a:latin typeface="メイリオ" panose="020B0604030504040204" pitchFamily="50" charset="-128"/>
                <a:ea typeface="メイリオ" panose="020B0604030504040204" pitchFamily="50" charset="-128"/>
              </a:rPr>
              <a:t>該当する番号を学生を調査</a:t>
            </a:r>
          </a:p>
        </p:txBody>
      </p:sp>
      <p:sp>
        <p:nvSpPr>
          <p:cNvPr id="22" name="正方形/長方形 21">
            <a:extLst>
              <a:ext uri="{FF2B5EF4-FFF2-40B4-BE49-F238E27FC236}">
                <a16:creationId xmlns:a16="http://schemas.microsoft.com/office/drawing/2014/main" id="{378EE20A-1C44-4237-8EE3-EF7DDC80E5E4}"/>
              </a:ext>
            </a:extLst>
          </p:cNvPr>
          <p:cNvSpPr/>
          <p:nvPr/>
        </p:nvSpPr>
        <p:spPr bwMode="auto">
          <a:xfrm>
            <a:off x="2132807" y="1401823"/>
            <a:ext cx="7926386" cy="1158442"/>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3" name="正方形/長方形 2">
            <a:extLst>
              <a:ext uri="{FF2B5EF4-FFF2-40B4-BE49-F238E27FC236}">
                <a16:creationId xmlns:a16="http://schemas.microsoft.com/office/drawing/2014/main" id="{FEA1BB14-6281-48BE-B6F3-0AF4D1CDCC51}"/>
              </a:ext>
            </a:extLst>
          </p:cNvPr>
          <p:cNvSpPr/>
          <p:nvPr/>
        </p:nvSpPr>
        <p:spPr>
          <a:xfrm>
            <a:off x="2466139" y="1211607"/>
            <a:ext cx="2236510" cy="400110"/>
          </a:xfrm>
          <a:prstGeom prst="rect">
            <a:avLst/>
          </a:prstGeom>
          <a:solidFill>
            <a:schemeClr val="bg1"/>
          </a:solidFill>
        </p:spPr>
        <p:txBody>
          <a:bodyPr wrap="none">
            <a:spAutoFit/>
          </a:bodyPr>
          <a:lstStyle/>
          <a:p>
            <a:r>
              <a:rPr kumimoji="1" lang="ja-JP" altLang="en-US" b="1" dirty="0">
                <a:latin typeface="メイリオ" panose="020B0604030504040204" pitchFamily="50" charset="-128"/>
                <a:ea typeface="メイリオ" panose="020B0604030504040204" pitchFamily="50" charset="-128"/>
              </a:rPr>
              <a:t>単純サンプリング</a:t>
            </a:r>
            <a:endParaRPr lang="ja-JP" altLang="en-US" b="1" dirty="0"/>
          </a:p>
        </p:txBody>
      </p:sp>
      <p:sp>
        <p:nvSpPr>
          <p:cNvPr id="4" name="コンテンツ プレースホルダー 2">
            <a:extLst>
              <a:ext uri="{FF2B5EF4-FFF2-40B4-BE49-F238E27FC236}">
                <a16:creationId xmlns:a16="http://schemas.microsoft.com/office/drawing/2014/main" id="{6E1867A2-4F1C-2F47-B958-D705BCE03209}"/>
              </a:ext>
            </a:extLst>
          </p:cNvPr>
          <p:cNvSpPr>
            <a:spLocks noGrp="1"/>
          </p:cNvSpPr>
          <p:nvPr>
            <p:ph idx="1"/>
          </p:nvPr>
        </p:nvSpPr>
        <p:spPr>
          <a:xfrm>
            <a:off x="2403231" y="1662968"/>
            <a:ext cx="8264769" cy="1000184"/>
          </a:xfrm>
        </p:spPr>
        <p:txBody>
          <a:bodyPr/>
          <a:lstStyle/>
          <a:p>
            <a:pPr marL="0" indent="0">
              <a:buNone/>
            </a:pPr>
            <a:r>
              <a:rPr kumimoji="1" lang="ja-JP" altLang="en-US" dirty="0">
                <a:latin typeface="メイリオ" panose="020B0604030504040204" pitchFamily="50" charset="-128"/>
                <a:ea typeface="メイリオ" panose="020B0604030504040204" pitchFamily="50" charset="-128"/>
              </a:rPr>
              <a:t>母集団全体から無作為にサンプリングをする方法。</a:t>
            </a:r>
            <a:endParaRPr kumimoji="1"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人が操作できない偶然によって選び出すようにする。</a:t>
            </a:r>
            <a:endParaRPr kumimoji="1" lang="ja-JP" altLang="en-US" dirty="0">
              <a:latin typeface="メイリオ" panose="020B0604030504040204" pitchFamily="50" charset="-128"/>
              <a:ea typeface="メイリオ" panose="020B0604030504040204" pitchFamily="50" charset="-128"/>
            </a:endParaRPr>
          </a:p>
        </p:txBody>
      </p:sp>
      <p:pic>
        <p:nvPicPr>
          <p:cNvPr id="10" name="図 9" descr="リモコン, 屋内, テーブル, 座る が含まれている画像&#10;&#10;自動的に生成された説明">
            <a:extLst>
              <a:ext uri="{FF2B5EF4-FFF2-40B4-BE49-F238E27FC236}">
                <a16:creationId xmlns:a16="http://schemas.microsoft.com/office/drawing/2014/main" id="{52F3BFFC-6EF5-45F6-A4C5-E495342A66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15" b="33682"/>
          <a:stretch/>
        </p:blipFill>
        <p:spPr>
          <a:xfrm>
            <a:off x="6399557" y="3260061"/>
            <a:ext cx="3010296" cy="1078689"/>
          </a:xfrm>
          <a:prstGeom prst="rect">
            <a:avLst/>
          </a:prstGeom>
        </p:spPr>
      </p:pic>
      <p:pic>
        <p:nvPicPr>
          <p:cNvPr id="23" name="図 22" descr="挿絵, 記号, 時計 が含まれている画像&#10;&#10;自動的に生成された説明">
            <a:extLst>
              <a:ext uri="{FF2B5EF4-FFF2-40B4-BE49-F238E27FC236}">
                <a16:creationId xmlns:a16="http://schemas.microsoft.com/office/drawing/2014/main" id="{B523F85F-BB61-4131-837C-82C536E507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2977" y="3178381"/>
            <a:ext cx="1469578" cy="1390991"/>
          </a:xfrm>
          <a:prstGeom prst="rect">
            <a:avLst/>
          </a:prstGeom>
        </p:spPr>
      </p:pic>
    </p:spTree>
    <p:extLst>
      <p:ext uri="{BB962C8B-B14F-4D97-AF65-F5344CB8AC3E}">
        <p14:creationId xmlns:p14="http://schemas.microsoft.com/office/powerpoint/2010/main" val="19506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919BFA-EAC8-1C41-B7FB-E63D99D688A9}"/>
              </a:ext>
            </a:extLst>
          </p:cNvPr>
          <p:cNvSpPr>
            <a:spLocks noGrp="1"/>
          </p:cNvSpPr>
          <p:nvPr>
            <p:ph type="title"/>
          </p:nvPr>
        </p:nvSpPr>
        <p:spPr/>
        <p:txBody>
          <a:bodyPr/>
          <a:lstStyle/>
          <a:p>
            <a:r>
              <a:rPr lang="ja-JP" altLang="en-US" b="1"/>
              <a:t>単純サンプリング</a:t>
            </a:r>
            <a:endParaRPr kumimoji="1" lang="ja-JP" altLang="en-US"/>
          </a:p>
        </p:txBody>
      </p:sp>
      <p:sp>
        <p:nvSpPr>
          <p:cNvPr id="6" name="テキスト ボックス 5">
            <a:extLst>
              <a:ext uri="{FF2B5EF4-FFF2-40B4-BE49-F238E27FC236}">
                <a16:creationId xmlns:a16="http://schemas.microsoft.com/office/drawing/2014/main" id="{23CE317D-F929-3949-A4CC-9F2DD6E1C333}"/>
              </a:ext>
            </a:extLst>
          </p:cNvPr>
          <p:cNvSpPr txBox="1"/>
          <p:nvPr/>
        </p:nvSpPr>
        <p:spPr>
          <a:xfrm>
            <a:off x="2895601" y="2861741"/>
            <a:ext cx="1699535" cy="376385"/>
          </a:xfrm>
          <a:prstGeom prst="rect">
            <a:avLst/>
          </a:prstGeom>
          <a:noFill/>
        </p:spPr>
        <p:txBody>
          <a:bodyPr wrap="square" rtlCol="0">
            <a:spAutoFit/>
          </a:bodyPr>
          <a:lstStyle/>
          <a:p>
            <a:r>
              <a:rPr lang="ja-JP" altLang="en-US" sz="1846" dirty="0">
                <a:solidFill>
                  <a:prstClr val="black"/>
                </a:solidFill>
                <a:latin typeface="メイリオ" panose="020B0604030504040204" pitchFamily="50" charset="-128"/>
                <a:ea typeface="メイリオ" panose="020B0604030504040204" pitchFamily="50" charset="-128"/>
              </a:rPr>
              <a:t>方法１</a:t>
            </a:r>
            <a:endParaRPr lang="en-US" altLang="ja-JP" sz="1846" dirty="0">
              <a:solidFill>
                <a:prstClr val="black"/>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9BE68225-E3B6-A242-9296-52C4429772FF}"/>
              </a:ext>
            </a:extLst>
          </p:cNvPr>
          <p:cNvSpPr txBox="1"/>
          <p:nvPr/>
        </p:nvSpPr>
        <p:spPr>
          <a:xfrm>
            <a:off x="2260588" y="4569372"/>
            <a:ext cx="2794356" cy="376385"/>
          </a:xfrm>
          <a:prstGeom prst="rect">
            <a:avLst/>
          </a:prstGeom>
          <a:noFill/>
        </p:spPr>
        <p:txBody>
          <a:bodyPr wrap="none" rtlCol="0">
            <a:spAutoFit/>
          </a:bodyPr>
          <a:lstStyle/>
          <a:p>
            <a:r>
              <a:rPr lang="ja-JP" altLang="en-US" sz="1846" dirty="0">
                <a:solidFill>
                  <a:prstClr val="black"/>
                </a:solidFill>
                <a:latin typeface="メイリオ" panose="020B0604030504040204" pitchFamily="50" charset="-128"/>
                <a:ea typeface="メイリオ" panose="020B0604030504040204" pitchFamily="50" charset="-128"/>
              </a:rPr>
              <a:t>１００人分の当たりくじ</a:t>
            </a:r>
          </a:p>
        </p:txBody>
      </p:sp>
      <p:sp>
        <p:nvSpPr>
          <p:cNvPr id="9" name="テキスト ボックス 8">
            <a:extLst>
              <a:ext uri="{FF2B5EF4-FFF2-40B4-BE49-F238E27FC236}">
                <a16:creationId xmlns:a16="http://schemas.microsoft.com/office/drawing/2014/main" id="{ADEC30FB-D5E3-D347-B818-B6BEB71FF66A}"/>
              </a:ext>
            </a:extLst>
          </p:cNvPr>
          <p:cNvSpPr txBox="1"/>
          <p:nvPr/>
        </p:nvSpPr>
        <p:spPr>
          <a:xfrm>
            <a:off x="2166512" y="5850453"/>
            <a:ext cx="8264769" cy="376385"/>
          </a:xfrm>
          <a:prstGeom prst="rect">
            <a:avLst/>
          </a:prstGeom>
          <a:noFill/>
        </p:spPr>
        <p:txBody>
          <a:bodyPr wrap="square" rtlCol="0">
            <a:spAutoFit/>
          </a:bodyPr>
          <a:lstStyle/>
          <a:p>
            <a:r>
              <a:rPr lang="ja-JP" altLang="en-US" sz="1846" b="1" dirty="0">
                <a:solidFill>
                  <a:srgbClr val="FF0000"/>
                </a:solidFill>
                <a:latin typeface="メイリオ" panose="020B0604030504040204" pitchFamily="50" charset="-128"/>
                <a:ea typeface="メイリオ" panose="020B0604030504040204" pitchFamily="50" charset="-128"/>
              </a:rPr>
              <a:t>デメリット：</a:t>
            </a:r>
            <a:r>
              <a:rPr lang="ja-JP" altLang="en-US" sz="1846" dirty="0">
                <a:solidFill>
                  <a:srgbClr val="FF0000"/>
                </a:solidFill>
                <a:latin typeface="メイリオ" panose="020B0604030504040204" pitchFamily="50" charset="-128"/>
                <a:ea typeface="メイリオ" panose="020B0604030504040204" pitchFamily="50" charset="-128"/>
              </a:rPr>
              <a:t>対象者全員の参加あるいは事前情報が必要となる</a:t>
            </a:r>
          </a:p>
        </p:txBody>
      </p:sp>
      <p:sp>
        <p:nvSpPr>
          <p:cNvPr id="10" name="テキスト ボックス 9">
            <a:extLst>
              <a:ext uri="{FF2B5EF4-FFF2-40B4-BE49-F238E27FC236}">
                <a16:creationId xmlns:a16="http://schemas.microsoft.com/office/drawing/2014/main" id="{7BE06722-1033-1F4C-B455-5FF50F50F217}"/>
              </a:ext>
            </a:extLst>
          </p:cNvPr>
          <p:cNvSpPr txBox="1"/>
          <p:nvPr/>
        </p:nvSpPr>
        <p:spPr>
          <a:xfrm>
            <a:off x="2166512" y="5424647"/>
            <a:ext cx="8264769" cy="376385"/>
          </a:xfrm>
          <a:prstGeom prst="rect">
            <a:avLst/>
          </a:prstGeom>
          <a:noFill/>
        </p:spPr>
        <p:txBody>
          <a:bodyPr wrap="square" rtlCol="0">
            <a:spAutoFit/>
          </a:bodyPr>
          <a:lstStyle/>
          <a:p>
            <a:r>
              <a:rPr lang="ja-JP" altLang="en-US" sz="1846" b="1" dirty="0">
                <a:solidFill>
                  <a:srgbClr val="FF0000"/>
                </a:solidFill>
                <a:latin typeface="メイリオ" panose="020B0604030504040204" pitchFamily="50" charset="-128"/>
                <a:ea typeface="メイリオ" panose="020B0604030504040204" pitchFamily="50" charset="-128"/>
              </a:rPr>
              <a:t>メリット：</a:t>
            </a:r>
            <a:r>
              <a:rPr lang="ja-JP" altLang="en-US" sz="1846" dirty="0">
                <a:solidFill>
                  <a:srgbClr val="FF0000"/>
                </a:solidFill>
                <a:latin typeface="メイリオ" panose="020B0604030504040204" pitchFamily="50" charset="-128"/>
                <a:ea typeface="メイリオ" panose="020B0604030504040204" pitchFamily="50" charset="-128"/>
              </a:rPr>
              <a:t>人の意思が入ってこないので、ランダム抽出できる</a:t>
            </a:r>
          </a:p>
        </p:txBody>
      </p:sp>
      <p:sp>
        <p:nvSpPr>
          <p:cNvPr id="17" name="テキスト ボックス 16">
            <a:extLst>
              <a:ext uri="{FF2B5EF4-FFF2-40B4-BE49-F238E27FC236}">
                <a16:creationId xmlns:a16="http://schemas.microsoft.com/office/drawing/2014/main" id="{769408DD-C644-A440-A70C-C6482171682E}"/>
              </a:ext>
            </a:extLst>
          </p:cNvPr>
          <p:cNvSpPr txBox="1"/>
          <p:nvPr/>
        </p:nvSpPr>
        <p:spPr>
          <a:xfrm>
            <a:off x="6217204" y="2819228"/>
            <a:ext cx="3489936" cy="376385"/>
          </a:xfrm>
          <a:prstGeom prst="rect">
            <a:avLst/>
          </a:prstGeom>
          <a:noFill/>
        </p:spPr>
        <p:txBody>
          <a:bodyPr wrap="square" rtlCol="0">
            <a:spAutoFit/>
          </a:bodyPr>
          <a:lstStyle/>
          <a:p>
            <a:r>
              <a:rPr lang="ja-JP" altLang="en-US" sz="1846" dirty="0">
                <a:solidFill>
                  <a:prstClr val="black"/>
                </a:solidFill>
                <a:latin typeface="メイリオ" panose="020B0604030504040204" pitchFamily="50" charset="-128"/>
                <a:ea typeface="メイリオ" panose="020B0604030504040204" pitchFamily="50" charset="-128"/>
              </a:rPr>
              <a:t>方法</a:t>
            </a:r>
            <a:r>
              <a:rPr lang="en-US" altLang="ja-JP" sz="1846" dirty="0">
                <a:solidFill>
                  <a:prstClr val="black"/>
                </a:solidFill>
                <a:latin typeface="メイリオ" panose="020B0604030504040204" pitchFamily="50" charset="-128"/>
                <a:ea typeface="メイリオ" panose="020B0604030504040204" pitchFamily="50" charset="-128"/>
              </a:rPr>
              <a:t>2</a:t>
            </a:r>
          </a:p>
        </p:txBody>
      </p:sp>
      <p:sp>
        <p:nvSpPr>
          <p:cNvPr id="22" name="正方形/長方形 21">
            <a:extLst>
              <a:ext uri="{FF2B5EF4-FFF2-40B4-BE49-F238E27FC236}">
                <a16:creationId xmlns:a16="http://schemas.microsoft.com/office/drawing/2014/main" id="{378EE20A-1C44-4237-8EE3-EF7DDC80E5E4}"/>
              </a:ext>
            </a:extLst>
          </p:cNvPr>
          <p:cNvSpPr/>
          <p:nvPr/>
        </p:nvSpPr>
        <p:spPr bwMode="auto">
          <a:xfrm>
            <a:off x="2132807" y="1401823"/>
            <a:ext cx="7926386" cy="1158442"/>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3" name="正方形/長方形 2">
            <a:extLst>
              <a:ext uri="{FF2B5EF4-FFF2-40B4-BE49-F238E27FC236}">
                <a16:creationId xmlns:a16="http://schemas.microsoft.com/office/drawing/2014/main" id="{FEA1BB14-6281-48BE-B6F3-0AF4D1CDCC51}"/>
              </a:ext>
            </a:extLst>
          </p:cNvPr>
          <p:cNvSpPr/>
          <p:nvPr/>
        </p:nvSpPr>
        <p:spPr>
          <a:xfrm>
            <a:off x="2466139" y="1211607"/>
            <a:ext cx="2236510" cy="400110"/>
          </a:xfrm>
          <a:prstGeom prst="rect">
            <a:avLst/>
          </a:prstGeom>
          <a:solidFill>
            <a:schemeClr val="bg1"/>
          </a:solidFill>
        </p:spPr>
        <p:txBody>
          <a:bodyPr wrap="none">
            <a:spAutoFit/>
          </a:bodyPr>
          <a:lstStyle/>
          <a:p>
            <a:r>
              <a:rPr kumimoji="1" lang="ja-JP" altLang="en-US" b="1" dirty="0">
                <a:latin typeface="メイリオ" panose="020B0604030504040204" pitchFamily="50" charset="-128"/>
                <a:ea typeface="メイリオ" panose="020B0604030504040204" pitchFamily="50" charset="-128"/>
              </a:rPr>
              <a:t>単純サンプリング</a:t>
            </a:r>
            <a:endParaRPr lang="ja-JP" altLang="en-US" b="1" dirty="0"/>
          </a:p>
        </p:txBody>
      </p:sp>
      <p:sp>
        <p:nvSpPr>
          <p:cNvPr id="4" name="コンテンツ プレースホルダー 2">
            <a:extLst>
              <a:ext uri="{FF2B5EF4-FFF2-40B4-BE49-F238E27FC236}">
                <a16:creationId xmlns:a16="http://schemas.microsoft.com/office/drawing/2014/main" id="{6E1867A2-4F1C-2F47-B958-D705BCE03209}"/>
              </a:ext>
            </a:extLst>
          </p:cNvPr>
          <p:cNvSpPr>
            <a:spLocks noGrp="1"/>
          </p:cNvSpPr>
          <p:nvPr>
            <p:ph idx="1"/>
          </p:nvPr>
        </p:nvSpPr>
        <p:spPr>
          <a:xfrm>
            <a:off x="2403231" y="1662968"/>
            <a:ext cx="8264769" cy="1000184"/>
          </a:xfrm>
        </p:spPr>
        <p:txBody>
          <a:bodyPr/>
          <a:lstStyle/>
          <a:p>
            <a:pPr marL="0" indent="0">
              <a:buNone/>
            </a:pPr>
            <a:r>
              <a:rPr kumimoji="1" lang="ja-JP" altLang="en-US" dirty="0">
                <a:latin typeface="メイリオ" panose="020B0604030504040204" pitchFamily="50" charset="-128"/>
                <a:ea typeface="メイリオ" panose="020B0604030504040204" pitchFamily="50" charset="-128"/>
              </a:rPr>
              <a:t>母集団全体から無作為にサンプリングをする方法。</a:t>
            </a:r>
            <a:endParaRPr kumimoji="1"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人が操作できない偶然によって選び出すようにする。</a:t>
            </a:r>
            <a:endParaRPr kumimoji="1" lang="ja-JP" altLang="en-US"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5C4F2A9A-BC76-42E3-A1FB-5C33F64E8052}"/>
              </a:ext>
            </a:extLst>
          </p:cNvPr>
          <p:cNvSpPr/>
          <p:nvPr/>
        </p:nvSpPr>
        <p:spPr bwMode="auto">
          <a:xfrm>
            <a:off x="2667001" y="5321760"/>
            <a:ext cx="7162800" cy="1094043"/>
          </a:xfrm>
          <a:prstGeom prst="rect">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24" name="テキスト ボックス 23">
            <a:extLst>
              <a:ext uri="{FF2B5EF4-FFF2-40B4-BE49-F238E27FC236}">
                <a16:creationId xmlns:a16="http://schemas.microsoft.com/office/drawing/2014/main" id="{D11B9822-BCD9-4404-9AFB-2E395E3CAE7F}"/>
              </a:ext>
            </a:extLst>
          </p:cNvPr>
          <p:cNvSpPr txBox="1"/>
          <p:nvPr/>
        </p:nvSpPr>
        <p:spPr>
          <a:xfrm>
            <a:off x="6446373" y="4481105"/>
            <a:ext cx="3031600" cy="660437"/>
          </a:xfrm>
          <a:prstGeom prst="rect">
            <a:avLst/>
          </a:prstGeom>
          <a:noFill/>
        </p:spPr>
        <p:txBody>
          <a:bodyPr wrap="none" rtlCol="0">
            <a:spAutoFit/>
          </a:bodyPr>
          <a:lstStyle/>
          <a:p>
            <a:r>
              <a:rPr lang="ja-JP" altLang="en-US" sz="1846" dirty="0">
                <a:solidFill>
                  <a:prstClr val="black"/>
                </a:solidFill>
                <a:latin typeface="メイリオ" panose="020B0604030504040204" pitchFamily="50" charset="-128"/>
                <a:ea typeface="メイリオ" panose="020B0604030504040204" pitchFamily="50" charset="-128"/>
              </a:rPr>
              <a:t>サイコロを投げて、</a:t>
            </a:r>
            <a:endParaRPr lang="en-US" altLang="ja-JP" sz="1846" dirty="0">
              <a:solidFill>
                <a:prstClr val="black"/>
              </a:solidFill>
              <a:latin typeface="メイリオ" panose="020B0604030504040204" pitchFamily="50" charset="-128"/>
              <a:ea typeface="メイリオ" panose="020B0604030504040204" pitchFamily="50" charset="-128"/>
            </a:endParaRPr>
          </a:p>
          <a:p>
            <a:r>
              <a:rPr lang="ja-JP" altLang="en-US" sz="1846" dirty="0">
                <a:solidFill>
                  <a:prstClr val="black"/>
                </a:solidFill>
                <a:latin typeface="メイリオ" panose="020B0604030504040204" pitchFamily="50" charset="-128"/>
                <a:ea typeface="メイリオ" panose="020B0604030504040204" pitchFamily="50" charset="-128"/>
              </a:rPr>
              <a:t>該当する番号を学生を調査</a:t>
            </a:r>
          </a:p>
        </p:txBody>
      </p:sp>
      <p:pic>
        <p:nvPicPr>
          <p:cNvPr id="25" name="図 24" descr="リモコン, 屋内, テーブル, 座る が含まれている画像&#10;&#10;自動的に生成された説明">
            <a:extLst>
              <a:ext uri="{FF2B5EF4-FFF2-40B4-BE49-F238E27FC236}">
                <a16:creationId xmlns:a16="http://schemas.microsoft.com/office/drawing/2014/main" id="{16338AD5-06F2-427C-BBDC-FDD9D6E35D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15" b="33682"/>
          <a:stretch/>
        </p:blipFill>
        <p:spPr>
          <a:xfrm>
            <a:off x="6399557" y="3260061"/>
            <a:ext cx="3010296" cy="1078689"/>
          </a:xfrm>
          <a:prstGeom prst="rect">
            <a:avLst/>
          </a:prstGeom>
        </p:spPr>
      </p:pic>
      <p:pic>
        <p:nvPicPr>
          <p:cNvPr id="26" name="図 25" descr="挿絵, 記号, 時計 が含まれている画像&#10;&#10;自動的に生成された説明">
            <a:extLst>
              <a:ext uri="{FF2B5EF4-FFF2-40B4-BE49-F238E27FC236}">
                <a16:creationId xmlns:a16="http://schemas.microsoft.com/office/drawing/2014/main" id="{B52F1853-EF79-4B86-B3FA-FD43271FC0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2977" y="3178381"/>
            <a:ext cx="1469578" cy="1390991"/>
          </a:xfrm>
          <a:prstGeom prst="rect">
            <a:avLst/>
          </a:prstGeom>
        </p:spPr>
      </p:pic>
    </p:spTree>
    <p:extLst>
      <p:ext uri="{BB962C8B-B14F-4D97-AF65-F5344CB8AC3E}">
        <p14:creationId xmlns:p14="http://schemas.microsoft.com/office/powerpoint/2010/main" val="3185147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AB66B6-2CE9-4B43-8E62-98FD5FB25401}"/>
              </a:ext>
            </a:extLst>
          </p:cNvPr>
          <p:cNvSpPr>
            <a:spLocks noGrp="1"/>
          </p:cNvSpPr>
          <p:nvPr>
            <p:ph type="title"/>
          </p:nvPr>
        </p:nvSpPr>
        <p:spPr>
          <a:xfrm>
            <a:off x="880099" y="272834"/>
            <a:ext cx="10568516" cy="763587"/>
          </a:xfrm>
        </p:spPr>
        <p:txBody>
          <a:bodyPr/>
          <a:lstStyle/>
          <a:p>
            <a:r>
              <a:rPr kumimoji="1" lang="ja-JP" altLang="en-US" sz="2400"/>
              <a:t>（１）おおよそ正方形の数の平均を推測して下さい</a:t>
            </a:r>
          </a:p>
        </p:txBody>
      </p:sp>
      <p:sp>
        <p:nvSpPr>
          <p:cNvPr id="3" name="コンテンツ プレースホルダー 2">
            <a:extLst>
              <a:ext uri="{FF2B5EF4-FFF2-40B4-BE49-F238E27FC236}">
                <a16:creationId xmlns:a16="http://schemas.microsoft.com/office/drawing/2014/main" id="{C2BCFE99-4DBD-C64E-9C9F-6F5B434427A3}"/>
              </a:ext>
            </a:extLst>
          </p:cNvPr>
          <p:cNvSpPr>
            <a:spLocks noGrp="1"/>
          </p:cNvSpPr>
          <p:nvPr>
            <p:ph idx="1"/>
          </p:nvPr>
        </p:nvSpPr>
        <p:spPr/>
        <p:txBody>
          <a:bodyPr/>
          <a:lstStyle/>
          <a:p>
            <a:endParaRPr kumimoji="1" lang="ja-JP" altLang="en-US"/>
          </a:p>
        </p:txBody>
      </p:sp>
      <p:sp>
        <p:nvSpPr>
          <p:cNvPr id="5" name="正方形/長方形 4">
            <a:extLst>
              <a:ext uri="{FF2B5EF4-FFF2-40B4-BE49-F238E27FC236}">
                <a16:creationId xmlns:a16="http://schemas.microsoft.com/office/drawing/2014/main" id="{C60C93DE-EE10-2B4B-8B3D-2D8BA6EB0643}"/>
              </a:ext>
            </a:extLst>
          </p:cNvPr>
          <p:cNvSpPr/>
          <p:nvPr/>
        </p:nvSpPr>
        <p:spPr bwMode="auto">
          <a:xfrm>
            <a:off x="658200" y="14478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 name="テキスト ボックス 5">
            <a:extLst>
              <a:ext uri="{FF2B5EF4-FFF2-40B4-BE49-F238E27FC236}">
                <a16:creationId xmlns:a16="http://schemas.microsoft.com/office/drawing/2014/main" id="{ED55D343-8C5C-4D44-B2D9-C26E1ED3634D}"/>
              </a:ext>
            </a:extLst>
          </p:cNvPr>
          <p:cNvSpPr txBox="1"/>
          <p:nvPr/>
        </p:nvSpPr>
        <p:spPr>
          <a:xfrm>
            <a:off x="352507" y="1337745"/>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a:t>
            </a:r>
            <a:endParaRPr kumimoji="1" lang="ja-JP" altLang="en-US" sz="1400">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id="{4F286369-5364-424E-97A2-AB0503FA1CC2}"/>
              </a:ext>
            </a:extLst>
          </p:cNvPr>
          <p:cNvSpPr/>
          <p:nvPr/>
        </p:nvSpPr>
        <p:spPr bwMode="auto">
          <a:xfrm>
            <a:off x="810600" y="19388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 name="テキスト ボックス 7">
            <a:extLst>
              <a:ext uri="{FF2B5EF4-FFF2-40B4-BE49-F238E27FC236}">
                <a16:creationId xmlns:a16="http://schemas.microsoft.com/office/drawing/2014/main" id="{07A776EC-620E-4543-A70A-EB22E2866DB7}"/>
              </a:ext>
            </a:extLst>
          </p:cNvPr>
          <p:cNvSpPr txBox="1"/>
          <p:nvPr/>
        </p:nvSpPr>
        <p:spPr>
          <a:xfrm>
            <a:off x="504907" y="1828800"/>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a:t>
            </a:r>
            <a:endParaRPr kumimoji="1" lang="ja-JP" altLang="en-US" sz="1400">
              <a:latin typeface="Meiryo" panose="020B0604030504040204" pitchFamily="34" charset="-128"/>
              <a:ea typeface="Meiryo" panose="020B0604030504040204" pitchFamily="34" charset="-128"/>
            </a:endParaRPr>
          </a:p>
        </p:txBody>
      </p:sp>
      <p:sp>
        <p:nvSpPr>
          <p:cNvPr id="9" name="正方形/長方形 8">
            <a:extLst>
              <a:ext uri="{FF2B5EF4-FFF2-40B4-BE49-F238E27FC236}">
                <a16:creationId xmlns:a16="http://schemas.microsoft.com/office/drawing/2014/main" id="{F97E3039-3916-F743-B3FB-274D77F4F4BC}"/>
              </a:ext>
            </a:extLst>
          </p:cNvPr>
          <p:cNvSpPr/>
          <p:nvPr/>
        </p:nvSpPr>
        <p:spPr bwMode="auto">
          <a:xfrm>
            <a:off x="1725000" y="1600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 name="テキスト ボックス 9">
            <a:extLst>
              <a:ext uri="{FF2B5EF4-FFF2-40B4-BE49-F238E27FC236}">
                <a16:creationId xmlns:a16="http://schemas.microsoft.com/office/drawing/2014/main" id="{02EF757E-8350-4444-9B8F-857AC3C83837}"/>
              </a:ext>
            </a:extLst>
          </p:cNvPr>
          <p:cNvSpPr txBox="1"/>
          <p:nvPr/>
        </p:nvSpPr>
        <p:spPr>
          <a:xfrm>
            <a:off x="1419307" y="1490145"/>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a:t>
            </a:r>
            <a:endParaRPr kumimoji="1" lang="ja-JP" altLang="en-US" sz="1400">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B26027D4-CA41-624E-8D05-A481A8541E26}"/>
              </a:ext>
            </a:extLst>
          </p:cNvPr>
          <p:cNvSpPr/>
          <p:nvPr/>
        </p:nvSpPr>
        <p:spPr bwMode="auto">
          <a:xfrm>
            <a:off x="1877400" y="20912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 name="テキスト ボックス 11">
            <a:extLst>
              <a:ext uri="{FF2B5EF4-FFF2-40B4-BE49-F238E27FC236}">
                <a16:creationId xmlns:a16="http://schemas.microsoft.com/office/drawing/2014/main" id="{FE9C553A-CAD3-5F44-8ED8-3946F4336A7E}"/>
              </a:ext>
            </a:extLst>
          </p:cNvPr>
          <p:cNvSpPr txBox="1"/>
          <p:nvPr/>
        </p:nvSpPr>
        <p:spPr>
          <a:xfrm>
            <a:off x="1571707" y="1981200"/>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a:t>
            </a:r>
            <a:endParaRPr kumimoji="1" lang="ja-JP" altLang="en-US" sz="1400">
              <a:latin typeface="Meiryo" panose="020B0604030504040204" pitchFamily="34" charset="-128"/>
              <a:ea typeface="Meiryo" panose="020B0604030504040204" pitchFamily="34" charset="-128"/>
            </a:endParaRPr>
          </a:p>
        </p:txBody>
      </p:sp>
      <p:sp>
        <p:nvSpPr>
          <p:cNvPr id="13" name="正方形/長方形 12">
            <a:extLst>
              <a:ext uri="{FF2B5EF4-FFF2-40B4-BE49-F238E27FC236}">
                <a16:creationId xmlns:a16="http://schemas.microsoft.com/office/drawing/2014/main" id="{EFB059A8-41D6-B44D-8A80-C1CA3B945878}"/>
              </a:ext>
            </a:extLst>
          </p:cNvPr>
          <p:cNvSpPr/>
          <p:nvPr/>
        </p:nvSpPr>
        <p:spPr bwMode="auto">
          <a:xfrm>
            <a:off x="2639400" y="17102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 name="テキスト ボックス 13">
            <a:extLst>
              <a:ext uri="{FF2B5EF4-FFF2-40B4-BE49-F238E27FC236}">
                <a16:creationId xmlns:a16="http://schemas.microsoft.com/office/drawing/2014/main" id="{48B73845-0B41-B74A-9346-A0A7A8310CFE}"/>
              </a:ext>
            </a:extLst>
          </p:cNvPr>
          <p:cNvSpPr txBox="1"/>
          <p:nvPr/>
        </p:nvSpPr>
        <p:spPr>
          <a:xfrm>
            <a:off x="2333707" y="1600200"/>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a:t>
            </a:r>
            <a:endParaRPr kumimoji="1" lang="ja-JP" altLang="en-US" sz="1400">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03F10FD4-612B-7C44-A919-A44B83984C41}"/>
              </a:ext>
            </a:extLst>
          </p:cNvPr>
          <p:cNvSpPr/>
          <p:nvPr/>
        </p:nvSpPr>
        <p:spPr bwMode="auto">
          <a:xfrm>
            <a:off x="2791800" y="239307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 name="テキスト ボックス 15">
            <a:extLst>
              <a:ext uri="{FF2B5EF4-FFF2-40B4-BE49-F238E27FC236}">
                <a16:creationId xmlns:a16="http://schemas.microsoft.com/office/drawing/2014/main" id="{10D9ED57-290E-0041-9948-83806CAED1DD}"/>
              </a:ext>
            </a:extLst>
          </p:cNvPr>
          <p:cNvSpPr txBox="1"/>
          <p:nvPr/>
        </p:nvSpPr>
        <p:spPr>
          <a:xfrm>
            <a:off x="2486107" y="2283023"/>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a:t>
            </a:r>
            <a:endParaRPr kumimoji="1" lang="ja-JP" altLang="en-US" sz="1400">
              <a:latin typeface="Meiryo" panose="020B0604030504040204" pitchFamily="34" charset="-128"/>
              <a:ea typeface="Meiryo" panose="020B0604030504040204" pitchFamily="34" charset="-128"/>
            </a:endParaRPr>
          </a:p>
        </p:txBody>
      </p:sp>
      <p:sp>
        <p:nvSpPr>
          <p:cNvPr id="17" name="正方形/長方形 16">
            <a:extLst>
              <a:ext uri="{FF2B5EF4-FFF2-40B4-BE49-F238E27FC236}">
                <a16:creationId xmlns:a16="http://schemas.microsoft.com/office/drawing/2014/main" id="{8452C367-3209-7643-BC60-C32B854B0BD9}"/>
              </a:ext>
            </a:extLst>
          </p:cNvPr>
          <p:cNvSpPr/>
          <p:nvPr/>
        </p:nvSpPr>
        <p:spPr bwMode="auto">
          <a:xfrm>
            <a:off x="3782400" y="13292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8" name="テキスト ボックス 17">
            <a:extLst>
              <a:ext uri="{FF2B5EF4-FFF2-40B4-BE49-F238E27FC236}">
                <a16:creationId xmlns:a16="http://schemas.microsoft.com/office/drawing/2014/main" id="{AE6A174D-41AF-044B-8301-827C57EEC5DD}"/>
              </a:ext>
            </a:extLst>
          </p:cNvPr>
          <p:cNvSpPr txBox="1"/>
          <p:nvPr/>
        </p:nvSpPr>
        <p:spPr>
          <a:xfrm>
            <a:off x="3420602" y="121920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10</a:t>
            </a:r>
            <a:endParaRPr kumimoji="1" lang="ja-JP" altLang="en-US" sz="1400">
              <a:latin typeface="Meiryo" panose="020B0604030504040204" pitchFamily="34" charset="-128"/>
              <a:ea typeface="Meiryo" panose="020B0604030504040204" pitchFamily="34" charset="-128"/>
            </a:endParaRPr>
          </a:p>
        </p:txBody>
      </p:sp>
      <p:sp>
        <p:nvSpPr>
          <p:cNvPr id="19" name="正方形/長方形 18">
            <a:extLst>
              <a:ext uri="{FF2B5EF4-FFF2-40B4-BE49-F238E27FC236}">
                <a16:creationId xmlns:a16="http://schemas.microsoft.com/office/drawing/2014/main" id="{BB6F44FD-B34F-E74B-9A20-D171BE226CD5}"/>
              </a:ext>
            </a:extLst>
          </p:cNvPr>
          <p:cNvSpPr/>
          <p:nvPr/>
        </p:nvSpPr>
        <p:spPr bwMode="auto">
          <a:xfrm>
            <a:off x="3934800" y="193587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 name="テキスト ボックス 19">
            <a:extLst>
              <a:ext uri="{FF2B5EF4-FFF2-40B4-BE49-F238E27FC236}">
                <a16:creationId xmlns:a16="http://schemas.microsoft.com/office/drawing/2014/main" id="{B1265C29-07B0-D744-B993-C6DC5D89DC3B}"/>
              </a:ext>
            </a:extLst>
          </p:cNvPr>
          <p:cNvSpPr txBox="1"/>
          <p:nvPr/>
        </p:nvSpPr>
        <p:spPr>
          <a:xfrm>
            <a:off x="3573002" y="182582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16</a:t>
            </a:r>
            <a:endParaRPr kumimoji="1" lang="ja-JP" altLang="en-US" sz="1400">
              <a:latin typeface="Meiryo" panose="020B0604030504040204" pitchFamily="34" charset="-128"/>
              <a:ea typeface="Meiryo" panose="020B0604030504040204" pitchFamily="34" charset="-128"/>
            </a:endParaRPr>
          </a:p>
        </p:txBody>
      </p:sp>
      <p:sp>
        <p:nvSpPr>
          <p:cNvPr id="21" name="正方形/長方形 20">
            <a:extLst>
              <a:ext uri="{FF2B5EF4-FFF2-40B4-BE49-F238E27FC236}">
                <a16:creationId xmlns:a16="http://schemas.microsoft.com/office/drawing/2014/main" id="{98E73973-1D66-CE44-A224-E9743380FB19}"/>
              </a:ext>
            </a:extLst>
          </p:cNvPr>
          <p:cNvSpPr/>
          <p:nvPr/>
        </p:nvSpPr>
        <p:spPr bwMode="auto">
          <a:xfrm>
            <a:off x="11571709" y="359495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 name="テキスト ボックス 21">
            <a:extLst>
              <a:ext uri="{FF2B5EF4-FFF2-40B4-BE49-F238E27FC236}">
                <a16:creationId xmlns:a16="http://schemas.microsoft.com/office/drawing/2014/main" id="{55DA8053-DE65-8042-B340-D18FBF83A147}"/>
              </a:ext>
            </a:extLst>
          </p:cNvPr>
          <p:cNvSpPr txBox="1"/>
          <p:nvPr/>
        </p:nvSpPr>
        <p:spPr>
          <a:xfrm>
            <a:off x="11209911" y="348489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11</a:t>
            </a:r>
            <a:endParaRPr kumimoji="1" lang="ja-JP" altLang="en-US" sz="1400">
              <a:latin typeface="Meiryo" panose="020B0604030504040204" pitchFamily="34" charset="-128"/>
              <a:ea typeface="Meiryo" panose="020B0604030504040204" pitchFamily="34" charset="-128"/>
            </a:endParaRPr>
          </a:p>
        </p:txBody>
      </p:sp>
      <p:sp>
        <p:nvSpPr>
          <p:cNvPr id="23" name="正方形/長方形 22">
            <a:extLst>
              <a:ext uri="{FF2B5EF4-FFF2-40B4-BE49-F238E27FC236}">
                <a16:creationId xmlns:a16="http://schemas.microsoft.com/office/drawing/2014/main" id="{3B21069D-12FC-C54A-81E9-70BCC09882B7}"/>
              </a:ext>
            </a:extLst>
          </p:cNvPr>
          <p:cNvSpPr/>
          <p:nvPr/>
        </p:nvSpPr>
        <p:spPr bwMode="auto">
          <a:xfrm>
            <a:off x="3290283" y="1572179"/>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 name="テキスト ボックス 23">
            <a:extLst>
              <a:ext uri="{FF2B5EF4-FFF2-40B4-BE49-F238E27FC236}">
                <a16:creationId xmlns:a16="http://schemas.microsoft.com/office/drawing/2014/main" id="{4A05D075-998B-BB45-ACBE-392301C2D402}"/>
              </a:ext>
            </a:extLst>
          </p:cNvPr>
          <p:cNvSpPr txBox="1"/>
          <p:nvPr/>
        </p:nvSpPr>
        <p:spPr>
          <a:xfrm>
            <a:off x="2984590" y="1462124"/>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a:t>
            </a:r>
            <a:endParaRPr kumimoji="1" lang="ja-JP" altLang="en-US" sz="140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06E226CF-707C-224B-93F6-69A7F7339836}"/>
              </a:ext>
            </a:extLst>
          </p:cNvPr>
          <p:cNvSpPr/>
          <p:nvPr/>
        </p:nvSpPr>
        <p:spPr bwMode="auto">
          <a:xfrm>
            <a:off x="3333598" y="19388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6" name="テキスト ボックス 25">
            <a:extLst>
              <a:ext uri="{FF2B5EF4-FFF2-40B4-BE49-F238E27FC236}">
                <a16:creationId xmlns:a16="http://schemas.microsoft.com/office/drawing/2014/main" id="{DC2450BE-3B37-2546-897B-BD401D2F13B0}"/>
              </a:ext>
            </a:extLst>
          </p:cNvPr>
          <p:cNvSpPr txBox="1"/>
          <p:nvPr/>
        </p:nvSpPr>
        <p:spPr>
          <a:xfrm>
            <a:off x="2971800" y="182880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19</a:t>
            </a:r>
            <a:endParaRPr kumimoji="1" lang="ja-JP" altLang="en-US" sz="1400">
              <a:latin typeface="Meiryo" panose="020B0604030504040204" pitchFamily="34" charset="-128"/>
              <a:ea typeface="Meiryo" panose="020B0604030504040204" pitchFamily="34" charset="-128"/>
            </a:endParaRPr>
          </a:p>
        </p:txBody>
      </p:sp>
      <p:sp>
        <p:nvSpPr>
          <p:cNvPr id="27" name="正方形/長方形 26">
            <a:extLst>
              <a:ext uri="{FF2B5EF4-FFF2-40B4-BE49-F238E27FC236}">
                <a16:creationId xmlns:a16="http://schemas.microsoft.com/office/drawing/2014/main" id="{14157FF2-5404-E24F-874E-DCA4F2A707A9}"/>
              </a:ext>
            </a:extLst>
          </p:cNvPr>
          <p:cNvSpPr/>
          <p:nvPr/>
        </p:nvSpPr>
        <p:spPr bwMode="auto">
          <a:xfrm>
            <a:off x="4886772" y="602714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8" name="テキスト ボックス 27">
            <a:extLst>
              <a:ext uri="{FF2B5EF4-FFF2-40B4-BE49-F238E27FC236}">
                <a16:creationId xmlns:a16="http://schemas.microsoft.com/office/drawing/2014/main" id="{CF5E063C-24DC-4C45-BCE8-40C53EEC6416}"/>
              </a:ext>
            </a:extLst>
          </p:cNvPr>
          <p:cNvSpPr txBox="1"/>
          <p:nvPr/>
        </p:nvSpPr>
        <p:spPr>
          <a:xfrm>
            <a:off x="4524974" y="591709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20</a:t>
            </a:r>
            <a:endParaRPr kumimoji="1" lang="ja-JP" altLang="en-US" sz="1400">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7D828E1A-4C7A-1E43-8252-E9383FB3F694}"/>
              </a:ext>
            </a:extLst>
          </p:cNvPr>
          <p:cNvSpPr/>
          <p:nvPr/>
        </p:nvSpPr>
        <p:spPr bwMode="auto">
          <a:xfrm>
            <a:off x="9277198" y="437427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0" name="テキスト ボックス 29">
            <a:extLst>
              <a:ext uri="{FF2B5EF4-FFF2-40B4-BE49-F238E27FC236}">
                <a16:creationId xmlns:a16="http://schemas.microsoft.com/office/drawing/2014/main" id="{FF0C439A-43C2-114C-87C6-0DC84236B7D3}"/>
              </a:ext>
            </a:extLst>
          </p:cNvPr>
          <p:cNvSpPr txBox="1"/>
          <p:nvPr/>
        </p:nvSpPr>
        <p:spPr>
          <a:xfrm>
            <a:off x="9048112" y="415140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44</a:t>
            </a:r>
            <a:endParaRPr kumimoji="1" lang="ja-JP" altLang="en-US" sz="1400">
              <a:latin typeface="Meiryo" panose="020B0604030504040204" pitchFamily="34" charset="-128"/>
              <a:ea typeface="Meiryo" panose="020B0604030504040204" pitchFamily="34" charset="-128"/>
            </a:endParaRPr>
          </a:p>
        </p:txBody>
      </p:sp>
      <p:sp>
        <p:nvSpPr>
          <p:cNvPr id="31" name="正方形/長方形 30">
            <a:extLst>
              <a:ext uri="{FF2B5EF4-FFF2-40B4-BE49-F238E27FC236}">
                <a16:creationId xmlns:a16="http://schemas.microsoft.com/office/drawing/2014/main" id="{9859A9B4-9C8E-7348-9B98-F462C411439B}"/>
              </a:ext>
            </a:extLst>
          </p:cNvPr>
          <p:cNvSpPr/>
          <p:nvPr/>
        </p:nvSpPr>
        <p:spPr bwMode="auto">
          <a:xfrm>
            <a:off x="10259331" y="338219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 name="テキスト ボックス 31">
            <a:extLst>
              <a:ext uri="{FF2B5EF4-FFF2-40B4-BE49-F238E27FC236}">
                <a16:creationId xmlns:a16="http://schemas.microsoft.com/office/drawing/2014/main" id="{220A9B2E-A29A-9940-8846-7838B0BC293B}"/>
              </a:ext>
            </a:extLst>
          </p:cNvPr>
          <p:cNvSpPr txBox="1"/>
          <p:nvPr/>
        </p:nvSpPr>
        <p:spPr>
          <a:xfrm>
            <a:off x="10114614" y="314899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50</a:t>
            </a:r>
            <a:endParaRPr kumimoji="1" lang="ja-JP" altLang="en-US" sz="1400">
              <a:latin typeface="Meiryo" panose="020B0604030504040204" pitchFamily="34" charset="-128"/>
              <a:ea typeface="Meiryo" panose="020B0604030504040204" pitchFamily="34" charset="-128"/>
            </a:endParaRPr>
          </a:p>
        </p:txBody>
      </p:sp>
      <p:sp>
        <p:nvSpPr>
          <p:cNvPr id="33" name="正方形/長方形 32">
            <a:extLst>
              <a:ext uri="{FF2B5EF4-FFF2-40B4-BE49-F238E27FC236}">
                <a16:creationId xmlns:a16="http://schemas.microsoft.com/office/drawing/2014/main" id="{1ACCCA4E-B050-334B-9CD8-22E27E481A68}"/>
              </a:ext>
            </a:extLst>
          </p:cNvPr>
          <p:cNvSpPr/>
          <p:nvPr/>
        </p:nvSpPr>
        <p:spPr bwMode="auto">
          <a:xfrm>
            <a:off x="9234486" y="120093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 name="テキスト ボックス 33">
            <a:extLst>
              <a:ext uri="{FF2B5EF4-FFF2-40B4-BE49-F238E27FC236}">
                <a16:creationId xmlns:a16="http://schemas.microsoft.com/office/drawing/2014/main" id="{4FF03D18-1360-A341-BDE3-3CD1AD457BF8}"/>
              </a:ext>
            </a:extLst>
          </p:cNvPr>
          <p:cNvSpPr txBox="1"/>
          <p:nvPr/>
        </p:nvSpPr>
        <p:spPr>
          <a:xfrm>
            <a:off x="8872688" y="109088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64</a:t>
            </a:r>
            <a:endParaRPr kumimoji="1" lang="ja-JP" altLang="en-US" sz="1400">
              <a:latin typeface="Meiryo" panose="020B0604030504040204" pitchFamily="34" charset="-128"/>
              <a:ea typeface="Meiryo" panose="020B0604030504040204" pitchFamily="34" charset="-128"/>
            </a:endParaRPr>
          </a:p>
        </p:txBody>
      </p:sp>
      <p:sp>
        <p:nvSpPr>
          <p:cNvPr id="35" name="正方形/長方形 34">
            <a:extLst>
              <a:ext uri="{FF2B5EF4-FFF2-40B4-BE49-F238E27FC236}">
                <a16:creationId xmlns:a16="http://schemas.microsoft.com/office/drawing/2014/main" id="{51C4C8D1-B102-1E49-A224-716F443B56B7}"/>
              </a:ext>
            </a:extLst>
          </p:cNvPr>
          <p:cNvSpPr/>
          <p:nvPr/>
        </p:nvSpPr>
        <p:spPr bwMode="auto">
          <a:xfrm>
            <a:off x="1329722" y="125371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 name="テキスト ボックス 35">
            <a:extLst>
              <a:ext uri="{FF2B5EF4-FFF2-40B4-BE49-F238E27FC236}">
                <a16:creationId xmlns:a16="http://schemas.microsoft.com/office/drawing/2014/main" id="{076BED43-9082-B049-B428-FBB77E6BBCA3}"/>
              </a:ext>
            </a:extLst>
          </p:cNvPr>
          <p:cNvSpPr txBox="1"/>
          <p:nvPr/>
        </p:nvSpPr>
        <p:spPr>
          <a:xfrm>
            <a:off x="967924" y="114365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21</a:t>
            </a:r>
            <a:endParaRPr kumimoji="1" lang="ja-JP" altLang="en-US" sz="1400">
              <a:latin typeface="Meiryo" panose="020B0604030504040204" pitchFamily="34" charset="-128"/>
              <a:ea typeface="Meiryo" panose="020B0604030504040204" pitchFamily="34" charset="-128"/>
            </a:endParaRPr>
          </a:p>
        </p:txBody>
      </p:sp>
      <p:grpSp>
        <p:nvGrpSpPr>
          <p:cNvPr id="37" name="グループ化 36">
            <a:extLst>
              <a:ext uri="{FF2B5EF4-FFF2-40B4-BE49-F238E27FC236}">
                <a16:creationId xmlns:a16="http://schemas.microsoft.com/office/drawing/2014/main" id="{668CD5F6-9F47-C745-8534-71C570C11294}"/>
              </a:ext>
            </a:extLst>
          </p:cNvPr>
          <p:cNvGrpSpPr/>
          <p:nvPr/>
        </p:nvGrpSpPr>
        <p:grpSpPr>
          <a:xfrm>
            <a:off x="6102267" y="1600200"/>
            <a:ext cx="361433" cy="362610"/>
            <a:chOff x="4187821" y="5647349"/>
            <a:chExt cx="361433" cy="362610"/>
          </a:xfrm>
        </p:grpSpPr>
        <p:grpSp>
          <p:nvGrpSpPr>
            <p:cNvPr id="38" name="グループ化 37">
              <a:extLst>
                <a:ext uri="{FF2B5EF4-FFF2-40B4-BE49-F238E27FC236}">
                  <a16:creationId xmlns:a16="http://schemas.microsoft.com/office/drawing/2014/main" id="{23802273-D469-3340-B6A7-9D962E58B101}"/>
                </a:ext>
              </a:extLst>
            </p:cNvPr>
            <p:cNvGrpSpPr/>
            <p:nvPr/>
          </p:nvGrpSpPr>
          <p:grpSpPr>
            <a:xfrm>
              <a:off x="4187821" y="5647349"/>
              <a:ext cx="180000" cy="362610"/>
              <a:chOff x="3782400" y="1302795"/>
              <a:chExt cx="180000" cy="362610"/>
            </a:xfrm>
          </p:grpSpPr>
          <p:sp>
            <p:nvSpPr>
              <p:cNvPr id="42" name="正方形/長方形 41">
                <a:extLst>
                  <a:ext uri="{FF2B5EF4-FFF2-40B4-BE49-F238E27FC236}">
                    <a16:creationId xmlns:a16="http://schemas.microsoft.com/office/drawing/2014/main" id="{B54F340B-864A-4B4E-AF87-D980015BC94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 name="正方形/長方形 42">
                <a:extLst>
                  <a:ext uri="{FF2B5EF4-FFF2-40B4-BE49-F238E27FC236}">
                    <a16:creationId xmlns:a16="http://schemas.microsoft.com/office/drawing/2014/main" id="{DE840171-25D4-0F43-866E-7863AD7E433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9" name="グループ化 38">
              <a:extLst>
                <a:ext uri="{FF2B5EF4-FFF2-40B4-BE49-F238E27FC236}">
                  <a16:creationId xmlns:a16="http://schemas.microsoft.com/office/drawing/2014/main" id="{D2F0FCA7-BF36-4F42-9276-289E27C08ECD}"/>
                </a:ext>
              </a:extLst>
            </p:cNvPr>
            <p:cNvGrpSpPr/>
            <p:nvPr/>
          </p:nvGrpSpPr>
          <p:grpSpPr>
            <a:xfrm>
              <a:off x="4369254" y="5647349"/>
              <a:ext cx="180000" cy="362610"/>
              <a:chOff x="3782400" y="1302795"/>
              <a:chExt cx="180000" cy="362610"/>
            </a:xfrm>
          </p:grpSpPr>
          <p:sp>
            <p:nvSpPr>
              <p:cNvPr id="40" name="正方形/長方形 39">
                <a:extLst>
                  <a:ext uri="{FF2B5EF4-FFF2-40B4-BE49-F238E27FC236}">
                    <a16:creationId xmlns:a16="http://schemas.microsoft.com/office/drawing/2014/main" id="{0306DC3C-3C0C-E94A-84B8-B2750AB89D1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 name="正方形/長方形 40">
                <a:extLst>
                  <a:ext uri="{FF2B5EF4-FFF2-40B4-BE49-F238E27FC236}">
                    <a16:creationId xmlns:a16="http://schemas.microsoft.com/office/drawing/2014/main" id="{D9C1D059-DF10-914F-B6D6-0D6E0D34F0E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4" name="テキスト ボックス 43">
            <a:extLst>
              <a:ext uri="{FF2B5EF4-FFF2-40B4-BE49-F238E27FC236}">
                <a16:creationId xmlns:a16="http://schemas.microsoft.com/office/drawing/2014/main" id="{2CB2DC89-7B55-B646-B531-DE3B57C802A5}"/>
              </a:ext>
            </a:extLst>
          </p:cNvPr>
          <p:cNvSpPr txBox="1"/>
          <p:nvPr/>
        </p:nvSpPr>
        <p:spPr>
          <a:xfrm>
            <a:off x="5715000" y="150405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14</a:t>
            </a:r>
            <a:endParaRPr kumimoji="1" lang="ja-JP" altLang="en-US" sz="1400">
              <a:latin typeface="Meiryo" panose="020B0604030504040204" pitchFamily="34" charset="-128"/>
              <a:ea typeface="Meiryo" panose="020B0604030504040204" pitchFamily="34" charset="-128"/>
            </a:endParaRPr>
          </a:p>
        </p:txBody>
      </p:sp>
      <p:grpSp>
        <p:nvGrpSpPr>
          <p:cNvPr id="45" name="グループ化 44">
            <a:extLst>
              <a:ext uri="{FF2B5EF4-FFF2-40B4-BE49-F238E27FC236}">
                <a16:creationId xmlns:a16="http://schemas.microsoft.com/office/drawing/2014/main" id="{ECB07D5F-2622-2446-A89C-23C871896FB8}"/>
              </a:ext>
            </a:extLst>
          </p:cNvPr>
          <p:cNvGrpSpPr/>
          <p:nvPr/>
        </p:nvGrpSpPr>
        <p:grpSpPr>
          <a:xfrm>
            <a:off x="1128962" y="1719219"/>
            <a:ext cx="361433" cy="362610"/>
            <a:chOff x="4187821" y="5647349"/>
            <a:chExt cx="361433" cy="362610"/>
          </a:xfrm>
        </p:grpSpPr>
        <p:grpSp>
          <p:nvGrpSpPr>
            <p:cNvPr id="46" name="グループ化 45">
              <a:extLst>
                <a:ext uri="{FF2B5EF4-FFF2-40B4-BE49-F238E27FC236}">
                  <a16:creationId xmlns:a16="http://schemas.microsoft.com/office/drawing/2014/main" id="{916A068A-1000-B24A-8B22-D37DB687B36B}"/>
                </a:ext>
              </a:extLst>
            </p:cNvPr>
            <p:cNvGrpSpPr/>
            <p:nvPr/>
          </p:nvGrpSpPr>
          <p:grpSpPr>
            <a:xfrm>
              <a:off x="4187821" y="5647349"/>
              <a:ext cx="180000" cy="362610"/>
              <a:chOff x="3782400" y="1302795"/>
              <a:chExt cx="180000" cy="362610"/>
            </a:xfrm>
          </p:grpSpPr>
          <p:sp>
            <p:nvSpPr>
              <p:cNvPr id="50" name="正方形/長方形 49">
                <a:extLst>
                  <a:ext uri="{FF2B5EF4-FFF2-40B4-BE49-F238E27FC236}">
                    <a16:creationId xmlns:a16="http://schemas.microsoft.com/office/drawing/2014/main" id="{C1BFB830-C5A5-CD43-BDB7-88585C51DCA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 name="正方形/長方形 50">
                <a:extLst>
                  <a:ext uri="{FF2B5EF4-FFF2-40B4-BE49-F238E27FC236}">
                    <a16:creationId xmlns:a16="http://schemas.microsoft.com/office/drawing/2014/main" id="{147E19B8-E860-3645-A86A-47AB325F6E6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7" name="グループ化 46">
              <a:extLst>
                <a:ext uri="{FF2B5EF4-FFF2-40B4-BE49-F238E27FC236}">
                  <a16:creationId xmlns:a16="http://schemas.microsoft.com/office/drawing/2014/main" id="{1CC75D4B-9C41-B54A-876A-9CFF44733269}"/>
                </a:ext>
              </a:extLst>
            </p:cNvPr>
            <p:cNvGrpSpPr/>
            <p:nvPr/>
          </p:nvGrpSpPr>
          <p:grpSpPr>
            <a:xfrm>
              <a:off x="4369254" y="5647349"/>
              <a:ext cx="180000" cy="362610"/>
              <a:chOff x="3782400" y="1302795"/>
              <a:chExt cx="180000" cy="362610"/>
            </a:xfrm>
          </p:grpSpPr>
          <p:sp>
            <p:nvSpPr>
              <p:cNvPr id="48" name="正方形/長方形 47">
                <a:extLst>
                  <a:ext uri="{FF2B5EF4-FFF2-40B4-BE49-F238E27FC236}">
                    <a16:creationId xmlns:a16="http://schemas.microsoft.com/office/drawing/2014/main" id="{98C40CE3-0CB5-3544-9CB5-D72820945D6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 name="正方形/長方形 48">
                <a:extLst>
                  <a:ext uri="{FF2B5EF4-FFF2-40B4-BE49-F238E27FC236}">
                    <a16:creationId xmlns:a16="http://schemas.microsoft.com/office/drawing/2014/main" id="{816F1A6B-67B2-384E-937A-BC27E574C27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2" name="テキスト ボックス 51">
            <a:extLst>
              <a:ext uri="{FF2B5EF4-FFF2-40B4-BE49-F238E27FC236}">
                <a16:creationId xmlns:a16="http://schemas.microsoft.com/office/drawing/2014/main" id="{5C059B75-862E-D142-84D5-3F25205C7664}"/>
              </a:ext>
            </a:extLst>
          </p:cNvPr>
          <p:cNvSpPr txBox="1"/>
          <p:nvPr/>
        </p:nvSpPr>
        <p:spPr>
          <a:xfrm>
            <a:off x="928441" y="150248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27</a:t>
            </a:r>
            <a:endParaRPr kumimoji="1" lang="ja-JP" altLang="en-US" sz="1400">
              <a:latin typeface="Meiryo" panose="020B0604030504040204" pitchFamily="34" charset="-128"/>
              <a:ea typeface="Meiryo" panose="020B0604030504040204" pitchFamily="34" charset="-128"/>
            </a:endParaRPr>
          </a:p>
        </p:txBody>
      </p:sp>
      <p:grpSp>
        <p:nvGrpSpPr>
          <p:cNvPr id="53" name="グループ化 52">
            <a:extLst>
              <a:ext uri="{FF2B5EF4-FFF2-40B4-BE49-F238E27FC236}">
                <a16:creationId xmlns:a16="http://schemas.microsoft.com/office/drawing/2014/main" id="{AA736C2A-B148-1541-885E-D5DD121B6D64}"/>
              </a:ext>
            </a:extLst>
          </p:cNvPr>
          <p:cNvGrpSpPr/>
          <p:nvPr/>
        </p:nvGrpSpPr>
        <p:grpSpPr>
          <a:xfrm>
            <a:off x="11739840" y="6349258"/>
            <a:ext cx="361433" cy="362610"/>
            <a:chOff x="4187821" y="5647349"/>
            <a:chExt cx="361433" cy="362610"/>
          </a:xfrm>
        </p:grpSpPr>
        <p:grpSp>
          <p:nvGrpSpPr>
            <p:cNvPr id="54" name="グループ化 53">
              <a:extLst>
                <a:ext uri="{FF2B5EF4-FFF2-40B4-BE49-F238E27FC236}">
                  <a16:creationId xmlns:a16="http://schemas.microsoft.com/office/drawing/2014/main" id="{9D423138-DA8B-0543-ACE6-1094E0E65A13}"/>
                </a:ext>
              </a:extLst>
            </p:cNvPr>
            <p:cNvGrpSpPr/>
            <p:nvPr/>
          </p:nvGrpSpPr>
          <p:grpSpPr>
            <a:xfrm>
              <a:off x="4187821" y="5647349"/>
              <a:ext cx="180000" cy="362610"/>
              <a:chOff x="3782400" y="1302795"/>
              <a:chExt cx="180000" cy="362610"/>
            </a:xfrm>
          </p:grpSpPr>
          <p:sp>
            <p:nvSpPr>
              <p:cNvPr id="58" name="正方形/長方形 57">
                <a:extLst>
                  <a:ext uri="{FF2B5EF4-FFF2-40B4-BE49-F238E27FC236}">
                    <a16:creationId xmlns:a16="http://schemas.microsoft.com/office/drawing/2014/main" id="{2BBD061C-AF68-BE4A-9F43-2EB85E78D13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 name="正方形/長方形 58">
                <a:extLst>
                  <a:ext uri="{FF2B5EF4-FFF2-40B4-BE49-F238E27FC236}">
                    <a16:creationId xmlns:a16="http://schemas.microsoft.com/office/drawing/2014/main" id="{70AA30CA-ABD7-D944-9E79-CEC6C2616D3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5" name="グループ化 54">
              <a:extLst>
                <a:ext uri="{FF2B5EF4-FFF2-40B4-BE49-F238E27FC236}">
                  <a16:creationId xmlns:a16="http://schemas.microsoft.com/office/drawing/2014/main" id="{B530842A-1C01-5F41-8554-3BB69094B7B4}"/>
                </a:ext>
              </a:extLst>
            </p:cNvPr>
            <p:cNvGrpSpPr/>
            <p:nvPr/>
          </p:nvGrpSpPr>
          <p:grpSpPr>
            <a:xfrm>
              <a:off x="4369254" y="5647349"/>
              <a:ext cx="180000" cy="362610"/>
              <a:chOff x="3782400" y="1302795"/>
              <a:chExt cx="180000" cy="362610"/>
            </a:xfrm>
          </p:grpSpPr>
          <p:sp>
            <p:nvSpPr>
              <p:cNvPr id="56" name="正方形/長方形 55">
                <a:extLst>
                  <a:ext uri="{FF2B5EF4-FFF2-40B4-BE49-F238E27FC236}">
                    <a16:creationId xmlns:a16="http://schemas.microsoft.com/office/drawing/2014/main" id="{3D858009-C78C-9E4D-9099-5ABF6398FA8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7" name="正方形/長方形 56">
                <a:extLst>
                  <a:ext uri="{FF2B5EF4-FFF2-40B4-BE49-F238E27FC236}">
                    <a16:creationId xmlns:a16="http://schemas.microsoft.com/office/drawing/2014/main" id="{0282D98F-52E4-0C4A-B354-17CF2D9AA39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0" name="テキスト ボックス 59">
            <a:extLst>
              <a:ext uri="{FF2B5EF4-FFF2-40B4-BE49-F238E27FC236}">
                <a16:creationId xmlns:a16="http://schemas.microsoft.com/office/drawing/2014/main" id="{ADC43334-C95D-E24A-9D8B-1720904B3DE7}"/>
              </a:ext>
            </a:extLst>
          </p:cNvPr>
          <p:cNvSpPr txBox="1"/>
          <p:nvPr/>
        </p:nvSpPr>
        <p:spPr>
          <a:xfrm>
            <a:off x="11383507" y="631707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18</a:t>
            </a:r>
            <a:endParaRPr kumimoji="1" lang="ja-JP" altLang="en-US" sz="1400">
              <a:latin typeface="Meiryo" panose="020B0604030504040204" pitchFamily="34" charset="-128"/>
              <a:ea typeface="Meiryo" panose="020B0604030504040204" pitchFamily="34" charset="-128"/>
            </a:endParaRPr>
          </a:p>
        </p:txBody>
      </p:sp>
      <p:grpSp>
        <p:nvGrpSpPr>
          <p:cNvPr id="61" name="グループ化 60">
            <a:extLst>
              <a:ext uri="{FF2B5EF4-FFF2-40B4-BE49-F238E27FC236}">
                <a16:creationId xmlns:a16="http://schemas.microsoft.com/office/drawing/2014/main" id="{05A97BB0-C87B-F041-8225-DF95317BAB57}"/>
              </a:ext>
            </a:extLst>
          </p:cNvPr>
          <p:cNvGrpSpPr/>
          <p:nvPr/>
        </p:nvGrpSpPr>
        <p:grpSpPr>
          <a:xfrm>
            <a:off x="6640502" y="5474471"/>
            <a:ext cx="361433" cy="362610"/>
            <a:chOff x="4187821" y="5647349"/>
            <a:chExt cx="361433" cy="362610"/>
          </a:xfrm>
        </p:grpSpPr>
        <p:grpSp>
          <p:nvGrpSpPr>
            <p:cNvPr id="62" name="グループ化 61">
              <a:extLst>
                <a:ext uri="{FF2B5EF4-FFF2-40B4-BE49-F238E27FC236}">
                  <a16:creationId xmlns:a16="http://schemas.microsoft.com/office/drawing/2014/main" id="{C6C72B33-1B97-CF48-B134-744F3E49EC47}"/>
                </a:ext>
              </a:extLst>
            </p:cNvPr>
            <p:cNvGrpSpPr/>
            <p:nvPr/>
          </p:nvGrpSpPr>
          <p:grpSpPr>
            <a:xfrm>
              <a:off x="4187821" y="5647349"/>
              <a:ext cx="180000" cy="362610"/>
              <a:chOff x="3782400" y="1302795"/>
              <a:chExt cx="180000" cy="362610"/>
            </a:xfrm>
          </p:grpSpPr>
          <p:sp>
            <p:nvSpPr>
              <p:cNvPr id="66" name="正方形/長方形 65">
                <a:extLst>
                  <a:ext uri="{FF2B5EF4-FFF2-40B4-BE49-F238E27FC236}">
                    <a16:creationId xmlns:a16="http://schemas.microsoft.com/office/drawing/2014/main" id="{122D8F71-9116-5449-8534-325F8B5B4A7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 name="正方形/長方形 66">
                <a:extLst>
                  <a:ext uri="{FF2B5EF4-FFF2-40B4-BE49-F238E27FC236}">
                    <a16:creationId xmlns:a16="http://schemas.microsoft.com/office/drawing/2014/main" id="{FC1D8E5F-72AF-574E-8420-76C6E1D726A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3" name="グループ化 62">
              <a:extLst>
                <a:ext uri="{FF2B5EF4-FFF2-40B4-BE49-F238E27FC236}">
                  <a16:creationId xmlns:a16="http://schemas.microsoft.com/office/drawing/2014/main" id="{4B904D98-3228-5048-8ABA-E8865B5B2A83}"/>
                </a:ext>
              </a:extLst>
            </p:cNvPr>
            <p:cNvGrpSpPr/>
            <p:nvPr/>
          </p:nvGrpSpPr>
          <p:grpSpPr>
            <a:xfrm>
              <a:off x="4369254" y="5647349"/>
              <a:ext cx="180000" cy="362610"/>
              <a:chOff x="3782400" y="1302795"/>
              <a:chExt cx="180000" cy="362610"/>
            </a:xfrm>
          </p:grpSpPr>
          <p:sp>
            <p:nvSpPr>
              <p:cNvPr id="64" name="正方形/長方形 63">
                <a:extLst>
                  <a:ext uri="{FF2B5EF4-FFF2-40B4-BE49-F238E27FC236}">
                    <a16:creationId xmlns:a16="http://schemas.microsoft.com/office/drawing/2014/main" id="{AAC6F055-8999-A742-AAA0-D6FAFA843B1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5" name="正方形/長方形 64">
                <a:extLst>
                  <a:ext uri="{FF2B5EF4-FFF2-40B4-BE49-F238E27FC236}">
                    <a16:creationId xmlns:a16="http://schemas.microsoft.com/office/drawing/2014/main" id="{8A463E2E-CFA0-A64B-A8A9-77EED0122DE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8" name="テキスト ボックス 67">
            <a:extLst>
              <a:ext uri="{FF2B5EF4-FFF2-40B4-BE49-F238E27FC236}">
                <a16:creationId xmlns:a16="http://schemas.microsoft.com/office/drawing/2014/main" id="{1261AC0A-00F0-CE4B-BDD0-9BB967B8DB92}"/>
              </a:ext>
            </a:extLst>
          </p:cNvPr>
          <p:cNvSpPr txBox="1"/>
          <p:nvPr/>
        </p:nvSpPr>
        <p:spPr>
          <a:xfrm>
            <a:off x="6253235" y="537832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43</a:t>
            </a:r>
            <a:endParaRPr kumimoji="1" lang="ja-JP" altLang="en-US" sz="1400">
              <a:latin typeface="Meiryo" panose="020B0604030504040204" pitchFamily="34" charset="-128"/>
              <a:ea typeface="Meiryo" panose="020B0604030504040204" pitchFamily="34" charset="-128"/>
            </a:endParaRPr>
          </a:p>
        </p:txBody>
      </p:sp>
      <p:grpSp>
        <p:nvGrpSpPr>
          <p:cNvPr id="69" name="グループ化 68">
            <a:extLst>
              <a:ext uri="{FF2B5EF4-FFF2-40B4-BE49-F238E27FC236}">
                <a16:creationId xmlns:a16="http://schemas.microsoft.com/office/drawing/2014/main" id="{E4516DF7-7ED0-114D-90A1-D308F885AF37}"/>
              </a:ext>
            </a:extLst>
          </p:cNvPr>
          <p:cNvGrpSpPr/>
          <p:nvPr/>
        </p:nvGrpSpPr>
        <p:grpSpPr>
          <a:xfrm>
            <a:off x="8313711" y="5949524"/>
            <a:ext cx="361433" cy="362610"/>
            <a:chOff x="4187821" y="5647349"/>
            <a:chExt cx="361433" cy="362610"/>
          </a:xfrm>
        </p:grpSpPr>
        <p:grpSp>
          <p:nvGrpSpPr>
            <p:cNvPr id="70" name="グループ化 69">
              <a:extLst>
                <a:ext uri="{FF2B5EF4-FFF2-40B4-BE49-F238E27FC236}">
                  <a16:creationId xmlns:a16="http://schemas.microsoft.com/office/drawing/2014/main" id="{D8EDE302-59E5-724C-83AB-0DF1F5272FB9}"/>
                </a:ext>
              </a:extLst>
            </p:cNvPr>
            <p:cNvGrpSpPr/>
            <p:nvPr/>
          </p:nvGrpSpPr>
          <p:grpSpPr>
            <a:xfrm>
              <a:off x="4187821" y="5647349"/>
              <a:ext cx="180000" cy="362610"/>
              <a:chOff x="3782400" y="1302795"/>
              <a:chExt cx="180000" cy="362610"/>
            </a:xfrm>
          </p:grpSpPr>
          <p:sp>
            <p:nvSpPr>
              <p:cNvPr id="74" name="正方形/長方形 73">
                <a:extLst>
                  <a:ext uri="{FF2B5EF4-FFF2-40B4-BE49-F238E27FC236}">
                    <a16:creationId xmlns:a16="http://schemas.microsoft.com/office/drawing/2014/main" id="{1F1A518B-174E-7845-8C5C-0D4F923AECE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 name="正方形/長方形 74">
                <a:extLst>
                  <a:ext uri="{FF2B5EF4-FFF2-40B4-BE49-F238E27FC236}">
                    <a16:creationId xmlns:a16="http://schemas.microsoft.com/office/drawing/2014/main" id="{18EE05F2-719D-3749-AB42-63F13111C66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1" name="グループ化 70">
              <a:extLst>
                <a:ext uri="{FF2B5EF4-FFF2-40B4-BE49-F238E27FC236}">
                  <a16:creationId xmlns:a16="http://schemas.microsoft.com/office/drawing/2014/main" id="{63A4B310-0F02-CF4E-815D-6E8B4A81DA3C}"/>
                </a:ext>
              </a:extLst>
            </p:cNvPr>
            <p:cNvGrpSpPr/>
            <p:nvPr/>
          </p:nvGrpSpPr>
          <p:grpSpPr>
            <a:xfrm>
              <a:off x="4369254" y="5647349"/>
              <a:ext cx="180000" cy="362610"/>
              <a:chOff x="3782400" y="1302795"/>
              <a:chExt cx="180000" cy="362610"/>
            </a:xfrm>
          </p:grpSpPr>
          <p:sp>
            <p:nvSpPr>
              <p:cNvPr id="72" name="正方形/長方形 71">
                <a:extLst>
                  <a:ext uri="{FF2B5EF4-FFF2-40B4-BE49-F238E27FC236}">
                    <a16:creationId xmlns:a16="http://schemas.microsoft.com/office/drawing/2014/main" id="{F506E3BA-B56C-774A-B836-B011AFC5AEF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 name="正方形/長方形 72">
                <a:extLst>
                  <a:ext uri="{FF2B5EF4-FFF2-40B4-BE49-F238E27FC236}">
                    <a16:creationId xmlns:a16="http://schemas.microsoft.com/office/drawing/2014/main" id="{D919AE74-1021-B645-897F-B55F88ED077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76" name="テキスト ボックス 75">
            <a:extLst>
              <a:ext uri="{FF2B5EF4-FFF2-40B4-BE49-F238E27FC236}">
                <a16:creationId xmlns:a16="http://schemas.microsoft.com/office/drawing/2014/main" id="{3B3328FB-EEE9-3A42-BC2F-E51AFD9BAF42}"/>
              </a:ext>
            </a:extLst>
          </p:cNvPr>
          <p:cNvSpPr txBox="1"/>
          <p:nvPr/>
        </p:nvSpPr>
        <p:spPr>
          <a:xfrm>
            <a:off x="7926444" y="585337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35</a:t>
            </a:r>
            <a:endParaRPr kumimoji="1" lang="ja-JP" altLang="en-US" sz="1400">
              <a:latin typeface="Meiryo" panose="020B0604030504040204" pitchFamily="34" charset="-128"/>
              <a:ea typeface="Meiryo" panose="020B0604030504040204" pitchFamily="34" charset="-128"/>
            </a:endParaRPr>
          </a:p>
        </p:txBody>
      </p:sp>
      <p:grpSp>
        <p:nvGrpSpPr>
          <p:cNvPr id="77" name="グループ化 76">
            <a:extLst>
              <a:ext uri="{FF2B5EF4-FFF2-40B4-BE49-F238E27FC236}">
                <a16:creationId xmlns:a16="http://schemas.microsoft.com/office/drawing/2014/main" id="{70A365AB-33E2-0B47-B1C0-E3FE24D391D8}"/>
              </a:ext>
            </a:extLst>
          </p:cNvPr>
          <p:cNvGrpSpPr/>
          <p:nvPr/>
        </p:nvGrpSpPr>
        <p:grpSpPr>
          <a:xfrm>
            <a:off x="11067610" y="4721423"/>
            <a:ext cx="361433" cy="362610"/>
            <a:chOff x="4187821" y="5647349"/>
            <a:chExt cx="361433" cy="362610"/>
          </a:xfrm>
        </p:grpSpPr>
        <p:grpSp>
          <p:nvGrpSpPr>
            <p:cNvPr id="78" name="グループ化 77">
              <a:extLst>
                <a:ext uri="{FF2B5EF4-FFF2-40B4-BE49-F238E27FC236}">
                  <a16:creationId xmlns:a16="http://schemas.microsoft.com/office/drawing/2014/main" id="{66B86E95-2739-5B44-9544-82CC3623EC89}"/>
                </a:ext>
              </a:extLst>
            </p:cNvPr>
            <p:cNvGrpSpPr/>
            <p:nvPr/>
          </p:nvGrpSpPr>
          <p:grpSpPr>
            <a:xfrm>
              <a:off x="4187821" y="5647349"/>
              <a:ext cx="180000" cy="362610"/>
              <a:chOff x="3782400" y="1302795"/>
              <a:chExt cx="180000" cy="362610"/>
            </a:xfrm>
          </p:grpSpPr>
          <p:sp>
            <p:nvSpPr>
              <p:cNvPr id="82" name="正方形/長方形 81">
                <a:extLst>
                  <a:ext uri="{FF2B5EF4-FFF2-40B4-BE49-F238E27FC236}">
                    <a16:creationId xmlns:a16="http://schemas.microsoft.com/office/drawing/2014/main" id="{07128261-A34E-4140-B9C1-3CC5A386B3C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 name="正方形/長方形 82">
                <a:extLst>
                  <a:ext uri="{FF2B5EF4-FFF2-40B4-BE49-F238E27FC236}">
                    <a16:creationId xmlns:a16="http://schemas.microsoft.com/office/drawing/2014/main" id="{9B8F308B-5B68-1047-A517-2ED4045D023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9" name="グループ化 78">
              <a:extLst>
                <a:ext uri="{FF2B5EF4-FFF2-40B4-BE49-F238E27FC236}">
                  <a16:creationId xmlns:a16="http://schemas.microsoft.com/office/drawing/2014/main" id="{F30ABEED-2EE4-F14E-941D-BCA6D69F7418}"/>
                </a:ext>
              </a:extLst>
            </p:cNvPr>
            <p:cNvGrpSpPr/>
            <p:nvPr/>
          </p:nvGrpSpPr>
          <p:grpSpPr>
            <a:xfrm>
              <a:off x="4369254" y="5647349"/>
              <a:ext cx="180000" cy="362610"/>
              <a:chOff x="3782400" y="1302795"/>
              <a:chExt cx="180000" cy="362610"/>
            </a:xfrm>
          </p:grpSpPr>
          <p:sp>
            <p:nvSpPr>
              <p:cNvPr id="80" name="正方形/長方形 79">
                <a:extLst>
                  <a:ext uri="{FF2B5EF4-FFF2-40B4-BE49-F238E27FC236}">
                    <a16:creationId xmlns:a16="http://schemas.microsoft.com/office/drawing/2014/main" id="{4CBC954D-EA6B-7B48-89C5-E9B8B13F1F6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1" name="正方形/長方形 80">
                <a:extLst>
                  <a:ext uri="{FF2B5EF4-FFF2-40B4-BE49-F238E27FC236}">
                    <a16:creationId xmlns:a16="http://schemas.microsoft.com/office/drawing/2014/main" id="{8553E73E-03F4-E94B-8428-7BEEC1BD0244}"/>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84" name="テキスト ボックス 83">
            <a:extLst>
              <a:ext uri="{FF2B5EF4-FFF2-40B4-BE49-F238E27FC236}">
                <a16:creationId xmlns:a16="http://schemas.microsoft.com/office/drawing/2014/main" id="{0294D0EF-7116-4943-A088-16A87D30C654}"/>
              </a:ext>
            </a:extLst>
          </p:cNvPr>
          <p:cNvSpPr txBox="1"/>
          <p:nvPr/>
        </p:nvSpPr>
        <p:spPr>
          <a:xfrm>
            <a:off x="10680343" y="462527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69</a:t>
            </a:r>
            <a:endParaRPr kumimoji="1" lang="ja-JP" altLang="en-US" sz="1400">
              <a:latin typeface="Meiryo" panose="020B0604030504040204" pitchFamily="34" charset="-128"/>
              <a:ea typeface="Meiryo" panose="020B0604030504040204" pitchFamily="34" charset="-128"/>
            </a:endParaRPr>
          </a:p>
        </p:txBody>
      </p:sp>
      <p:grpSp>
        <p:nvGrpSpPr>
          <p:cNvPr id="85" name="グループ化 84">
            <a:extLst>
              <a:ext uri="{FF2B5EF4-FFF2-40B4-BE49-F238E27FC236}">
                <a16:creationId xmlns:a16="http://schemas.microsoft.com/office/drawing/2014/main" id="{518448BF-A783-A940-8D95-B17BAEF8FE70}"/>
              </a:ext>
            </a:extLst>
          </p:cNvPr>
          <p:cNvGrpSpPr/>
          <p:nvPr/>
        </p:nvGrpSpPr>
        <p:grpSpPr>
          <a:xfrm>
            <a:off x="10284083" y="1249588"/>
            <a:ext cx="361433" cy="362610"/>
            <a:chOff x="4187821" y="5647349"/>
            <a:chExt cx="361433" cy="362610"/>
          </a:xfrm>
        </p:grpSpPr>
        <p:grpSp>
          <p:nvGrpSpPr>
            <p:cNvPr id="86" name="グループ化 85">
              <a:extLst>
                <a:ext uri="{FF2B5EF4-FFF2-40B4-BE49-F238E27FC236}">
                  <a16:creationId xmlns:a16="http://schemas.microsoft.com/office/drawing/2014/main" id="{981E9992-A6BD-DB4D-A405-1BB617C59FCB}"/>
                </a:ext>
              </a:extLst>
            </p:cNvPr>
            <p:cNvGrpSpPr/>
            <p:nvPr/>
          </p:nvGrpSpPr>
          <p:grpSpPr>
            <a:xfrm>
              <a:off x="4187821" y="5647349"/>
              <a:ext cx="180000" cy="362610"/>
              <a:chOff x="3782400" y="1302795"/>
              <a:chExt cx="180000" cy="362610"/>
            </a:xfrm>
          </p:grpSpPr>
          <p:sp>
            <p:nvSpPr>
              <p:cNvPr id="90" name="正方形/長方形 89">
                <a:extLst>
                  <a:ext uri="{FF2B5EF4-FFF2-40B4-BE49-F238E27FC236}">
                    <a16:creationId xmlns:a16="http://schemas.microsoft.com/office/drawing/2014/main" id="{514B09DE-8763-B44C-A608-68F2EE78C0E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 name="正方形/長方形 90">
                <a:extLst>
                  <a:ext uri="{FF2B5EF4-FFF2-40B4-BE49-F238E27FC236}">
                    <a16:creationId xmlns:a16="http://schemas.microsoft.com/office/drawing/2014/main" id="{A1A41BCF-A91D-FF47-A3BC-4185EF91BA8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7" name="グループ化 86">
              <a:extLst>
                <a:ext uri="{FF2B5EF4-FFF2-40B4-BE49-F238E27FC236}">
                  <a16:creationId xmlns:a16="http://schemas.microsoft.com/office/drawing/2014/main" id="{AE74AE3C-9444-5847-AEBD-14A778CBBA29}"/>
                </a:ext>
              </a:extLst>
            </p:cNvPr>
            <p:cNvGrpSpPr/>
            <p:nvPr/>
          </p:nvGrpSpPr>
          <p:grpSpPr>
            <a:xfrm>
              <a:off x="4369254" y="5647349"/>
              <a:ext cx="180000" cy="362610"/>
              <a:chOff x="3782400" y="1302795"/>
              <a:chExt cx="180000" cy="362610"/>
            </a:xfrm>
          </p:grpSpPr>
          <p:sp>
            <p:nvSpPr>
              <p:cNvPr id="88" name="正方形/長方形 87">
                <a:extLst>
                  <a:ext uri="{FF2B5EF4-FFF2-40B4-BE49-F238E27FC236}">
                    <a16:creationId xmlns:a16="http://schemas.microsoft.com/office/drawing/2014/main" id="{FC12BF7E-DDC4-9948-8507-57F3598106E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9" name="正方形/長方形 88">
                <a:extLst>
                  <a:ext uri="{FF2B5EF4-FFF2-40B4-BE49-F238E27FC236}">
                    <a16:creationId xmlns:a16="http://schemas.microsoft.com/office/drawing/2014/main" id="{44324C51-F0BD-EC4F-BEDE-08A13E3B1E8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92" name="テキスト ボックス 91">
            <a:extLst>
              <a:ext uri="{FF2B5EF4-FFF2-40B4-BE49-F238E27FC236}">
                <a16:creationId xmlns:a16="http://schemas.microsoft.com/office/drawing/2014/main" id="{EE887412-E5CA-2B46-BA8F-B936A75F6C21}"/>
              </a:ext>
            </a:extLst>
          </p:cNvPr>
          <p:cNvSpPr txBox="1"/>
          <p:nvPr/>
        </p:nvSpPr>
        <p:spPr>
          <a:xfrm>
            <a:off x="9896816" y="115343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78</a:t>
            </a:r>
            <a:endParaRPr kumimoji="1" lang="ja-JP" altLang="en-US" sz="1400">
              <a:latin typeface="Meiryo" panose="020B0604030504040204" pitchFamily="34" charset="-128"/>
              <a:ea typeface="Meiryo" panose="020B0604030504040204" pitchFamily="34" charset="-128"/>
            </a:endParaRPr>
          </a:p>
        </p:txBody>
      </p:sp>
      <p:grpSp>
        <p:nvGrpSpPr>
          <p:cNvPr id="93" name="グループ化 92">
            <a:extLst>
              <a:ext uri="{FF2B5EF4-FFF2-40B4-BE49-F238E27FC236}">
                <a16:creationId xmlns:a16="http://schemas.microsoft.com/office/drawing/2014/main" id="{16B3E816-FC95-814B-98D4-775A807E8EC1}"/>
              </a:ext>
            </a:extLst>
          </p:cNvPr>
          <p:cNvGrpSpPr/>
          <p:nvPr/>
        </p:nvGrpSpPr>
        <p:grpSpPr>
          <a:xfrm>
            <a:off x="7680510" y="1216454"/>
            <a:ext cx="361433" cy="362610"/>
            <a:chOff x="4187821" y="5647349"/>
            <a:chExt cx="361433" cy="362610"/>
          </a:xfrm>
        </p:grpSpPr>
        <p:grpSp>
          <p:nvGrpSpPr>
            <p:cNvPr id="94" name="グループ化 93">
              <a:extLst>
                <a:ext uri="{FF2B5EF4-FFF2-40B4-BE49-F238E27FC236}">
                  <a16:creationId xmlns:a16="http://schemas.microsoft.com/office/drawing/2014/main" id="{11E6BF0D-CC90-9A45-80B5-8558200DF46B}"/>
                </a:ext>
              </a:extLst>
            </p:cNvPr>
            <p:cNvGrpSpPr/>
            <p:nvPr/>
          </p:nvGrpSpPr>
          <p:grpSpPr>
            <a:xfrm>
              <a:off x="4187821" y="5647349"/>
              <a:ext cx="180000" cy="362610"/>
              <a:chOff x="3782400" y="1302795"/>
              <a:chExt cx="180000" cy="362610"/>
            </a:xfrm>
          </p:grpSpPr>
          <p:sp>
            <p:nvSpPr>
              <p:cNvPr id="98" name="正方形/長方形 97">
                <a:extLst>
                  <a:ext uri="{FF2B5EF4-FFF2-40B4-BE49-F238E27FC236}">
                    <a16:creationId xmlns:a16="http://schemas.microsoft.com/office/drawing/2014/main" id="{AD0506C4-822B-1A47-B02E-DD9DCA307DB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 name="正方形/長方形 98">
                <a:extLst>
                  <a:ext uri="{FF2B5EF4-FFF2-40B4-BE49-F238E27FC236}">
                    <a16:creationId xmlns:a16="http://schemas.microsoft.com/office/drawing/2014/main" id="{2FB20601-1251-364B-84F8-02F54BF3894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5" name="グループ化 94">
              <a:extLst>
                <a:ext uri="{FF2B5EF4-FFF2-40B4-BE49-F238E27FC236}">
                  <a16:creationId xmlns:a16="http://schemas.microsoft.com/office/drawing/2014/main" id="{490EF412-53B4-6942-97F7-F028B3B90E61}"/>
                </a:ext>
              </a:extLst>
            </p:cNvPr>
            <p:cNvGrpSpPr/>
            <p:nvPr/>
          </p:nvGrpSpPr>
          <p:grpSpPr>
            <a:xfrm>
              <a:off x="4369254" y="5647349"/>
              <a:ext cx="180000" cy="362610"/>
              <a:chOff x="3782400" y="1302795"/>
              <a:chExt cx="180000" cy="362610"/>
            </a:xfrm>
          </p:grpSpPr>
          <p:sp>
            <p:nvSpPr>
              <p:cNvPr id="96" name="正方形/長方形 95">
                <a:extLst>
                  <a:ext uri="{FF2B5EF4-FFF2-40B4-BE49-F238E27FC236}">
                    <a16:creationId xmlns:a16="http://schemas.microsoft.com/office/drawing/2014/main" id="{CEDAA558-A188-E243-B1DE-8C84E7CD871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7" name="正方形/長方形 96">
                <a:extLst>
                  <a:ext uri="{FF2B5EF4-FFF2-40B4-BE49-F238E27FC236}">
                    <a16:creationId xmlns:a16="http://schemas.microsoft.com/office/drawing/2014/main" id="{2A39F299-1FF4-A549-8EE0-1DD7DC2B670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00" name="テキスト ボックス 99">
            <a:extLst>
              <a:ext uri="{FF2B5EF4-FFF2-40B4-BE49-F238E27FC236}">
                <a16:creationId xmlns:a16="http://schemas.microsoft.com/office/drawing/2014/main" id="{947E918B-00FB-1A4A-97AB-776D97991CD1}"/>
              </a:ext>
            </a:extLst>
          </p:cNvPr>
          <p:cNvSpPr txBox="1"/>
          <p:nvPr/>
        </p:nvSpPr>
        <p:spPr>
          <a:xfrm>
            <a:off x="7293243" y="112030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67</a:t>
            </a:r>
            <a:endParaRPr kumimoji="1" lang="ja-JP" altLang="en-US" sz="1400">
              <a:latin typeface="Meiryo" panose="020B0604030504040204" pitchFamily="34" charset="-128"/>
              <a:ea typeface="Meiryo" panose="020B0604030504040204" pitchFamily="34" charset="-128"/>
            </a:endParaRPr>
          </a:p>
        </p:txBody>
      </p:sp>
      <p:grpSp>
        <p:nvGrpSpPr>
          <p:cNvPr id="101" name="グループ化 100">
            <a:extLst>
              <a:ext uri="{FF2B5EF4-FFF2-40B4-BE49-F238E27FC236}">
                <a16:creationId xmlns:a16="http://schemas.microsoft.com/office/drawing/2014/main" id="{D9E5DF93-1033-AB43-8E5F-D2BB73544A90}"/>
              </a:ext>
            </a:extLst>
          </p:cNvPr>
          <p:cNvGrpSpPr/>
          <p:nvPr/>
        </p:nvGrpSpPr>
        <p:grpSpPr>
          <a:xfrm>
            <a:off x="10076508" y="5975508"/>
            <a:ext cx="361433" cy="362610"/>
            <a:chOff x="4187821" y="5647349"/>
            <a:chExt cx="361433" cy="362610"/>
          </a:xfrm>
        </p:grpSpPr>
        <p:grpSp>
          <p:nvGrpSpPr>
            <p:cNvPr id="102" name="グループ化 101">
              <a:extLst>
                <a:ext uri="{FF2B5EF4-FFF2-40B4-BE49-F238E27FC236}">
                  <a16:creationId xmlns:a16="http://schemas.microsoft.com/office/drawing/2014/main" id="{E6D45D33-5E92-D34D-82B2-8D09E67DE337}"/>
                </a:ext>
              </a:extLst>
            </p:cNvPr>
            <p:cNvGrpSpPr/>
            <p:nvPr/>
          </p:nvGrpSpPr>
          <p:grpSpPr>
            <a:xfrm>
              <a:off x="4187821" y="5647349"/>
              <a:ext cx="180000" cy="362610"/>
              <a:chOff x="3782400" y="1302795"/>
              <a:chExt cx="180000" cy="362610"/>
            </a:xfrm>
          </p:grpSpPr>
          <p:sp>
            <p:nvSpPr>
              <p:cNvPr id="106" name="正方形/長方形 105">
                <a:extLst>
                  <a:ext uri="{FF2B5EF4-FFF2-40B4-BE49-F238E27FC236}">
                    <a16:creationId xmlns:a16="http://schemas.microsoft.com/office/drawing/2014/main" id="{AE455D77-C87E-7044-9192-F3265EADDD1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7" name="正方形/長方形 106">
                <a:extLst>
                  <a:ext uri="{FF2B5EF4-FFF2-40B4-BE49-F238E27FC236}">
                    <a16:creationId xmlns:a16="http://schemas.microsoft.com/office/drawing/2014/main" id="{F704352F-0A6A-6E48-8E62-9321257F327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3" name="グループ化 102">
              <a:extLst>
                <a:ext uri="{FF2B5EF4-FFF2-40B4-BE49-F238E27FC236}">
                  <a16:creationId xmlns:a16="http://schemas.microsoft.com/office/drawing/2014/main" id="{0E40EEF7-01CE-9D40-AE35-BD7CB1F597C0}"/>
                </a:ext>
              </a:extLst>
            </p:cNvPr>
            <p:cNvGrpSpPr/>
            <p:nvPr/>
          </p:nvGrpSpPr>
          <p:grpSpPr>
            <a:xfrm>
              <a:off x="4369254" y="5647349"/>
              <a:ext cx="180000" cy="362610"/>
              <a:chOff x="3782400" y="1302795"/>
              <a:chExt cx="180000" cy="362610"/>
            </a:xfrm>
          </p:grpSpPr>
          <p:sp>
            <p:nvSpPr>
              <p:cNvPr id="104" name="正方形/長方形 103">
                <a:extLst>
                  <a:ext uri="{FF2B5EF4-FFF2-40B4-BE49-F238E27FC236}">
                    <a16:creationId xmlns:a16="http://schemas.microsoft.com/office/drawing/2014/main" id="{9F423CBB-9935-F146-BA32-57F68FF31EC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 name="正方形/長方形 104">
                <a:extLst>
                  <a:ext uri="{FF2B5EF4-FFF2-40B4-BE49-F238E27FC236}">
                    <a16:creationId xmlns:a16="http://schemas.microsoft.com/office/drawing/2014/main" id="{E64DF4E9-FAB9-974C-B4D6-96E3B9D7D22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08" name="テキスト ボックス 107">
            <a:extLst>
              <a:ext uri="{FF2B5EF4-FFF2-40B4-BE49-F238E27FC236}">
                <a16:creationId xmlns:a16="http://schemas.microsoft.com/office/drawing/2014/main" id="{8BDF3D3E-ED1E-3E40-85B0-DCEE1C5B27D2}"/>
              </a:ext>
            </a:extLst>
          </p:cNvPr>
          <p:cNvSpPr txBox="1"/>
          <p:nvPr/>
        </p:nvSpPr>
        <p:spPr>
          <a:xfrm>
            <a:off x="9689241" y="587935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88</a:t>
            </a:r>
            <a:endParaRPr kumimoji="1" lang="ja-JP" altLang="en-US" sz="1400">
              <a:latin typeface="Meiryo" panose="020B0604030504040204" pitchFamily="34" charset="-128"/>
              <a:ea typeface="Meiryo" panose="020B0604030504040204" pitchFamily="34" charset="-128"/>
            </a:endParaRPr>
          </a:p>
        </p:txBody>
      </p:sp>
      <p:grpSp>
        <p:nvGrpSpPr>
          <p:cNvPr id="109" name="グループ化 108">
            <a:extLst>
              <a:ext uri="{FF2B5EF4-FFF2-40B4-BE49-F238E27FC236}">
                <a16:creationId xmlns:a16="http://schemas.microsoft.com/office/drawing/2014/main" id="{8AD1FD96-179F-1048-9A46-43F0A6E2D964}"/>
              </a:ext>
            </a:extLst>
          </p:cNvPr>
          <p:cNvGrpSpPr/>
          <p:nvPr/>
        </p:nvGrpSpPr>
        <p:grpSpPr>
          <a:xfrm>
            <a:off x="2729400" y="2921072"/>
            <a:ext cx="180000" cy="362610"/>
            <a:chOff x="3782400" y="1302795"/>
            <a:chExt cx="180000" cy="362610"/>
          </a:xfrm>
        </p:grpSpPr>
        <p:sp>
          <p:nvSpPr>
            <p:cNvPr id="110" name="正方形/長方形 109">
              <a:extLst>
                <a:ext uri="{FF2B5EF4-FFF2-40B4-BE49-F238E27FC236}">
                  <a16:creationId xmlns:a16="http://schemas.microsoft.com/office/drawing/2014/main" id="{C3223D8C-6661-CE4E-97B8-38D05B86FE0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 name="正方形/長方形 110">
              <a:extLst>
                <a:ext uri="{FF2B5EF4-FFF2-40B4-BE49-F238E27FC236}">
                  <a16:creationId xmlns:a16="http://schemas.microsoft.com/office/drawing/2014/main" id="{1052EAAA-F73C-ED41-A2AD-83A0AEAFC8B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12" name="テキスト ボックス 111">
            <a:extLst>
              <a:ext uri="{FF2B5EF4-FFF2-40B4-BE49-F238E27FC236}">
                <a16:creationId xmlns:a16="http://schemas.microsoft.com/office/drawing/2014/main" id="{7BBECBF6-FC41-204B-840C-5E4AD79080D7}"/>
              </a:ext>
            </a:extLst>
          </p:cNvPr>
          <p:cNvSpPr txBox="1"/>
          <p:nvPr/>
        </p:nvSpPr>
        <p:spPr>
          <a:xfrm>
            <a:off x="2370531" y="2873257"/>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80</a:t>
            </a:r>
            <a:endParaRPr kumimoji="1" lang="ja-JP" altLang="en-US" sz="1400">
              <a:latin typeface="Meiryo" panose="020B0604030504040204" pitchFamily="34" charset="-128"/>
              <a:ea typeface="Meiryo" panose="020B0604030504040204" pitchFamily="34" charset="-128"/>
            </a:endParaRPr>
          </a:p>
        </p:txBody>
      </p:sp>
      <p:grpSp>
        <p:nvGrpSpPr>
          <p:cNvPr id="113" name="グループ化 112">
            <a:extLst>
              <a:ext uri="{FF2B5EF4-FFF2-40B4-BE49-F238E27FC236}">
                <a16:creationId xmlns:a16="http://schemas.microsoft.com/office/drawing/2014/main" id="{6A984759-D305-814E-A636-C3526C1F294D}"/>
              </a:ext>
            </a:extLst>
          </p:cNvPr>
          <p:cNvGrpSpPr/>
          <p:nvPr/>
        </p:nvGrpSpPr>
        <p:grpSpPr>
          <a:xfrm>
            <a:off x="4801762" y="6344574"/>
            <a:ext cx="180000" cy="362610"/>
            <a:chOff x="3782400" y="1302795"/>
            <a:chExt cx="180000" cy="362610"/>
          </a:xfrm>
        </p:grpSpPr>
        <p:sp>
          <p:nvSpPr>
            <p:cNvPr id="114" name="正方形/長方形 113">
              <a:extLst>
                <a:ext uri="{FF2B5EF4-FFF2-40B4-BE49-F238E27FC236}">
                  <a16:creationId xmlns:a16="http://schemas.microsoft.com/office/drawing/2014/main" id="{D514A7E1-92F2-A14F-8C75-112C3BE11E9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5" name="正方形/長方形 114">
              <a:extLst>
                <a:ext uri="{FF2B5EF4-FFF2-40B4-BE49-F238E27FC236}">
                  <a16:creationId xmlns:a16="http://schemas.microsoft.com/office/drawing/2014/main" id="{F5E6112F-20BC-C140-9797-F445BDD2652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16" name="テキスト ボックス 115">
            <a:extLst>
              <a:ext uri="{FF2B5EF4-FFF2-40B4-BE49-F238E27FC236}">
                <a16:creationId xmlns:a16="http://schemas.microsoft.com/office/drawing/2014/main" id="{557DA80E-5CB9-2441-B8B2-AFF03670791F}"/>
              </a:ext>
            </a:extLst>
          </p:cNvPr>
          <p:cNvSpPr txBox="1"/>
          <p:nvPr/>
        </p:nvSpPr>
        <p:spPr>
          <a:xfrm>
            <a:off x="4442893" y="629675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83</a:t>
            </a:r>
            <a:endParaRPr kumimoji="1" lang="ja-JP" altLang="en-US" sz="1400">
              <a:latin typeface="Meiryo" panose="020B0604030504040204" pitchFamily="34" charset="-128"/>
              <a:ea typeface="Meiryo" panose="020B0604030504040204" pitchFamily="34" charset="-128"/>
            </a:endParaRPr>
          </a:p>
        </p:txBody>
      </p:sp>
      <p:grpSp>
        <p:nvGrpSpPr>
          <p:cNvPr id="117" name="グループ化 116">
            <a:extLst>
              <a:ext uri="{FF2B5EF4-FFF2-40B4-BE49-F238E27FC236}">
                <a16:creationId xmlns:a16="http://schemas.microsoft.com/office/drawing/2014/main" id="{73761C79-AA0E-F746-B586-674E8FDBA3B6}"/>
              </a:ext>
            </a:extLst>
          </p:cNvPr>
          <p:cNvGrpSpPr/>
          <p:nvPr/>
        </p:nvGrpSpPr>
        <p:grpSpPr>
          <a:xfrm>
            <a:off x="5334000" y="2526098"/>
            <a:ext cx="180000" cy="539627"/>
            <a:chOff x="3782400" y="1302795"/>
            <a:chExt cx="180000" cy="539627"/>
          </a:xfrm>
        </p:grpSpPr>
        <p:sp>
          <p:nvSpPr>
            <p:cNvPr id="118" name="正方形/長方形 117">
              <a:extLst>
                <a:ext uri="{FF2B5EF4-FFF2-40B4-BE49-F238E27FC236}">
                  <a16:creationId xmlns:a16="http://schemas.microsoft.com/office/drawing/2014/main" id="{23A12145-A78C-EF46-82FF-B63736A7BEE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9" name="正方形/長方形 118">
              <a:extLst>
                <a:ext uri="{FF2B5EF4-FFF2-40B4-BE49-F238E27FC236}">
                  <a16:creationId xmlns:a16="http://schemas.microsoft.com/office/drawing/2014/main" id="{98513A06-5A7E-6E48-9629-9822C4144D4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0" name="正方形/長方形 119">
              <a:extLst>
                <a:ext uri="{FF2B5EF4-FFF2-40B4-BE49-F238E27FC236}">
                  <a16:creationId xmlns:a16="http://schemas.microsoft.com/office/drawing/2014/main" id="{698CAA61-1F5A-2B41-B591-A147AC2D2DC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21" name="テキスト ボックス 120">
            <a:extLst>
              <a:ext uri="{FF2B5EF4-FFF2-40B4-BE49-F238E27FC236}">
                <a16:creationId xmlns:a16="http://schemas.microsoft.com/office/drawing/2014/main" id="{BBCE5F26-C86F-F940-A6EA-583C849D0FC4}"/>
              </a:ext>
            </a:extLst>
          </p:cNvPr>
          <p:cNvSpPr txBox="1"/>
          <p:nvPr/>
        </p:nvSpPr>
        <p:spPr>
          <a:xfrm>
            <a:off x="4953000" y="251162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46</a:t>
            </a:r>
            <a:endParaRPr kumimoji="1" lang="ja-JP" altLang="en-US" sz="1400">
              <a:latin typeface="Meiryo" panose="020B0604030504040204" pitchFamily="34" charset="-128"/>
              <a:ea typeface="Meiryo" panose="020B0604030504040204" pitchFamily="34" charset="-128"/>
            </a:endParaRPr>
          </a:p>
        </p:txBody>
      </p:sp>
      <p:grpSp>
        <p:nvGrpSpPr>
          <p:cNvPr id="126" name="グループ化 125">
            <a:extLst>
              <a:ext uri="{FF2B5EF4-FFF2-40B4-BE49-F238E27FC236}">
                <a16:creationId xmlns:a16="http://schemas.microsoft.com/office/drawing/2014/main" id="{D3FAB6BD-88EA-0A48-9611-A5AC3BBD504D}"/>
              </a:ext>
            </a:extLst>
          </p:cNvPr>
          <p:cNvGrpSpPr/>
          <p:nvPr/>
        </p:nvGrpSpPr>
        <p:grpSpPr>
          <a:xfrm rot="5400000">
            <a:off x="3934799" y="6145732"/>
            <a:ext cx="180000" cy="539627"/>
            <a:chOff x="3782400" y="1302795"/>
            <a:chExt cx="180000" cy="539627"/>
          </a:xfrm>
        </p:grpSpPr>
        <p:sp>
          <p:nvSpPr>
            <p:cNvPr id="127" name="正方形/長方形 126">
              <a:extLst>
                <a:ext uri="{FF2B5EF4-FFF2-40B4-BE49-F238E27FC236}">
                  <a16:creationId xmlns:a16="http://schemas.microsoft.com/office/drawing/2014/main" id="{CD86F931-AA66-B449-9668-D9645A9E46D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8" name="正方形/長方形 127">
              <a:extLst>
                <a:ext uri="{FF2B5EF4-FFF2-40B4-BE49-F238E27FC236}">
                  <a16:creationId xmlns:a16="http://schemas.microsoft.com/office/drawing/2014/main" id="{78BCA609-F457-0047-ADBB-C4E62DC00E9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9" name="正方形/長方形 128">
              <a:extLst>
                <a:ext uri="{FF2B5EF4-FFF2-40B4-BE49-F238E27FC236}">
                  <a16:creationId xmlns:a16="http://schemas.microsoft.com/office/drawing/2014/main" id="{884607BE-F262-D748-9173-AD5B6180246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30" name="テキスト ボックス 129">
            <a:extLst>
              <a:ext uri="{FF2B5EF4-FFF2-40B4-BE49-F238E27FC236}">
                <a16:creationId xmlns:a16="http://schemas.microsoft.com/office/drawing/2014/main" id="{003D9197-C695-D74D-A461-05888151AB1D}"/>
              </a:ext>
            </a:extLst>
          </p:cNvPr>
          <p:cNvSpPr txBox="1"/>
          <p:nvPr/>
        </p:nvSpPr>
        <p:spPr>
          <a:xfrm>
            <a:off x="3643800" y="603995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54</a:t>
            </a:r>
            <a:endParaRPr kumimoji="1" lang="ja-JP" altLang="en-US" sz="1400">
              <a:latin typeface="Meiryo" panose="020B0604030504040204" pitchFamily="34" charset="-128"/>
              <a:ea typeface="Meiryo" panose="020B0604030504040204" pitchFamily="34" charset="-128"/>
            </a:endParaRPr>
          </a:p>
        </p:txBody>
      </p:sp>
      <p:grpSp>
        <p:nvGrpSpPr>
          <p:cNvPr id="131" name="グループ化 130">
            <a:extLst>
              <a:ext uri="{FF2B5EF4-FFF2-40B4-BE49-F238E27FC236}">
                <a16:creationId xmlns:a16="http://schemas.microsoft.com/office/drawing/2014/main" id="{5D94A80A-D9FF-484D-93A9-43E2DA7EB397}"/>
              </a:ext>
            </a:extLst>
          </p:cNvPr>
          <p:cNvGrpSpPr/>
          <p:nvPr/>
        </p:nvGrpSpPr>
        <p:grpSpPr>
          <a:xfrm rot="5400000">
            <a:off x="2097427" y="5180571"/>
            <a:ext cx="180000" cy="539627"/>
            <a:chOff x="3782400" y="1302795"/>
            <a:chExt cx="180000" cy="539627"/>
          </a:xfrm>
        </p:grpSpPr>
        <p:sp>
          <p:nvSpPr>
            <p:cNvPr id="132" name="正方形/長方形 131">
              <a:extLst>
                <a:ext uri="{FF2B5EF4-FFF2-40B4-BE49-F238E27FC236}">
                  <a16:creationId xmlns:a16="http://schemas.microsoft.com/office/drawing/2014/main" id="{36886E10-3C84-D143-8E56-77B1E189968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3" name="正方形/長方形 132">
              <a:extLst>
                <a:ext uri="{FF2B5EF4-FFF2-40B4-BE49-F238E27FC236}">
                  <a16:creationId xmlns:a16="http://schemas.microsoft.com/office/drawing/2014/main" id="{68C7FC06-8F4F-BB41-9B8F-D847EC65766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 name="正方形/長方形 133">
              <a:extLst>
                <a:ext uri="{FF2B5EF4-FFF2-40B4-BE49-F238E27FC236}">
                  <a16:creationId xmlns:a16="http://schemas.microsoft.com/office/drawing/2014/main" id="{AE306C2E-6D0D-8B41-A3C9-B4676BC5633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35" name="テキスト ボックス 134">
            <a:extLst>
              <a:ext uri="{FF2B5EF4-FFF2-40B4-BE49-F238E27FC236}">
                <a16:creationId xmlns:a16="http://schemas.microsoft.com/office/drawing/2014/main" id="{10D75493-71DC-C540-AD6F-2B1B7D017536}"/>
              </a:ext>
            </a:extLst>
          </p:cNvPr>
          <p:cNvSpPr txBox="1"/>
          <p:nvPr/>
        </p:nvSpPr>
        <p:spPr>
          <a:xfrm>
            <a:off x="1809531" y="5098697"/>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62</a:t>
            </a:r>
            <a:endParaRPr kumimoji="1" lang="ja-JP" altLang="en-US" sz="1400">
              <a:latin typeface="Meiryo" panose="020B0604030504040204" pitchFamily="34" charset="-128"/>
              <a:ea typeface="Meiryo" panose="020B0604030504040204" pitchFamily="34" charset="-128"/>
            </a:endParaRPr>
          </a:p>
        </p:txBody>
      </p:sp>
      <p:grpSp>
        <p:nvGrpSpPr>
          <p:cNvPr id="136" name="グループ化 135">
            <a:extLst>
              <a:ext uri="{FF2B5EF4-FFF2-40B4-BE49-F238E27FC236}">
                <a16:creationId xmlns:a16="http://schemas.microsoft.com/office/drawing/2014/main" id="{E5AD47B8-D87C-6E4B-BED9-B99FF3717B17}"/>
              </a:ext>
            </a:extLst>
          </p:cNvPr>
          <p:cNvGrpSpPr/>
          <p:nvPr/>
        </p:nvGrpSpPr>
        <p:grpSpPr>
          <a:xfrm rot="5400000">
            <a:off x="8167015" y="6315014"/>
            <a:ext cx="180000" cy="539627"/>
            <a:chOff x="3782400" y="1302795"/>
            <a:chExt cx="180000" cy="539627"/>
          </a:xfrm>
        </p:grpSpPr>
        <p:sp>
          <p:nvSpPr>
            <p:cNvPr id="137" name="正方形/長方形 136">
              <a:extLst>
                <a:ext uri="{FF2B5EF4-FFF2-40B4-BE49-F238E27FC236}">
                  <a16:creationId xmlns:a16="http://schemas.microsoft.com/office/drawing/2014/main" id="{F0AA6019-9C94-6940-9E22-9561DE70A6C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8" name="正方形/長方形 137">
              <a:extLst>
                <a:ext uri="{FF2B5EF4-FFF2-40B4-BE49-F238E27FC236}">
                  <a16:creationId xmlns:a16="http://schemas.microsoft.com/office/drawing/2014/main" id="{109734D5-5D04-EF43-807F-64EBD50CE0D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 name="正方形/長方形 138">
              <a:extLst>
                <a:ext uri="{FF2B5EF4-FFF2-40B4-BE49-F238E27FC236}">
                  <a16:creationId xmlns:a16="http://schemas.microsoft.com/office/drawing/2014/main" id="{8DC1CE0C-B475-254D-96D0-4ED5DF64F5F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40" name="テキスト ボックス 139">
            <a:extLst>
              <a:ext uri="{FF2B5EF4-FFF2-40B4-BE49-F238E27FC236}">
                <a16:creationId xmlns:a16="http://schemas.microsoft.com/office/drawing/2014/main" id="{3D5C0E39-6946-5C40-905C-7B551B2830D2}"/>
              </a:ext>
            </a:extLst>
          </p:cNvPr>
          <p:cNvSpPr txBox="1"/>
          <p:nvPr/>
        </p:nvSpPr>
        <p:spPr>
          <a:xfrm>
            <a:off x="7876016" y="620924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94</a:t>
            </a:r>
            <a:endParaRPr kumimoji="1" lang="ja-JP" altLang="en-US" sz="1400">
              <a:latin typeface="Meiryo" panose="020B0604030504040204" pitchFamily="34" charset="-128"/>
              <a:ea typeface="Meiryo" panose="020B0604030504040204" pitchFamily="34" charset="-128"/>
            </a:endParaRPr>
          </a:p>
        </p:txBody>
      </p:sp>
      <p:grpSp>
        <p:nvGrpSpPr>
          <p:cNvPr id="141" name="グループ化 140">
            <a:extLst>
              <a:ext uri="{FF2B5EF4-FFF2-40B4-BE49-F238E27FC236}">
                <a16:creationId xmlns:a16="http://schemas.microsoft.com/office/drawing/2014/main" id="{9C67707F-718F-5943-8C5D-9DC9C3E1D186}"/>
              </a:ext>
            </a:extLst>
          </p:cNvPr>
          <p:cNvGrpSpPr/>
          <p:nvPr/>
        </p:nvGrpSpPr>
        <p:grpSpPr>
          <a:xfrm>
            <a:off x="11658600" y="2900130"/>
            <a:ext cx="180000" cy="539627"/>
            <a:chOff x="3782400" y="1302795"/>
            <a:chExt cx="180000" cy="539627"/>
          </a:xfrm>
        </p:grpSpPr>
        <p:sp>
          <p:nvSpPr>
            <p:cNvPr id="142" name="正方形/長方形 141">
              <a:extLst>
                <a:ext uri="{FF2B5EF4-FFF2-40B4-BE49-F238E27FC236}">
                  <a16:creationId xmlns:a16="http://schemas.microsoft.com/office/drawing/2014/main" id="{005EFF9A-9A3E-054F-B03C-5FF870BCCE1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3" name="正方形/長方形 142">
              <a:extLst>
                <a:ext uri="{FF2B5EF4-FFF2-40B4-BE49-F238E27FC236}">
                  <a16:creationId xmlns:a16="http://schemas.microsoft.com/office/drawing/2014/main" id="{FDBFA159-80AF-0F4B-85B9-51AA6843100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4" name="正方形/長方形 143">
              <a:extLst>
                <a:ext uri="{FF2B5EF4-FFF2-40B4-BE49-F238E27FC236}">
                  <a16:creationId xmlns:a16="http://schemas.microsoft.com/office/drawing/2014/main" id="{2D4967C5-C256-E040-A441-D8DA3E84475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45" name="テキスト ボックス 144">
            <a:extLst>
              <a:ext uri="{FF2B5EF4-FFF2-40B4-BE49-F238E27FC236}">
                <a16:creationId xmlns:a16="http://schemas.microsoft.com/office/drawing/2014/main" id="{5DAAB453-A76C-1E43-9D51-B59036F63C80}"/>
              </a:ext>
            </a:extLst>
          </p:cNvPr>
          <p:cNvSpPr txBox="1"/>
          <p:nvPr/>
        </p:nvSpPr>
        <p:spPr>
          <a:xfrm>
            <a:off x="11277600" y="288565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91</a:t>
            </a:r>
            <a:endParaRPr kumimoji="1" lang="ja-JP" altLang="en-US" sz="1400">
              <a:latin typeface="Meiryo" panose="020B0604030504040204" pitchFamily="34" charset="-128"/>
              <a:ea typeface="Meiryo" panose="020B0604030504040204" pitchFamily="34" charset="-128"/>
            </a:endParaRPr>
          </a:p>
        </p:txBody>
      </p:sp>
      <p:grpSp>
        <p:nvGrpSpPr>
          <p:cNvPr id="146" name="グループ化 145">
            <a:extLst>
              <a:ext uri="{FF2B5EF4-FFF2-40B4-BE49-F238E27FC236}">
                <a16:creationId xmlns:a16="http://schemas.microsoft.com/office/drawing/2014/main" id="{E181058B-BF35-EB49-82BA-A9DEE0F3E0F7}"/>
              </a:ext>
            </a:extLst>
          </p:cNvPr>
          <p:cNvGrpSpPr/>
          <p:nvPr/>
        </p:nvGrpSpPr>
        <p:grpSpPr>
          <a:xfrm>
            <a:off x="11888854" y="5609544"/>
            <a:ext cx="180000" cy="539627"/>
            <a:chOff x="3782400" y="1302795"/>
            <a:chExt cx="180000" cy="539627"/>
          </a:xfrm>
        </p:grpSpPr>
        <p:sp>
          <p:nvSpPr>
            <p:cNvPr id="147" name="正方形/長方形 146">
              <a:extLst>
                <a:ext uri="{FF2B5EF4-FFF2-40B4-BE49-F238E27FC236}">
                  <a16:creationId xmlns:a16="http://schemas.microsoft.com/office/drawing/2014/main" id="{254C9E04-5666-D345-92E9-12C2AC08FFA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8" name="正方形/長方形 147">
              <a:extLst>
                <a:ext uri="{FF2B5EF4-FFF2-40B4-BE49-F238E27FC236}">
                  <a16:creationId xmlns:a16="http://schemas.microsoft.com/office/drawing/2014/main" id="{AA53C8AB-06F3-354D-BE3C-B76949211FB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9" name="正方形/長方形 148">
              <a:extLst>
                <a:ext uri="{FF2B5EF4-FFF2-40B4-BE49-F238E27FC236}">
                  <a16:creationId xmlns:a16="http://schemas.microsoft.com/office/drawing/2014/main" id="{3D2D08A2-68B4-7F46-8CC5-CAE19063CFF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50" name="テキスト ボックス 149">
            <a:extLst>
              <a:ext uri="{FF2B5EF4-FFF2-40B4-BE49-F238E27FC236}">
                <a16:creationId xmlns:a16="http://schemas.microsoft.com/office/drawing/2014/main" id="{B5634506-B0DF-B043-9C40-A248C9E3842E}"/>
              </a:ext>
            </a:extLst>
          </p:cNvPr>
          <p:cNvSpPr txBox="1"/>
          <p:nvPr/>
        </p:nvSpPr>
        <p:spPr>
          <a:xfrm>
            <a:off x="11816080" y="532901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77</a:t>
            </a:r>
            <a:endParaRPr kumimoji="1" lang="ja-JP" altLang="en-US" sz="1400">
              <a:latin typeface="Meiryo" panose="020B0604030504040204" pitchFamily="34" charset="-128"/>
              <a:ea typeface="Meiryo" panose="020B0604030504040204" pitchFamily="34" charset="-128"/>
            </a:endParaRPr>
          </a:p>
        </p:txBody>
      </p:sp>
      <p:grpSp>
        <p:nvGrpSpPr>
          <p:cNvPr id="151" name="グループ化 150">
            <a:extLst>
              <a:ext uri="{FF2B5EF4-FFF2-40B4-BE49-F238E27FC236}">
                <a16:creationId xmlns:a16="http://schemas.microsoft.com/office/drawing/2014/main" id="{98C02340-F782-0345-A387-1A754AF7AFCE}"/>
              </a:ext>
            </a:extLst>
          </p:cNvPr>
          <p:cNvGrpSpPr/>
          <p:nvPr/>
        </p:nvGrpSpPr>
        <p:grpSpPr>
          <a:xfrm>
            <a:off x="1523717" y="2751559"/>
            <a:ext cx="180000" cy="720632"/>
            <a:chOff x="2266257" y="2860806"/>
            <a:chExt cx="180000" cy="720632"/>
          </a:xfrm>
        </p:grpSpPr>
        <p:sp>
          <p:nvSpPr>
            <p:cNvPr id="152" name="正方形/長方形 151">
              <a:extLst>
                <a:ext uri="{FF2B5EF4-FFF2-40B4-BE49-F238E27FC236}">
                  <a16:creationId xmlns:a16="http://schemas.microsoft.com/office/drawing/2014/main" id="{78A2B2C0-55FC-5345-B535-94766A8B1E0C}"/>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53" name="グループ化 152">
              <a:extLst>
                <a:ext uri="{FF2B5EF4-FFF2-40B4-BE49-F238E27FC236}">
                  <a16:creationId xmlns:a16="http://schemas.microsoft.com/office/drawing/2014/main" id="{74E8C2CC-01EA-3A4A-83B4-3405AE17ABE1}"/>
                </a:ext>
              </a:extLst>
            </p:cNvPr>
            <p:cNvGrpSpPr/>
            <p:nvPr/>
          </p:nvGrpSpPr>
          <p:grpSpPr>
            <a:xfrm>
              <a:off x="2266257" y="2860806"/>
              <a:ext cx="180000" cy="539627"/>
              <a:chOff x="3782400" y="1302795"/>
              <a:chExt cx="180000" cy="539627"/>
            </a:xfrm>
          </p:grpSpPr>
          <p:sp>
            <p:nvSpPr>
              <p:cNvPr id="154" name="正方形/長方形 153">
                <a:extLst>
                  <a:ext uri="{FF2B5EF4-FFF2-40B4-BE49-F238E27FC236}">
                    <a16:creationId xmlns:a16="http://schemas.microsoft.com/office/drawing/2014/main" id="{91CFEFBC-523D-5C42-828B-D9E07B1415E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55" name="正方形/長方形 154">
                <a:extLst>
                  <a:ext uri="{FF2B5EF4-FFF2-40B4-BE49-F238E27FC236}">
                    <a16:creationId xmlns:a16="http://schemas.microsoft.com/office/drawing/2014/main" id="{27B09151-FD58-6643-B425-2EE34F18937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56" name="正方形/長方形 155">
                <a:extLst>
                  <a:ext uri="{FF2B5EF4-FFF2-40B4-BE49-F238E27FC236}">
                    <a16:creationId xmlns:a16="http://schemas.microsoft.com/office/drawing/2014/main" id="{6862686F-560B-0545-9309-07E352DBA55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57" name="テキスト ボックス 156">
            <a:extLst>
              <a:ext uri="{FF2B5EF4-FFF2-40B4-BE49-F238E27FC236}">
                <a16:creationId xmlns:a16="http://schemas.microsoft.com/office/drawing/2014/main" id="{7D677FDD-12D8-B04A-A4EA-56AC620E8D4C}"/>
              </a:ext>
            </a:extLst>
          </p:cNvPr>
          <p:cNvSpPr txBox="1"/>
          <p:nvPr/>
        </p:nvSpPr>
        <p:spPr>
          <a:xfrm>
            <a:off x="1143000" y="259716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30</a:t>
            </a:r>
            <a:endParaRPr kumimoji="1" lang="ja-JP" altLang="en-US" sz="1400">
              <a:latin typeface="Meiryo" panose="020B0604030504040204" pitchFamily="34" charset="-128"/>
              <a:ea typeface="Meiryo" panose="020B0604030504040204" pitchFamily="34" charset="-128"/>
            </a:endParaRPr>
          </a:p>
        </p:txBody>
      </p:sp>
      <p:grpSp>
        <p:nvGrpSpPr>
          <p:cNvPr id="158" name="グループ化 157">
            <a:extLst>
              <a:ext uri="{FF2B5EF4-FFF2-40B4-BE49-F238E27FC236}">
                <a16:creationId xmlns:a16="http://schemas.microsoft.com/office/drawing/2014/main" id="{B5C623EC-DBCD-C443-B413-FE102BCE8E04}"/>
              </a:ext>
            </a:extLst>
          </p:cNvPr>
          <p:cNvGrpSpPr/>
          <p:nvPr/>
        </p:nvGrpSpPr>
        <p:grpSpPr>
          <a:xfrm>
            <a:off x="1667256" y="4361107"/>
            <a:ext cx="180000" cy="720632"/>
            <a:chOff x="2266257" y="2860806"/>
            <a:chExt cx="180000" cy="720632"/>
          </a:xfrm>
        </p:grpSpPr>
        <p:sp>
          <p:nvSpPr>
            <p:cNvPr id="159" name="正方形/長方形 158">
              <a:extLst>
                <a:ext uri="{FF2B5EF4-FFF2-40B4-BE49-F238E27FC236}">
                  <a16:creationId xmlns:a16="http://schemas.microsoft.com/office/drawing/2014/main" id="{2C316303-AF4B-D442-9542-D4DA4BF10240}"/>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60" name="グループ化 159">
              <a:extLst>
                <a:ext uri="{FF2B5EF4-FFF2-40B4-BE49-F238E27FC236}">
                  <a16:creationId xmlns:a16="http://schemas.microsoft.com/office/drawing/2014/main" id="{C0F553AE-BF21-784C-8470-4F0C6F801C26}"/>
                </a:ext>
              </a:extLst>
            </p:cNvPr>
            <p:cNvGrpSpPr/>
            <p:nvPr/>
          </p:nvGrpSpPr>
          <p:grpSpPr>
            <a:xfrm>
              <a:off x="2266257" y="2860806"/>
              <a:ext cx="180000" cy="539627"/>
              <a:chOff x="3782400" y="1302795"/>
              <a:chExt cx="180000" cy="539627"/>
            </a:xfrm>
          </p:grpSpPr>
          <p:sp>
            <p:nvSpPr>
              <p:cNvPr id="161" name="正方形/長方形 160">
                <a:extLst>
                  <a:ext uri="{FF2B5EF4-FFF2-40B4-BE49-F238E27FC236}">
                    <a16:creationId xmlns:a16="http://schemas.microsoft.com/office/drawing/2014/main" id="{D96BD949-25B8-B84D-AD13-E7E24FC56DE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2" name="正方形/長方形 161">
                <a:extLst>
                  <a:ext uri="{FF2B5EF4-FFF2-40B4-BE49-F238E27FC236}">
                    <a16:creationId xmlns:a16="http://schemas.microsoft.com/office/drawing/2014/main" id="{D9AE6925-8AEC-0342-9B3F-58CF794F777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3" name="正方形/長方形 162">
                <a:extLst>
                  <a:ext uri="{FF2B5EF4-FFF2-40B4-BE49-F238E27FC236}">
                    <a16:creationId xmlns:a16="http://schemas.microsoft.com/office/drawing/2014/main" id="{745D6470-D6C0-6A46-BD95-713EC724970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64" name="テキスト ボックス 163">
            <a:extLst>
              <a:ext uri="{FF2B5EF4-FFF2-40B4-BE49-F238E27FC236}">
                <a16:creationId xmlns:a16="http://schemas.microsoft.com/office/drawing/2014/main" id="{0C61E86E-D6A4-2A49-B38D-0A43058FC73A}"/>
              </a:ext>
            </a:extLst>
          </p:cNvPr>
          <p:cNvSpPr txBox="1"/>
          <p:nvPr/>
        </p:nvSpPr>
        <p:spPr>
          <a:xfrm>
            <a:off x="1286539" y="420671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22</a:t>
            </a:r>
            <a:endParaRPr kumimoji="1" lang="ja-JP" altLang="en-US" sz="1400">
              <a:latin typeface="Meiryo" panose="020B0604030504040204" pitchFamily="34" charset="-128"/>
              <a:ea typeface="Meiryo" panose="020B0604030504040204" pitchFamily="34" charset="-128"/>
            </a:endParaRPr>
          </a:p>
        </p:txBody>
      </p:sp>
      <p:grpSp>
        <p:nvGrpSpPr>
          <p:cNvPr id="172" name="グループ化 171">
            <a:extLst>
              <a:ext uri="{FF2B5EF4-FFF2-40B4-BE49-F238E27FC236}">
                <a16:creationId xmlns:a16="http://schemas.microsoft.com/office/drawing/2014/main" id="{6EBC0136-F8E7-4C48-BE39-8DCE80935016}"/>
              </a:ext>
            </a:extLst>
          </p:cNvPr>
          <p:cNvGrpSpPr/>
          <p:nvPr/>
        </p:nvGrpSpPr>
        <p:grpSpPr>
          <a:xfrm rot="5400000">
            <a:off x="4481073" y="1020620"/>
            <a:ext cx="180000" cy="720632"/>
            <a:chOff x="2266257" y="2860806"/>
            <a:chExt cx="180000" cy="720632"/>
          </a:xfrm>
        </p:grpSpPr>
        <p:sp>
          <p:nvSpPr>
            <p:cNvPr id="173" name="正方形/長方形 172">
              <a:extLst>
                <a:ext uri="{FF2B5EF4-FFF2-40B4-BE49-F238E27FC236}">
                  <a16:creationId xmlns:a16="http://schemas.microsoft.com/office/drawing/2014/main" id="{9A1F7881-7AF7-8448-BEE5-862BB64F2D7D}"/>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74" name="グループ化 173">
              <a:extLst>
                <a:ext uri="{FF2B5EF4-FFF2-40B4-BE49-F238E27FC236}">
                  <a16:creationId xmlns:a16="http://schemas.microsoft.com/office/drawing/2014/main" id="{3F8E708E-6C7A-514B-83A0-DEB6ACA4A521}"/>
                </a:ext>
              </a:extLst>
            </p:cNvPr>
            <p:cNvGrpSpPr/>
            <p:nvPr/>
          </p:nvGrpSpPr>
          <p:grpSpPr>
            <a:xfrm>
              <a:off x="2266257" y="2860806"/>
              <a:ext cx="180000" cy="539627"/>
              <a:chOff x="3782400" y="1302795"/>
              <a:chExt cx="180000" cy="539627"/>
            </a:xfrm>
          </p:grpSpPr>
          <p:sp>
            <p:nvSpPr>
              <p:cNvPr id="175" name="正方形/長方形 174">
                <a:extLst>
                  <a:ext uri="{FF2B5EF4-FFF2-40B4-BE49-F238E27FC236}">
                    <a16:creationId xmlns:a16="http://schemas.microsoft.com/office/drawing/2014/main" id="{054E29ED-02B3-0146-9C8E-6F3FBF1FD2F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76" name="正方形/長方形 175">
                <a:extLst>
                  <a:ext uri="{FF2B5EF4-FFF2-40B4-BE49-F238E27FC236}">
                    <a16:creationId xmlns:a16="http://schemas.microsoft.com/office/drawing/2014/main" id="{7520012A-EEF2-154E-848B-C351BB50824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77" name="正方形/長方形 176">
                <a:extLst>
                  <a:ext uri="{FF2B5EF4-FFF2-40B4-BE49-F238E27FC236}">
                    <a16:creationId xmlns:a16="http://schemas.microsoft.com/office/drawing/2014/main" id="{3AE8D017-D63D-EA48-B590-A330BBF5552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78" name="テキスト ボックス 177">
            <a:extLst>
              <a:ext uri="{FF2B5EF4-FFF2-40B4-BE49-F238E27FC236}">
                <a16:creationId xmlns:a16="http://schemas.microsoft.com/office/drawing/2014/main" id="{6B2AAB0F-05C0-7D4C-AB8A-4990266E0022}"/>
              </a:ext>
            </a:extLst>
          </p:cNvPr>
          <p:cNvSpPr txBox="1"/>
          <p:nvPr/>
        </p:nvSpPr>
        <p:spPr>
          <a:xfrm>
            <a:off x="4128487" y="102106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97</a:t>
            </a:r>
            <a:endParaRPr kumimoji="1" lang="ja-JP" altLang="en-US" sz="1400">
              <a:latin typeface="Meiryo" panose="020B0604030504040204" pitchFamily="34" charset="-128"/>
              <a:ea typeface="Meiryo" panose="020B0604030504040204" pitchFamily="34" charset="-128"/>
            </a:endParaRPr>
          </a:p>
        </p:txBody>
      </p:sp>
      <p:grpSp>
        <p:nvGrpSpPr>
          <p:cNvPr id="179" name="グループ化 178">
            <a:extLst>
              <a:ext uri="{FF2B5EF4-FFF2-40B4-BE49-F238E27FC236}">
                <a16:creationId xmlns:a16="http://schemas.microsoft.com/office/drawing/2014/main" id="{D5EEBF47-C7D0-2C48-ACE0-528F95984A5A}"/>
              </a:ext>
            </a:extLst>
          </p:cNvPr>
          <p:cNvGrpSpPr/>
          <p:nvPr/>
        </p:nvGrpSpPr>
        <p:grpSpPr>
          <a:xfrm rot="5400000">
            <a:off x="6694216" y="1056871"/>
            <a:ext cx="180000" cy="720632"/>
            <a:chOff x="2266257" y="2860806"/>
            <a:chExt cx="180000" cy="720632"/>
          </a:xfrm>
        </p:grpSpPr>
        <p:sp>
          <p:nvSpPr>
            <p:cNvPr id="180" name="正方形/長方形 179">
              <a:extLst>
                <a:ext uri="{FF2B5EF4-FFF2-40B4-BE49-F238E27FC236}">
                  <a16:creationId xmlns:a16="http://schemas.microsoft.com/office/drawing/2014/main" id="{6EEF2447-BF50-6441-A017-155A57C9B5E2}"/>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81" name="グループ化 180">
              <a:extLst>
                <a:ext uri="{FF2B5EF4-FFF2-40B4-BE49-F238E27FC236}">
                  <a16:creationId xmlns:a16="http://schemas.microsoft.com/office/drawing/2014/main" id="{CC59BE58-5C0C-DD42-9429-C75763D583D3}"/>
                </a:ext>
              </a:extLst>
            </p:cNvPr>
            <p:cNvGrpSpPr/>
            <p:nvPr/>
          </p:nvGrpSpPr>
          <p:grpSpPr>
            <a:xfrm>
              <a:off x="2266257" y="2860806"/>
              <a:ext cx="180000" cy="539627"/>
              <a:chOff x="3782400" y="1302795"/>
              <a:chExt cx="180000" cy="539627"/>
            </a:xfrm>
          </p:grpSpPr>
          <p:sp>
            <p:nvSpPr>
              <p:cNvPr id="182" name="正方形/長方形 181">
                <a:extLst>
                  <a:ext uri="{FF2B5EF4-FFF2-40B4-BE49-F238E27FC236}">
                    <a16:creationId xmlns:a16="http://schemas.microsoft.com/office/drawing/2014/main" id="{74161425-4408-0944-A474-A18453FB4B9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83" name="正方形/長方形 182">
                <a:extLst>
                  <a:ext uri="{FF2B5EF4-FFF2-40B4-BE49-F238E27FC236}">
                    <a16:creationId xmlns:a16="http://schemas.microsoft.com/office/drawing/2014/main" id="{39AE545B-E2AE-664C-B5A6-F66141A97C3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84" name="正方形/長方形 183">
                <a:extLst>
                  <a:ext uri="{FF2B5EF4-FFF2-40B4-BE49-F238E27FC236}">
                    <a16:creationId xmlns:a16="http://schemas.microsoft.com/office/drawing/2014/main" id="{C4A37EF8-888D-4644-A89F-CCB7C801C12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85" name="テキスト ボックス 184">
            <a:extLst>
              <a:ext uri="{FF2B5EF4-FFF2-40B4-BE49-F238E27FC236}">
                <a16:creationId xmlns:a16="http://schemas.microsoft.com/office/drawing/2014/main" id="{DE5E9572-EBEF-534A-B626-03DC74D07657}"/>
              </a:ext>
            </a:extLst>
          </p:cNvPr>
          <p:cNvSpPr txBox="1"/>
          <p:nvPr/>
        </p:nvSpPr>
        <p:spPr>
          <a:xfrm>
            <a:off x="6341630" y="105731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59</a:t>
            </a:r>
            <a:endParaRPr kumimoji="1" lang="ja-JP" altLang="en-US" sz="1400">
              <a:latin typeface="Meiryo" panose="020B0604030504040204" pitchFamily="34" charset="-128"/>
              <a:ea typeface="Meiryo" panose="020B0604030504040204" pitchFamily="34" charset="-128"/>
            </a:endParaRPr>
          </a:p>
        </p:txBody>
      </p:sp>
      <p:grpSp>
        <p:nvGrpSpPr>
          <p:cNvPr id="186" name="グループ化 185">
            <a:extLst>
              <a:ext uri="{FF2B5EF4-FFF2-40B4-BE49-F238E27FC236}">
                <a16:creationId xmlns:a16="http://schemas.microsoft.com/office/drawing/2014/main" id="{F55D7D75-236E-DF49-AA89-C4452DBD0099}"/>
              </a:ext>
            </a:extLst>
          </p:cNvPr>
          <p:cNvGrpSpPr/>
          <p:nvPr/>
        </p:nvGrpSpPr>
        <p:grpSpPr>
          <a:xfrm rot="5400000">
            <a:off x="6976505" y="1603222"/>
            <a:ext cx="180000" cy="720632"/>
            <a:chOff x="2266257" y="2860806"/>
            <a:chExt cx="180000" cy="720632"/>
          </a:xfrm>
        </p:grpSpPr>
        <p:sp>
          <p:nvSpPr>
            <p:cNvPr id="187" name="正方形/長方形 186">
              <a:extLst>
                <a:ext uri="{FF2B5EF4-FFF2-40B4-BE49-F238E27FC236}">
                  <a16:creationId xmlns:a16="http://schemas.microsoft.com/office/drawing/2014/main" id="{BAA55562-3443-6840-9ADF-B586B0327CD9}"/>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88" name="グループ化 187">
              <a:extLst>
                <a:ext uri="{FF2B5EF4-FFF2-40B4-BE49-F238E27FC236}">
                  <a16:creationId xmlns:a16="http://schemas.microsoft.com/office/drawing/2014/main" id="{DFC9A16A-E4E0-9E48-8B22-A57C15718CF4}"/>
                </a:ext>
              </a:extLst>
            </p:cNvPr>
            <p:cNvGrpSpPr/>
            <p:nvPr/>
          </p:nvGrpSpPr>
          <p:grpSpPr>
            <a:xfrm>
              <a:off x="2266257" y="2860806"/>
              <a:ext cx="180000" cy="539627"/>
              <a:chOff x="3782400" y="1302795"/>
              <a:chExt cx="180000" cy="539627"/>
            </a:xfrm>
          </p:grpSpPr>
          <p:sp>
            <p:nvSpPr>
              <p:cNvPr id="189" name="正方形/長方形 188">
                <a:extLst>
                  <a:ext uri="{FF2B5EF4-FFF2-40B4-BE49-F238E27FC236}">
                    <a16:creationId xmlns:a16="http://schemas.microsoft.com/office/drawing/2014/main" id="{ED411406-37BC-A14A-8E3E-158CD33397E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0" name="正方形/長方形 189">
                <a:extLst>
                  <a:ext uri="{FF2B5EF4-FFF2-40B4-BE49-F238E27FC236}">
                    <a16:creationId xmlns:a16="http://schemas.microsoft.com/office/drawing/2014/main" id="{3C972356-07E4-EC47-A46A-5FC5EC324C5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1" name="正方形/長方形 190">
                <a:extLst>
                  <a:ext uri="{FF2B5EF4-FFF2-40B4-BE49-F238E27FC236}">
                    <a16:creationId xmlns:a16="http://schemas.microsoft.com/office/drawing/2014/main" id="{2E4E75B7-4FC5-684D-BF60-0889F97BC3B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92" name="テキスト ボックス 191">
            <a:extLst>
              <a:ext uri="{FF2B5EF4-FFF2-40B4-BE49-F238E27FC236}">
                <a16:creationId xmlns:a16="http://schemas.microsoft.com/office/drawing/2014/main" id="{4C3AEA45-3428-864B-981E-8F8836F964C2}"/>
              </a:ext>
            </a:extLst>
          </p:cNvPr>
          <p:cNvSpPr txBox="1"/>
          <p:nvPr/>
        </p:nvSpPr>
        <p:spPr>
          <a:xfrm>
            <a:off x="6623919" y="160366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36</a:t>
            </a:r>
            <a:endParaRPr kumimoji="1" lang="ja-JP" altLang="en-US" sz="1400">
              <a:latin typeface="Meiryo" panose="020B0604030504040204" pitchFamily="34" charset="-128"/>
              <a:ea typeface="Meiryo" panose="020B0604030504040204" pitchFamily="34" charset="-128"/>
            </a:endParaRPr>
          </a:p>
        </p:txBody>
      </p:sp>
      <p:grpSp>
        <p:nvGrpSpPr>
          <p:cNvPr id="193" name="グループ化 192">
            <a:extLst>
              <a:ext uri="{FF2B5EF4-FFF2-40B4-BE49-F238E27FC236}">
                <a16:creationId xmlns:a16="http://schemas.microsoft.com/office/drawing/2014/main" id="{D519D183-A250-2E47-BDD5-62C2165E740E}"/>
              </a:ext>
            </a:extLst>
          </p:cNvPr>
          <p:cNvGrpSpPr/>
          <p:nvPr/>
        </p:nvGrpSpPr>
        <p:grpSpPr>
          <a:xfrm>
            <a:off x="3664986" y="2630316"/>
            <a:ext cx="180000" cy="539627"/>
            <a:chOff x="3782400" y="1302795"/>
            <a:chExt cx="180000" cy="539627"/>
          </a:xfrm>
        </p:grpSpPr>
        <p:sp>
          <p:nvSpPr>
            <p:cNvPr id="194" name="正方形/長方形 193">
              <a:extLst>
                <a:ext uri="{FF2B5EF4-FFF2-40B4-BE49-F238E27FC236}">
                  <a16:creationId xmlns:a16="http://schemas.microsoft.com/office/drawing/2014/main" id="{8C381F97-1D10-804E-8B7E-F78D38A689B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5" name="正方形/長方形 194">
              <a:extLst>
                <a:ext uri="{FF2B5EF4-FFF2-40B4-BE49-F238E27FC236}">
                  <a16:creationId xmlns:a16="http://schemas.microsoft.com/office/drawing/2014/main" id="{140D61A1-2D37-D840-86A5-9C139DD1F23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6" name="正方形/長方形 195">
              <a:extLst>
                <a:ext uri="{FF2B5EF4-FFF2-40B4-BE49-F238E27FC236}">
                  <a16:creationId xmlns:a16="http://schemas.microsoft.com/office/drawing/2014/main" id="{D24A285A-6137-B14E-A6C3-DC1D4654C0C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97" name="グループ化 196">
            <a:extLst>
              <a:ext uri="{FF2B5EF4-FFF2-40B4-BE49-F238E27FC236}">
                <a16:creationId xmlns:a16="http://schemas.microsoft.com/office/drawing/2014/main" id="{26290FC1-1028-0B48-AF8C-2E4B78E8BAFC}"/>
              </a:ext>
            </a:extLst>
          </p:cNvPr>
          <p:cNvGrpSpPr/>
          <p:nvPr/>
        </p:nvGrpSpPr>
        <p:grpSpPr>
          <a:xfrm>
            <a:off x="3851503" y="2628152"/>
            <a:ext cx="180000" cy="539627"/>
            <a:chOff x="3782400" y="1302795"/>
            <a:chExt cx="180000" cy="539627"/>
          </a:xfrm>
        </p:grpSpPr>
        <p:sp>
          <p:nvSpPr>
            <p:cNvPr id="198" name="正方形/長方形 197">
              <a:extLst>
                <a:ext uri="{FF2B5EF4-FFF2-40B4-BE49-F238E27FC236}">
                  <a16:creationId xmlns:a16="http://schemas.microsoft.com/office/drawing/2014/main" id="{6631E0B6-4C2F-A046-83E8-FB1ABF4E3A3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9" name="正方形/長方形 198">
              <a:extLst>
                <a:ext uri="{FF2B5EF4-FFF2-40B4-BE49-F238E27FC236}">
                  <a16:creationId xmlns:a16="http://schemas.microsoft.com/office/drawing/2014/main" id="{CC85CEA1-17D1-BB4F-816A-5A6BBFC07F2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0" name="正方形/長方形 199">
              <a:extLst>
                <a:ext uri="{FF2B5EF4-FFF2-40B4-BE49-F238E27FC236}">
                  <a16:creationId xmlns:a16="http://schemas.microsoft.com/office/drawing/2014/main" id="{772592A7-FE95-CC48-A0E8-B15A9F2DB84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01" name="テキスト ボックス 200">
            <a:extLst>
              <a:ext uri="{FF2B5EF4-FFF2-40B4-BE49-F238E27FC236}">
                <a16:creationId xmlns:a16="http://schemas.microsoft.com/office/drawing/2014/main" id="{DBCDB1C6-A5B8-2C41-A54D-81E1096B96C0}"/>
              </a:ext>
            </a:extLst>
          </p:cNvPr>
          <p:cNvSpPr txBox="1"/>
          <p:nvPr/>
        </p:nvSpPr>
        <p:spPr>
          <a:xfrm>
            <a:off x="3368815" y="240591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42</a:t>
            </a:r>
            <a:endParaRPr kumimoji="1" lang="ja-JP" altLang="en-US" sz="1400">
              <a:latin typeface="Meiryo" panose="020B0604030504040204" pitchFamily="34" charset="-128"/>
              <a:ea typeface="Meiryo" panose="020B0604030504040204" pitchFamily="34" charset="-128"/>
            </a:endParaRPr>
          </a:p>
        </p:txBody>
      </p:sp>
      <p:grpSp>
        <p:nvGrpSpPr>
          <p:cNvPr id="207" name="グループ化 206">
            <a:extLst>
              <a:ext uri="{FF2B5EF4-FFF2-40B4-BE49-F238E27FC236}">
                <a16:creationId xmlns:a16="http://schemas.microsoft.com/office/drawing/2014/main" id="{55431FDC-2634-E642-85AD-ED15F6252CCC}"/>
              </a:ext>
            </a:extLst>
          </p:cNvPr>
          <p:cNvGrpSpPr/>
          <p:nvPr/>
        </p:nvGrpSpPr>
        <p:grpSpPr>
          <a:xfrm>
            <a:off x="1592066" y="6157770"/>
            <a:ext cx="180000" cy="539627"/>
            <a:chOff x="3782400" y="1302795"/>
            <a:chExt cx="180000" cy="539627"/>
          </a:xfrm>
        </p:grpSpPr>
        <p:sp>
          <p:nvSpPr>
            <p:cNvPr id="208" name="正方形/長方形 207">
              <a:extLst>
                <a:ext uri="{FF2B5EF4-FFF2-40B4-BE49-F238E27FC236}">
                  <a16:creationId xmlns:a16="http://schemas.microsoft.com/office/drawing/2014/main" id="{E25B109D-5137-AD47-A821-58DE55B01A6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9" name="正方形/長方形 208">
              <a:extLst>
                <a:ext uri="{FF2B5EF4-FFF2-40B4-BE49-F238E27FC236}">
                  <a16:creationId xmlns:a16="http://schemas.microsoft.com/office/drawing/2014/main" id="{A1A4CECF-E8DA-AB47-8F2F-C43AADB852D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0" name="正方形/長方形 209">
              <a:extLst>
                <a:ext uri="{FF2B5EF4-FFF2-40B4-BE49-F238E27FC236}">
                  <a16:creationId xmlns:a16="http://schemas.microsoft.com/office/drawing/2014/main" id="{04C68263-CC34-1840-83FE-9FF3B6B2D8F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11" name="グループ化 210">
            <a:extLst>
              <a:ext uri="{FF2B5EF4-FFF2-40B4-BE49-F238E27FC236}">
                <a16:creationId xmlns:a16="http://schemas.microsoft.com/office/drawing/2014/main" id="{249D06A4-B604-C849-B926-CB84BA9A7705}"/>
              </a:ext>
            </a:extLst>
          </p:cNvPr>
          <p:cNvGrpSpPr/>
          <p:nvPr/>
        </p:nvGrpSpPr>
        <p:grpSpPr>
          <a:xfrm>
            <a:off x="1778583" y="6155606"/>
            <a:ext cx="180000" cy="539627"/>
            <a:chOff x="3782400" y="1302795"/>
            <a:chExt cx="180000" cy="539627"/>
          </a:xfrm>
        </p:grpSpPr>
        <p:sp>
          <p:nvSpPr>
            <p:cNvPr id="212" name="正方形/長方形 211">
              <a:extLst>
                <a:ext uri="{FF2B5EF4-FFF2-40B4-BE49-F238E27FC236}">
                  <a16:creationId xmlns:a16="http://schemas.microsoft.com/office/drawing/2014/main" id="{459606EB-3ABB-F547-AC8E-F585A1FFB18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3" name="正方形/長方形 212">
              <a:extLst>
                <a:ext uri="{FF2B5EF4-FFF2-40B4-BE49-F238E27FC236}">
                  <a16:creationId xmlns:a16="http://schemas.microsoft.com/office/drawing/2014/main" id="{90B1609A-CCEA-5B49-9E6D-DBB53A03C62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4" name="正方形/長方形 213">
              <a:extLst>
                <a:ext uri="{FF2B5EF4-FFF2-40B4-BE49-F238E27FC236}">
                  <a16:creationId xmlns:a16="http://schemas.microsoft.com/office/drawing/2014/main" id="{6F9F0A42-E3E9-CD44-A548-7647BAA0E80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15" name="テキスト ボックス 214">
            <a:extLst>
              <a:ext uri="{FF2B5EF4-FFF2-40B4-BE49-F238E27FC236}">
                <a16:creationId xmlns:a16="http://schemas.microsoft.com/office/drawing/2014/main" id="{6543D63A-0C6F-A240-B3CE-29F3B39655AA}"/>
              </a:ext>
            </a:extLst>
          </p:cNvPr>
          <p:cNvSpPr txBox="1"/>
          <p:nvPr/>
        </p:nvSpPr>
        <p:spPr>
          <a:xfrm>
            <a:off x="1295895" y="593337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82</a:t>
            </a:r>
            <a:endParaRPr kumimoji="1" lang="ja-JP" altLang="en-US" sz="1400">
              <a:latin typeface="Meiryo" panose="020B0604030504040204" pitchFamily="34" charset="-128"/>
              <a:ea typeface="Meiryo" panose="020B0604030504040204" pitchFamily="34" charset="-128"/>
            </a:endParaRPr>
          </a:p>
        </p:txBody>
      </p:sp>
      <p:grpSp>
        <p:nvGrpSpPr>
          <p:cNvPr id="216" name="グループ化 215">
            <a:extLst>
              <a:ext uri="{FF2B5EF4-FFF2-40B4-BE49-F238E27FC236}">
                <a16:creationId xmlns:a16="http://schemas.microsoft.com/office/drawing/2014/main" id="{90538A19-885C-0F4F-971C-124BD58388DA}"/>
              </a:ext>
            </a:extLst>
          </p:cNvPr>
          <p:cNvGrpSpPr/>
          <p:nvPr/>
        </p:nvGrpSpPr>
        <p:grpSpPr>
          <a:xfrm>
            <a:off x="3068509" y="2832348"/>
            <a:ext cx="180000" cy="539627"/>
            <a:chOff x="3782400" y="1302795"/>
            <a:chExt cx="180000" cy="539627"/>
          </a:xfrm>
        </p:grpSpPr>
        <p:sp>
          <p:nvSpPr>
            <p:cNvPr id="217" name="正方形/長方形 216">
              <a:extLst>
                <a:ext uri="{FF2B5EF4-FFF2-40B4-BE49-F238E27FC236}">
                  <a16:creationId xmlns:a16="http://schemas.microsoft.com/office/drawing/2014/main" id="{10DEBDC4-8AF3-1246-80A1-E9D03FBA080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8" name="正方形/長方形 217">
              <a:extLst>
                <a:ext uri="{FF2B5EF4-FFF2-40B4-BE49-F238E27FC236}">
                  <a16:creationId xmlns:a16="http://schemas.microsoft.com/office/drawing/2014/main" id="{AC310217-3FDC-B244-B889-78A0B10F361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9" name="正方形/長方形 218">
              <a:extLst>
                <a:ext uri="{FF2B5EF4-FFF2-40B4-BE49-F238E27FC236}">
                  <a16:creationId xmlns:a16="http://schemas.microsoft.com/office/drawing/2014/main" id="{25EFEE31-51DA-4248-BF55-4DCF98D70DA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20" name="グループ化 219">
            <a:extLst>
              <a:ext uri="{FF2B5EF4-FFF2-40B4-BE49-F238E27FC236}">
                <a16:creationId xmlns:a16="http://schemas.microsoft.com/office/drawing/2014/main" id="{F9563D9F-EB86-204E-B279-0893B3C600F2}"/>
              </a:ext>
            </a:extLst>
          </p:cNvPr>
          <p:cNvGrpSpPr/>
          <p:nvPr/>
        </p:nvGrpSpPr>
        <p:grpSpPr>
          <a:xfrm>
            <a:off x="3255026" y="2830184"/>
            <a:ext cx="180000" cy="539627"/>
            <a:chOff x="3782400" y="1302795"/>
            <a:chExt cx="180000" cy="539627"/>
          </a:xfrm>
        </p:grpSpPr>
        <p:sp>
          <p:nvSpPr>
            <p:cNvPr id="221" name="正方形/長方形 220">
              <a:extLst>
                <a:ext uri="{FF2B5EF4-FFF2-40B4-BE49-F238E27FC236}">
                  <a16:creationId xmlns:a16="http://schemas.microsoft.com/office/drawing/2014/main" id="{DDD057A4-7048-254E-9EB9-7ACBEDCD9B9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2" name="正方形/長方形 221">
              <a:extLst>
                <a:ext uri="{FF2B5EF4-FFF2-40B4-BE49-F238E27FC236}">
                  <a16:creationId xmlns:a16="http://schemas.microsoft.com/office/drawing/2014/main" id="{9CCB7984-D44D-D947-9327-BF4BD9C74DD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3" name="正方形/長方形 222">
              <a:extLst>
                <a:ext uri="{FF2B5EF4-FFF2-40B4-BE49-F238E27FC236}">
                  <a16:creationId xmlns:a16="http://schemas.microsoft.com/office/drawing/2014/main" id="{BCE7B8D8-AE2A-E240-AE32-1942D4992CB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24" name="テキスト ボックス 223">
            <a:extLst>
              <a:ext uri="{FF2B5EF4-FFF2-40B4-BE49-F238E27FC236}">
                <a16:creationId xmlns:a16="http://schemas.microsoft.com/office/drawing/2014/main" id="{199DC2EF-E55A-1642-8E0F-01EE8DA6404B}"/>
              </a:ext>
            </a:extLst>
          </p:cNvPr>
          <p:cNvSpPr txBox="1"/>
          <p:nvPr/>
        </p:nvSpPr>
        <p:spPr>
          <a:xfrm>
            <a:off x="2772338" y="260794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48</a:t>
            </a:r>
            <a:endParaRPr kumimoji="1" lang="ja-JP" altLang="en-US" sz="1400">
              <a:latin typeface="Meiryo" panose="020B0604030504040204" pitchFamily="34" charset="-128"/>
              <a:ea typeface="Meiryo" panose="020B0604030504040204" pitchFamily="34" charset="-128"/>
            </a:endParaRPr>
          </a:p>
        </p:txBody>
      </p:sp>
      <p:grpSp>
        <p:nvGrpSpPr>
          <p:cNvPr id="226" name="グループ化 225">
            <a:extLst>
              <a:ext uri="{FF2B5EF4-FFF2-40B4-BE49-F238E27FC236}">
                <a16:creationId xmlns:a16="http://schemas.microsoft.com/office/drawing/2014/main" id="{C96298EC-496C-CC4E-AE83-7D7D2D564887}"/>
              </a:ext>
            </a:extLst>
          </p:cNvPr>
          <p:cNvGrpSpPr/>
          <p:nvPr/>
        </p:nvGrpSpPr>
        <p:grpSpPr>
          <a:xfrm>
            <a:off x="5325726" y="5961974"/>
            <a:ext cx="180000" cy="539627"/>
            <a:chOff x="3782400" y="1302795"/>
            <a:chExt cx="180000" cy="539627"/>
          </a:xfrm>
        </p:grpSpPr>
        <p:sp>
          <p:nvSpPr>
            <p:cNvPr id="227" name="正方形/長方形 226">
              <a:extLst>
                <a:ext uri="{FF2B5EF4-FFF2-40B4-BE49-F238E27FC236}">
                  <a16:creationId xmlns:a16="http://schemas.microsoft.com/office/drawing/2014/main" id="{07E2A2F7-4014-5F46-BEF7-C2AE12BB726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8" name="正方形/長方形 227">
              <a:extLst>
                <a:ext uri="{FF2B5EF4-FFF2-40B4-BE49-F238E27FC236}">
                  <a16:creationId xmlns:a16="http://schemas.microsoft.com/office/drawing/2014/main" id="{7B37F2AB-08C3-EB4B-9BA3-64AE5633562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9" name="正方形/長方形 228">
              <a:extLst>
                <a:ext uri="{FF2B5EF4-FFF2-40B4-BE49-F238E27FC236}">
                  <a16:creationId xmlns:a16="http://schemas.microsoft.com/office/drawing/2014/main" id="{C928D59F-1535-764D-826B-8B97818D9DB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30" name="グループ化 229">
            <a:extLst>
              <a:ext uri="{FF2B5EF4-FFF2-40B4-BE49-F238E27FC236}">
                <a16:creationId xmlns:a16="http://schemas.microsoft.com/office/drawing/2014/main" id="{8DBDC4E6-35E9-9148-8EBF-13B6BF5BC590}"/>
              </a:ext>
            </a:extLst>
          </p:cNvPr>
          <p:cNvGrpSpPr/>
          <p:nvPr/>
        </p:nvGrpSpPr>
        <p:grpSpPr>
          <a:xfrm>
            <a:off x="5512243" y="5959810"/>
            <a:ext cx="180000" cy="539627"/>
            <a:chOff x="3782400" y="1302795"/>
            <a:chExt cx="180000" cy="539627"/>
          </a:xfrm>
        </p:grpSpPr>
        <p:sp>
          <p:nvSpPr>
            <p:cNvPr id="231" name="正方形/長方形 230">
              <a:extLst>
                <a:ext uri="{FF2B5EF4-FFF2-40B4-BE49-F238E27FC236}">
                  <a16:creationId xmlns:a16="http://schemas.microsoft.com/office/drawing/2014/main" id="{F6454E70-800A-E84C-A519-E5B8E7EDD53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2" name="正方形/長方形 231">
              <a:extLst>
                <a:ext uri="{FF2B5EF4-FFF2-40B4-BE49-F238E27FC236}">
                  <a16:creationId xmlns:a16="http://schemas.microsoft.com/office/drawing/2014/main" id="{F62B1539-CF12-EE48-BC6C-EAC49E3967E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3" name="正方形/長方形 232">
              <a:extLst>
                <a:ext uri="{FF2B5EF4-FFF2-40B4-BE49-F238E27FC236}">
                  <a16:creationId xmlns:a16="http://schemas.microsoft.com/office/drawing/2014/main" id="{D855916C-830A-0E4E-AED1-2269DAE87CA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34" name="テキスト ボックス 233">
            <a:extLst>
              <a:ext uri="{FF2B5EF4-FFF2-40B4-BE49-F238E27FC236}">
                <a16:creationId xmlns:a16="http://schemas.microsoft.com/office/drawing/2014/main" id="{F5FDB81E-BD5C-C349-939D-904CF5B56F9B}"/>
              </a:ext>
            </a:extLst>
          </p:cNvPr>
          <p:cNvSpPr txBox="1"/>
          <p:nvPr/>
        </p:nvSpPr>
        <p:spPr>
          <a:xfrm>
            <a:off x="5029555" y="573757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95</a:t>
            </a:r>
            <a:endParaRPr kumimoji="1" lang="ja-JP" altLang="en-US" sz="1400">
              <a:latin typeface="Meiryo" panose="020B0604030504040204" pitchFamily="34" charset="-128"/>
              <a:ea typeface="Meiryo" panose="020B0604030504040204" pitchFamily="34" charset="-128"/>
            </a:endParaRPr>
          </a:p>
        </p:txBody>
      </p:sp>
      <p:grpSp>
        <p:nvGrpSpPr>
          <p:cNvPr id="235" name="グループ化 234">
            <a:extLst>
              <a:ext uri="{FF2B5EF4-FFF2-40B4-BE49-F238E27FC236}">
                <a16:creationId xmlns:a16="http://schemas.microsoft.com/office/drawing/2014/main" id="{A6B4E13B-272C-A048-9B36-703D2424D1E5}"/>
              </a:ext>
            </a:extLst>
          </p:cNvPr>
          <p:cNvGrpSpPr/>
          <p:nvPr/>
        </p:nvGrpSpPr>
        <p:grpSpPr>
          <a:xfrm>
            <a:off x="11196990" y="1412647"/>
            <a:ext cx="180000" cy="539627"/>
            <a:chOff x="3782400" y="1302795"/>
            <a:chExt cx="180000" cy="539627"/>
          </a:xfrm>
        </p:grpSpPr>
        <p:sp>
          <p:nvSpPr>
            <p:cNvPr id="236" name="正方形/長方形 235">
              <a:extLst>
                <a:ext uri="{FF2B5EF4-FFF2-40B4-BE49-F238E27FC236}">
                  <a16:creationId xmlns:a16="http://schemas.microsoft.com/office/drawing/2014/main" id="{DB3A77CA-EE9B-9A41-8F65-A9458FAFF16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7" name="正方形/長方形 236">
              <a:extLst>
                <a:ext uri="{FF2B5EF4-FFF2-40B4-BE49-F238E27FC236}">
                  <a16:creationId xmlns:a16="http://schemas.microsoft.com/office/drawing/2014/main" id="{01C2B627-430D-F84D-9990-81D2C858287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8" name="正方形/長方形 237">
              <a:extLst>
                <a:ext uri="{FF2B5EF4-FFF2-40B4-BE49-F238E27FC236}">
                  <a16:creationId xmlns:a16="http://schemas.microsoft.com/office/drawing/2014/main" id="{AA16403D-D018-7B47-882B-66699307E6A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39" name="グループ化 238">
            <a:extLst>
              <a:ext uri="{FF2B5EF4-FFF2-40B4-BE49-F238E27FC236}">
                <a16:creationId xmlns:a16="http://schemas.microsoft.com/office/drawing/2014/main" id="{F2CB8BAC-3A97-8948-AB93-0159D3F9909D}"/>
              </a:ext>
            </a:extLst>
          </p:cNvPr>
          <p:cNvGrpSpPr/>
          <p:nvPr/>
        </p:nvGrpSpPr>
        <p:grpSpPr>
          <a:xfrm>
            <a:off x="11383507" y="1410483"/>
            <a:ext cx="180000" cy="539627"/>
            <a:chOff x="3782400" y="1302795"/>
            <a:chExt cx="180000" cy="539627"/>
          </a:xfrm>
        </p:grpSpPr>
        <p:sp>
          <p:nvSpPr>
            <p:cNvPr id="240" name="正方形/長方形 239">
              <a:extLst>
                <a:ext uri="{FF2B5EF4-FFF2-40B4-BE49-F238E27FC236}">
                  <a16:creationId xmlns:a16="http://schemas.microsoft.com/office/drawing/2014/main" id="{38B22103-4B4A-C344-A3C5-25857A010C7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1" name="正方形/長方形 240">
              <a:extLst>
                <a:ext uri="{FF2B5EF4-FFF2-40B4-BE49-F238E27FC236}">
                  <a16:creationId xmlns:a16="http://schemas.microsoft.com/office/drawing/2014/main" id="{488B950C-2E3B-E74D-A38B-58FDAE4899B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2" name="正方形/長方形 241">
              <a:extLst>
                <a:ext uri="{FF2B5EF4-FFF2-40B4-BE49-F238E27FC236}">
                  <a16:creationId xmlns:a16="http://schemas.microsoft.com/office/drawing/2014/main" id="{9530A442-9BD4-6049-B17A-4FA696C77CC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43" name="テキスト ボックス 242">
            <a:extLst>
              <a:ext uri="{FF2B5EF4-FFF2-40B4-BE49-F238E27FC236}">
                <a16:creationId xmlns:a16="http://schemas.microsoft.com/office/drawing/2014/main" id="{216B5124-021F-AC42-AA61-5C929264541E}"/>
              </a:ext>
            </a:extLst>
          </p:cNvPr>
          <p:cNvSpPr txBox="1"/>
          <p:nvPr/>
        </p:nvSpPr>
        <p:spPr>
          <a:xfrm>
            <a:off x="10900819" y="1188247"/>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98</a:t>
            </a:r>
            <a:endParaRPr kumimoji="1" lang="ja-JP" altLang="en-US" sz="1400">
              <a:latin typeface="Meiryo" panose="020B0604030504040204" pitchFamily="34" charset="-128"/>
              <a:ea typeface="Meiryo" panose="020B0604030504040204" pitchFamily="34" charset="-128"/>
            </a:endParaRPr>
          </a:p>
        </p:txBody>
      </p:sp>
      <p:grpSp>
        <p:nvGrpSpPr>
          <p:cNvPr id="244" name="グループ化 243">
            <a:extLst>
              <a:ext uri="{FF2B5EF4-FFF2-40B4-BE49-F238E27FC236}">
                <a16:creationId xmlns:a16="http://schemas.microsoft.com/office/drawing/2014/main" id="{55D8DDF2-C2C5-A940-B9A8-7C0B0BCB2518}"/>
              </a:ext>
            </a:extLst>
          </p:cNvPr>
          <p:cNvGrpSpPr/>
          <p:nvPr/>
        </p:nvGrpSpPr>
        <p:grpSpPr>
          <a:xfrm>
            <a:off x="2249266" y="4465269"/>
            <a:ext cx="180000" cy="539627"/>
            <a:chOff x="3782400" y="1302795"/>
            <a:chExt cx="180000" cy="539627"/>
          </a:xfrm>
        </p:grpSpPr>
        <p:sp>
          <p:nvSpPr>
            <p:cNvPr id="245" name="正方形/長方形 244">
              <a:extLst>
                <a:ext uri="{FF2B5EF4-FFF2-40B4-BE49-F238E27FC236}">
                  <a16:creationId xmlns:a16="http://schemas.microsoft.com/office/drawing/2014/main" id="{E18D0C73-8063-4043-84E9-4F5555BF1C1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6" name="正方形/長方形 245">
              <a:extLst>
                <a:ext uri="{FF2B5EF4-FFF2-40B4-BE49-F238E27FC236}">
                  <a16:creationId xmlns:a16="http://schemas.microsoft.com/office/drawing/2014/main" id="{C36C0EEE-3F0F-F94C-A8BD-E72E8B3B135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7" name="正方形/長方形 246">
              <a:extLst>
                <a:ext uri="{FF2B5EF4-FFF2-40B4-BE49-F238E27FC236}">
                  <a16:creationId xmlns:a16="http://schemas.microsoft.com/office/drawing/2014/main" id="{8014FF0C-811B-5744-B063-4A57F75A714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48" name="グループ化 247">
            <a:extLst>
              <a:ext uri="{FF2B5EF4-FFF2-40B4-BE49-F238E27FC236}">
                <a16:creationId xmlns:a16="http://schemas.microsoft.com/office/drawing/2014/main" id="{08581A7C-E7AA-0843-BFBB-8F4575257936}"/>
              </a:ext>
            </a:extLst>
          </p:cNvPr>
          <p:cNvGrpSpPr/>
          <p:nvPr/>
        </p:nvGrpSpPr>
        <p:grpSpPr>
          <a:xfrm>
            <a:off x="2435783" y="4463105"/>
            <a:ext cx="180000" cy="539627"/>
            <a:chOff x="3782400" y="1302795"/>
            <a:chExt cx="180000" cy="539627"/>
          </a:xfrm>
        </p:grpSpPr>
        <p:sp>
          <p:nvSpPr>
            <p:cNvPr id="249" name="正方形/長方形 248">
              <a:extLst>
                <a:ext uri="{FF2B5EF4-FFF2-40B4-BE49-F238E27FC236}">
                  <a16:creationId xmlns:a16="http://schemas.microsoft.com/office/drawing/2014/main" id="{B63285DC-E045-B445-8429-F9C656EEB85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50" name="正方形/長方形 249">
              <a:extLst>
                <a:ext uri="{FF2B5EF4-FFF2-40B4-BE49-F238E27FC236}">
                  <a16:creationId xmlns:a16="http://schemas.microsoft.com/office/drawing/2014/main" id="{BFF96BC8-8BAE-504C-93B6-5EA59560AF3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51" name="正方形/長方形 250">
              <a:extLst>
                <a:ext uri="{FF2B5EF4-FFF2-40B4-BE49-F238E27FC236}">
                  <a16:creationId xmlns:a16="http://schemas.microsoft.com/office/drawing/2014/main" id="{09A74B90-4783-124B-891E-44CB0DB3F78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52" name="テキスト ボックス 251">
            <a:extLst>
              <a:ext uri="{FF2B5EF4-FFF2-40B4-BE49-F238E27FC236}">
                <a16:creationId xmlns:a16="http://schemas.microsoft.com/office/drawing/2014/main" id="{44853A2C-7AA4-1F4C-B685-49C3144D9570}"/>
              </a:ext>
            </a:extLst>
          </p:cNvPr>
          <p:cNvSpPr txBox="1"/>
          <p:nvPr/>
        </p:nvSpPr>
        <p:spPr>
          <a:xfrm>
            <a:off x="1953095" y="424086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53</a:t>
            </a:r>
            <a:endParaRPr kumimoji="1" lang="ja-JP" altLang="en-US" sz="1400">
              <a:latin typeface="Meiryo" panose="020B0604030504040204" pitchFamily="34" charset="-128"/>
              <a:ea typeface="Meiryo" panose="020B0604030504040204" pitchFamily="34" charset="-128"/>
            </a:endParaRPr>
          </a:p>
        </p:txBody>
      </p:sp>
      <p:grpSp>
        <p:nvGrpSpPr>
          <p:cNvPr id="253" name="グループ化 252">
            <a:extLst>
              <a:ext uri="{FF2B5EF4-FFF2-40B4-BE49-F238E27FC236}">
                <a16:creationId xmlns:a16="http://schemas.microsoft.com/office/drawing/2014/main" id="{6DF32AD1-90A3-C740-A6EE-CEE1C21A4E4A}"/>
              </a:ext>
            </a:extLst>
          </p:cNvPr>
          <p:cNvGrpSpPr/>
          <p:nvPr/>
        </p:nvGrpSpPr>
        <p:grpSpPr>
          <a:xfrm>
            <a:off x="7459183" y="5702184"/>
            <a:ext cx="361433" cy="362610"/>
            <a:chOff x="4187821" y="5647349"/>
            <a:chExt cx="361433" cy="362610"/>
          </a:xfrm>
        </p:grpSpPr>
        <p:grpSp>
          <p:nvGrpSpPr>
            <p:cNvPr id="254" name="グループ化 253">
              <a:extLst>
                <a:ext uri="{FF2B5EF4-FFF2-40B4-BE49-F238E27FC236}">
                  <a16:creationId xmlns:a16="http://schemas.microsoft.com/office/drawing/2014/main" id="{B1B5E6AB-6526-CF40-9305-164B3A7C5085}"/>
                </a:ext>
              </a:extLst>
            </p:cNvPr>
            <p:cNvGrpSpPr/>
            <p:nvPr/>
          </p:nvGrpSpPr>
          <p:grpSpPr>
            <a:xfrm>
              <a:off x="4187821" y="5647349"/>
              <a:ext cx="180000" cy="362610"/>
              <a:chOff x="3782400" y="1302795"/>
              <a:chExt cx="180000" cy="362610"/>
            </a:xfrm>
          </p:grpSpPr>
          <p:sp>
            <p:nvSpPr>
              <p:cNvPr id="258" name="正方形/長方形 257">
                <a:extLst>
                  <a:ext uri="{FF2B5EF4-FFF2-40B4-BE49-F238E27FC236}">
                    <a16:creationId xmlns:a16="http://schemas.microsoft.com/office/drawing/2014/main" id="{85FBD4F8-C9BF-6C46-98D4-F704B97EC4C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59" name="正方形/長方形 258">
                <a:extLst>
                  <a:ext uri="{FF2B5EF4-FFF2-40B4-BE49-F238E27FC236}">
                    <a16:creationId xmlns:a16="http://schemas.microsoft.com/office/drawing/2014/main" id="{3E51B0B0-5596-3A4C-9C02-0C2C38DA544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55" name="グループ化 254">
              <a:extLst>
                <a:ext uri="{FF2B5EF4-FFF2-40B4-BE49-F238E27FC236}">
                  <a16:creationId xmlns:a16="http://schemas.microsoft.com/office/drawing/2014/main" id="{011F2669-6CFC-1846-B4FF-FCFC75F1C8F1}"/>
                </a:ext>
              </a:extLst>
            </p:cNvPr>
            <p:cNvGrpSpPr/>
            <p:nvPr/>
          </p:nvGrpSpPr>
          <p:grpSpPr>
            <a:xfrm>
              <a:off x="4369254" y="5647349"/>
              <a:ext cx="180000" cy="362610"/>
              <a:chOff x="3782400" y="1302795"/>
              <a:chExt cx="180000" cy="362610"/>
            </a:xfrm>
          </p:grpSpPr>
          <p:sp>
            <p:nvSpPr>
              <p:cNvPr id="256" name="正方形/長方形 255">
                <a:extLst>
                  <a:ext uri="{FF2B5EF4-FFF2-40B4-BE49-F238E27FC236}">
                    <a16:creationId xmlns:a16="http://schemas.microsoft.com/office/drawing/2014/main" id="{C26691B6-B9CD-1D43-8E79-24F83AB774A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57" name="正方形/長方形 256">
                <a:extLst>
                  <a:ext uri="{FF2B5EF4-FFF2-40B4-BE49-F238E27FC236}">
                    <a16:creationId xmlns:a16="http://schemas.microsoft.com/office/drawing/2014/main" id="{A8E6BC03-0123-FC4E-B7E5-73E77E3D585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60" name="テキスト ボックス 259">
            <a:extLst>
              <a:ext uri="{FF2B5EF4-FFF2-40B4-BE49-F238E27FC236}">
                <a16:creationId xmlns:a16="http://schemas.microsoft.com/office/drawing/2014/main" id="{3227EC90-0FCB-4B44-AD3F-DE0FAB05906E}"/>
              </a:ext>
            </a:extLst>
          </p:cNvPr>
          <p:cNvSpPr txBox="1"/>
          <p:nvPr/>
        </p:nvSpPr>
        <p:spPr>
          <a:xfrm>
            <a:off x="7178003" y="547433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56</a:t>
            </a:r>
            <a:endParaRPr kumimoji="1" lang="ja-JP" altLang="en-US" sz="1400">
              <a:latin typeface="Meiryo" panose="020B0604030504040204" pitchFamily="34" charset="-128"/>
              <a:ea typeface="Meiryo" panose="020B0604030504040204" pitchFamily="34" charset="-128"/>
            </a:endParaRPr>
          </a:p>
        </p:txBody>
      </p:sp>
      <p:grpSp>
        <p:nvGrpSpPr>
          <p:cNvPr id="261" name="グループ化 260">
            <a:extLst>
              <a:ext uri="{FF2B5EF4-FFF2-40B4-BE49-F238E27FC236}">
                <a16:creationId xmlns:a16="http://schemas.microsoft.com/office/drawing/2014/main" id="{BA8C34A4-0C51-6141-B0B3-3533BBCFA546}"/>
              </a:ext>
            </a:extLst>
          </p:cNvPr>
          <p:cNvGrpSpPr/>
          <p:nvPr/>
        </p:nvGrpSpPr>
        <p:grpSpPr>
          <a:xfrm>
            <a:off x="331481" y="5284397"/>
            <a:ext cx="180000" cy="899648"/>
            <a:chOff x="8077200" y="3337096"/>
            <a:chExt cx="180000" cy="899648"/>
          </a:xfrm>
        </p:grpSpPr>
        <p:sp>
          <p:nvSpPr>
            <p:cNvPr id="262" name="正方形/長方形 261">
              <a:extLst>
                <a:ext uri="{FF2B5EF4-FFF2-40B4-BE49-F238E27FC236}">
                  <a16:creationId xmlns:a16="http://schemas.microsoft.com/office/drawing/2014/main" id="{C2E1893E-CB3C-8D4E-AE94-1A590A004FEC}"/>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63" name="グループ化 262">
              <a:extLst>
                <a:ext uri="{FF2B5EF4-FFF2-40B4-BE49-F238E27FC236}">
                  <a16:creationId xmlns:a16="http://schemas.microsoft.com/office/drawing/2014/main" id="{D836F687-EF3E-614E-9F20-584494398A80}"/>
                </a:ext>
              </a:extLst>
            </p:cNvPr>
            <p:cNvGrpSpPr/>
            <p:nvPr/>
          </p:nvGrpSpPr>
          <p:grpSpPr>
            <a:xfrm>
              <a:off x="8077200" y="3513876"/>
              <a:ext cx="180000" cy="722868"/>
              <a:chOff x="3909938" y="2161200"/>
              <a:chExt cx="180000" cy="722868"/>
            </a:xfrm>
          </p:grpSpPr>
          <p:grpSp>
            <p:nvGrpSpPr>
              <p:cNvPr id="264" name="グループ化 263">
                <a:extLst>
                  <a:ext uri="{FF2B5EF4-FFF2-40B4-BE49-F238E27FC236}">
                    <a16:creationId xmlns:a16="http://schemas.microsoft.com/office/drawing/2014/main" id="{F1B9262E-E52F-9743-8BEC-CC5F415278CE}"/>
                  </a:ext>
                </a:extLst>
              </p:cNvPr>
              <p:cNvGrpSpPr/>
              <p:nvPr/>
            </p:nvGrpSpPr>
            <p:grpSpPr>
              <a:xfrm>
                <a:off x="3909938" y="2344441"/>
                <a:ext cx="180000" cy="539627"/>
                <a:chOff x="3782400" y="1302795"/>
                <a:chExt cx="180000" cy="539627"/>
              </a:xfrm>
            </p:grpSpPr>
            <p:sp>
              <p:nvSpPr>
                <p:cNvPr id="266" name="正方形/長方形 265">
                  <a:extLst>
                    <a:ext uri="{FF2B5EF4-FFF2-40B4-BE49-F238E27FC236}">
                      <a16:creationId xmlns:a16="http://schemas.microsoft.com/office/drawing/2014/main" id="{C4BE5AEE-D355-454B-A2FE-C95D3A7C900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67" name="正方形/長方形 266">
                  <a:extLst>
                    <a:ext uri="{FF2B5EF4-FFF2-40B4-BE49-F238E27FC236}">
                      <a16:creationId xmlns:a16="http://schemas.microsoft.com/office/drawing/2014/main" id="{AB9385C3-00E5-D04C-97C8-4476438AA1C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68" name="正方形/長方形 267">
                  <a:extLst>
                    <a:ext uri="{FF2B5EF4-FFF2-40B4-BE49-F238E27FC236}">
                      <a16:creationId xmlns:a16="http://schemas.microsoft.com/office/drawing/2014/main" id="{52C9E61C-0D76-E446-88B9-73A2B820F93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65" name="正方形/長方形 264">
                <a:extLst>
                  <a:ext uri="{FF2B5EF4-FFF2-40B4-BE49-F238E27FC236}">
                    <a16:creationId xmlns:a16="http://schemas.microsoft.com/office/drawing/2014/main" id="{E1C7471F-D70A-6A4E-BD1D-B81C925B6B4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69" name="テキスト ボックス 268">
            <a:extLst>
              <a:ext uri="{FF2B5EF4-FFF2-40B4-BE49-F238E27FC236}">
                <a16:creationId xmlns:a16="http://schemas.microsoft.com/office/drawing/2014/main" id="{D75B2C91-9AD8-A14F-98AC-9B8395364A23}"/>
              </a:ext>
            </a:extLst>
          </p:cNvPr>
          <p:cNvSpPr txBox="1"/>
          <p:nvPr/>
        </p:nvSpPr>
        <p:spPr>
          <a:xfrm>
            <a:off x="0" y="495002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30</a:t>
            </a:r>
            <a:endParaRPr kumimoji="1" lang="ja-JP" altLang="en-US" sz="1400">
              <a:latin typeface="Meiryo" panose="020B0604030504040204" pitchFamily="34" charset="-128"/>
              <a:ea typeface="Meiryo" panose="020B0604030504040204" pitchFamily="34" charset="-128"/>
            </a:endParaRPr>
          </a:p>
        </p:txBody>
      </p:sp>
      <p:grpSp>
        <p:nvGrpSpPr>
          <p:cNvPr id="270" name="グループ化 269">
            <a:extLst>
              <a:ext uri="{FF2B5EF4-FFF2-40B4-BE49-F238E27FC236}">
                <a16:creationId xmlns:a16="http://schemas.microsoft.com/office/drawing/2014/main" id="{DA997D38-B550-5C4B-94B9-0D288F2628BE}"/>
              </a:ext>
            </a:extLst>
          </p:cNvPr>
          <p:cNvGrpSpPr/>
          <p:nvPr/>
        </p:nvGrpSpPr>
        <p:grpSpPr>
          <a:xfrm>
            <a:off x="720600" y="2511651"/>
            <a:ext cx="180000" cy="720632"/>
            <a:chOff x="2266257" y="2860806"/>
            <a:chExt cx="180000" cy="720632"/>
          </a:xfrm>
        </p:grpSpPr>
        <p:sp>
          <p:nvSpPr>
            <p:cNvPr id="271" name="正方形/長方形 270">
              <a:extLst>
                <a:ext uri="{FF2B5EF4-FFF2-40B4-BE49-F238E27FC236}">
                  <a16:creationId xmlns:a16="http://schemas.microsoft.com/office/drawing/2014/main" id="{2C7CB4C5-C5F2-D14E-BE7A-5003A6C6081E}"/>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72" name="グループ化 271">
              <a:extLst>
                <a:ext uri="{FF2B5EF4-FFF2-40B4-BE49-F238E27FC236}">
                  <a16:creationId xmlns:a16="http://schemas.microsoft.com/office/drawing/2014/main" id="{3E6E98AB-78BA-5140-8260-C6C61702FE8B}"/>
                </a:ext>
              </a:extLst>
            </p:cNvPr>
            <p:cNvGrpSpPr/>
            <p:nvPr/>
          </p:nvGrpSpPr>
          <p:grpSpPr>
            <a:xfrm>
              <a:off x="2266257" y="2860806"/>
              <a:ext cx="180000" cy="539627"/>
              <a:chOff x="3782400" y="1302795"/>
              <a:chExt cx="180000" cy="539627"/>
            </a:xfrm>
          </p:grpSpPr>
          <p:sp>
            <p:nvSpPr>
              <p:cNvPr id="273" name="正方形/長方形 272">
                <a:extLst>
                  <a:ext uri="{FF2B5EF4-FFF2-40B4-BE49-F238E27FC236}">
                    <a16:creationId xmlns:a16="http://schemas.microsoft.com/office/drawing/2014/main" id="{7559F4B5-24E4-8C41-A347-1797D0F7C10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74" name="正方形/長方形 273">
                <a:extLst>
                  <a:ext uri="{FF2B5EF4-FFF2-40B4-BE49-F238E27FC236}">
                    <a16:creationId xmlns:a16="http://schemas.microsoft.com/office/drawing/2014/main" id="{5B62D411-C1AD-5C45-970B-E8C1C4233BE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75" name="正方形/長方形 274">
                <a:extLst>
                  <a:ext uri="{FF2B5EF4-FFF2-40B4-BE49-F238E27FC236}">
                    <a16:creationId xmlns:a16="http://schemas.microsoft.com/office/drawing/2014/main" id="{E9ECE7EA-B83E-614D-8995-692CC0FC088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76" name="テキスト ボックス 275">
            <a:extLst>
              <a:ext uri="{FF2B5EF4-FFF2-40B4-BE49-F238E27FC236}">
                <a16:creationId xmlns:a16="http://schemas.microsoft.com/office/drawing/2014/main" id="{AC422F68-1484-B349-89F5-268C25740620}"/>
              </a:ext>
            </a:extLst>
          </p:cNvPr>
          <p:cNvSpPr txBox="1"/>
          <p:nvPr/>
        </p:nvSpPr>
        <p:spPr>
          <a:xfrm>
            <a:off x="339883" y="235726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71</a:t>
            </a:r>
            <a:endParaRPr kumimoji="1" lang="ja-JP" altLang="en-US" sz="1400">
              <a:latin typeface="Meiryo" panose="020B0604030504040204" pitchFamily="34" charset="-128"/>
              <a:ea typeface="Meiryo" panose="020B0604030504040204" pitchFamily="34" charset="-128"/>
            </a:endParaRPr>
          </a:p>
        </p:txBody>
      </p:sp>
      <p:grpSp>
        <p:nvGrpSpPr>
          <p:cNvPr id="277" name="グループ化 276">
            <a:extLst>
              <a:ext uri="{FF2B5EF4-FFF2-40B4-BE49-F238E27FC236}">
                <a16:creationId xmlns:a16="http://schemas.microsoft.com/office/drawing/2014/main" id="{1B0FB9AE-3D7B-C64C-BE64-877D28F05E20}"/>
              </a:ext>
            </a:extLst>
          </p:cNvPr>
          <p:cNvGrpSpPr/>
          <p:nvPr/>
        </p:nvGrpSpPr>
        <p:grpSpPr>
          <a:xfrm>
            <a:off x="211311" y="3047865"/>
            <a:ext cx="180000" cy="899648"/>
            <a:chOff x="8077200" y="3337096"/>
            <a:chExt cx="180000" cy="899648"/>
          </a:xfrm>
        </p:grpSpPr>
        <p:sp>
          <p:nvSpPr>
            <p:cNvPr id="278" name="正方形/長方形 277">
              <a:extLst>
                <a:ext uri="{FF2B5EF4-FFF2-40B4-BE49-F238E27FC236}">
                  <a16:creationId xmlns:a16="http://schemas.microsoft.com/office/drawing/2014/main" id="{134750BE-3821-F545-8A15-7E60460C0009}"/>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79" name="グループ化 278">
              <a:extLst>
                <a:ext uri="{FF2B5EF4-FFF2-40B4-BE49-F238E27FC236}">
                  <a16:creationId xmlns:a16="http://schemas.microsoft.com/office/drawing/2014/main" id="{FFDF7D3B-BB9A-F64B-B07D-BA6FFFC19FEA}"/>
                </a:ext>
              </a:extLst>
            </p:cNvPr>
            <p:cNvGrpSpPr/>
            <p:nvPr/>
          </p:nvGrpSpPr>
          <p:grpSpPr>
            <a:xfrm>
              <a:off x="8077200" y="3513876"/>
              <a:ext cx="180000" cy="722868"/>
              <a:chOff x="3909938" y="2161200"/>
              <a:chExt cx="180000" cy="722868"/>
            </a:xfrm>
          </p:grpSpPr>
          <p:grpSp>
            <p:nvGrpSpPr>
              <p:cNvPr id="280" name="グループ化 279">
                <a:extLst>
                  <a:ext uri="{FF2B5EF4-FFF2-40B4-BE49-F238E27FC236}">
                    <a16:creationId xmlns:a16="http://schemas.microsoft.com/office/drawing/2014/main" id="{02807860-57ED-4148-8DA6-F8CF8CF7FB89}"/>
                  </a:ext>
                </a:extLst>
              </p:cNvPr>
              <p:cNvGrpSpPr/>
              <p:nvPr/>
            </p:nvGrpSpPr>
            <p:grpSpPr>
              <a:xfrm>
                <a:off x="3909938" y="2344441"/>
                <a:ext cx="180000" cy="539627"/>
                <a:chOff x="3782400" y="1302795"/>
                <a:chExt cx="180000" cy="539627"/>
              </a:xfrm>
            </p:grpSpPr>
            <p:sp>
              <p:nvSpPr>
                <p:cNvPr id="282" name="正方形/長方形 281">
                  <a:extLst>
                    <a:ext uri="{FF2B5EF4-FFF2-40B4-BE49-F238E27FC236}">
                      <a16:creationId xmlns:a16="http://schemas.microsoft.com/office/drawing/2014/main" id="{60814984-AC13-6840-A0C7-1EB9624A65E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83" name="正方形/長方形 282">
                  <a:extLst>
                    <a:ext uri="{FF2B5EF4-FFF2-40B4-BE49-F238E27FC236}">
                      <a16:creationId xmlns:a16="http://schemas.microsoft.com/office/drawing/2014/main" id="{86CAF90F-612C-B047-B157-6CAF6131E63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84" name="正方形/長方形 283">
                  <a:extLst>
                    <a:ext uri="{FF2B5EF4-FFF2-40B4-BE49-F238E27FC236}">
                      <a16:creationId xmlns:a16="http://schemas.microsoft.com/office/drawing/2014/main" id="{6DBA0C73-A75C-634C-963C-E29C99D2FCA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81" name="正方形/長方形 280">
                <a:extLst>
                  <a:ext uri="{FF2B5EF4-FFF2-40B4-BE49-F238E27FC236}">
                    <a16:creationId xmlns:a16="http://schemas.microsoft.com/office/drawing/2014/main" id="{781FDA76-0F90-E944-983A-EB58CF62A3CF}"/>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85" name="テキスト ボックス 284">
            <a:extLst>
              <a:ext uri="{FF2B5EF4-FFF2-40B4-BE49-F238E27FC236}">
                <a16:creationId xmlns:a16="http://schemas.microsoft.com/office/drawing/2014/main" id="{92B45E7E-4587-1D49-ADA5-06767A43ADA3}"/>
              </a:ext>
            </a:extLst>
          </p:cNvPr>
          <p:cNvSpPr txBox="1"/>
          <p:nvPr/>
        </p:nvSpPr>
        <p:spPr>
          <a:xfrm>
            <a:off x="60775" y="272570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32</a:t>
            </a:r>
            <a:endParaRPr kumimoji="1" lang="ja-JP" altLang="en-US" sz="1400">
              <a:latin typeface="Meiryo" panose="020B0604030504040204" pitchFamily="34" charset="-128"/>
              <a:ea typeface="Meiryo" panose="020B0604030504040204" pitchFamily="34" charset="-128"/>
            </a:endParaRPr>
          </a:p>
        </p:txBody>
      </p:sp>
      <p:grpSp>
        <p:nvGrpSpPr>
          <p:cNvPr id="286" name="グループ化 285">
            <a:extLst>
              <a:ext uri="{FF2B5EF4-FFF2-40B4-BE49-F238E27FC236}">
                <a16:creationId xmlns:a16="http://schemas.microsoft.com/office/drawing/2014/main" id="{4BE915AD-FB73-704B-A8E1-C299472CA6D9}"/>
              </a:ext>
            </a:extLst>
          </p:cNvPr>
          <p:cNvGrpSpPr/>
          <p:nvPr/>
        </p:nvGrpSpPr>
        <p:grpSpPr>
          <a:xfrm rot="5400000">
            <a:off x="2441543" y="948056"/>
            <a:ext cx="180000" cy="899648"/>
            <a:chOff x="8077200" y="3337096"/>
            <a:chExt cx="180000" cy="899648"/>
          </a:xfrm>
        </p:grpSpPr>
        <p:sp>
          <p:nvSpPr>
            <p:cNvPr id="287" name="正方形/長方形 286">
              <a:extLst>
                <a:ext uri="{FF2B5EF4-FFF2-40B4-BE49-F238E27FC236}">
                  <a16:creationId xmlns:a16="http://schemas.microsoft.com/office/drawing/2014/main" id="{E2358603-0244-C344-A6FB-E75E1036782E}"/>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88" name="グループ化 287">
              <a:extLst>
                <a:ext uri="{FF2B5EF4-FFF2-40B4-BE49-F238E27FC236}">
                  <a16:creationId xmlns:a16="http://schemas.microsoft.com/office/drawing/2014/main" id="{E8D2FDC5-6043-8240-8189-8D46D333128A}"/>
                </a:ext>
              </a:extLst>
            </p:cNvPr>
            <p:cNvGrpSpPr/>
            <p:nvPr/>
          </p:nvGrpSpPr>
          <p:grpSpPr>
            <a:xfrm>
              <a:off x="8077200" y="3513876"/>
              <a:ext cx="180000" cy="722868"/>
              <a:chOff x="3909938" y="2161200"/>
              <a:chExt cx="180000" cy="722868"/>
            </a:xfrm>
          </p:grpSpPr>
          <p:grpSp>
            <p:nvGrpSpPr>
              <p:cNvPr id="289" name="グループ化 288">
                <a:extLst>
                  <a:ext uri="{FF2B5EF4-FFF2-40B4-BE49-F238E27FC236}">
                    <a16:creationId xmlns:a16="http://schemas.microsoft.com/office/drawing/2014/main" id="{97CBB200-77CB-8C4C-92BB-BE2607B2C628}"/>
                  </a:ext>
                </a:extLst>
              </p:cNvPr>
              <p:cNvGrpSpPr/>
              <p:nvPr/>
            </p:nvGrpSpPr>
            <p:grpSpPr>
              <a:xfrm>
                <a:off x="3909938" y="2344441"/>
                <a:ext cx="180000" cy="539627"/>
                <a:chOff x="3782400" y="1302795"/>
                <a:chExt cx="180000" cy="539627"/>
              </a:xfrm>
            </p:grpSpPr>
            <p:sp>
              <p:nvSpPr>
                <p:cNvPr id="291" name="正方形/長方形 290">
                  <a:extLst>
                    <a:ext uri="{FF2B5EF4-FFF2-40B4-BE49-F238E27FC236}">
                      <a16:creationId xmlns:a16="http://schemas.microsoft.com/office/drawing/2014/main" id="{F9081358-B7DC-8246-9858-8A90B4DF78C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92" name="正方形/長方形 291">
                  <a:extLst>
                    <a:ext uri="{FF2B5EF4-FFF2-40B4-BE49-F238E27FC236}">
                      <a16:creationId xmlns:a16="http://schemas.microsoft.com/office/drawing/2014/main" id="{F0604F16-9EB6-9E45-8BB0-5AF6431991B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93" name="正方形/長方形 292">
                  <a:extLst>
                    <a:ext uri="{FF2B5EF4-FFF2-40B4-BE49-F238E27FC236}">
                      <a16:creationId xmlns:a16="http://schemas.microsoft.com/office/drawing/2014/main" id="{BD1B4925-372E-6440-B4B0-7AC418E01F6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90" name="正方形/長方形 289">
                <a:extLst>
                  <a:ext uri="{FF2B5EF4-FFF2-40B4-BE49-F238E27FC236}">
                    <a16:creationId xmlns:a16="http://schemas.microsoft.com/office/drawing/2014/main" id="{9BE3886F-3BFD-8646-AB15-BC0206B2C760}"/>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94" name="テキスト ボックス 293">
            <a:extLst>
              <a:ext uri="{FF2B5EF4-FFF2-40B4-BE49-F238E27FC236}">
                <a16:creationId xmlns:a16="http://schemas.microsoft.com/office/drawing/2014/main" id="{C96B04A6-8AF2-A846-927E-0B4126F2CD15}"/>
              </a:ext>
            </a:extLst>
          </p:cNvPr>
          <p:cNvSpPr txBox="1"/>
          <p:nvPr/>
        </p:nvSpPr>
        <p:spPr>
          <a:xfrm>
            <a:off x="1924862" y="104725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32</a:t>
            </a:r>
            <a:endParaRPr kumimoji="1" lang="ja-JP" altLang="en-US" sz="1400">
              <a:latin typeface="Meiryo" panose="020B0604030504040204" pitchFamily="34" charset="-128"/>
              <a:ea typeface="Meiryo" panose="020B0604030504040204" pitchFamily="34" charset="-128"/>
            </a:endParaRPr>
          </a:p>
        </p:txBody>
      </p:sp>
      <p:grpSp>
        <p:nvGrpSpPr>
          <p:cNvPr id="295" name="グループ化 294">
            <a:extLst>
              <a:ext uri="{FF2B5EF4-FFF2-40B4-BE49-F238E27FC236}">
                <a16:creationId xmlns:a16="http://schemas.microsoft.com/office/drawing/2014/main" id="{F56C787C-EF1E-CC40-B81F-6C769BC11308}"/>
              </a:ext>
            </a:extLst>
          </p:cNvPr>
          <p:cNvGrpSpPr/>
          <p:nvPr/>
        </p:nvGrpSpPr>
        <p:grpSpPr>
          <a:xfrm>
            <a:off x="124379" y="1533708"/>
            <a:ext cx="180000" cy="899648"/>
            <a:chOff x="8077200" y="3337096"/>
            <a:chExt cx="180000" cy="899648"/>
          </a:xfrm>
        </p:grpSpPr>
        <p:sp>
          <p:nvSpPr>
            <p:cNvPr id="296" name="正方形/長方形 295">
              <a:extLst>
                <a:ext uri="{FF2B5EF4-FFF2-40B4-BE49-F238E27FC236}">
                  <a16:creationId xmlns:a16="http://schemas.microsoft.com/office/drawing/2014/main" id="{79DA49DF-834C-AE4F-9201-7005ABCB0CE3}"/>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97" name="グループ化 296">
              <a:extLst>
                <a:ext uri="{FF2B5EF4-FFF2-40B4-BE49-F238E27FC236}">
                  <a16:creationId xmlns:a16="http://schemas.microsoft.com/office/drawing/2014/main" id="{AE40E695-9B1C-9342-A7EB-15750CE50690}"/>
                </a:ext>
              </a:extLst>
            </p:cNvPr>
            <p:cNvGrpSpPr/>
            <p:nvPr/>
          </p:nvGrpSpPr>
          <p:grpSpPr>
            <a:xfrm>
              <a:off x="8077200" y="3513876"/>
              <a:ext cx="180000" cy="722868"/>
              <a:chOff x="3909938" y="2161200"/>
              <a:chExt cx="180000" cy="722868"/>
            </a:xfrm>
          </p:grpSpPr>
          <p:grpSp>
            <p:nvGrpSpPr>
              <p:cNvPr id="298" name="グループ化 297">
                <a:extLst>
                  <a:ext uri="{FF2B5EF4-FFF2-40B4-BE49-F238E27FC236}">
                    <a16:creationId xmlns:a16="http://schemas.microsoft.com/office/drawing/2014/main" id="{F58165D1-5C35-574A-B57A-627104D9074D}"/>
                  </a:ext>
                </a:extLst>
              </p:cNvPr>
              <p:cNvGrpSpPr/>
              <p:nvPr/>
            </p:nvGrpSpPr>
            <p:grpSpPr>
              <a:xfrm>
                <a:off x="3909938" y="2344441"/>
                <a:ext cx="180000" cy="539627"/>
                <a:chOff x="3782400" y="1302795"/>
                <a:chExt cx="180000" cy="539627"/>
              </a:xfrm>
            </p:grpSpPr>
            <p:sp>
              <p:nvSpPr>
                <p:cNvPr id="300" name="正方形/長方形 299">
                  <a:extLst>
                    <a:ext uri="{FF2B5EF4-FFF2-40B4-BE49-F238E27FC236}">
                      <a16:creationId xmlns:a16="http://schemas.microsoft.com/office/drawing/2014/main" id="{B7951EBB-F35B-C343-AA5D-18916DB406C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01" name="正方形/長方形 300">
                  <a:extLst>
                    <a:ext uri="{FF2B5EF4-FFF2-40B4-BE49-F238E27FC236}">
                      <a16:creationId xmlns:a16="http://schemas.microsoft.com/office/drawing/2014/main" id="{AE44AD2B-1E5F-8742-9C22-4F442B31B1D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02" name="正方形/長方形 301">
                  <a:extLst>
                    <a:ext uri="{FF2B5EF4-FFF2-40B4-BE49-F238E27FC236}">
                      <a16:creationId xmlns:a16="http://schemas.microsoft.com/office/drawing/2014/main" id="{16082DEB-FAD1-4A4D-A467-0DE09DBC979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99" name="正方形/長方形 298">
                <a:extLst>
                  <a:ext uri="{FF2B5EF4-FFF2-40B4-BE49-F238E27FC236}">
                    <a16:creationId xmlns:a16="http://schemas.microsoft.com/office/drawing/2014/main" id="{D3B76E72-3786-EF4B-889E-3DBD156C6B4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03" name="テキスト ボックス 302">
            <a:extLst>
              <a:ext uri="{FF2B5EF4-FFF2-40B4-BE49-F238E27FC236}">
                <a16:creationId xmlns:a16="http://schemas.microsoft.com/office/drawing/2014/main" id="{27146796-8FAF-594E-8A36-1BA198298A1E}"/>
              </a:ext>
            </a:extLst>
          </p:cNvPr>
          <p:cNvSpPr txBox="1"/>
          <p:nvPr/>
        </p:nvSpPr>
        <p:spPr>
          <a:xfrm>
            <a:off x="-26157" y="121155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24</a:t>
            </a:r>
            <a:endParaRPr kumimoji="1" lang="ja-JP" altLang="en-US" sz="1400">
              <a:latin typeface="Meiryo" panose="020B0604030504040204" pitchFamily="34" charset="-128"/>
              <a:ea typeface="Meiryo" panose="020B0604030504040204" pitchFamily="34" charset="-128"/>
            </a:endParaRPr>
          </a:p>
        </p:txBody>
      </p:sp>
      <p:grpSp>
        <p:nvGrpSpPr>
          <p:cNvPr id="304" name="グループ化 303">
            <a:extLst>
              <a:ext uri="{FF2B5EF4-FFF2-40B4-BE49-F238E27FC236}">
                <a16:creationId xmlns:a16="http://schemas.microsoft.com/office/drawing/2014/main" id="{0BDADD30-EFB2-5746-A191-019161B7A229}"/>
              </a:ext>
            </a:extLst>
          </p:cNvPr>
          <p:cNvGrpSpPr/>
          <p:nvPr/>
        </p:nvGrpSpPr>
        <p:grpSpPr>
          <a:xfrm>
            <a:off x="11868322" y="4129552"/>
            <a:ext cx="180000" cy="899648"/>
            <a:chOff x="8077200" y="3337096"/>
            <a:chExt cx="180000" cy="899648"/>
          </a:xfrm>
        </p:grpSpPr>
        <p:sp>
          <p:nvSpPr>
            <p:cNvPr id="305" name="正方形/長方形 304">
              <a:extLst>
                <a:ext uri="{FF2B5EF4-FFF2-40B4-BE49-F238E27FC236}">
                  <a16:creationId xmlns:a16="http://schemas.microsoft.com/office/drawing/2014/main" id="{4E73D773-C4AD-CD4E-A4AC-E48D1059F091}"/>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306" name="グループ化 305">
              <a:extLst>
                <a:ext uri="{FF2B5EF4-FFF2-40B4-BE49-F238E27FC236}">
                  <a16:creationId xmlns:a16="http://schemas.microsoft.com/office/drawing/2014/main" id="{AC114DD9-015F-D245-9D2A-576260E2DF9D}"/>
                </a:ext>
              </a:extLst>
            </p:cNvPr>
            <p:cNvGrpSpPr/>
            <p:nvPr/>
          </p:nvGrpSpPr>
          <p:grpSpPr>
            <a:xfrm>
              <a:off x="8077200" y="3513876"/>
              <a:ext cx="180000" cy="722868"/>
              <a:chOff x="3909938" y="2161200"/>
              <a:chExt cx="180000" cy="722868"/>
            </a:xfrm>
          </p:grpSpPr>
          <p:grpSp>
            <p:nvGrpSpPr>
              <p:cNvPr id="307" name="グループ化 306">
                <a:extLst>
                  <a:ext uri="{FF2B5EF4-FFF2-40B4-BE49-F238E27FC236}">
                    <a16:creationId xmlns:a16="http://schemas.microsoft.com/office/drawing/2014/main" id="{35D925A2-E78D-6D45-AC16-B0A483B63945}"/>
                  </a:ext>
                </a:extLst>
              </p:cNvPr>
              <p:cNvGrpSpPr/>
              <p:nvPr/>
            </p:nvGrpSpPr>
            <p:grpSpPr>
              <a:xfrm>
                <a:off x="3909938" y="2344441"/>
                <a:ext cx="180000" cy="539627"/>
                <a:chOff x="3782400" y="1302795"/>
                <a:chExt cx="180000" cy="539627"/>
              </a:xfrm>
            </p:grpSpPr>
            <p:sp>
              <p:nvSpPr>
                <p:cNvPr id="309" name="正方形/長方形 308">
                  <a:extLst>
                    <a:ext uri="{FF2B5EF4-FFF2-40B4-BE49-F238E27FC236}">
                      <a16:creationId xmlns:a16="http://schemas.microsoft.com/office/drawing/2014/main" id="{1E57C49F-8D42-B947-9ADE-339DCBFEF66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10" name="正方形/長方形 309">
                  <a:extLst>
                    <a:ext uri="{FF2B5EF4-FFF2-40B4-BE49-F238E27FC236}">
                      <a16:creationId xmlns:a16="http://schemas.microsoft.com/office/drawing/2014/main" id="{8CFE1331-8DCD-E446-AB8A-CF743B1D34A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11" name="正方形/長方形 310">
                  <a:extLst>
                    <a:ext uri="{FF2B5EF4-FFF2-40B4-BE49-F238E27FC236}">
                      <a16:creationId xmlns:a16="http://schemas.microsoft.com/office/drawing/2014/main" id="{5249124F-AC34-8744-9ACE-67A8FBC90D0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308" name="正方形/長方形 307">
                <a:extLst>
                  <a:ext uri="{FF2B5EF4-FFF2-40B4-BE49-F238E27FC236}">
                    <a16:creationId xmlns:a16="http://schemas.microsoft.com/office/drawing/2014/main" id="{C59A758E-DAA9-EA46-94F2-76BA32092EB7}"/>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12" name="テキスト ボックス 311">
            <a:extLst>
              <a:ext uri="{FF2B5EF4-FFF2-40B4-BE49-F238E27FC236}">
                <a16:creationId xmlns:a16="http://schemas.microsoft.com/office/drawing/2014/main" id="{4909F903-AB9A-7649-97BD-10E641515A99}"/>
              </a:ext>
            </a:extLst>
          </p:cNvPr>
          <p:cNvSpPr txBox="1"/>
          <p:nvPr/>
        </p:nvSpPr>
        <p:spPr>
          <a:xfrm>
            <a:off x="11717786" y="380739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84</a:t>
            </a:r>
            <a:endParaRPr kumimoji="1" lang="ja-JP" altLang="en-US" sz="1400">
              <a:latin typeface="Meiryo" panose="020B0604030504040204" pitchFamily="34" charset="-128"/>
              <a:ea typeface="Meiryo" panose="020B0604030504040204" pitchFamily="34" charset="-128"/>
            </a:endParaRPr>
          </a:p>
        </p:txBody>
      </p:sp>
      <p:grpSp>
        <p:nvGrpSpPr>
          <p:cNvPr id="313" name="グループ化 312">
            <a:extLst>
              <a:ext uri="{FF2B5EF4-FFF2-40B4-BE49-F238E27FC236}">
                <a16:creationId xmlns:a16="http://schemas.microsoft.com/office/drawing/2014/main" id="{640DBEED-3EF0-4847-98B0-9DF2BBD4E886}"/>
              </a:ext>
            </a:extLst>
          </p:cNvPr>
          <p:cNvGrpSpPr/>
          <p:nvPr/>
        </p:nvGrpSpPr>
        <p:grpSpPr>
          <a:xfrm rot="5400000">
            <a:off x="9225778" y="6183498"/>
            <a:ext cx="180000" cy="899648"/>
            <a:chOff x="8077200" y="3337096"/>
            <a:chExt cx="180000" cy="899648"/>
          </a:xfrm>
        </p:grpSpPr>
        <p:sp>
          <p:nvSpPr>
            <p:cNvPr id="314" name="正方形/長方形 313">
              <a:extLst>
                <a:ext uri="{FF2B5EF4-FFF2-40B4-BE49-F238E27FC236}">
                  <a16:creationId xmlns:a16="http://schemas.microsoft.com/office/drawing/2014/main" id="{3507AC5A-5E39-F247-A44F-C39F54D1FFB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315" name="グループ化 314">
              <a:extLst>
                <a:ext uri="{FF2B5EF4-FFF2-40B4-BE49-F238E27FC236}">
                  <a16:creationId xmlns:a16="http://schemas.microsoft.com/office/drawing/2014/main" id="{2775597D-C7AF-7449-A1C1-70C5E8549FF2}"/>
                </a:ext>
              </a:extLst>
            </p:cNvPr>
            <p:cNvGrpSpPr/>
            <p:nvPr/>
          </p:nvGrpSpPr>
          <p:grpSpPr>
            <a:xfrm>
              <a:off x="8077200" y="3513876"/>
              <a:ext cx="180000" cy="722868"/>
              <a:chOff x="3909938" y="2161200"/>
              <a:chExt cx="180000" cy="722868"/>
            </a:xfrm>
          </p:grpSpPr>
          <p:grpSp>
            <p:nvGrpSpPr>
              <p:cNvPr id="316" name="グループ化 315">
                <a:extLst>
                  <a:ext uri="{FF2B5EF4-FFF2-40B4-BE49-F238E27FC236}">
                    <a16:creationId xmlns:a16="http://schemas.microsoft.com/office/drawing/2014/main" id="{E481ADFB-1894-E142-BADF-291532ECA638}"/>
                  </a:ext>
                </a:extLst>
              </p:cNvPr>
              <p:cNvGrpSpPr/>
              <p:nvPr/>
            </p:nvGrpSpPr>
            <p:grpSpPr>
              <a:xfrm>
                <a:off x="3909938" y="2344441"/>
                <a:ext cx="180000" cy="539627"/>
                <a:chOff x="3782400" y="1302795"/>
                <a:chExt cx="180000" cy="539627"/>
              </a:xfrm>
            </p:grpSpPr>
            <p:sp>
              <p:nvSpPr>
                <p:cNvPr id="318" name="正方形/長方形 317">
                  <a:extLst>
                    <a:ext uri="{FF2B5EF4-FFF2-40B4-BE49-F238E27FC236}">
                      <a16:creationId xmlns:a16="http://schemas.microsoft.com/office/drawing/2014/main" id="{9F85A4BE-3FB5-E345-BACC-2BABACF496B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19" name="正方形/長方形 318">
                  <a:extLst>
                    <a:ext uri="{FF2B5EF4-FFF2-40B4-BE49-F238E27FC236}">
                      <a16:creationId xmlns:a16="http://schemas.microsoft.com/office/drawing/2014/main" id="{E959CB5F-006E-B242-8A93-49E093637E2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0" name="正方形/長方形 319">
                  <a:extLst>
                    <a:ext uri="{FF2B5EF4-FFF2-40B4-BE49-F238E27FC236}">
                      <a16:creationId xmlns:a16="http://schemas.microsoft.com/office/drawing/2014/main" id="{700B56B6-7152-6144-B6CF-F30ADC02CEF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317" name="正方形/長方形 316">
                <a:extLst>
                  <a:ext uri="{FF2B5EF4-FFF2-40B4-BE49-F238E27FC236}">
                    <a16:creationId xmlns:a16="http://schemas.microsoft.com/office/drawing/2014/main" id="{2B987497-F495-5744-808A-089DD131185C}"/>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21" name="テキスト ボックス 320">
            <a:extLst>
              <a:ext uri="{FF2B5EF4-FFF2-40B4-BE49-F238E27FC236}">
                <a16:creationId xmlns:a16="http://schemas.microsoft.com/office/drawing/2014/main" id="{75B86599-A9D7-664F-85E1-C4A6A8257740}"/>
              </a:ext>
            </a:extLst>
          </p:cNvPr>
          <p:cNvSpPr txBox="1"/>
          <p:nvPr/>
        </p:nvSpPr>
        <p:spPr>
          <a:xfrm>
            <a:off x="8868112" y="622504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86</a:t>
            </a:r>
            <a:endParaRPr kumimoji="1" lang="ja-JP" altLang="en-US" sz="1400">
              <a:latin typeface="Meiryo" panose="020B0604030504040204" pitchFamily="34" charset="-128"/>
              <a:ea typeface="Meiryo" panose="020B0604030504040204" pitchFamily="34" charset="-128"/>
            </a:endParaRPr>
          </a:p>
        </p:txBody>
      </p:sp>
      <p:grpSp>
        <p:nvGrpSpPr>
          <p:cNvPr id="322" name="グループ化 321">
            <a:extLst>
              <a:ext uri="{FF2B5EF4-FFF2-40B4-BE49-F238E27FC236}">
                <a16:creationId xmlns:a16="http://schemas.microsoft.com/office/drawing/2014/main" id="{9C77C9B7-D116-B949-9464-EB3EC2399502}"/>
              </a:ext>
            </a:extLst>
          </p:cNvPr>
          <p:cNvGrpSpPr/>
          <p:nvPr/>
        </p:nvGrpSpPr>
        <p:grpSpPr>
          <a:xfrm rot="10800000">
            <a:off x="11548893" y="5131590"/>
            <a:ext cx="180000" cy="899648"/>
            <a:chOff x="8077200" y="3337096"/>
            <a:chExt cx="180000" cy="899648"/>
          </a:xfrm>
        </p:grpSpPr>
        <p:sp>
          <p:nvSpPr>
            <p:cNvPr id="323" name="正方形/長方形 322">
              <a:extLst>
                <a:ext uri="{FF2B5EF4-FFF2-40B4-BE49-F238E27FC236}">
                  <a16:creationId xmlns:a16="http://schemas.microsoft.com/office/drawing/2014/main" id="{0DE0A2B9-1774-E64F-8A8B-40FAC50C6ABE}"/>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324" name="グループ化 323">
              <a:extLst>
                <a:ext uri="{FF2B5EF4-FFF2-40B4-BE49-F238E27FC236}">
                  <a16:creationId xmlns:a16="http://schemas.microsoft.com/office/drawing/2014/main" id="{5EA4D031-45D2-BC4A-A2A7-A143C4DB83CB}"/>
                </a:ext>
              </a:extLst>
            </p:cNvPr>
            <p:cNvGrpSpPr/>
            <p:nvPr/>
          </p:nvGrpSpPr>
          <p:grpSpPr>
            <a:xfrm>
              <a:off x="8077200" y="3513876"/>
              <a:ext cx="180000" cy="722868"/>
              <a:chOff x="3909938" y="2161200"/>
              <a:chExt cx="180000" cy="722868"/>
            </a:xfrm>
          </p:grpSpPr>
          <p:grpSp>
            <p:nvGrpSpPr>
              <p:cNvPr id="325" name="グループ化 324">
                <a:extLst>
                  <a:ext uri="{FF2B5EF4-FFF2-40B4-BE49-F238E27FC236}">
                    <a16:creationId xmlns:a16="http://schemas.microsoft.com/office/drawing/2014/main" id="{E4FC81EB-501F-4A48-81FC-6FE164178881}"/>
                  </a:ext>
                </a:extLst>
              </p:cNvPr>
              <p:cNvGrpSpPr/>
              <p:nvPr/>
            </p:nvGrpSpPr>
            <p:grpSpPr>
              <a:xfrm>
                <a:off x="3909938" y="2344441"/>
                <a:ext cx="180000" cy="539627"/>
                <a:chOff x="3782400" y="1302795"/>
                <a:chExt cx="180000" cy="539627"/>
              </a:xfrm>
            </p:grpSpPr>
            <p:sp>
              <p:nvSpPr>
                <p:cNvPr id="327" name="正方形/長方形 326">
                  <a:extLst>
                    <a:ext uri="{FF2B5EF4-FFF2-40B4-BE49-F238E27FC236}">
                      <a16:creationId xmlns:a16="http://schemas.microsoft.com/office/drawing/2014/main" id="{7A01C1B5-BCFD-D04A-B2A5-0392BC34765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8" name="正方形/長方形 327">
                  <a:extLst>
                    <a:ext uri="{FF2B5EF4-FFF2-40B4-BE49-F238E27FC236}">
                      <a16:creationId xmlns:a16="http://schemas.microsoft.com/office/drawing/2014/main" id="{161DD437-C89A-C848-8DA7-ECFABA96514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9" name="正方形/長方形 328">
                  <a:extLst>
                    <a:ext uri="{FF2B5EF4-FFF2-40B4-BE49-F238E27FC236}">
                      <a16:creationId xmlns:a16="http://schemas.microsoft.com/office/drawing/2014/main" id="{AB54326D-EF52-4A43-8871-AEB0C1B3F90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326" name="正方形/長方形 325">
                <a:extLst>
                  <a:ext uri="{FF2B5EF4-FFF2-40B4-BE49-F238E27FC236}">
                    <a16:creationId xmlns:a16="http://schemas.microsoft.com/office/drawing/2014/main" id="{B9B6CF85-E79C-E14A-83F0-707A150F5F0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30" name="テキスト ボックス 329">
            <a:extLst>
              <a:ext uri="{FF2B5EF4-FFF2-40B4-BE49-F238E27FC236}">
                <a16:creationId xmlns:a16="http://schemas.microsoft.com/office/drawing/2014/main" id="{E57DAE75-618D-8149-A6B1-8F40D5D3E4D6}"/>
              </a:ext>
            </a:extLst>
          </p:cNvPr>
          <p:cNvSpPr txBox="1"/>
          <p:nvPr/>
        </p:nvSpPr>
        <p:spPr>
          <a:xfrm>
            <a:off x="11454057" y="489322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92</a:t>
            </a:r>
            <a:endParaRPr kumimoji="1" lang="ja-JP" altLang="en-US" sz="1400">
              <a:latin typeface="Meiryo" panose="020B0604030504040204" pitchFamily="34" charset="-128"/>
              <a:ea typeface="Meiryo" panose="020B0604030504040204" pitchFamily="34" charset="-128"/>
            </a:endParaRPr>
          </a:p>
        </p:txBody>
      </p:sp>
      <p:grpSp>
        <p:nvGrpSpPr>
          <p:cNvPr id="331" name="グループ化 330">
            <a:extLst>
              <a:ext uri="{FF2B5EF4-FFF2-40B4-BE49-F238E27FC236}">
                <a16:creationId xmlns:a16="http://schemas.microsoft.com/office/drawing/2014/main" id="{75C7A300-024E-7C4F-89FC-C9B10BDC35AA}"/>
              </a:ext>
            </a:extLst>
          </p:cNvPr>
          <p:cNvGrpSpPr/>
          <p:nvPr/>
        </p:nvGrpSpPr>
        <p:grpSpPr>
          <a:xfrm rot="5400000">
            <a:off x="10314983" y="6243818"/>
            <a:ext cx="180000" cy="899648"/>
            <a:chOff x="8077200" y="3337096"/>
            <a:chExt cx="180000" cy="899648"/>
          </a:xfrm>
        </p:grpSpPr>
        <p:sp>
          <p:nvSpPr>
            <p:cNvPr id="332" name="正方形/長方形 331">
              <a:extLst>
                <a:ext uri="{FF2B5EF4-FFF2-40B4-BE49-F238E27FC236}">
                  <a16:creationId xmlns:a16="http://schemas.microsoft.com/office/drawing/2014/main" id="{CCB3D503-A482-0948-BE7C-0E598C59CE12}"/>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333" name="グループ化 332">
              <a:extLst>
                <a:ext uri="{FF2B5EF4-FFF2-40B4-BE49-F238E27FC236}">
                  <a16:creationId xmlns:a16="http://schemas.microsoft.com/office/drawing/2014/main" id="{B0A60461-6659-D844-BF5C-66B8A99263F4}"/>
                </a:ext>
              </a:extLst>
            </p:cNvPr>
            <p:cNvGrpSpPr/>
            <p:nvPr/>
          </p:nvGrpSpPr>
          <p:grpSpPr>
            <a:xfrm>
              <a:off x="8077200" y="3513876"/>
              <a:ext cx="180000" cy="722868"/>
              <a:chOff x="3909938" y="2161200"/>
              <a:chExt cx="180000" cy="722868"/>
            </a:xfrm>
          </p:grpSpPr>
          <p:grpSp>
            <p:nvGrpSpPr>
              <p:cNvPr id="334" name="グループ化 333">
                <a:extLst>
                  <a:ext uri="{FF2B5EF4-FFF2-40B4-BE49-F238E27FC236}">
                    <a16:creationId xmlns:a16="http://schemas.microsoft.com/office/drawing/2014/main" id="{5F3C4783-48B8-AA48-8A56-2A49EFE72331}"/>
                  </a:ext>
                </a:extLst>
              </p:cNvPr>
              <p:cNvGrpSpPr/>
              <p:nvPr/>
            </p:nvGrpSpPr>
            <p:grpSpPr>
              <a:xfrm>
                <a:off x="3909938" y="2344441"/>
                <a:ext cx="180000" cy="539627"/>
                <a:chOff x="3782400" y="1302795"/>
                <a:chExt cx="180000" cy="539627"/>
              </a:xfrm>
            </p:grpSpPr>
            <p:sp>
              <p:nvSpPr>
                <p:cNvPr id="336" name="正方形/長方形 335">
                  <a:extLst>
                    <a:ext uri="{FF2B5EF4-FFF2-40B4-BE49-F238E27FC236}">
                      <a16:creationId xmlns:a16="http://schemas.microsoft.com/office/drawing/2014/main" id="{FAA9473E-1B45-4648-AE8A-F64740EE0A5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37" name="正方形/長方形 336">
                  <a:extLst>
                    <a:ext uri="{FF2B5EF4-FFF2-40B4-BE49-F238E27FC236}">
                      <a16:creationId xmlns:a16="http://schemas.microsoft.com/office/drawing/2014/main" id="{638D6C4B-EC35-0C42-B59B-B1820F438FB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38" name="正方形/長方形 337">
                  <a:extLst>
                    <a:ext uri="{FF2B5EF4-FFF2-40B4-BE49-F238E27FC236}">
                      <a16:creationId xmlns:a16="http://schemas.microsoft.com/office/drawing/2014/main" id="{983F4BA8-A1C8-A44D-BBE3-9927A24F127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335" name="正方形/長方形 334">
                <a:extLst>
                  <a:ext uri="{FF2B5EF4-FFF2-40B4-BE49-F238E27FC236}">
                    <a16:creationId xmlns:a16="http://schemas.microsoft.com/office/drawing/2014/main" id="{87FE46F7-4543-4D4D-B3EA-E8FCC055BEF5}"/>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39" name="テキスト ボックス 338">
            <a:extLst>
              <a:ext uri="{FF2B5EF4-FFF2-40B4-BE49-F238E27FC236}">
                <a16:creationId xmlns:a16="http://schemas.microsoft.com/office/drawing/2014/main" id="{1AADE09F-216A-334D-BD54-9EAA5A865EFC}"/>
              </a:ext>
            </a:extLst>
          </p:cNvPr>
          <p:cNvSpPr txBox="1"/>
          <p:nvPr/>
        </p:nvSpPr>
        <p:spPr>
          <a:xfrm>
            <a:off x="9999937" y="634025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65</a:t>
            </a:r>
            <a:endParaRPr kumimoji="1" lang="ja-JP" altLang="en-US" sz="1400">
              <a:latin typeface="Meiryo" panose="020B0604030504040204" pitchFamily="34" charset="-128"/>
              <a:ea typeface="Meiryo" panose="020B0604030504040204" pitchFamily="34" charset="-128"/>
            </a:endParaRPr>
          </a:p>
        </p:txBody>
      </p:sp>
      <p:grpSp>
        <p:nvGrpSpPr>
          <p:cNvPr id="340" name="グループ化 339">
            <a:extLst>
              <a:ext uri="{FF2B5EF4-FFF2-40B4-BE49-F238E27FC236}">
                <a16:creationId xmlns:a16="http://schemas.microsoft.com/office/drawing/2014/main" id="{2FB1980A-B7D1-1F44-8473-58C811A7F2A4}"/>
              </a:ext>
            </a:extLst>
          </p:cNvPr>
          <p:cNvGrpSpPr/>
          <p:nvPr/>
        </p:nvGrpSpPr>
        <p:grpSpPr>
          <a:xfrm>
            <a:off x="9858293" y="1787209"/>
            <a:ext cx="540000" cy="539627"/>
            <a:chOff x="1867251" y="5257800"/>
            <a:chExt cx="540000" cy="539627"/>
          </a:xfrm>
        </p:grpSpPr>
        <p:grpSp>
          <p:nvGrpSpPr>
            <p:cNvPr id="341" name="グループ化 340">
              <a:extLst>
                <a:ext uri="{FF2B5EF4-FFF2-40B4-BE49-F238E27FC236}">
                  <a16:creationId xmlns:a16="http://schemas.microsoft.com/office/drawing/2014/main" id="{E9F9A909-7C2B-E540-BACF-97FFD13BF895}"/>
                </a:ext>
              </a:extLst>
            </p:cNvPr>
            <p:cNvGrpSpPr/>
            <p:nvPr/>
          </p:nvGrpSpPr>
          <p:grpSpPr>
            <a:xfrm>
              <a:off x="1867251" y="5257800"/>
              <a:ext cx="180000" cy="539627"/>
              <a:chOff x="3782400" y="1302795"/>
              <a:chExt cx="180000" cy="539627"/>
            </a:xfrm>
          </p:grpSpPr>
          <p:sp>
            <p:nvSpPr>
              <p:cNvPr id="350" name="正方形/長方形 349">
                <a:extLst>
                  <a:ext uri="{FF2B5EF4-FFF2-40B4-BE49-F238E27FC236}">
                    <a16:creationId xmlns:a16="http://schemas.microsoft.com/office/drawing/2014/main" id="{FCF0A871-249B-8740-B867-82CCFF854C0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51" name="正方形/長方形 350">
                <a:extLst>
                  <a:ext uri="{FF2B5EF4-FFF2-40B4-BE49-F238E27FC236}">
                    <a16:creationId xmlns:a16="http://schemas.microsoft.com/office/drawing/2014/main" id="{F942AE97-CBE9-6340-96AD-FD1038E9045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52" name="正方形/長方形 351">
                <a:extLst>
                  <a:ext uri="{FF2B5EF4-FFF2-40B4-BE49-F238E27FC236}">
                    <a16:creationId xmlns:a16="http://schemas.microsoft.com/office/drawing/2014/main" id="{3D071EC8-ACBD-7342-8932-8A3B23DC2A7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42" name="グループ化 341">
              <a:extLst>
                <a:ext uri="{FF2B5EF4-FFF2-40B4-BE49-F238E27FC236}">
                  <a16:creationId xmlns:a16="http://schemas.microsoft.com/office/drawing/2014/main" id="{FC2D5B6A-F853-7A4F-ACAD-2F87153A1D9B}"/>
                </a:ext>
              </a:extLst>
            </p:cNvPr>
            <p:cNvGrpSpPr/>
            <p:nvPr/>
          </p:nvGrpSpPr>
          <p:grpSpPr>
            <a:xfrm>
              <a:off x="2047251" y="5257800"/>
              <a:ext cx="180000" cy="539627"/>
              <a:chOff x="3782400" y="1302795"/>
              <a:chExt cx="180000" cy="539627"/>
            </a:xfrm>
          </p:grpSpPr>
          <p:sp>
            <p:nvSpPr>
              <p:cNvPr id="347" name="正方形/長方形 346">
                <a:extLst>
                  <a:ext uri="{FF2B5EF4-FFF2-40B4-BE49-F238E27FC236}">
                    <a16:creationId xmlns:a16="http://schemas.microsoft.com/office/drawing/2014/main" id="{68603CFA-23A8-6942-8AAC-6242B0D1B8B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8" name="正方形/長方形 347">
                <a:extLst>
                  <a:ext uri="{FF2B5EF4-FFF2-40B4-BE49-F238E27FC236}">
                    <a16:creationId xmlns:a16="http://schemas.microsoft.com/office/drawing/2014/main" id="{2422D3DA-45B5-6041-A7E8-06CED9A4307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9" name="正方形/長方形 348">
                <a:extLst>
                  <a:ext uri="{FF2B5EF4-FFF2-40B4-BE49-F238E27FC236}">
                    <a16:creationId xmlns:a16="http://schemas.microsoft.com/office/drawing/2014/main" id="{880642B3-5D9F-DE4B-8CEB-364610A4265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43" name="グループ化 342">
              <a:extLst>
                <a:ext uri="{FF2B5EF4-FFF2-40B4-BE49-F238E27FC236}">
                  <a16:creationId xmlns:a16="http://schemas.microsoft.com/office/drawing/2014/main" id="{C054AB15-8BA5-3648-9067-64B94B506D9C}"/>
                </a:ext>
              </a:extLst>
            </p:cNvPr>
            <p:cNvGrpSpPr/>
            <p:nvPr/>
          </p:nvGrpSpPr>
          <p:grpSpPr>
            <a:xfrm>
              <a:off x="2227251" y="5257800"/>
              <a:ext cx="180000" cy="539627"/>
              <a:chOff x="3782400" y="1302795"/>
              <a:chExt cx="180000" cy="539627"/>
            </a:xfrm>
          </p:grpSpPr>
          <p:sp>
            <p:nvSpPr>
              <p:cNvPr id="344" name="正方形/長方形 343">
                <a:extLst>
                  <a:ext uri="{FF2B5EF4-FFF2-40B4-BE49-F238E27FC236}">
                    <a16:creationId xmlns:a16="http://schemas.microsoft.com/office/drawing/2014/main" id="{F245D2E6-10E1-ED41-9440-D91F6523E41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5" name="正方形/長方形 344">
                <a:extLst>
                  <a:ext uri="{FF2B5EF4-FFF2-40B4-BE49-F238E27FC236}">
                    <a16:creationId xmlns:a16="http://schemas.microsoft.com/office/drawing/2014/main" id="{50BB7ECA-3A3D-1740-A736-EB493600F92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6" name="正方形/長方形 345">
                <a:extLst>
                  <a:ext uri="{FF2B5EF4-FFF2-40B4-BE49-F238E27FC236}">
                    <a16:creationId xmlns:a16="http://schemas.microsoft.com/office/drawing/2014/main" id="{EF819108-1DDC-8E49-8BA9-B4CF191AEDB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53" name="テキスト ボックス 352">
            <a:extLst>
              <a:ext uri="{FF2B5EF4-FFF2-40B4-BE49-F238E27FC236}">
                <a16:creationId xmlns:a16="http://schemas.microsoft.com/office/drawing/2014/main" id="{A5A3D8CA-5AB4-E342-87DB-13FC935AFC78}"/>
              </a:ext>
            </a:extLst>
          </p:cNvPr>
          <p:cNvSpPr txBox="1"/>
          <p:nvPr/>
        </p:nvSpPr>
        <p:spPr>
          <a:xfrm>
            <a:off x="9684359" y="1507027"/>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36</a:t>
            </a:r>
            <a:endParaRPr kumimoji="1" lang="ja-JP" altLang="en-US" sz="1400">
              <a:latin typeface="Meiryo" panose="020B0604030504040204" pitchFamily="34" charset="-128"/>
              <a:ea typeface="Meiryo" panose="020B0604030504040204" pitchFamily="34" charset="-128"/>
            </a:endParaRPr>
          </a:p>
        </p:txBody>
      </p:sp>
      <p:grpSp>
        <p:nvGrpSpPr>
          <p:cNvPr id="354" name="グループ化 353">
            <a:extLst>
              <a:ext uri="{FF2B5EF4-FFF2-40B4-BE49-F238E27FC236}">
                <a16:creationId xmlns:a16="http://schemas.microsoft.com/office/drawing/2014/main" id="{DA8CD1B3-7E54-0444-801F-DF3C0CEC7D2D}"/>
              </a:ext>
            </a:extLst>
          </p:cNvPr>
          <p:cNvGrpSpPr/>
          <p:nvPr/>
        </p:nvGrpSpPr>
        <p:grpSpPr>
          <a:xfrm>
            <a:off x="8869177" y="5654628"/>
            <a:ext cx="540000" cy="539627"/>
            <a:chOff x="1867251" y="5257800"/>
            <a:chExt cx="540000" cy="539627"/>
          </a:xfrm>
        </p:grpSpPr>
        <p:grpSp>
          <p:nvGrpSpPr>
            <p:cNvPr id="355" name="グループ化 354">
              <a:extLst>
                <a:ext uri="{FF2B5EF4-FFF2-40B4-BE49-F238E27FC236}">
                  <a16:creationId xmlns:a16="http://schemas.microsoft.com/office/drawing/2014/main" id="{73DD97FF-49E7-3045-9787-59D7EC3C0478}"/>
                </a:ext>
              </a:extLst>
            </p:cNvPr>
            <p:cNvGrpSpPr/>
            <p:nvPr/>
          </p:nvGrpSpPr>
          <p:grpSpPr>
            <a:xfrm>
              <a:off x="1867251" y="5257800"/>
              <a:ext cx="180000" cy="539627"/>
              <a:chOff x="3782400" y="1302795"/>
              <a:chExt cx="180000" cy="539627"/>
            </a:xfrm>
          </p:grpSpPr>
          <p:sp>
            <p:nvSpPr>
              <p:cNvPr id="364" name="正方形/長方形 363">
                <a:extLst>
                  <a:ext uri="{FF2B5EF4-FFF2-40B4-BE49-F238E27FC236}">
                    <a16:creationId xmlns:a16="http://schemas.microsoft.com/office/drawing/2014/main" id="{7BDABA47-E4D1-3345-8256-2C5A8C27BF9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5" name="正方形/長方形 364">
                <a:extLst>
                  <a:ext uri="{FF2B5EF4-FFF2-40B4-BE49-F238E27FC236}">
                    <a16:creationId xmlns:a16="http://schemas.microsoft.com/office/drawing/2014/main" id="{87D09117-15EF-A748-BE81-B9ECFBD1646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6" name="正方形/長方形 365">
                <a:extLst>
                  <a:ext uri="{FF2B5EF4-FFF2-40B4-BE49-F238E27FC236}">
                    <a16:creationId xmlns:a16="http://schemas.microsoft.com/office/drawing/2014/main" id="{705CD351-6655-FF40-B228-F9E4BBEE771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56" name="グループ化 355">
              <a:extLst>
                <a:ext uri="{FF2B5EF4-FFF2-40B4-BE49-F238E27FC236}">
                  <a16:creationId xmlns:a16="http://schemas.microsoft.com/office/drawing/2014/main" id="{BE78BAAC-E150-6240-A063-6F4A14DDE4A5}"/>
                </a:ext>
              </a:extLst>
            </p:cNvPr>
            <p:cNvGrpSpPr/>
            <p:nvPr/>
          </p:nvGrpSpPr>
          <p:grpSpPr>
            <a:xfrm>
              <a:off x="2047251" y="5257800"/>
              <a:ext cx="180000" cy="539627"/>
              <a:chOff x="3782400" y="1302795"/>
              <a:chExt cx="180000" cy="539627"/>
            </a:xfrm>
          </p:grpSpPr>
          <p:sp>
            <p:nvSpPr>
              <p:cNvPr id="361" name="正方形/長方形 360">
                <a:extLst>
                  <a:ext uri="{FF2B5EF4-FFF2-40B4-BE49-F238E27FC236}">
                    <a16:creationId xmlns:a16="http://schemas.microsoft.com/office/drawing/2014/main" id="{0AD1EE37-67D5-4441-8B85-DC30D20FD8C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2" name="正方形/長方形 361">
                <a:extLst>
                  <a:ext uri="{FF2B5EF4-FFF2-40B4-BE49-F238E27FC236}">
                    <a16:creationId xmlns:a16="http://schemas.microsoft.com/office/drawing/2014/main" id="{552548FC-E848-0E41-9212-EB82E6C0B85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3" name="正方形/長方形 362">
                <a:extLst>
                  <a:ext uri="{FF2B5EF4-FFF2-40B4-BE49-F238E27FC236}">
                    <a16:creationId xmlns:a16="http://schemas.microsoft.com/office/drawing/2014/main" id="{A95BFCC0-1C97-044B-90FE-FD65AAD4D65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57" name="グループ化 356">
              <a:extLst>
                <a:ext uri="{FF2B5EF4-FFF2-40B4-BE49-F238E27FC236}">
                  <a16:creationId xmlns:a16="http://schemas.microsoft.com/office/drawing/2014/main" id="{6D4C6993-5321-544C-AC3E-F1CAE1705CAC}"/>
                </a:ext>
              </a:extLst>
            </p:cNvPr>
            <p:cNvGrpSpPr/>
            <p:nvPr/>
          </p:nvGrpSpPr>
          <p:grpSpPr>
            <a:xfrm>
              <a:off x="2227251" y="5257800"/>
              <a:ext cx="180000" cy="539627"/>
              <a:chOff x="3782400" y="1302795"/>
              <a:chExt cx="180000" cy="539627"/>
            </a:xfrm>
          </p:grpSpPr>
          <p:sp>
            <p:nvSpPr>
              <p:cNvPr id="358" name="正方形/長方形 357">
                <a:extLst>
                  <a:ext uri="{FF2B5EF4-FFF2-40B4-BE49-F238E27FC236}">
                    <a16:creationId xmlns:a16="http://schemas.microsoft.com/office/drawing/2014/main" id="{8AEF195D-6558-A644-8673-69D608479CD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59" name="正方形/長方形 358">
                <a:extLst>
                  <a:ext uri="{FF2B5EF4-FFF2-40B4-BE49-F238E27FC236}">
                    <a16:creationId xmlns:a16="http://schemas.microsoft.com/office/drawing/2014/main" id="{AC956976-8808-5C40-BB50-735102840CF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0" name="正方形/長方形 359">
                <a:extLst>
                  <a:ext uri="{FF2B5EF4-FFF2-40B4-BE49-F238E27FC236}">
                    <a16:creationId xmlns:a16="http://schemas.microsoft.com/office/drawing/2014/main" id="{1476E1C5-6D92-1243-B8AB-A5630349C80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67" name="テキスト ボックス 366">
            <a:extLst>
              <a:ext uri="{FF2B5EF4-FFF2-40B4-BE49-F238E27FC236}">
                <a16:creationId xmlns:a16="http://schemas.microsoft.com/office/drawing/2014/main" id="{6F17D6DA-2043-C246-B74C-C1F65F4783F0}"/>
              </a:ext>
            </a:extLst>
          </p:cNvPr>
          <p:cNvSpPr txBox="1"/>
          <p:nvPr/>
        </p:nvSpPr>
        <p:spPr>
          <a:xfrm>
            <a:off x="8788022" y="542677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63</a:t>
            </a:r>
            <a:endParaRPr kumimoji="1" lang="ja-JP" altLang="en-US" sz="1400">
              <a:latin typeface="Meiryo" panose="020B0604030504040204" pitchFamily="34" charset="-128"/>
              <a:ea typeface="Meiryo" panose="020B0604030504040204" pitchFamily="34" charset="-128"/>
            </a:endParaRPr>
          </a:p>
        </p:txBody>
      </p:sp>
      <p:grpSp>
        <p:nvGrpSpPr>
          <p:cNvPr id="368" name="グループ化 367">
            <a:extLst>
              <a:ext uri="{FF2B5EF4-FFF2-40B4-BE49-F238E27FC236}">
                <a16:creationId xmlns:a16="http://schemas.microsoft.com/office/drawing/2014/main" id="{9F7BFA12-6C01-724C-AAAF-1518B583459F}"/>
              </a:ext>
            </a:extLst>
          </p:cNvPr>
          <p:cNvGrpSpPr/>
          <p:nvPr/>
        </p:nvGrpSpPr>
        <p:grpSpPr>
          <a:xfrm>
            <a:off x="10070974" y="5221575"/>
            <a:ext cx="540000" cy="539627"/>
            <a:chOff x="1867251" y="5257800"/>
            <a:chExt cx="540000" cy="539627"/>
          </a:xfrm>
        </p:grpSpPr>
        <p:grpSp>
          <p:nvGrpSpPr>
            <p:cNvPr id="369" name="グループ化 368">
              <a:extLst>
                <a:ext uri="{FF2B5EF4-FFF2-40B4-BE49-F238E27FC236}">
                  <a16:creationId xmlns:a16="http://schemas.microsoft.com/office/drawing/2014/main" id="{A8BED8F8-D260-C040-9AA4-39DF06D5D285}"/>
                </a:ext>
              </a:extLst>
            </p:cNvPr>
            <p:cNvGrpSpPr/>
            <p:nvPr/>
          </p:nvGrpSpPr>
          <p:grpSpPr>
            <a:xfrm>
              <a:off x="1867251" y="5257800"/>
              <a:ext cx="180000" cy="539627"/>
              <a:chOff x="3782400" y="1302795"/>
              <a:chExt cx="180000" cy="539627"/>
            </a:xfrm>
          </p:grpSpPr>
          <p:sp>
            <p:nvSpPr>
              <p:cNvPr id="378" name="正方形/長方形 377">
                <a:extLst>
                  <a:ext uri="{FF2B5EF4-FFF2-40B4-BE49-F238E27FC236}">
                    <a16:creationId xmlns:a16="http://schemas.microsoft.com/office/drawing/2014/main" id="{0B5BAEAB-ECF1-DC48-BA7C-53FE8897043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9" name="正方形/長方形 378">
                <a:extLst>
                  <a:ext uri="{FF2B5EF4-FFF2-40B4-BE49-F238E27FC236}">
                    <a16:creationId xmlns:a16="http://schemas.microsoft.com/office/drawing/2014/main" id="{D789B426-049A-4A47-80C3-C6195AAC593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80" name="正方形/長方形 379">
                <a:extLst>
                  <a:ext uri="{FF2B5EF4-FFF2-40B4-BE49-F238E27FC236}">
                    <a16:creationId xmlns:a16="http://schemas.microsoft.com/office/drawing/2014/main" id="{112DEFD3-6F16-8342-877D-8EF350DE992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70" name="グループ化 369">
              <a:extLst>
                <a:ext uri="{FF2B5EF4-FFF2-40B4-BE49-F238E27FC236}">
                  <a16:creationId xmlns:a16="http://schemas.microsoft.com/office/drawing/2014/main" id="{917DE2E3-DA84-4549-B05D-FC95C6629265}"/>
                </a:ext>
              </a:extLst>
            </p:cNvPr>
            <p:cNvGrpSpPr/>
            <p:nvPr/>
          </p:nvGrpSpPr>
          <p:grpSpPr>
            <a:xfrm>
              <a:off x="2047251" y="5257800"/>
              <a:ext cx="180000" cy="539627"/>
              <a:chOff x="3782400" y="1302795"/>
              <a:chExt cx="180000" cy="539627"/>
            </a:xfrm>
          </p:grpSpPr>
          <p:sp>
            <p:nvSpPr>
              <p:cNvPr id="375" name="正方形/長方形 374">
                <a:extLst>
                  <a:ext uri="{FF2B5EF4-FFF2-40B4-BE49-F238E27FC236}">
                    <a16:creationId xmlns:a16="http://schemas.microsoft.com/office/drawing/2014/main" id="{CB29D4E9-0F5E-BF41-AA04-4A0A5024495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6" name="正方形/長方形 375">
                <a:extLst>
                  <a:ext uri="{FF2B5EF4-FFF2-40B4-BE49-F238E27FC236}">
                    <a16:creationId xmlns:a16="http://schemas.microsoft.com/office/drawing/2014/main" id="{A552C7D0-5395-3D47-9F14-E147F5D892E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7" name="正方形/長方形 376">
                <a:extLst>
                  <a:ext uri="{FF2B5EF4-FFF2-40B4-BE49-F238E27FC236}">
                    <a16:creationId xmlns:a16="http://schemas.microsoft.com/office/drawing/2014/main" id="{D947A37D-B1B0-7447-A973-FCF4B16A584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71" name="グループ化 370">
              <a:extLst>
                <a:ext uri="{FF2B5EF4-FFF2-40B4-BE49-F238E27FC236}">
                  <a16:creationId xmlns:a16="http://schemas.microsoft.com/office/drawing/2014/main" id="{1D7AE218-F65F-4946-9E6B-0861896F37A7}"/>
                </a:ext>
              </a:extLst>
            </p:cNvPr>
            <p:cNvGrpSpPr/>
            <p:nvPr/>
          </p:nvGrpSpPr>
          <p:grpSpPr>
            <a:xfrm>
              <a:off x="2227251" y="5257800"/>
              <a:ext cx="180000" cy="539627"/>
              <a:chOff x="3782400" y="1302795"/>
              <a:chExt cx="180000" cy="539627"/>
            </a:xfrm>
          </p:grpSpPr>
          <p:sp>
            <p:nvSpPr>
              <p:cNvPr id="372" name="正方形/長方形 371">
                <a:extLst>
                  <a:ext uri="{FF2B5EF4-FFF2-40B4-BE49-F238E27FC236}">
                    <a16:creationId xmlns:a16="http://schemas.microsoft.com/office/drawing/2014/main" id="{286FABA8-733D-7940-A7B5-1F2F2819C15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3" name="正方形/長方形 372">
                <a:extLst>
                  <a:ext uri="{FF2B5EF4-FFF2-40B4-BE49-F238E27FC236}">
                    <a16:creationId xmlns:a16="http://schemas.microsoft.com/office/drawing/2014/main" id="{3A103FC2-A18F-B242-818E-F00D3D3F170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4" name="正方形/長方形 373">
                <a:extLst>
                  <a:ext uri="{FF2B5EF4-FFF2-40B4-BE49-F238E27FC236}">
                    <a16:creationId xmlns:a16="http://schemas.microsoft.com/office/drawing/2014/main" id="{6854AD65-BCD7-CF46-8EA0-50B3E7E14F1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81" name="テキスト ボックス 380">
            <a:extLst>
              <a:ext uri="{FF2B5EF4-FFF2-40B4-BE49-F238E27FC236}">
                <a16:creationId xmlns:a16="http://schemas.microsoft.com/office/drawing/2014/main" id="{8EA46A78-6437-714C-BEDC-DFAFBDA6368E}"/>
              </a:ext>
            </a:extLst>
          </p:cNvPr>
          <p:cNvSpPr txBox="1"/>
          <p:nvPr/>
        </p:nvSpPr>
        <p:spPr>
          <a:xfrm>
            <a:off x="9897040" y="494139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99</a:t>
            </a:r>
            <a:endParaRPr kumimoji="1" lang="ja-JP" altLang="en-US" sz="1400">
              <a:latin typeface="Meiryo" panose="020B0604030504040204" pitchFamily="34" charset="-128"/>
              <a:ea typeface="Meiryo" panose="020B0604030504040204" pitchFamily="34" charset="-128"/>
            </a:endParaRPr>
          </a:p>
        </p:txBody>
      </p:sp>
      <p:grpSp>
        <p:nvGrpSpPr>
          <p:cNvPr id="396" name="グループ化 395">
            <a:extLst>
              <a:ext uri="{FF2B5EF4-FFF2-40B4-BE49-F238E27FC236}">
                <a16:creationId xmlns:a16="http://schemas.microsoft.com/office/drawing/2014/main" id="{9AD01265-5C41-BB45-9066-008DCBA751D8}"/>
              </a:ext>
            </a:extLst>
          </p:cNvPr>
          <p:cNvGrpSpPr/>
          <p:nvPr/>
        </p:nvGrpSpPr>
        <p:grpSpPr>
          <a:xfrm>
            <a:off x="4214975" y="1518833"/>
            <a:ext cx="713934" cy="819809"/>
            <a:chOff x="10458973" y="2077078"/>
            <a:chExt cx="713934" cy="819809"/>
          </a:xfrm>
        </p:grpSpPr>
        <p:grpSp>
          <p:nvGrpSpPr>
            <p:cNvPr id="382" name="グループ化 381">
              <a:extLst>
                <a:ext uri="{FF2B5EF4-FFF2-40B4-BE49-F238E27FC236}">
                  <a16:creationId xmlns:a16="http://schemas.microsoft.com/office/drawing/2014/main" id="{C78EBD3B-0B6C-4149-8001-B249398B5EDF}"/>
                </a:ext>
              </a:extLst>
            </p:cNvPr>
            <p:cNvGrpSpPr/>
            <p:nvPr/>
          </p:nvGrpSpPr>
          <p:grpSpPr>
            <a:xfrm>
              <a:off x="10632907" y="2357260"/>
              <a:ext cx="540000" cy="539627"/>
              <a:chOff x="1867251" y="5257800"/>
              <a:chExt cx="540000" cy="539627"/>
            </a:xfrm>
          </p:grpSpPr>
          <p:grpSp>
            <p:nvGrpSpPr>
              <p:cNvPr id="383" name="グループ化 382">
                <a:extLst>
                  <a:ext uri="{FF2B5EF4-FFF2-40B4-BE49-F238E27FC236}">
                    <a16:creationId xmlns:a16="http://schemas.microsoft.com/office/drawing/2014/main" id="{6A579F5C-3C03-5743-98A5-0C596638FEFB}"/>
                  </a:ext>
                </a:extLst>
              </p:cNvPr>
              <p:cNvGrpSpPr/>
              <p:nvPr/>
            </p:nvGrpSpPr>
            <p:grpSpPr>
              <a:xfrm>
                <a:off x="1867251" y="5257800"/>
                <a:ext cx="180000" cy="539627"/>
                <a:chOff x="3782400" y="1302795"/>
                <a:chExt cx="180000" cy="539627"/>
              </a:xfrm>
            </p:grpSpPr>
            <p:sp>
              <p:nvSpPr>
                <p:cNvPr id="392" name="正方形/長方形 391">
                  <a:extLst>
                    <a:ext uri="{FF2B5EF4-FFF2-40B4-BE49-F238E27FC236}">
                      <a16:creationId xmlns:a16="http://schemas.microsoft.com/office/drawing/2014/main" id="{017ACAB6-5799-E349-8F1D-1A1B29C31B4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93" name="正方形/長方形 392">
                  <a:extLst>
                    <a:ext uri="{FF2B5EF4-FFF2-40B4-BE49-F238E27FC236}">
                      <a16:creationId xmlns:a16="http://schemas.microsoft.com/office/drawing/2014/main" id="{E9E43BA4-51B8-C641-AC1D-1B4C0B5059F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94" name="正方形/長方形 393">
                  <a:extLst>
                    <a:ext uri="{FF2B5EF4-FFF2-40B4-BE49-F238E27FC236}">
                      <a16:creationId xmlns:a16="http://schemas.microsoft.com/office/drawing/2014/main" id="{FE58D92C-BB30-A74E-B983-6A915EB3923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84" name="グループ化 383">
                <a:extLst>
                  <a:ext uri="{FF2B5EF4-FFF2-40B4-BE49-F238E27FC236}">
                    <a16:creationId xmlns:a16="http://schemas.microsoft.com/office/drawing/2014/main" id="{9CCED63F-4578-D648-8EEA-1BE519484446}"/>
                  </a:ext>
                </a:extLst>
              </p:cNvPr>
              <p:cNvGrpSpPr/>
              <p:nvPr/>
            </p:nvGrpSpPr>
            <p:grpSpPr>
              <a:xfrm>
                <a:off x="2047251" y="5257800"/>
                <a:ext cx="180000" cy="539627"/>
                <a:chOff x="3782400" y="1302795"/>
                <a:chExt cx="180000" cy="539627"/>
              </a:xfrm>
            </p:grpSpPr>
            <p:sp>
              <p:nvSpPr>
                <p:cNvPr id="389" name="正方形/長方形 388">
                  <a:extLst>
                    <a:ext uri="{FF2B5EF4-FFF2-40B4-BE49-F238E27FC236}">
                      <a16:creationId xmlns:a16="http://schemas.microsoft.com/office/drawing/2014/main" id="{009F6411-67E4-7D42-A22E-85135668169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90" name="正方形/長方形 389">
                  <a:extLst>
                    <a:ext uri="{FF2B5EF4-FFF2-40B4-BE49-F238E27FC236}">
                      <a16:creationId xmlns:a16="http://schemas.microsoft.com/office/drawing/2014/main" id="{E08AA39E-D07A-F54B-AA01-EB5468831E2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91" name="正方形/長方形 390">
                  <a:extLst>
                    <a:ext uri="{FF2B5EF4-FFF2-40B4-BE49-F238E27FC236}">
                      <a16:creationId xmlns:a16="http://schemas.microsoft.com/office/drawing/2014/main" id="{6A579DD2-097D-6448-A0FD-F0E8EE8D5AF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85" name="グループ化 384">
                <a:extLst>
                  <a:ext uri="{FF2B5EF4-FFF2-40B4-BE49-F238E27FC236}">
                    <a16:creationId xmlns:a16="http://schemas.microsoft.com/office/drawing/2014/main" id="{82F0B05B-6035-9D42-A0E8-ABA570107EB1}"/>
                  </a:ext>
                </a:extLst>
              </p:cNvPr>
              <p:cNvGrpSpPr/>
              <p:nvPr/>
            </p:nvGrpSpPr>
            <p:grpSpPr>
              <a:xfrm>
                <a:off x="2227251" y="5257800"/>
                <a:ext cx="180000" cy="539627"/>
                <a:chOff x="3782400" y="1302795"/>
                <a:chExt cx="180000" cy="539627"/>
              </a:xfrm>
            </p:grpSpPr>
            <p:sp>
              <p:nvSpPr>
                <p:cNvPr id="386" name="正方形/長方形 385">
                  <a:extLst>
                    <a:ext uri="{FF2B5EF4-FFF2-40B4-BE49-F238E27FC236}">
                      <a16:creationId xmlns:a16="http://schemas.microsoft.com/office/drawing/2014/main" id="{E08154CD-1004-5944-8F4A-C7B8FB73956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87" name="正方形/長方形 386">
                  <a:extLst>
                    <a:ext uri="{FF2B5EF4-FFF2-40B4-BE49-F238E27FC236}">
                      <a16:creationId xmlns:a16="http://schemas.microsoft.com/office/drawing/2014/main" id="{BF7D2268-1F4B-484F-901C-FC32A0467EF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88" name="正方形/長方形 387">
                  <a:extLst>
                    <a:ext uri="{FF2B5EF4-FFF2-40B4-BE49-F238E27FC236}">
                      <a16:creationId xmlns:a16="http://schemas.microsoft.com/office/drawing/2014/main" id="{4C0F8175-8A31-CE4F-A042-59A9C496FC7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95" name="テキスト ボックス 394">
              <a:extLst>
                <a:ext uri="{FF2B5EF4-FFF2-40B4-BE49-F238E27FC236}">
                  <a16:creationId xmlns:a16="http://schemas.microsoft.com/office/drawing/2014/main" id="{07F59C9F-D98A-B646-AEE1-BBBDE080E2B2}"/>
                </a:ext>
              </a:extLst>
            </p:cNvPr>
            <p:cNvSpPr txBox="1"/>
            <p:nvPr/>
          </p:nvSpPr>
          <p:spPr>
            <a:xfrm>
              <a:off x="10458973" y="207707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17</a:t>
              </a:r>
              <a:endParaRPr kumimoji="1" lang="ja-JP" altLang="en-US" sz="1400">
                <a:latin typeface="Meiryo" panose="020B0604030504040204" pitchFamily="34" charset="-128"/>
                <a:ea typeface="Meiryo" panose="020B0604030504040204" pitchFamily="34" charset="-128"/>
              </a:endParaRPr>
            </a:p>
          </p:txBody>
        </p:sp>
      </p:grpSp>
      <p:grpSp>
        <p:nvGrpSpPr>
          <p:cNvPr id="397" name="グループ化 396">
            <a:extLst>
              <a:ext uri="{FF2B5EF4-FFF2-40B4-BE49-F238E27FC236}">
                <a16:creationId xmlns:a16="http://schemas.microsoft.com/office/drawing/2014/main" id="{4A15ED34-E900-184E-A0FB-3E4D4E5E593A}"/>
              </a:ext>
            </a:extLst>
          </p:cNvPr>
          <p:cNvGrpSpPr/>
          <p:nvPr/>
        </p:nvGrpSpPr>
        <p:grpSpPr>
          <a:xfrm>
            <a:off x="8082474" y="1026360"/>
            <a:ext cx="713934" cy="819809"/>
            <a:chOff x="10458973" y="2077078"/>
            <a:chExt cx="713934" cy="819809"/>
          </a:xfrm>
        </p:grpSpPr>
        <p:grpSp>
          <p:nvGrpSpPr>
            <p:cNvPr id="398" name="グループ化 397">
              <a:extLst>
                <a:ext uri="{FF2B5EF4-FFF2-40B4-BE49-F238E27FC236}">
                  <a16:creationId xmlns:a16="http://schemas.microsoft.com/office/drawing/2014/main" id="{8DDEF1CA-6235-C845-858C-453660A05A8D}"/>
                </a:ext>
              </a:extLst>
            </p:cNvPr>
            <p:cNvGrpSpPr/>
            <p:nvPr/>
          </p:nvGrpSpPr>
          <p:grpSpPr>
            <a:xfrm>
              <a:off x="10632907" y="2357260"/>
              <a:ext cx="540000" cy="539627"/>
              <a:chOff x="1867251" y="5257800"/>
              <a:chExt cx="540000" cy="539627"/>
            </a:xfrm>
          </p:grpSpPr>
          <p:grpSp>
            <p:nvGrpSpPr>
              <p:cNvPr id="400" name="グループ化 399">
                <a:extLst>
                  <a:ext uri="{FF2B5EF4-FFF2-40B4-BE49-F238E27FC236}">
                    <a16:creationId xmlns:a16="http://schemas.microsoft.com/office/drawing/2014/main" id="{39A7415F-DFA2-8C4F-B3A3-DC1087E3D104}"/>
                  </a:ext>
                </a:extLst>
              </p:cNvPr>
              <p:cNvGrpSpPr/>
              <p:nvPr/>
            </p:nvGrpSpPr>
            <p:grpSpPr>
              <a:xfrm>
                <a:off x="1867251" y="5257800"/>
                <a:ext cx="180000" cy="539627"/>
                <a:chOff x="3782400" y="1302795"/>
                <a:chExt cx="180000" cy="539627"/>
              </a:xfrm>
            </p:grpSpPr>
            <p:sp>
              <p:nvSpPr>
                <p:cNvPr id="409" name="正方形/長方形 408">
                  <a:extLst>
                    <a:ext uri="{FF2B5EF4-FFF2-40B4-BE49-F238E27FC236}">
                      <a16:creationId xmlns:a16="http://schemas.microsoft.com/office/drawing/2014/main" id="{D4D72F88-2591-BF40-BFEB-A070B88C17A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0" name="正方形/長方形 409">
                  <a:extLst>
                    <a:ext uri="{FF2B5EF4-FFF2-40B4-BE49-F238E27FC236}">
                      <a16:creationId xmlns:a16="http://schemas.microsoft.com/office/drawing/2014/main" id="{18CEC256-6E60-D24B-86C3-85DAEF49480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1" name="正方形/長方形 410">
                  <a:extLst>
                    <a:ext uri="{FF2B5EF4-FFF2-40B4-BE49-F238E27FC236}">
                      <a16:creationId xmlns:a16="http://schemas.microsoft.com/office/drawing/2014/main" id="{BA9116A1-030A-F44A-83F8-4821D0E8001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01" name="グループ化 400">
                <a:extLst>
                  <a:ext uri="{FF2B5EF4-FFF2-40B4-BE49-F238E27FC236}">
                    <a16:creationId xmlns:a16="http://schemas.microsoft.com/office/drawing/2014/main" id="{105C96D5-E25A-6440-AC63-0322278C0F71}"/>
                  </a:ext>
                </a:extLst>
              </p:cNvPr>
              <p:cNvGrpSpPr/>
              <p:nvPr/>
            </p:nvGrpSpPr>
            <p:grpSpPr>
              <a:xfrm>
                <a:off x="2047251" y="5257800"/>
                <a:ext cx="180000" cy="539627"/>
                <a:chOff x="3782400" y="1302795"/>
                <a:chExt cx="180000" cy="539627"/>
              </a:xfrm>
            </p:grpSpPr>
            <p:sp>
              <p:nvSpPr>
                <p:cNvPr id="406" name="正方形/長方形 405">
                  <a:extLst>
                    <a:ext uri="{FF2B5EF4-FFF2-40B4-BE49-F238E27FC236}">
                      <a16:creationId xmlns:a16="http://schemas.microsoft.com/office/drawing/2014/main" id="{211AD509-76AB-2B4F-9446-205D7D17CC9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7" name="正方形/長方形 406">
                  <a:extLst>
                    <a:ext uri="{FF2B5EF4-FFF2-40B4-BE49-F238E27FC236}">
                      <a16:creationId xmlns:a16="http://schemas.microsoft.com/office/drawing/2014/main" id="{DC64E807-4FF1-8647-B07D-E367B5B0D1A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8" name="正方形/長方形 407">
                  <a:extLst>
                    <a:ext uri="{FF2B5EF4-FFF2-40B4-BE49-F238E27FC236}">
                      <a16:creationId xmlns:a16="http://schemas.microsoft.com/office/drawing/2014/main" id="{83A1C630-E39E-924F-8F6F-94697CE234A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02" name="グループ化 401">
                <a:extLst>
                  <a:ext uri="{FF2B5EF4-FFF2-40B4-BE49-F238E27FC236}">
                    <a16:creationId xmlns:a16="http://schemas.microsoft.com/office/drawing/2014/main" id="{D5309873-FBDD-F748-8275-22894B34069B}"/>
                  </a:ext>
                </a:extLst>
              </p:cNvPr>
              <p:cNvGrpSpPr/>
              <p:nvPr/>
            </p:nvGrpSpPr>
            <p:grpSpPr>
              <a:xfrm>
                <a:off x="2227251" y="5257800"/>
                <a:ext cx="180000" cy="539627"/>
                <a:chOff x="3782400" y="1302795"/>
                <a:chExt cx="180000" cy="539627"/>
              </a:xfrm>
            </p:grpSpPr>
            <p:sp>
              <p:nvSpPr>
                <p:cNvPr id="403" name="正方形/長方形 402">
                  <a:extLst>
                    <a:ext uri="{FF2B5EF4-FFF2-40B4-BE49-F238E27FC236}">
                      <a16:creationId xmlns:a16="http://schemas.microsoft.com/office/drawing/2014/main" id="{BCC92722-8FFB-F243-83E0-B980DD1EA4D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4" name="正方形/長方形 403">
                  <a:extLst>
                    <a:ext uri="{FF2B5EF4-FFF2-40B4-BE49-F238E27FC236}">
                      <a16:creationId xmlns:a16="http://schemas.microsoft.com/office/drawing/2014/main" id="{29985D81-0EEF-BC49-881A-43B6B6405F8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5" name="正方形/長方形 404">
                  <a:extLst>
                    <a:ext uri="{FF2B5EF4-FFF2-40B4-BE49-F238E27FC236}">
                      <a16:creationId xmlns:a16="http://schemas.microsoft.com/office/drawing/2014/main" id="{D24B56DA-D4FC-654A-AD72-BC1EB2BB158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99" name="テキスト ボックス 398">
              <a:extLst>
                <a:ext uri="{FF2B5EF4-FFF2-40B4-BE49-F238E27FC236}">
                  <a16:creationId xmlns:a16="http://schemas.microsoft.com/office/drawing/2014/main" id="{A9FC0AE7-13D9-894E-8CBB-1BC28E76FBF4}"/>
                </a:ext>
              </a:extLst>
            </p:cNvPr>
            <p:cNvSpPr txBox="1"/>
            <p:nvPr/>
          </p:nvSpPr>
          <p:spPr>
            <a:xfrm>
              <a:off x="10458973" y="207707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15</a:t>
              </a:r>
              <a:endParaRPr kumimoji="1" lang="ja-JP" altLang="en-US" sz="1400">
                <a:latin typeface="Meiryo" panose="020B0604030504040204" pitchFamily="34" charset="-128"/>
                <a:ea typeface="Meiryo" panose="020B0604030504040204" pitchFamily="34" charset="-128"/>
              </a:endParaRPr>
            </a:p>
          </p:txBody>
        </p:sp>
      </p:grpSp>
      <p:grpSp>
        <p:nvGrpSpPr>
          <p:cNvPr id="412" name="グループ化 411">
            <a:extLst>
              <a:ext uri="{FF2B5EF4-FFF2-40B4-BE49-F238E27FC236}">
                <a16:creationId xmlns:a16="http://schemas.microsoft.com/office/drawing/2014/main" id="{367E8F9F-7E74-1344-BF8F-9E7841E7870B}"/>
              </a:ext>
            </a:extLst>
          </p:cNvPr>
          <p:cNvGrpSpPr/>
          <p:nvPr/>
        </p:nvGrpSpPr>
        <p:grpSpPr>
          <a:xfrm>
            <a:off x="11681923" y="1882393"/>
            <a:ext cx="352161" cy="736007"/>
            <a:chOff x="4552239" y="2729276"/>
            <a:chExt cx="352161" cy="736007"/>
          </a:xfrm>
        </p:grpSpPr>
        <p:grpSp>
          <p:nvGrpSpPr>
            <p:cNvPr id="413" name="グループ化 412">
              <a:extLst>
                <a:ext uri="{FF2B5EF4-FFF2-40B4-BE49-F238E27FC236}">
                  <a16:creationId xmlns:a16="http://schemas.microsoft.com/office/drawing/2014/main" id="{C8B15336-7783-214B-8FA2-8F1992959A07}"/>
                </a:ext>
              </a:extLst>
            </p:cNvPr>
            <p:cNvGrpSpPr/>
            <p:nvPr/>
          </p:nvGrpSpPr>
          <p:grpSpPr>
            <a:xfrm>
              <a:off x="4552239" y="2731963"/>
              <a:ext cx="180000" cy="722868"/>
              <a:chOff x="3909938" y="2161200"/>
              <a:chExt cx="180000" cy="722868"/>
            </a:xfrm>
          </p:grpSpPr>
          <p:grpSp>
            <p:nvGrpSpPr>
              <p:cNvPr id="420" name="グループ化 419">
                <a:extLst>
                  <a:ext uri="{FF2B5EF4-FFF2-40B4-BE49-F238E27FC236}">
                    <a16:creationId xmlns:a16="http://schemas.microsoft.com/office/drawing/2014/main" id="{61DC799C-88A3-874A-875D-29B3F0C13BD5}"/>
                  </a:ext>
                </a:extLst>
              </p:cNvPr>
              <p:cNvGrpSpPr/>
              <p:nvPr/>
            </p:nvGrpSpPr>
            <p:grpSpPr>
              <a:xfrm>
                <a:off x="3909938" y="2344441"/>
                <a:ext cx="180000" cy="539627"/>
                <a:chOff x="3782400" y="1302795"/>
                <a:chExt cx="180000" cy="539627"/>
              </a:xfrm>
            </p:grpSpPr>
            <p:sp>
              <p:nvSpPr>
                <p:cNvPr id="422" name="正方形/長方形 421">
                  <a:extLst>
                    <a:ext uri="{FF2B5EF4-FFF2-40B4-BE49-F238E27FC236}">
                      <a16:creationId xmlns:a16="http://schemas.microsoft.com/office/drawing/2014/main" id="{1CA7979D-2A71-0C42-9CEC-FBAC7C5B9F2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23" name="正方形/長方形 422">
                  <a:extLst>
                    <a:ext uri="{FF2B5EF4-FFF2-40B4-BE49-F238E27FC236}">
                      <a16:creationId xmlns:a16="http://schemas.microsoft.com/office/drawing/2014/main" id="{441FE31D-C0D2-FA4B-B5E2-F33FD810827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24" name="正方形/長方形 423">
                  <a:extLst>
                    <a:ext uri="{FF2B5EF4-FFF2-40B4-BE49-F238E27FC236}">
                      <a16:creationId xmlns:a16="http://schemas.microsoft.com/office/drawing/2014/main" id="{1CD35504-4D4C-2E40-8B50-86E6D9357F7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21" name="正方形/長方形 420">
                <a:extLst>
                  <a:ext uri="{FF2B5EF4-FFF2-40B4-BE49-F238E27FC236}">
                    <a16:creationId xmlns:a16="http://schemas.microsoft.com/office/drawing/2014/main" id="{45C7EF34-3749-2A46-A011-3ABB60D7BBD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14" name="グループ化 413">
              <a:extLst>
                <a:ext uri="{FF2B5EF4-FFF2-40B4-BE49-F238E27FC236}">
                  <a16:creationId xmlns:a16="http://schemas.microsoft.com/office/drawing/2014/main" id="{ABC1CEBE-9EB0-C441-AA57-BE62E2FEBD62}"/>
                </a:ext>
              </a:extLst>
            </p:cNvPr>
            <p:cNvGrpSpPr/>
            <p:nvPr/>
          </p:nvGrpSpPr>
          <p:grpSpPr>
            <a:xfrm>
              <a:off x="4724400" y="2729276"/>
              <a:ext cx="180000" cy="736007"/>
              <a:chOff x="3909938" y="2161200"/>
              <a:chExt cx="180000" cy="736007"/>
            </a:xfrm>
          </p:grpSpPr>
          <p:grpSp>
            <p:nvGrpSpPr>
              <p:cNvPr id="415" name="グループ化 414">
                <a:extLst>
                  <a:ext uri="{FF2B5EF4-FFF2-40B4-BE49-F238E27FC236}">
                    <a16:creationId xmlns:a16="http://schemas.microsoft.com/office/drawing/2014/main" id="{F91609D8-6E57-A843-879A-C07D20209E24}"/>
                  </a:ext>
                </a:extLst>
              </p:cNvPr>
              <p:cNvGrpSpPr/>
              <p:nvPr/>
            </p:nvGrpSpPr>
            <p:grpSpPr>
              <a:xfrm>
                <a:off x="3909938" y="2344441"/>
                <a:ext cx="180000" cy="552766"/>
                <a:chOff x="3782400" y="1302795"/>
                <a:chExt cx="180000" cy="552766"/>
              </a:xfrm>
            </p:grpSpPr>
            <p:sp>
              <p:nvSpPr>
                <p:cNvPr id="417" name="正方形/長方形 416">
                  <a:extLst>
                    <a:ext uri="{FF2B5EF4-FFF2-40B4-BE49-F238E27FC236}">
                      <a16:creationId xmlns:a16="http://schemas.microsoft.com/office/drawing/2014/main" id="{B23CA5FD-5AB5-DF4E-8D65-078F067F13B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8" name="正方形/長方形 417">
                  <a:extLst>
                    <a:ext uri="{FF2B5EF4-FFF2-40B4-BE49-F238E27FC236}">
                      <a16:creationId xmlns:a16="http://schemas.microsoft.com/office/drawing/2014/main" id="{3FA9CE18-8770-4042-B707-8F35E8ED5486}"/>
                    </a:ext>
                  </a:extLst>
                </p:cNvPr>
                <p:cNvSpPr/>
                <p:nvPr/>
              </p:nvSpPr>
              <p:spPr bwMode="auto">
                <a:xfrm>
                  <a:off x="3782400" y="167556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9" name="正方形/長方形 418">
                  <a:extLst>
                    <a:ext uri="{FF2B5EF4-FFF2-40B4-BE49-F238E27FC236}">
                      <a16:creationId xmlns:a16="http://schemas.microsoft.com/office/drawing/2014/main" id="{6E054698-A055-9F47-982B-525169B67E4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16" name="正方形/長方形 415">
                <a:extLst>
                  <a:ext uri="{FF2B5EF4-FFF2-40B4-BE49-F238E27FC236}">
                    <a16:creationId xmlns:a16="http://schemas.microsoft.com/office/drawing/2014/main" id="{5A247468-23C3-834A-A190-7A6E12AB37E4}"/>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25" name="テキスト ボックス 424">
            <a:extLst>
              <a:ext uri="{FF2B5EF4-FFF2-40B4-BE49-F238E27FC236}">
                <a16:creationId xmlns:a16="http://schemas.microsoft.com/office/drawing/2014/main" id="{2286CA15-DECA-FD46-80D7-98AE9600287F}"/>
              </a:ext>
            </a:extLst>
          </p:cNvPr>
          <p:cNvSpPr txBox="1"/>
          <p:nvPr/>
        </p:nvSpPr>
        <p:spPr>
          <a:xfrm>
            <a:off x="11686686" y="162988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75</a:t>
            </a:r>
            <a:endParaRPr kumimoji="1" lang="ja-JP" altLang="en-US" sz="1400">
              <a:latin typeface="Meiryo" panose="020B0604030504040204" pitchFamily="34" charset="-128"/>
              <a:ea typeface="Meiryo" panose="020B0604030504040204" pitchFamily="34" charset="-128"/>
            </a:endParaRPr>
          </a:p>
        </p:txBody>
      </p:sp>
      <p:grpSp>
        <p:nvGrpSpPr>
          <p:cNvPr id="426" name="グループ化 425">
            <a:extLst>
              <a:ext uri="{FF2B5EF4-FFF2-40B4-BE49-F238E27FC236}">
                <a16:creationId xmlns:a16="http://schemas.microsoft.com/office/drawing/2014/main" id="{5BD66433-5EA2-2940-B9C6-A5DD3BF5CEB3}"/>
              </a:ext>
            </a:extLst>
          </p:cNvPr>
          <p:cNvGrpSpPr/>
          <p:nvPr/>
        </p:nvGrpSpPr>
        <p:grpSpPr>
          <a:xfrm rot="5400000">
            <a:off x="7169750" y="6241106"/>
            <a:ext cx="352161" cy="736007"/>
            <a:chOff x="4552239" y="2729276"/>
            <a:chExt cx="352161" cy="736007"/>
          </a:xfrm>
        </p:grpSpPr>
        <p:grpSp>
          <p:nvGrpSpPr>
            <p:cNvPr id="427" name="グループ化 426">
              <a:extLst>
                <a:ext uri="{FF2B5EF4-FFF2-40B4-BE49-F238E27FC236}">
                  <a16:creationId xmlns:a16="http://schemas.microsoft.com/office/drawing/2014/main" id="{51139CD5-80D5-C749-B872-231E518105C3}"/>
                </a:ext>
              </a:extLst>
            </p:cNvPr>
            <p:cNvGrpSpPr/>
            <p:nvPr/>
          </p:nvGrpSpPr>
          <p:grpSpPr>
            <a:xfrm>
              <a:off x="4552239" y="2731963"/>
              <a:ext cx="180000" cy="722868"/>
              <a:chOff x="3909938" y="2161200"/>
              <a:chExt cx="180000" cy="722868"/>
            </a:xfrm>
          </p:grpSpPr>
          <p:grpSp>
            <p:nvGrpSpPr>
              <p:cNvPr id="434" name="グループ化 433">
                <a:extLst>
                  <a:ext uri="{FF2B5EF4-FFF2-40B4-BE49-F238E27FC236}">
                    <a16:creationId xmlns:a16="http://schemas.microsoft.com/office/drawing/2014/main" id="{6018D915-F9E8-BE46-BE1A-BF620B4729ED}"/>
                  </a:ext>
                </a:extLst>
              </p:cNvPr>
              <p:cNvGrpSpPr/>
              <p:nvPr/>
            </p:nvGrpSpPr>
            <p:grpSpPr>
              <a:xfrm>
                <a:off x="3909938" y="2344441"/>
                <a:ext cx="180000" cy="539627"/>
                <a:chOff x="3782400" y="1302795"/>
                <a:chExt cx="180000" cy="539627"/>
              </a:xfrm>
            </p:grpSpPr>
            <p:sp>
              <p:nvSpPr>
                <p:cNvPr id="436" name="正方形/長方形 435">
                  <a:extLst>
                    <a:ext uri="{FF2B5EF4-FFF2-40B4-BE49-F238E27FC236}">
                      <a16:creationId xmlns:a16="http://schemas.microsoft.com/office/drawing/2014/main" id="{C88F374A-567C-694E-B88C-F8A83525E09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7" name="正方形/長方形 436">
                  <a:extLst>
                    <a:ext uri="{FF2B5EF4-FFF2-40B4-BE49-F238E27FC236}">
                      <a16:creationId xmlns:a16="http://schemas.microsoft.com/office/drawing/2014/main" id="{9EF4696E-2BC5-DA4D-80BB-4E064E3984E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8" name="正方形/長方形 437">
                  <a:extLst>
                    <a:ext uri="{FF2B5EF4-FFF2-40B4-BE49-F238E27FC236}">
                      <a16:creationId xmlns:a16="http://schemas.microsoft.com/office/drawing/2014/main" id="{1BCD3C59-AB88-C34C-B6B9-C6E1970E4A7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35" name="正方形/長方形 434">
                <a:extLst>
                  <a:ext uri="{FF2B5EF4-FFF2-40B4-BE49-F238E27FC236}">
                    <a16:creationId xmlns:a16="http://schemas.microsoft.com/office/drawing/2014/main" id="{82E2CACF-C115-F84C-A3BA-CE35B0C2B995}"/>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28" name="グループ化 427">
              <a:extLst>
                <a:ext uri="{FF2B5EF4-FFF2-40B4-BE49-F238E27FC236}">
                  <a16:creationId xmlns:a16="http://schemas.microsoft.com/office/drawing/2014/main" id="{A8A5D984-ABF2-9549-88CA-2C64BD1ACB00}"/>
                </a:ext>
              </a:extLst>
            </p:cNvPr>
            <p:cNvGrpSpPr/>
            <p:nvPr/>
          </p:nvGrpSpPr>
          <p:grpSpPr>
            <a:xfrm>
              <a:off x="4724400" y="2729276"/>
              <a:ext cx="180000" cy="736007"/>
              <a:chOff x="3909938" y="2161200"/>
              <a:chExt cx="180000" cy="736007"/>
            </a:xfrm>
          </p:grpSpPr>
          <p:grpSp>
            <p:nvGrpSpPr>
              <p:cNvPr id="429" name="グループ化 428">
                <a:extLst>
                  <a:ext uri="{FF2B5EF4-FFF2-40B4-BE49-F238E27FC236}">
                    <a16:creationId xmlns:a16="http://schemas.microsoft.com/office/drawing/2014/main" id="{8BD51E1D-18E6-5B4D-BA51-A37C81679A01}"/>
                  </a:ext>
                </a:extLst>
              </p:cNvPr>
              <p:cNvGrpSpPr/>
              <p:nvPr/>
            </p:nvGrpSpPr>
            <p:grpSpPr>
              <a:xfrm>
                <a:off x="3909938" y="2344441"/>
                <a:ext cx="180000" cy="552766"/>
                <a:chOff x="3782400" y="1302795"/>
                <a:chExt cx="180000" cy="552766"/>
              </a:xfrm>
            </p:grpSpPr>
            <p:sp>
              <p:nvSpPr>
                <p:cNvPr id="431" name="正方形/長方形 430">
                  <a:extLst>
                    <a:ext uri="{FF2B5EF4-FFF2-40B4-BE49-F238E27FC236}">
                      <a16:creationId xmlns:a16="http://schemas.microsoft.com/office/drawing/2014/main" id="{F72D793F-DFF7-0F4C-ADF3-C7E1ABFACDC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2" name="正方形/長方形 431">
                  <a:extLst>
                    <a:ext uri="{FF2B5EF4-FFF2-40B4-BE49-F238E27FC236}">
                      <a16:creationId xmlns:a16="http://schemas.microsoft.com/office/drawing/2014/main" id="{ADBFEA53-D1EE-3A46-8790-C27AD3674134}"/>
                    </a:ext>
                  </a:extLst>
                </p:cNvPr>
                <p:cNvSpPr/>
                <p:nvPr/>
              </p:nvSpPr>
              <p:spPr bwMode="auto">
                <a:xfrm>
                  <a:off x="3782400" y="167556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3" name="正方形/長方形 432">
                  <a:extLst>
                    <a:ext uri="{FF2B5EF4-FFF2-40B4-BE49-F238E27FC236}">
                      <a16:creationId xmlns:a16="http://schemas.microsoft.com/office/drawing/2014/main" id="{DA9A912B-61DC-9F40-83D2-49B98BB29C0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30" name="正方形/長方形 429">
                <a:extLst>
                  <a:ext uri="{FF2B5EF4-FFF2-40B4-BE49-F238E27FC236}">
                    <a16:creationId xmlns:a16="http://schemas.microsoft.com/office/drawing/2014/main" id="{F24ADFE8-891F-8C4C-94BE-CF8BEDE9E58F}"/>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39" name="テキスト ボックス 438">
            <a:extLst>
              <a:ext uri="{FF2B5EF4-FFF2-40B4-BE49-F238E27FC236}">
                <a16:creationId xmlns:a16="http://schemas.microsoft.com/office/drawing/2014/main" id="{BC0E7546-5A67-E848-9F00-F68B6CF223F6}"/>
              </a:ext>
            </a:extLst>
          </p:cNvPr>
          <p:cNvSpPr txBox="1"/>
          <p:nvPr/>
        </p:nvSpPr>
        <p:spPr>
          <a:xfrm>
            <a:off x="7033005" y="611038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59</a:t>
            </a:r>
            <a:endParaRPr kumimoji="1" lang="ja-JP" altLang="en-US" sz="1400">
              <a:latin typeface="Meiryo" panose="020B0604030504040204" pitchFamily="34" charset="-128"/>
              <a:ea typeface="Meiryo" panose="020B0604030504040204" pitchFamily="34" charset="-128"/>
            </a:endParaRPr>
          </a:p>
        </p:txBody>
      </p:sp>
      <p:grpSp>
        <p:nvGrpSpPr>
          <p:cNvPr id="440" name="グループ化 439">
            <a:extLst>
              <a:ext uri="{FF2B5EF4-FFF2-40B4-BE49-F238E27FC236}">
                <a16:creationId xmlns:a16="http://schemas.microsoft.com/office/drawing/2014/main" id="{368A4610-852C-3342-9B57-E7E116E9D0B1}"/>
              </a:ext>
            </a:extLst>
          </p:cNvPr>
          <p:cNvGrpSpPr/>
          <p:nvPr/>
        </p:nvGrpSpPr>
        <p:grpSpPr>
          <a:xfrm>
            <a:off x="2117116" y="5991423"/>
            <a:ext cx="352161" cy="736007"/>
            <a:chOff x="4552239" y="2729276"/>
            <a:chExt cx="352161" cy="736007"/>
          </a:xfrm>
        </p:grpSpPr>
        <p:grpSp>
          <p:nvGrpSpPr>
            <p:cNvPr id="441" name="グループ化 440">
              <a:extLst>
                <a:ext uri="{FF2B5EF4-FFF2-40B4-BE49-F238E27FC236}">
                  <a16:creationId xmlns:a16="http://schemas.microsoft.com/office/drawing/2014/main" id="{73EA601E-E1A7-3444-A415-C5E9DD981087}"/>
                </a:ext>
              </a:extLst>
            </p:cNvPr>
            <p:cNvGrpSpPr/>
            <p:nvPr/>
          </p:nvGrpSpPr>
          <p:grpSpPr>
            <a:xfrm>
              <a:off x="4552239" y="2731963"/>
              <a:ext cx="180000" cy="722868"/>
              <a:chOff x="3909938" y="2161200"/>
              <a:chExt cx="180000" cy="722868"/>
            </a:xfrm>
          </p:grpSpPr>
          <p:grpSp>
            <p:nvGrpSpPr>
              <p:cNvPr id="448" name="グループ化 447">
                <a:extLst>
                  <a:ext uri="{FF2B5EF4-FFF2-40B4-BE49-F238E27FC236}">
                    <a16:creationId xmlns:a16="http://schemas.microsoft.com/office/drawing/2014/main" id="{B7F8F996-ECD5-CD41-9F7A-A7DF5CAB5E80}"/>
                  </a:ext>
                </a:extLst>
              </p:cNvPr>
              <p:cNvGrpSpPr/>
              <p:nvPr/>
            </p:nvGrpSpPr>
            <p:grpSpPr>
              <a:xfrm>
                <a:off x="3909938" y="2344441"/>
                <a:ext cx="180000" cy="539627"/>
                <a:chOff x="3782400" y="1302795"/>
                <a:chExt cx="180000" cy="539627"/>
              </a:xfrm>
            </p:grpSpPr>
            <p:sp>
              <p:nvSpPr>
                <p:cNvPr id="450" name="正方形/長方形 449">
                  <a:extLst>
                    <a:ext uri="{FF2B5EF4-FFF2-40B4-BE49-F238E27FC236}">
                      <a16:creationId xmlns:a16="http://schemas.microsoft.com/office/drawing/2014/main" id="{739E6670-E031-F742-B537-EB580FEB773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51" name="正方形/長方形 450">
                  <a:extLst>
                    <a:ext uri="{FF2B5EF4-FFF2-40B4-BE49-F238E27FC236}">
                      <a16:creationId xmlns:a16="http://schemas.microsoft.com/office/drawing/2014/main" id="{C30DE2E8-32D3-3945-AFB0-B656430CC02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52" name="正方形/長方形 451">
                  <a:extLst>
                    <a:ext uri="{FF2B5EF4-FFF2-40B4-BE49-F238E27FC236}">
                      <a16:creationId xmlns:a16="http://schemas.microsoft.com/office/drawing/2014/main" id="{499123DF-D65C-1A4F-B017-447229DEB68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49" name="正方形/長方形 448">
                <a:extLst>
                  <a:ext uri="{FF2B5EF4-FFF2-40B4-BE49-F238E27FC236}">
                    <a16:creationId xmlns:a16="http://schemas.microsoft.com/office/drawing/2014/main" id="{11126CB8-6C25-A14C-9311-BCD88D5845C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42" name="グループ化 441">
              <a:extLst>
                <a:ext uri="{FF2B5EF4-FFF2-40B4-BE49-F238E27FC236}">
                  <a16:creationId xmlns:a16="http://schemas.microsoft.com/office/drawing/2014/main" id="{B73207BA-1DD6-FA4B-8287-BDDCE4CF8488}"/>
                </a:ext>
              </a:extLst>
            </p:cNvPr>
            <p:cNvGrpSpPr/>
            <p:nvPr/>
          </p:nvGrpSpPr>
          <p:grpSpPr>
            <a:xfrm>
              <a:off x="4724400" y="2729276"/>
              <a:ext cx="180000" cy="736007"/>
              <a:chOff x="3909938" y="2161200"/>
              <a:chExt cx="180000" cy="736007"/>
            </a:xfrm>
          </p:grpSpPr>
          <p:grpSp>
            <p:nvGrpSpPr>
              <p:cNvPr id="443" name="グループ化 442">
                <a:extLst>
                  <a:ext uri="{FF2B5EF4-FFF2-40B4-BE49-F238E27FC236}">
                    <a16:creationId xmlns:a16="http://schemas.microsoft.com/office/drawing/2014/main" id="{618757AC-B8E6-2142-BD4A-4884B0778EC9}"/>
                  </a:ext>
                </a:extLst>
              </p:cNvPr>
              <p:cNvGrpSpPr/>
              <p:nvPr/>
            </p:nvGrpSpPr>
            <p:grpSpPr>
              <a:xfrm>
                <a:off x="3909938" y="2344441"/>
                <a:ext cx="180000" cy="552766"/>
                <a:chOff x="3782400" y="1302795"/>
                <a:chExt cx="180000" cy="552766"/>
              </a:xfrm>
            </p:grpSpPr>
            <p:sp>
              <p:nvSpPr>
                <p:cNvPr id="445" name="正方形/長方形 444">
                  <a:extLst>
                    <a:ext uri="{FF2B5EF4-FFF2-40B4-BE49-F238E27FC236}">
                      <a16:creationId xmlns:a16="http://schemas.microsoft.com/office/drawing/2014/main" id="{AE12F708-9025-3F45-8887-9594F2BCAF1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46" name="正方形/長方形 445">
                  <a:extLst>
                    <a:ext uri="{FF2B5EF4-FFF2-40B4-BE49-F238E27FC236}">
                      <a16:creationId xmlns:a16="http://schemas.microsoft.com/office/drawing/2014/main" id="{01A5D1D6-F2CD-DE4A-8486-FD31846B1664}"/>
                    </a:ext>
                  </a:extLst>
                </p:cNvPr>
                <p:cNvSpPr/>
                <p:nvPr/>
              </p:nvSpPr>
              <p:spPr bwMode="auto">
                <a:xfrm>
                  <a:off x="3782400" y="167556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47" name="正方形/長方形 446">
                  <a:extLst>
                    <a:ext uri="{FF2B5EF4-FFF2-40B4-BE49-F238E27FC236}">
                      <a16:creationId xmlns:a16="http://schemas.microsoft.com/office/drawing/2014/main" id="{5270E9CF-CD2C-7E43-A2B8-9E4AA80071E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44" name="正方形/長方形 443">
                <a:extLst>
                  <a:ext uri="{FF2B5EF4-FFF2-40B4-BE49-F238E27FC236}">
                    <a16:creationId xmlns:a16="http://schemas.microsoft.com/office/drawing/2014/main" id="{CA5F912B-8482-1342-A4C1-F841F9294B0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53" name="テキスト ボックス 452">
            <a:extLst>
              <a:ext uri="{FF2B5EF4-FFF2-40B4-BE49-F238E27FC236}">
                <a16:creationId xmlns:a16="http://schemas.microsoft.com/office/drawing/2014/main" id="{F3C7BBCC-AD08-E848-85E8-E6407FD62A3F}"/>
              </a:ext>
            </a:extLst>
          </p:cNvPr>
          <p:cNvSpPr txBox="1"/>
          <p:nvPr/>
        </p:nvSpPr>
        <p:spPr>
          <a:xfrm>
            <a:off x="2121879" y="573891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87</a:t>
            </a:r>
            <a:endParaRPr kumimoji="1" lang="ja-JP" altLang="en-US" sz="1400">
              <a:latin typeface="Meiryo" panose="020B0604030504040204" pitchFamily="34" charset="-128"/>
              <a:ea typeface="Meiryo" panose="020B0604030504040204" pitchFamily="34" charset="-128"/>
            </a:endParaRPr>
          </a:p>
        </p:txBody>
      </p:sp>
      <p:grpSp>
        <p:nvGrpSpPr>
          <p:cNvPr id="454" name="グループ化 453">
            <a:extLst>
              <a:ext uri="{FF2B5EF4-FFF2-40B4-BE49-F238E27FC236}">
                <a16:creationId xmlns:a16="http://schemas.microsoft.com/office/drawing/2014/main" id="{C801A19F-FAC7-F541-AEDF-2F3311EF1C38}"/>
              </a:ext>
            </a:extLst>
          </p:cNvPr>
          <p:cNvGrpSpPr/>
          <p:nvPr/>
        </p:nvGrpSpPr>
        <p:grpSpPr>
          <a:xfrm>
            <a:off x="385642" y="4240869"/>
            <a:ext cx="352161" cy="736007"/>
            <a:chOff x="4552239" y="2729276"/>
            <a:chExt cx="352161" cy="736007"/>
          </a:xfrm>
        </p:grpSpPr>
        <p:grpSp>
          <p:nvGrpSpPr>
            <p:cNvPr id="455" name="グループ化 454">
              <a:extLst>
                <a:ext uri="{FF2B5EF4-FFF2-40B4-BE49-F238E27FC236}">
                  <a16:creationId xmlns:a16="http://schemas.microsoft.com/office/drawing/2014/main" id="{02208A7E-1C1C-2340-BD31-2741306733DF}"/>
                </a:ext>
              </a:extLst>
            </p:cNvPr>
            <p:cNvGrpSpPr/>
            <p:nvPr/>
          </p:nvGrpSpPr>
          <p:grpSpPr>
            <a:xfrm>
              <a:off x="4552239" y="2731963"/>
              <a:ext cx="180000" cy="722868"/>
              <a:chOff x="3909938" y="2161200"/>
              <a:chExt cx="180000" cy="722868"/>
            </a:xfrm>
          </p:grpSpPr>
          <p:grpSp>
            <p:nvGrpSpPr>
              <p:cNvPr id="462" name="グループ化 461">
                <a:extLst>
                  <a:ext uri="{FF2B5EF4-FFF2-40B4-BE49-F238E27FC236}">
                    <a16:creationId xmlns:a16="http://schemas.microsoft.com/office/drawing/2014/main" id="{95280C32-7116-FA4B-BAFB-B228ADEFB49A}"/>
                  </a:ext>
                </a:extLst>
              </p:cNvPr>
              <p:cNvGrpSpPr/>
              <p:nvPr/>
            </p:nvGrpSpPr>
            <p:grpSpPr>
              <a:xfrm>
                <a:off x="3909938" y="2344441"/>
                <a:ext cx="180000" cy="539627"/>
                <a:chOff x="3782400" y="1302795"/>
                <a:chExt cx="180000" cy="539627"/>
              </a:xfrm>
            </p:grpSpPr>
            <p:sp>
              <p:nvSpPr>
                <p:cNvPr id="464" name="正方形/長方形 463">
                  <a:extLst>
                    <a:ext uri="{FF2B5EF4-FFF2-40B4-BE49-F238E27FC236}">
                      <a16:creationId xmlns:a16="http://schemas.microsoft.com/office/drawing/2014/main" id="{82DB0F26-2833-C848-A8DD-C796CD1244E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5" name="正方形/長方形 464">
                  <a:extLst>
                    <a:ext uri="{FF2B5EF4-FFF2-40B4-BE49-F238E27FC236}">
                      <a16:creationId xmlns:a16="http://schemas.microsoft.com/office/drawing/2014/main" id="{D385BB5C-5B62-B94B-AC7D-37F1743224D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6" name="正方形/長方形 465">
                  <a:extLst>
                    <a:ext uri="{FF2B5EF4-FFF2-40B4-BE49-F238E27FC236}">
                      <a16:creationId xmlns:a16="http://schemas.microsoft.com/office/drawing/2014/main" id="{C16BCBC6-A2E3-B945-9A89-6DDA3BB75BE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63" name="正方形/長方形 462">
                <a:extLst>
                  <a:ext uri="{FF2B5EF4-FFF2-40B4-BE49-F238E27FC236}">
                    <a16:creationId xmlns:a16="http://schemas.microsoft.com/office/drawing/2014/main" id="{907D14AC-BB7F-7740-A58B-4BF18490EA20}"/>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56" name="グループ化 455">
              <a:extLst>
                <a:ext uri="{FF2B5EF4-FFF2-40B4-BE49-F238E27FC236}">
                  <a16:creationId xmlns:a16="http://schemas.microsoft.com/office/drawing/2014/main" id="{35C73D1A-99A9-4746-AAB0-593EF67A3623}"/>
                </a:ext>
              </a:extLst>
            </p:cNvPr>
            <p:cNvGrpSpPr/>
            <p:nvPr/>
          </p:nvGrpSpPr>
          <p:grpSpPr>
            <a:xfrm>
              <a:off x="4724400" y="2729276"/>
              <a:ext cx="180000" cy="736007"/>
              <a:chOff x="3909938" y="2161200"/>
              <a:chExt cx="180000" cy="736007"/>
            </a:xfrm>
          </p:grpSpPr>
          <p:grpSp>
            <p:nvGrpSpPr>
              <p:cNvPr id="457" name="グループ化 456">
                <a:extLst>
                  <a:ext uri="{FF2B5EF4-FFF2-40B4-BE49-F238E27FC236}">
                    <a16:creationId xmlns:a16="http://schemas.microsoft.com/office/drawing/2014/main" id="{9633BE23-53DE-4D4E-A601-CF93795C4F43}"/>
                  </a:ext>
                </a:extLst>
              </p:cNvPr>
              <p:cNvGrpSpPr/>
              <p:nvPr/>
            </p:nvGrpSpPr>
            <p:grpSpPr>
              <a:xfrm>
                <a:off x="3909938" y="2344441"/>
                <a:ext cx="180000" cy="552766"/>
                <a:chOff x="3782400" y="1302795"/>
                <a:chExt cx="180000" cy="552766"/>
              </a:xfrm>
            </p:grpSpPr>
            <p:sp>
              <p:nvSpPr>
                <p:cNvPr id="459" name="正方形/長方形 458">
                  <a:extLst>
                    <a:ext uri="{FF2B5EF4-FFF2-40B4-BE49-F238E27FC236}">
                      <a16:creationId xmlns:a16="http://schemas.microsoft.com/office/drawing/2014/main" id="{3856C67E-4969-8140-B612-FD36E501CF3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0" name="正方形/長方形 459">
                  <a:extLst>
                    <a:ext uri="{FF2B5EF4-FFF2-40B4-BE49-F238E27FC236}">
                      <a16:creationId xmlns:a16="http://schemas.microsoft.com/office/drawing/2014/main" id="{D0AEA6BC-CAD9-7D4E-9D5E-A6FA9C214620}"/>
                    </a:ext>
                  </a:extLst>
                </p:cNvPr>
                <p:cNvSpPr/>
                <p:nvPr/>
              </p:nvSpPr>
              <p:spPr bwMode="auto">
                <a:xfrm>
                  <a:off x="3782400" y="167556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1" name="正方形/長方形 460">
                  <a:extLst>
                    <a:ext uri="{FF2B5EF4-FFF2-40B4-BE49-F238E27FC236}">
                      <a16:creationId xmlns:a16="http://schemas.microsoft.com/office/drawing/2014/main" id="{094442A3-B440-1247-B806-50E3013C2CA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58" name="正方形/長方形 457">
                <a:extLst>
                  <a:ext uri="{FF2B5EF4-FFF2-40B4-BE49-F238E27FC236}">
                    <a16:creationId xmlns:a16="http://schemas.microsoft.com/office/drawing/2014/main" id="{70F2457A-1964-0C4B-B04A-75749E1945D4}"/>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67" name="テキスト ボックス 466">
            <a:extLst>
              <a:ext uri="{FF2B5EF4-FFF2-40B4-BE49-F238E27FC236}">
                <a16:creationId xmlns:a16="http://schemas.microsoft.com/office/drawing/2014/main" id="{9E7DFF30-F665-9746-B5CA-915F6F66C619}"/>
              </a:ext>
            </a:extLst>
          </p:cNvPr>
          <p:cNvSpPr txBox="1"/>
          <p:nvPr/>
        </p:nvSpPr>
        <p:spPr>
          <a:xfrm>
            <a:off x="390405" y="398836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79</a:t>
            </a:r>
            <a:endParaRPr kumimoji="1" lang="ja-JP" altLang="en-US" sz="1400">
              <a:latin typeface="Meiryo" panose="020B0604030504040204" pitchFamily="34" charset="-128"/>
              <a:ea typeface="Meiryo" panose="020B0604030504040204" pitchFamily="34" charset="-128"/>
            </a:endParaRPr>
          </a:p>
        </p:txBody>
      </p:sp>
      <p:grpSp>
        <p:nvGrpSpPr>
          <p:cNvPr id="487" name="グループ化 486">
            <a:extLst>
              <a:ext uri="{FF2B5EF4-FFF2-40B4-BE49-F238E27FC236}">
                <a16:creationId xmlns:a16="http://schemas.microsoft.com/office/drawing/2014/main" id="{9FFB91AB-4C54-4647-9307-29C83E9EC728}"/>
              </a:ext>
            </a:extLst>
          </p:cNvPr>
          <p:cNvGrpSpPr/>
          <p:nvPr/>
        </p:nvGrpSpPr>
        <p:grpSpPr>
          <a:xfrm>
            <a:off x="839548" y="3336111"/>
            <a:ext cx="532161" cy="736160"/>
            <a:chOff x="3729078" y="2706132"/>
            <a:chExt cx="532161" cy="736160"/>
          </a:xfrm>
        </p:grpSpPr>
        <p:grpSp>
          <p:nvGrpSpPr>
            <p:cNvPr id="488" name="グループ化 487">
              <a:extLst>
                <a:ext uri="{FF2B5EF4-FFF2-40B4-BE49-F238E27FC236}">
                  <a16:creationId xmlns:a16="http://schemas.microsoft.com/office/drawing/2014/main" id="{38629780-E8C0-2D46-BD37-DE5A8B06F077}"/>
                </a:ext>
              </a:extLst>
            </p:cNvPr>
            <p:cNvGrpSpPr/>
            <p:nvPr/>
          </p:nvGrpSpPr>
          <p:grpSpPr>
            <a:xfrm>
              <a:off x="3729078" y="2706132"/>
              <a:ext cx="180000" cy="736160"/>
              <a:chOff x="3909938" y="2161200"/>
              <a:chExt cx="180000" cy="736160"/>
            </a:xfrm>
          </p:grpSpPr>
          <p:grpSp>
            <p:nvGrpSpPr>
              <p:cNvPr id="501" name="グループ化 500">
                <a:extLst>
                  <a:ext uri="{FF2B5EF4-FFF2-40B4-BE49-F238E27FC236}">
                    <a16:creationId xmlns:a16="http://schemas.microsoft.com/office/drawing/2014/main" id="{725893C5-4A85-7B44-8DA6-D7D11C705F47}"/>
                  </a:ext>
                </a:extLst>
              </p:cNvPr>
              <p:cNvGrpSpPr/>
              <p:nvPr/>
            </p:nvGrpSpPr>
            <p:grpSpPr>
              <a:xfrm>
                <a:off x="3909938" y="2344441"/>
                <a:ext cx="180000" cy="552919"/>
                <a:chOff x="3782400" y="1302795"/>
                <a:chExt cx="180000" cy="552919"/>
              </a:xfrm>
            </p:grpSpPr>
            <p:sp>
              <p:nvSpPr>
                <p:cNvPr id="503" name="正方形/長方形 502">
                  <a:extLst>
                    <a:ext uri="{FF2B5EF4-FFF2-40B4-BE49-F238E27FC236}">
                      <a16:creationId xmlns:a16="http://schemas.microsoft.com/office/drawing/2014/main" id="{BEB9EA6E-E6A5-AC4D-B88A-DB8C1BC9860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04" name="正方形/長方形 503">
                  <a:extLst>
                    <a:ext uri="{FF2B5EF4-FFF2-40B4-BE49-F238E27FC236}">
                      <a16:creationId xmlns:a16="http://schemas.microsoft.com/office/drawing/2014/main" id="{FC5573E0-A00D-7845-A946-DD01794575D3}"/>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05" name="正方形/長方形 504">
                  <a:extLst>
                    <a:ext uri="{FF2B5EF4-FFF2-40B4-BE49-F238E27FC236}">
                      <a16:creationId xmlns:a16="http://schemas.microsoft.com/office/drawing/2014/main" id="{608EEBDF-30B2-064C-A800-6F1E22C23FB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02" name="正方形/長方形 501">
                <a:extLst>
                  <a:ext uri="{FF2B5EF4-FFF2-40B4-BE49-F238E27FC236}">
                    <a16:creationId xmlns:a16="http://schemas.microsoft.com/office/drawing/2014/main" id="{BAE4771F-0341-2B4A-B69D-9DE4ED569F3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89" name="グループ化 488">
              <a:extLst>
                <a:ext uri="{FF2B5EF4-FFF2-40B4-BE49-F238E27FC236}">
                  <a16:creationId xmlns:a16="http://schemas.microsoft.com/office/drawing/2014/main" id="{3185430D-5EED-B14A-A158-729249BD5323}"/>
                </a:ext>
              </a:extLst>
            </p:cNvPr>
            <p:cNvGrpSpPr/>
            <p:nvPr/>
          </p:nvGrpSpPr>
          <p:grpSpPr>
            <a:xfrm>
              <a:off x="3905159" y="2706132"/>
              <a:ext cx="180000" cy="736160"/>
              <a:chOff x="3909938" y="2161200"/>
              <a:chExt cx="180000" cy="736160"/>
            </a:xfrm>
          </p:grpSpPr>
          <p:grpSp>
            <p:nvGrpSpPr>
              <p:cNvPr id="496" name="グループ化 495">
                <a:extLst>
                  <a:ext uri="{FF2B5EF4-FFF2-40B4-BE49-F238E27FC236}">
                    <a16:creationId xmlns:a16="http://schemas.microsoft.com/office/drawing/2014/main" id="{B264D6B8-2573-E245-B720-667F6C9A4B58}"/>
                  </a:ext>
                </a:extLst>
              </p:cNvPr>
              <p:cNvGrpSpPr/>
              <p:nvPr/>
            </p:nvGrpSpPr>
            <p:grpSpPr>
              <a:xfrm>
                <a:off x="3909938" y="2344441"/>
                <a:ext cx="180000" cy="552919"/>
                <a:chOff x="3782400" y="1302795"/>
                <a:chExt cx="180000" cy="552919"/>
              </a:xfrm>
            </p:grpSpPr>
            <p:sp>
              <p:nvSpPr>
                <p:cNvPr id="498" name="正方形/長方形 497">
                  <a:extLst>
                    <a:ext uri="{FF2B5EF4-FFF2-40B4-BE49-F238E27FC236}">
                      <a16:creationId xmlns:a16="http://schemas.microsoft.com/office/drawing/2014/main" id="{53E1CA2E-5F68-9F40-9E30-4234A4B6878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9" name="正方形/長方形 498">
                  <a:extLst>
                    <a:ext uri="{FF2B5EF4-FFF2-40B4-BE49-F238E27FC236}">
                      <a16:creationId xmlns:a16="http://schemas.microsoft.com/office/drawing/2014/main" id="{72E5DBBD-EA21-D845-843E-BB1FFDE5F3FA}"/>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00" name="正方形/長方形 499">
                  <a:extLst>
                    <a:ext uri="{FF2B5EF4-FFF2-40B4-BE49-F238E27FC236}">
                      <a16:creationId xmlns:a16="http://schemas.microsoft.com/office/drawing/2014/main" id="{C30B0B23-1D54-F64F-B335-7BB07627281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97" name="正方形/長方形 496">
                <a:extLst>
                  <a:ext uri="{FF2B5EF4-FFF2-40B4-BE49-F238E27FC236}">
                    <a16:creationId xmlns:a16="http://schemas.microsoft.com/office/drawing/2014/main" id="{42902CE2-DE4D-3E4D-9643-10BFE4FC597A}"/>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90" name="グループ化 489">
              <a:extLst>
                <a:ext uri="{FF2B5EF4-FFF2-40B4-BE49-F238E27FC236}">
                  <a16:creationId xmlns:a16="http://schemas.microsoft.com/office/drawing/2014/main" id="{2ACF00DE-E102-1C4B-9EBC-2D4B7024087F}"/>
                </a:ext>
              </a:extLst>
            </p:cNvPr>
            <p:cNvGrpSpPr/>
            <p:nvPr/>
          </p:nvGrpSpPr>
          <p:grpSpPr>
            <a:xfrm>
              <a:off x="4081239" y="2706132"/>
              <a:ext cx="180000" cy="736160"/>
              <a:chOff x="3909938" y="2161200"/>
              <a:chExt cx="180000" cy="736160"/>
            </a:xfrm>
          </p:grpSpPr>
          <p:grpSp>
            <p:nvGrpSpPr>
              <p:cNvPr id="491" name="グループ化 490">
                <a:extLst>
                  <a:ext uri="{FF2B5EF4-FFF2-40B4-BE49-F238E27FC236}">
                    <a16:creationId xmlns:a16="http://schemas.microsoft.com/office/drawing/2014/main" id="{9BFB956F-91B3-E149-9472-C16021327C9D}"/>
                  </a:ext>
                </a:extLst>
              </p:cNvPr>
              <p:cNvGrpSpPr/>
              <p:nvPr/>
            </p:nvGrpSpPr>
            <p:grpSpPr>
              <a:xfrm>
                <a:off x="3909938" y="2344441"/>
                <a:ext cx="180000" cy="552919"/>
                <a:chOff x="3782400" y="1302795"/>
                <a:chExt cx="180000" cy="552919"/>
              </a:xfrm>
            </p:grpSpPr>
            <p:sp>
              <p:nvSpPr>
                <p:cNvPr id="493" name="正方形/長方形 492">
                  <a:extLst>
                    <a:ext uri="{FF2B5EF4-FFF2-40B4-BE49-F238E27FC236}">
                      <a16:creationId xmlns:a16="http://schemas.microsoft.com/office/drawing/2014/main" id="{EEACD77B-E984-BB45-81C2-ED521E0803D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4" name="正方形/長方形 493">
                  <a:extLst>
                    <a:ext uri="{FF2B5EF4-FFF2-40B4-BE49-F238E27FC236}">
                      <a16:creationId xmlns:a16="http://schemas.microsoft.com/office/drawing/2014/main" id="{C093E303-6B1E-344C-826B-452B75592CE8}"/>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5" name="正方形/長方形 494">
                  <a:extLst>
                    <a:ext uri="{FF2B5EF4-FFF2-40B4-BE49-F238E27FC236}">
                      <a16:creationId xmlns:a16="http://schemas.microsoft.com/office/drawing/2014/main" id="{EB4F8934-7AD3-974F-AFFD-59E742154F2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92" name="正方形/長方形 491">
                <a:extLst>
                  <a:ext uri="{FF2B5EF4-FFF2-40B4-BE49-F238E27FC236}">
                    <a16:creationId xmlns:a16="http://schemas.microsoft.com/office/drawing/2014/main" id="{1335F58B-3B75-C746-AB72-B6CA316F78D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06" name="テキスト ボックス 505">
            <a:extLst>
              <a:ext uri="{FF2B5EF4-FFF2-40B4-BE49-F238E27FC236}">
                <a16:creationId xmlns:a16="http://schemas.microsoft.com/office/drawing/2014/main" id="{1B8BCC9D-C022-F24C-9451-221D9EBEF419}"/>
              </a:ext>
            </a:extLst>
          </p:cNvPr>
          <p:cNvSpPr txBox="1"/>
          <p:nvPr/>
        </p:nvSpPr>
        <p:spPr>
          <a:xfrm>
            <a:off x="880620" y="311284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26</a:t>
            </a:r>
            <a:endParaRPr kumimoji="1" lang="ja-JP" altLang="en-US" sz="1400">
              <a:latin typeface="Meiryo" panose="020B0604030504040204" pitchFamily="34" charset="-128"/>
              <a:ea typeface="Meiryo" panose="020B0604030504040204" pitchFamily="34" charset="-128"/>
            </a:endParaRPr>
          </a:p>
        </p:txBody>
      </p:sp>
      <p:grpSp>
        <p:nvGrpSpPr>
          <p:cNvPr id="507" name="グループ化 506">
            <a:extLst>
              <a:ext uri="{FF2B5EF4-FFF2-40B4-BE49-F238E27FC236}">
                <a16:creationId xmlns:a16="http://schemas.microsoft.com/office/drawing/2014/main" id="{F850D0D8-2070-2A44-AEB4-6C97D35569B0}"/>
              </a:ext>
            </a:extLst>
          </p:cNvPr>
          <p:cNvGrpSpPr/>
          <p:nvPr/>
        </p:nvGrpSpPr>
        <p:grpSpPr>
          <a:xfrm>
            <a:off x="1837069" y="2517575"/>
            <a:ext cx="356081" cy="736160"/>
            <a:chOff x="3729078" y="2706132"/>
            <a:chExt cx="356081" cy="736160"/>
          </a:xfrm>
        </p:grpSpPr>
        <p:grpSp>
          <p:nvGrpSpPr>
            <p:cNvPr id="508" name="グループ化 507">
              <a:extLst>
                <a:ext uri="{FF2B5EF4-FFF2-40B4-BE49-F238E27FC236}">
                  <a16:creationId xmlns:a16="http://schemas.microsoft.com/office/drawing/2014/main" id="{E92F9B4D-F88A-7843-AD8A-227C33D0C50B}"/>
                </a:ext>
              </a:extLst>
            </p:cNvPr>
            <p:cNvGrpSpPr/>
            <p:nvPr/>
          </p:nvGrpSpPr>
          <p:grpSpPr>
            <a:xfrm>
              <a:off x="3729078" y="2706132"/>
              <a:ext cx="180000" cy="736160"/>
              <a:chOff x="3909938" y="2161200"/>
              <a:chExt cx="180000" cy="736160"/>
            </a:xfrm>
          </p:grpSpPr>
          <p:grpSp>
            <p:nvGrpSpPr>
              <p:cNvPr id="515" name="グループ化 514">
                <a:extLst>
                  <a:ext uri="{FF2B5EF4-FFF2-40B4-BE49-F238E27FC236}">
                    <a16:creationId xmlns:a16="http://schemas.microsoft.com/office/drawing/2014/main" id="{7882BEC8-ED7D-FB4C-94D2-6D7BF5824C27}"/>
                  </a:ext>
                </a:extLst>
              </p:cNvPr>
              <p:cNvGrpSpPr/>
              <p:nvPr/>
            </p:nvGrpSpPr>
            <p:grpSpPr>
              <a:xfrm>
                <a:off x="3909938" y="2344441"/>
                <a:ext cx="180000" cy="552919"/>
                <a:chOff x="3782400" y="1302795"/>
                <a:chExt cx="180000" cy="552919"/>
              </a:xfrm>
            </p:grpSpPr>
            <p:sp>
              <p:nvSpPr>
                <p:cNvPr id="517" name="正方形/長方形 516">
                  <a:extLst>
                    <a:ext uri="{FF2B5EF4-FFF2-40B4-BE49-F238E27FC236}">
                      <a16:creationId xmlns:a16="http://schemas.microsoft.com/office/drawing/2014/main" id="{D0D36ACC-404D-C54C-9CB0-CB2A9CB0062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8" name="正方形/長方形 517">
                  <a:extLst>
                    <a:ext uri="{FF2B5EF4-FFF2-40B4-BE49-F238E27FC236}">
                      <a16:creationId xmlns:a16="http://schemas.microsoft.com/office/drawing/2014/main" id="{A2E6F4FE-2842-4744-AE32-59B833DA524B}"/>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9" name="正方形/長方形 518">
                  <a:extLst>
                    <a:ext uri="{FF2B5EF4-FFF2-40B4-BE49-F238E27FC236}">
                      <a16:creationId xmlns:a16="http://schemas.microsoft.com/office/drawing/2014/main" id="{B740ACE6-7137-CE4E-A7D5-F9126E748BB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16" name="正方形/長方形 515">
                <a:extLst>
                  <a:ext uri="{FF2B5EF4-FFF2-40B4-BE49-F238E27FC236}">
                    <a16:creationId xmlns:a16="http://schemas.microsoft.com/office/drawing/2014/main" id="{6006FB91-F613-B54F-96EE-C27A91896047}"/>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09" name="グループ化 508">
              <a:extLst>
                <a:ext uri="{FF2B5EF4-FFF2-40B4-BE49-F238E27FC236}">
                  <a16:creationId xmlns:a16="http://schemas.microsoft.com/office/drawing/2014/main" id="{47C39BDD-9905-0843-8C1D-3761EB99EED8}"/>
                </a:ext>
              </a:extLst>
            </p:cNvPr>
            <p:cNvGrpSpPr/>
            <p:nvPr/>
          </p:nvGrpSpPr>
          <p:grpSpPr>
            <a:xfrm>
              <a:off x="3905159" y="2706132"/>
              <a:ext cx="180000" cy="736160"/>
              <a:chOff x="3909938" y="2161200"/>
              <a:chExt cx="180000" cy="736160"/>
            </a:xfrm>
          </p:grpSpPr>
          <p:grpSp>
            <p:nvGrpSpPr>
              <p:cNvPr id="510" name="グループ化 509">
                <a:extLst>
                  <a:ext uri="{FF2B5EF4-FFF2-40B4-BE49-F238E27FC236}">
                    <a16:creationId xmlns:a16="http://schemas.microsoft.com/office/drawing/2014/main" id="{1CC6C7CC-695D-2D46-B182-FC641DBEF62C}"/>
                  </a:ext>
                </a:extLst>
              </p:cNvPr>
              <p:cNvGrpSpPr/>
              <p:nvPr/>
            </p:nvGrpSpPr>
            <p:grpSpPr>
              <a:xfrm>
                <a:off x="3909938" y="2344441"/>
                <a:ext cx="180000" cy="552919"/>
                <a:chOff x="3782400" y="1302795"/>
                <a:chExt cx="180000" cy="552919"/>
              </a:xfrm>
            </p:grpSpPr>
            <p:sp>
              <p:nvSpPr>
                <p:cNvPr id="512" name="正方形/長方形 511">
                  <a:extLst>
                    <a:ext uri="{FF2B5EF4-FFF2-40B4-BE49-F238E27FC236}">
                      <a16:creationId xmlns:a16="http://schemas.microsoft.com/office/drawing/2014/main" id="{2FBC7E3A-8A69-904E-A363-C48FA076472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3" name="正方形/長方形 512">
                  <a:extLst>
                    <a:ext uri="{FF2B5EF4-FFF2-40B4-BE49-F238E27FC236}">
                      <a16:creationId xmlns:a16="http://schemas.microsoft.com/office/drawing/2014/main" id="{4B9C962E-464A-9D48-BD1F-1BF3D7258E64}"/>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4" name="正方形/長方形 513">
                  <a:extLst>
                    <a:ext uri="{FF2B5EF4-FFF2-40B4-BE49-F238E27FC236}">
                      <a16:creationId xmlns:a16="http://schemas.microsoft.com/office/drawing/2014/main" id="{60CCF162-A3DF-6E4F-8DAB-0F5095A30AD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11" name="正方形/長方形 510">
                <a:extLst>
                  <a:ext uri="{FF2B5EF4-FFF2-40B4-BE49-F238E27FC236}">
                    <a16:creationId xmlns:a16="http://schemas.microsoft.com/office/drawing/2014/main" id="{D4361ACE-A23E-DF4D-BC44-6F70293C6E4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20" name="テキスト ボックス 519">
            <a:extLst>
              <a:ext uri="{FF2B5EF4-FFF2-40B4-BE49-F238E27FC236}">
                <a16:creationId xmlns:a16="http://schemas.microsoft.com/office/drawing/2014/main" id="{F3AAA5D6-CE99-A24B-88F1-F3965A1632BB}"/>
              </a:ext>
            </a:extLst>
          </p:cNvPr>
          <p:cNvSpPr txBox="1"/>
          <p:nvPr/>
        </p:nvSpPr>
        <p:spPr>
          <a:xfrm>
            <a:off x="1919213" y="225815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12</a:t>
            </a:r>
            <a:endParaRPr kumimoji="1" lang="ja-JP" altLang="en-US" sz="1400">
              <a:latin typeface="Meiryo" panose="020B0604030504040204" pitchFamily="34" charset="-128"/>
              <a:ea typeface="Meiryo" panose="020B0604030504040204" pitchFamily="34" charset="-128"/>
            </a:endParaRPr>
          </a:p>
        </p:txBody>
      </p:sp>
      <p:grpSp>
        <p:nvGrpSpPr>
          <p:cNvPr id="521" name="グループ化 520">
            <a:extLst>
              <a:ext uri="{FF2B5EF4-FFF2-40B4-BE49-F238E27FC236}">
                <a16:creationId xmlns:a16="http://schemas.microsoft.com/office/drawing/2014/main" id="{9D7A3073-2E41-7B45-9BA1-DADD2C6E3545}"/>
              </a:ext>
            </a:extLst>
          </p:cNvPr>
          <p:cNvGrpSpPr/>
          <p:nvPr/>
        </p:nvGrpSpPr>
        <p:grpSpPr>
          <a:xfrm>
            <a:off x="907338" y="4374278"/>
            <a:ext cx="356081" cy="736160"/>
            <a:chOff x="3729078" y="2706132"/>
            <a:chExt cx="356081" cy="736160"/>
          </a:xfrm>
        </p:grpSpPr>
        <p:grpSp>
          <p:nvGrpSpPr>
            <p:cNvPr id="522" name="グループ化 521">
              <a:extLst>
                <a:ext uri="{FF2B5EF4-FFF2-40B4-BE49-F238E27FC236}">
                  <a16:creationId xmlns:a16="http://schemas.microsoft.com/office/drawing/2014/main" id="{0E60C0E8-CE7D-DA4E-A6E1-942D74A3460B}"/>
                </a:ext>
              </a:extLst>
            </p:cNvPr>
            <p:cNvGrpSpPr/>
            <p:nvPr/>
          </p:nvGrpSpPr>
          <p:grpSpPr>
            <a:xfrm>
              <a:off x="3729078" y="2706132"/>
              <a:ext cx="180000" cy="736160"/>
              <a:chOff x="3909938" y="2161200"/>
              <a:chExt cx="180000" cy="736160"/>
            </a:xfrm>
          </p:grpSpPr>
          <p:grpSp>
            <p:nvGrpSpPr>
              <p:cNvPr id="529" name="グループ化 528">
                <a:extLst>
                  <a:ext uri="{FF2B5EF4-FFF2-40B4-BE49-F238E27FC236}">
                    <a16:creationId xmlns:a16="http://schemas.microsoft.com/office/drawing/2014/main" id="{A736E334-8E00-4B49-9494-D1D6383B2726}"/>
                  </a:ext>
                </a:extLst>
              </p:cNvPr>
              <p:cNvGrpSpPr/>
              <p:nvPr/>
            </p:nvGrpSpPr>
            <p:grpSpPr>
              <a:xfrm>
                <a:off x="3909938" y="2344441"/>
                <a:ext cx="180000" cy="552919"/>
                <a:chOff x="3782400" y="1302795"/>
                <a:chExt cx="180000" cy="552919"/>
              </a:xfrm>
            </p:grpSpPr>
            <p:sp>
              <p:nvSpPr>
                <p:cNvPr id="531" name="正方形/長方形 530">
                  <a:extLst>
                    <a:ext uri="{FF2B5EF4-FFF2-40B4-BE49-F238E27FC236}">
                      <a16:creationId xmlns:a16="http://schemas.microsoft.com/office/drawing/2014/main" id="{E2D7C46B-A964-0544-8BCC-C57BB8BD58F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32" name="正方形/長方形 531">
                  <a:extLst>
                    <a:ext uri="{FF2B5EF4-FFF2-40B4-BE49-F238E27FC236}">
                      <a16:creationId xmlns:a16="http://schemas.microsoft.com/office/drawing/2014/main" id="{77496E61-0521-CF4B-8DD5-6A4BBC75A2B3}"/>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33" name="正方形/長方形 532">
                  <a:extLst>
                    <a:ext uri="{FF2B5EF4-FFF2-40B4-BE49-F238E27FC236}">
                      <a16:creationId xmlns:a16="http://schemas.microsoft.com/office/drawing/2014/main" id="{04790A90-1C53-5A4E-9AA4-AD8E5DEF4C8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30" name="正方形/長方形 529">
                <a:extLst>
                  <a:ext uri="{FF2B5EF4-FFF2-40B4-BE49-F238E27FC236}">
                    <a16:creationId xmlns:a16="http://schemas.microsoft.com/office/drawing/2014/main" id="{1613330E-E5F7-1141-B406-34398B2F44F8}"/>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23" name="グループ化 522">
              <a:extLst>
                <a:ext uri="{FF2B5EF4-FFF2-40B4-BE49-F238E27FC236}">
                  <a16:creationId xmlns:a16="http://schemas.microsoft.com/office/drawing/2014/main" id="{71BC3733-65F7-574A-81FB-CC2F0EDF42DF}"/>
                </a:ext>
              </a:extLst>
            </p:cNvPr>
            <p:cNvGrpSpPr/>
            <p:nvPr/>
          </p:nvGrpSpPr>
          <p:grpSpPr>
            <a:xfrm>
              <a:off x="3905159" y="2706132"/>
              <a:ext cx="180000" cy="736160"/>
              <a:chOff x="3909938" y="2161200"/>
              <a:chExt cx="180000" cy="736160"/>
            </a:xfrm>
          </p:grpSpPr>
          <p:grpSp>
            <p:nvGrpSpPr>
              <p:cNvPr id="524" name="グループ化 523">
                <a:extLst>
                  <a:ext uri="{FF2B5EF4-FFF2-40B4-BE49-F238E27FC236}">
                    <a16:creationId xmlns:a16="http://schemas.microsoft.com/office/drawing/2014/main" id="{EA7B15D5-2A1C-6047-ABBA-17CA9B4521EA}"/>
                  </a:ext>
                </a:extLst>
              </p:cNvPr>
              <p:cNvGrpSpPr/>
              <p:nvPr/>
            </p:nvGrpSpPr>
            <p:grpSpPr>
              <a:xfrm>
                <a:off x="3909938" y="2344441"/>
                <a:ext cx="180000" cy="552919"/>
                <a:chOff x="3782400" y="1302795"/>
                <a:chExt cx="180000" cy="552919"/>
              </a:xfrm>
            </p:grpSpPr>
            <p:sp>
              <p:nvSpPr>
                <p:cNvPr id="526" name="正方形/長方形 525">
                  <a:extLst>
                    <a:ext uri="{FF2B5EF4-FFF2-40B4-BE49-F238E27FC236}">
                      <a16:creationId xmlns:a16="http://schemas.microsoft.com/office/drawing/2014/main" id="{7894A108-0FF6-DB4C-9F9E-170589D7087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27" name="正方形/長方形 526">
                  <a:extLst>
                    <a:ext uri="{FF2B5EF4-FFF2-40B4-BE49-F238E27FC236}">
                      <a16:creationId xmlns:a16="http://schemas.microsoft.com/office/drawing/2014/main" id="{764FD917-2A86-B24E-95D2-E3EF9164DCC6}"/>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28" name="正方形/長方形 527">
                  <a:extLst>
                    <a:ext uri="{FF2B5EF4-FFF2-40B4-BE49-F238E27FC236}">
                      <a16:creationId xmlns:a16="http://schemas.microsoft.com/office/drawing/2014/main" id="{F46DA272-E6BD-384B-B6E8-14D74DD0179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25" name="正方形/長方形 524">
                <a:extLst>
                  <a:ext uri="{FF2B5EF4-FFF2-40B4-BE49-F238E27FC236}">
                    <a16:creationId xmlns:a16="http://schemas.microsoft.com/office/drawing/2014/main" id="{A5CA2214-8066-A740-A453-F38C595A964F}"/>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34" name="テキスト ボックス 533">
            <a:extLst>
              <a:ext uri="{FF2B5EF4-FFF2-40B4-BE49-F238E27FC236}">
                <a16:creationId xmlns:a16="http://schemas.microsoft.com/office/drawing/2014/main" id="{2CA6A502-91F9-CF4B-9773-DC2E949298A5}"/>
              </a:ext>
            </a:extLst>
          </p:cNvPr>
          <p:cNvSpPr txBox="1"/>
          <p:nvPr/>
        </p:nvSpPr>
        <p:spPr>
          <a:xfrm>
            <a:off x="862399" y="413828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40</a:t>
            </a:r>
            <a:endParaRPr kumimoji="1" lang="ja-JP" altLang="en-US" sz="1400">
              <a:latin typeface="Meiryo" panose="020B0604030504040204" pitchFamily="34" charset="-128"/>
              <a:ea typeface="Meiryo" panose="020B0604030504040204" pitchFamily="34" charset="-128"/>
            </a:endParaRPr>
          </a:p>
        </p:txBody>
      </p:sp>
      <p:grpSp>
        <p:nvGrpSpPr>
          <p:cNvPr id="535" name="グループ化 534">
            <a:extLst>
              <a:ext uri="{FF2B5EF4-FFF2-40B4-BE49-F238E27FC236}">
                <a16:creationId xmlns:a16="http://schemas.microsoft.com/office/drawing/2014/main" id="{B3A4E7A7-6728-494D-A40D-769E86A11F5C}"/>
              </a:ext>
            </a:extLst>
          </p:cNvPr>
          <p:cNvGrpSpPr/>
          <p:nvPr/>
        </p:nvGrpSpPr>
        <p:grpSpPr>
          <a:xfrm rot="5400000">
            <a:off x="740418" y="6164742"/>
            <a:ext cx="356081" cy="736160"/>
            <a:chOff x="3729078" y="2706132"/>
            <a:chExt cx="356081" cy="736160"/>
          </a:xfrm>
        </p:grpSpPr>
        <p:grpSp>
          <p:nvGrpSpPr>
            <p:cNvPr id="536" name="グループ化 535">
              <a:extLst>
                <a:ext uri="{FF2B5EF4-FFF2-40B4-BE49-F238E27FC236}">
                  <a16:creationId xmlns:a16="http://schemas.microsoft.com/office/drawing/2014/main" id="{99E4E643-A4AE-A84F-AF7F-27FFA6D676E9}"/>
                </a:ext>
              </a:extLst>
            </p:cNvPr>
            <p:cNvGrpSpPr/>
            <p:nvPr/>
          </p:nvGrpSpPr>
          <p:grpSpPr>
            <a:xfrm>
              <a:off x="3729078" y="2706132"/>
              <a:ext cx="180000" cy="736160"/>
              <a:chOff x="3909938" y="2161200"/>
              <a:chExt cx="180000" cy="736160"/>
            </a:xfrm>
          </p:grpSpPr>
          <p:grpSp>
            <p:nvGrpSpPr>
              <p:cNvPr id="543" name="グループ化 542">
                <a:extLst>
                  <a:ext uri="{FF2B5EF4-FFF2-40B4-BE49-F238E27FC236}">
                    <a16:creationId xmlns:a16="http://schemas.microsoft.com/office/drawing/2014/main" id="{C1A7E5BD-6EF2-B943-93B0-E6B3A9A5AFF6}"/>
                  </a:ext>
                </a:extLst>
              </p:cNvPr>
              <p:cNvGrpSpPr/>
              <p:nvPr/>
            </p:nvGrpSpPr>
            <p:grpSpPr>
              <a:xfrm>
                <a:off x="3909938" y="2344441"/>
                <a:ext cx="180000" cy="552919"/>
                <a:chOff x="3782400" y="1302795"/>
                <a:chExt cx="180000" cy="552919"/>
              </a:xfrm>
            </p:grpSpPr>
            <p:sp>
              <p:nvSpPr>
                <p:cNvPr id="545" name="正方形/長方形 544">
                  <a:extLst>
                    <a:ext uri="{FF2B5EF4-FFF2-40B4-BE49-F238E27FC236}">
                      <a16:creationId xmlns:a16="http://schemas.microsoft.com/office/drawing/2014/main" id="{47FEE8EE-40B4-7248-B6C8-3A91E0D37A0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6" name="正方形/長方形 545">
                  <a:extLst>
                    <a:ext uri="{FF2B5EF4-FFF2-40B4-BE49-F238E27FC236}">
                      <a16:creationId xmlns:a16="http://schemas.microsoft.com/office/drawing/2014/main" id="{8E90E8BA-D3BA-FB4E-9ED9-1E29CB700157}"/>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7" name="正方形/長方形 546">
                  <a:extLst>
                    <a:ext uri="{FF2B5EF4-FFF2-40B4-BE49-F238E27FC236}">
                      <a16:creationId xmlns:a16="http://schemas.microsoft.com/office/drawing/2014/main" id="{CCFF0A69-2121-B243-8E34-1FAE67D73A8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44" name="正方形/長方形 543">
                <a:extLst>
                  <a:ext uri="{FF2B5EF4-FFF2-40B4-BE49-F238E27FC236}">
                    <a16:creationId xmlns:a16="http://schemas.microsoft.com/office/drawing/2014/main" id="{04172BB1-A5F2-CF4F-BA47-6F925CFCF556}"/>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37" name="グループ化 536">
              <a:extLst>
                <a:ext uri="{FF2B5EF4-FFF2-40B4-BE49-F238E27FC236}">
                  <a16:creationId xmlns:a16="http://schemas.microsoft.com/office/drawing/2014/main" id="{64B59BDE-0249-CC4E-BED6-3809EFC1076F}"/>
                </a:ext>
              </a:extLst>
            </p:cNvPr>
            <p:cNvGrpSpPr/>
            <p:nvPr/>
          </p:nvGrpSpPr>
          <p:grpSpPr>
            <a:xfrm>
              <a:off x="3905159" y="2706132"/>
              <a:ext cx="180000" cy="736160"/>
              <a:chOff x="3909938" y="2161200"/>
              <a:chExt cx="180000" cy="736160"/>
            </a:xfrm>
          </p:grpSpPr>
          <p:grpSp>
            <p:nvGrpSpPr>
              <p:cNvPr id="538" name="グループ化 537">
                <a:extLst>
                  <a:ext uri="{FF2B5EF4-FFF2-40B4-BE49-F238E27FC236}">
                    <a16:creationId xmlns:a16="http://schemas.microsoft.com/office/drawing/2014/main" id="{156D5184-39D3-8F47-BD3B-F160368F9781}"/>
                  </a:ext>
                </a:extLst>
              </p:cNvPr>
              <p:cNvGrpSpPr/>
              <p:nvPr/>
            </p:nvGrpSpPr>
            <p:grpSpPr>
              <a:xfrm>
                <a:off x="3909938" y="2344441"/>
                <a:ext cx="180000" cy="552919"/>
                <a:chOff x="3782400" y="1302795"/>
                <a:chExt cx="180000" cy="552919"/>
              </a:xfrm>
            </p:grpSpPr>
            <p:sp>
              <p:nvSpPr>
                <p:cNvPr id="540" name="正方形/長方形 539">
                  <a:extLst>
                    <a:ext uri="{FF2B5EF4-FFF2-40B4-BE49-F238E27FC236}">
                      <a16:creationId xmlns:a16="http://schemas.microsoft.com/office/drawing/2014/main" id="{37D0688C-9BC4-884C-B3AF-D7EE6959390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1" name="正方形/長方形 540">
                  <a:extLst>
                    <a:ext uri="{FF2B5EF4-FFF2-40B4-BE49-F238E27FC236}">
                      <a16:creationId xmlns:a16="http://schemas.microsoft.com/office/drawing/2014/main" id="{E1697DA3-9148-3F40-B391-A473D72E2806}"/>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2" name="正方形/長方形 541">
                  <a:extLst>
                    <a:ext uri="{FF2B5EF4-FFF2-40B4-BE49-F238E27FC236}">
                      <a16:creationId xmlns:a16="http://schemas.microsoft.com/office/drawing/2014/main" id="{A953275E-4614-1240-B467-4C7BF8B5CF6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39" name="正方形/長方形 538">
                <a:extLst>
                  <a:ext uri="{FF2B5EF4-FFF2-40B4-BE49-F238E27FC236}">
                    <a16:creationId xmlns:a16="http://schemas.microsoft.com/office/drawing/2014/main" id="{EB023DD7-E891-DA4A-A015-D5A0AA50A4C2}"/>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48" name="テキスト ボックス 547">
            <a:extLst>
              <a:ext uri="{FF2B5EF4-FFF2-40B4-BE49-F238E27FC236}">
                <a16:creationId xmlns:a16="http://schemas.microsoft.com/office/drawing/2014/main" id="{78B9E83D-9882-EA4B-BF4A-7210E1F263AC}"/>
              </a:ext>
            </a:extLst>
          </p:cNvPr>
          <p:cNvSpPr txBox="1"/>
          <p:nvPr/>
        </p:nvSpPr>
        <p:spPr>
          <a:xfrm>
            <a:off x="579706" y="611714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61</a:t>
            </a:r>
            <a:endParaRPr kumimoji="1" lang="ja-JP" altLang="en-US" sz="1400">
              <a:latin typeface="Meiryo" panose="020B0604030504040204" pitchFamily="34" charset="-128"/>
              <a:ea typeface="Meiryo" panose="020B0604030504040204" pitchFamily="34" charset="-128"/>
            </a:endParaRPr>
          </a:p>
        </p:txBody>
      </p:sp>
      <p:grpSp>
        <p:nvGrpSpPr>
          <p:cNvPr id="549" name="グループ化 548">
            <a:extLst>
              <a:ext uri="{FF2B5EF4-FFF2-40B4-BE49-F238E27FC236}">
                <a16:creationId xmlns:a16="http://schemas.microsoft.com/office/drawing/2014/main" id="{4823E61A-0EBB-8543-9EE3-F82919162BF1}"/>
              </a:ext>
            </a:extLst>
          </p:cNvPr>
          <p:cNvGrpSpPr/>
          <p:nvPr/>
        </p:nvGrpSpPr>
        <p:grpSpPr>
          <a:xfrm rot="5400000">
            <a:off x="11052525" y="3896143"/>
            <a:ext cx="532161" cy="736160"/>
            <a:chOff x="3729078" y="2706132"/>
            <a:chExt cx="532161" cy="736160"/>
          </a:xfrm>
        </p:grpSpPr>
        <p:grpSp>
          <p:nvGrpSpPr>
            <p:cNvPr id="550" name="グループ化 549">
              <a:extLst>
                <a:ext uri="{FF2B5EF4-FFF2-40B4-BE49-F238E27FC236}">
                  <a16:creationId xmlns:a16="http://schemas.microsoft.com/office/drawing/2014/main" id="{6CF24206-A307-BE4B-A449-6086401E05AB}"/>
                </a:ext>
              </a:extLst>
            </p:cNvPr>
            <p:cNvGrpSpPr/>
            <p:nvPr/>
          </p:nvGrpSpPr>
          <p:grpSpPr>
            <a:xfrm>
              <a:off x="3729078" y="2706132"/>
              <a:ext cx="180000" cy="736160"/>
              <a:chOff x="3909938" y="2161200"/>
              <a:chExt cx="180000" cy="736160"/>
            </a:xfrm>
          </p:grpSpPr>
          <p:grpSp>
            <p:nvGrpSpPr>
              <p:cNvPr id="563" name="グループ化 562">
                <a:extLst>
                  <a:ext uri="{FF2B5EF4-FFF2-40B4-BE49-F238E27FC236}">
                    <a16:creationId xmlns:a16="http://schemas.microsoft.com/office/drawing/2014/main" id="{A2D38880-0DE5-FE48-AB38-BBE566A0A2F2}"/>
                  </a:ext>
                </a:extLst>
              </p:cNvPr>
              <p:cNvGrpSpPr/>
              <p:nvPr/>
            </p:nvGrpSpPr>
            <p:grpSpPr>
              <a:xfrm>
                <a:off x="3909938" y="2344441"/>
                <a:ext cx="180000" cy="552919"/>
                <a:chOff x="3782400" y="1302795"/>
                <a:chExt cx="180000" cy="552919"/>
              </a:xfrm>
            </p:grpSpPr>
            <p:sp>
              <p:nvSpPr>
                <p:cNvPr id="565" name="正方形/長方形 564">
                  <a:extLst>
                    <a:ext uri="{FF2B5EF4-FFF2-40B4-BE49-F238E27FC236}">
                      <a16:creationId xmlns:a16="http://schemas.microsoft.com/office/drawing/2014/main" id="{310B941A-0C9E-A341-BFE4-64BA60EBEBB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6" name="正方形/長方形 565">
                  <a:extLst>
                    <a:ext uri="{FF2B5EF4-FFF2-40B4-BE49-F238E27FC236}">
                      <a16:creationId xmlns:a16="http://schemas.microsoft.com/office/drawing/2014/main" id="{F6DA4A8D-3DE3-7C42-928A-D8ECE17CCEA9}"/>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7" name="正方形/長方形 566">
                  <a:extLst>
                    <a:ext uri="{FF2B5EF4-FFF2-40B4-BE49-F238E27FC236}">
                      <a16:creationId xmlns:a16="http://schemas.microsoft.com/office/drawing/2014/main" id="{A7657061-8D43-7F44-9FAE-EB56AFD417F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64" name="正方形/長方形 563">
                <a:extLst>
                  <a:ext uri="{FF2B5EF4-FFF2-40B4-BE49-F238E27FC236}">
                    <a16:creationId xmlns:a16="http://schemas.microsoft.com/office/drawing/2014/main" id="{23DC1BAD-CAB0-AE48-A36A-D12984E6E74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51" name="グループ化 550">
              <a:extLst>
                <a:ext uri="{FF2B5EF4-FFF2-40B4-BE49-F238E27FC236}">
                  <a16:creationId xmlns:a16="http://schemas.microsoft.com/office/drawing/2014/main" id="{A86B2BEA-A94B-D842-A2A6-884FBD9031B4}"/>
                </a:ext>
              </a:extLst>
            </p:cNvPr>
            <p:cNvGrpSpPr/>
            <p:nvPr/>
          </p:nvGrpSpPr>
          <p:grpSpPr>
            <a:xfrm>
              <a:off x="3905159" y="2706132"/>
              <a:ext cx="180000" cy="736160"/>
              <a:chOff x="3909938" y="2161200"/>
              <a:chExt cx="180000" cy="736160"/>
            </a:xfrm>
          </p:grpSpPr>
          <p:grpSp>
            <p:nvGrpSpPr>
              <p:cNvPr id="558" name="グループ化 557">
                <a:extLst>
                  <a:ext uri="{FF2B5EF4-FFF2-40B4-BE49-F238E27FC236}">
                    <a16:creationId xmlns:a16="http://schemas.microsoft.com/office/drawing/2014/main" id="{416CA4F2-A02B-F240-8474-21B9205D4A86}"/>
                  </a:ext>
                </a:extLst>
              </p:cNvPr>
              <p:cNvGrpSpPr/>
              <p:nvPr/>
            </p:nvGrpSpPr>
            <p:grpSpPr>
              <a:xfrm>
                <a:off x="3909938" y="2344441"/>
                <a:ext cx="180000" cy="552919"/>
                <a:chOff x="3782400" y="1302795"/>
                <a:chExt cx="180000" cy="552919"/>
              </a:xfrm>
            </p:grpSpPr>
            <p:sp>
              <p:nvSpPr>
                <p:cNvPr id="560" name="正方形/長方形 559">
                  <a:extLst>
                    <a:ext uri="{FF2B5EF4-FFF2-40B4-BE49-F238E27FC236}">
                      <a16:creationId xmlns:a16="http://schemas.microsoft.com/office/drawing/2014/main" id="{8E2E5F32-9120-924B-8F10-46C910741E9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1" name="正方形/長方形 560">
                  <a:extLst>
                    <a:ext uri="{FF2B5EF4-FFF2-40B4-BE49-F238E27FC236}">
                      <a16:creationId xmlns:a16="http://schemas.microsoft.com/office/drawing/2014/main" id="{E3D195A1-4EAA-4C45-835C-F4446F37C6EF}"/>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2" name="正方形/長方形 561">
                  <a:extLst>
                    <a:ext uri="{FF2B5EF4-FFF2-40B4-BE49-F238E27FC236}">
                      <a16:creationId xmlns:a16="http://schemas.microsoft.com/office/drawing/2014/main" id="{E1C9DCDA-A61B-6E4B-8EE4-9CD0AFBB27C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59" name="正方形/長方形 558">
                <a:extLst>
                  <a:ext uri="{FF2B5EF4-FFF2-40B4-BE49-F238E27FC236}">
                    <a16:creationId xmlns:a16="http://schemas.microsoft.com/office/drawing/2014/main" id="{1EBAD020-5695-DF4B-ACB7-1D965FF0637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52" name="グループ化 551">
              <a:extLst>
                <a:ext uri="{FF2B5EF4-FFF2-40B4-BE49-F238E27FC236}">
                  <a16:creationId xmlns:a16="http://schemas.microsoft.com/office/drawing/2014/main" id="{A634A3EC-A897-0D47-869A-9CCE3EF97813}"/>
                </a:ext>
              </a:extLst>
            </p:cNvPr>
            <p:cNvGrpSpPr/>
            <p:nvPr/>
          </p:nvGrpSpPr>
          <p:grpSpPr>
            <a:xfrm>
              <a:off x="4081239" y="2706132"/>
              <a:ext cx="180000" cy="736160"/>
              <a:chOff x="3909938" y="2161200"/>
              <a:chExt cx="180000" cy="736160"/>
            </a:xfrm>
          </p:grpSpPr>
          <p:grpSp>
            <p:nvGrpSpPr>
              <p:cNvPr id="553" name="グループ化 552">
                <a:extLst>
                  <a:ext uri="{FF2B5EF4-FFF2-40B4-BE49-F238E27FC236}">
                    <a16:creationId xmlns:a16="http://schemas.microsoft.com/office/drawing/2014/main" id="{7F9AE037-E2CF-864B-8375-427BB3BCD6DA}"/>
                  </a:ext>
                </a:extLst>
              </p:cNvPr>
              <p:cNvGrpSpPr/>
              <p:nvPr/>
            </p:nvGrpSpPr>
            <p:grpSpPr>
              <a:xfrm>
                <a:off x="3909938" y="2344441"/>
                <a:ext cx="180000" cy="552919"/>
                <a:chOff x="3782400" y="1302795"/>
                <a:chExt cx="180000" cy="552919"/>
              </a:xfrm>
            </p:grpSpPr>
            <p:sp>
              <p:nvSpPr>
                <p:cNvPr id="555" name="正方形/長方形 554">
                  <a:extLst>
                    <a:ext uri="{FF2B5EF4-FFF2-40B4-BE49-F238E27FC236}">
                      <a16:creationId xmlns:a16="http://schemas.microsoft.com/office/drawing/2014/main" id="{C4042E3D-0C7A-EF49-A0B7-3CBFD6963DF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56" name="正方形/長方形 555">
                  <a:extLst>
                    <a:ext uri="{FF2B5EF4-FFF2-40B4-BE49-F238E27FC236}">
                      <a16:creationId xmlns:a16="http://schemas.microsoft.com/office/drawing/2014/main" id="{CD097608-2C98-6E41-B6B8-D3C1DF5EACCC}"/>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57" name="正方形/長方形 556">
                  <a:extLst>
                    <a:ext uri="{FF2B5EF4-FFF2-40B4-BE49-F238E27FC236}">
                      <a16:creationId xmlns:a16="http://schemas.microsoft.com/office/drawing/2014/main" id="{8E4CE4E4-32A4-FA4B-BBD2-C4D718ED4214}"/>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54" name="正方形/長方形 553">
                <a:extLst>
                  <a:ext uri="{FF2B5EF4-FFF2-40B4-BE49-F238E27FC236}">
                    <a16:creationId xmlns:a16="http://schemas.microsoft.com/office/drawing/2014/main" id="{EAECF332-9E53-A546-AF0C-61C3DB1CF814}"/>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68" name="テキスト ボックス 567">
            <a:extLst>
              <a:ext uri="{FF2B5EF4-FFF2-40B4-BE49-F238E27FC236}">
                <a16:creationId xmlns:a16="http://schemas.microsoft.com/office/drawing/2014/main" id="{ED05F84B-F012-E549-9FB0-D9F8EB3475B3}"/>
              </a:ext>
            </a:extLst>
          </p:cNvPr>
          <p:cNvSpPr txBox="1"/>
          <p:nvPr/>
        </p:nvSpPr>
        <p:spPr>
          <a:xfrm>
            <a:off x="10968364" y="3698080"/>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a:t>
            </a:r>
            <a:endParaRPr kumimoji="1" lang="ja-JP" altLang="en-US" sz="1400">
              <a:latin typeface="Meiryo" panose="020B0604030504040204" pitchFamily="34" charset="-128"/>
              <a:ea typeface="Meiryo" panose="020B0604030504040204" pitchFamily="34" charset="-128"/>
            </a:endParaRPr>
          </a:p>
        </p:txBody>
      </p:sp>
      <p:grpSp>
        <p:nvGrpSpPr>
          <p:cNvPr id="569" name="グループ化 568">
            <a:extLst>
              <a:ext uri="{FF2B5EF4-FFF2-40B4-BE49-F238E27FC236}">
                <a16:creationId xmlns:a16="http://schemas.microsoft.com/office/drawing/2014/main" id="{2C727661-25FB-5549-A69D-222F0D1B53F4}"/>
              </a:ext>
            </a:extLst>
          </p:cNvPr>
          <p:cNvGrpSpPr/>
          <p:nvPr/>
        </p:nvGrpSpPr>
        <p:grpSpPr>
          <a:xfrm rot="5400000">
            <a:off x="2840022" y="6150094"/>
            <a:ext cx="532161" cy="736160"/>
            <a:chOff x="3729078" y="2706132"/>
            <a:chExt cx="532161" cy="736160"/>
          </a:xfrm>
        </p:grpSpPr>
        <p:grpSp>
          <p:nvGrpSpPr>
            <p:cNvPr id="570" name="グループ化 569">
              <a:extLst>
                <a:ext uri="{FF2B5EF4-FFF2-40B4-BE49-F238E27FC236}">
                  <a16:creationId xmlns:a16="http://schemas.microsoft.com/office/drawing/2014/main" id="{C5B1942A-CC37-9A4A-8102-11D4059B171A}"/>
                </a:ext>
              </a:extLst>
            </p:cNvPr>
            <p:cNvGrpSpPr/>
            <p:nvPr/>
          </p:nvGrpSpPr>
          <p:grpSpPr>
            <a:xfrm>
              <a:off x="3729078" y="2706132"/>
              <a:ext cx="180000" cy="736160"/>
              <a:chOff x="3909938" y="2161200"/>
              <a:chExt cx="180000" cy="736160"/>
            </a:xfrm>
          </p:grpSpPr>
          <p:grpSp>
            <p:nvGrpSpPr>
              <p:cNvPr id="583" name="グループ化 582">
                <a:extLst>
                  <a:ext uri="{FF2B5EF4-FFF2-40B4-BE49-F238E27FC236}">
                    <a16:creationId xmlns:a16="http://schemas.microsoft.com/office/drawing/2014/main" id="{50C0BE67-F1A5-6C46-8DF3-C78CAE17A786}"/>
                  </a:ext>
                </a:extLst>
              </p:cNvPr>
              <p:cNvGrpSpPr/>
              <p:nvPr/>
            </p:nvGrpSpPr>
            <p:grpSpPr>
              <a:xfrm>
                <a:off x="3909938" y="2344441"/>
                <a:ext cx="180000" cy="552919"/>
                <a:chOff x="3782400" y="1302795"/>
                <a:chExt cx="180000" cy="552919"/>
              </a:xfrm>
            </p:grpSpPr>
            <p:sp>
              <p:nvSpPr>
                <p:cNvPr id="585" name="正方形/長方形 584">
                  <a:extLst>
                    <a:ext uri="{FF2B5EF4-FFF2-40B4-BE49-F238E27FC236}">
                      <a16:creationId xmlns:a16="http://schemas.microsoft.com/office/drawing/2014/main" id="{9BB33E12-4C84-AF4E-B6E4-44A95ACBB84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6" name="正方形/長方形 585">
                  <a:extLst>
                    <a:ext uri="{FF2B5EF4-FFF2-40B4-BE49-F238E27FC236}">
                      <a16:creationId xmlns:a16="http://schemas.microsoft.com/office/drawing/2014/main" id="{FBFFD136-5DD7-7C41-9B37-0A5F1EBA48A0}"/>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7" name="正方形/長方形 586">
                  <a:extLst>
                    <a:ext uri="{FF2B5EF4-FFF2-40B4-BE49-F238E27FC236}">
                      <a16:creationId xmlns:a16="http://schemas.microsoft.com/office/drawing/2014/main" id="{F15464A5-4473-E44D-A17C-AC6359E056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84" name="正方形/長方形 583">
                <a:extLst>
                  <a:ext uri="{FF2B5EF4-FFF2-40B4-BE49-F238E27FC236}">
                    <a16:creationId xmlns:a16="http://schemas.microsoft.com/office/drawing/2014/main" id="{ADF3DB76-2C67-AC46-B932-11949E37E2A4}"/>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71" name="グループ化 570">
              <a:extLst>
                <a:ext uri="{FF2B5EF4-FFF2-40B4-BE49-F238E27FC236}">
                  <a16:creationId xmlns:a16="http://schemas.microsoft.com/office/drawing/2014/main" id="{91E3BF1B-583A-E34D-A379-00B4F63626E8}"/>
                </a:ext>
              </a:extLst>
            </p:cNvPr>
            <p:cNvGrpSpPr/>
            <p:nvPr/>
          </p:nvGrpSpPr>
          <p:grpSpPr>
            <a:xfrm>
              <a:off x="3905159" y="2706132"/>
              <a:ext cx="180000" cy="736160"/>
              <a:chOff x="3909938" y="2161200"/>
              <a:chExt cx="180000" cy="736160"/>
            </a:xfrm>
          </p:grpSpPr>
          <p:grpSp>
            <p:nvGrpSpPr>
              <p:cNvPr id="578" name="グループ化 577">
                <a:extLst>
                  <a:ext uri="{FF2B5EF4-FFF2-40B4-BE49-F238E27FC236}">
                    <a16:creationId xmlns:a16="http://schemas.microsoft.com/office/drawing/2014/main" id="{0491C71B-AD82-8640-B0B0-7D688AD3CFA3}"/>
                  </a:ext>
                </a:extLst>
              </p:cNvPr>
              <p:cNvGrpSpPr/>
              <p:nvPr/>
            </p:nvGrpSpPr>
            <p:grpSpPr>
              <a:xfrm>
                <a:off x="3909938" y="2344441"/>
                <a:ext cx="180000" cy="552919"/>
                <a:chOff x="3782400" y="1302795"/>
                <a:chExt cx="180000" cy="552919"/>
              </a:xfrm>
            </p:grpSpPr>
            <p:sp>
              <p:nvSpPr>
                <p:cNvPr id="580" name="正方形/長方形 579">
                  <a:extLst>
                    <a:ext uri="{FF2B5EF4-FFF2-40B4-BE49-F238E27FC236}">
                      <a16:creationId xmlns:a16="http://schemas.microsoft.com/office/drawing/2014/main" id="{9BDC9611-A201-A244-9713-179D4D98AA8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1" name="正方形/長方形 580">
                  <a:extLst>
                    <a:ext uri="{FF2B5EF4-FFF2-40B4-BE49-F238E27FC236}">
                      <a16:creationId xmlns:a16="http://schemas.microsoft.com/office/drawing/2014/main" id="{BFDE7FD2-04CB-FD4C-AF64-B936E9D2E232}"/>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2" name="正方形/長方形 581">
                  <a:extLst>
                    <a:ext uri="{FF2B5EF4-FFF2-40B4-BE49-F238E27FC236}">
                      <a16:creationId xmlns:a16="http://schemas.microsoft.com/office/drawing/2014/main" id="{EE654543-385D-BD41-A88E-F3E45CC9DF4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79" name="正方形/長方形 578">
                <a:extLst>
                  <a:ext uri="{FF2B5EF4-FFF2-40B4-BE49-F238E27FC236}">
                    <a16:creationId xmlns:a16="http://schemas.microsoft.com/office/drawing/2014/main" id="{BF191D98-21C3-CB42-8396-8DF015226A0A}"/>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72" name="グループ化 571">
              <a:extLst>
                <a:ext uri="{FF2B5EF4-FFF2-40B4-BE49-F238E27FC236}">
                  <a16:creationId xmlns:a16="http://schemas.microsoft.com/office/drawing/2014/main" id="{E8C8B095-8B70-3848-91EA-7CAB60875469}"/>
                </a:ext>
              </a:extLst>
            </p:cNvPr>
            <p:cNvGrpSpPr/>
            <p:nvPr/>
          </p:nvGrpSpPr>
          <p:grpSpPr>
            <a:xfrm>
              <a:off x="4081239" y="2706132"/>
              <a:ext cx="180000" cy="736160"/>
              <a:chOff x="3909938" y="2161200"/>
              <a:chExt cx="180000" cy="736160"/>
            </a:xfrm>
          </p:grpSpPr>
          <p:grpSp>
            <p:nvGrpSpPr>
              <p:cNvPr id="573" name="グループ化 572">
                <a:extLst>
                  <a:ext uri="{FF2B5EF4-FFF2-40B4-BE49-F238E27FC236}">
                    <a16:creationId xmlns:a16="http://schemas.microsoft.com/office/drawing/2014/main" id="{52C03474-35E6-484D-B88F-1312959E9B61}"/>
                  </a:ext>
                </a:extLst>
              </p:cNvPr>
              <p:cNvGrpSpPr/>
              <p:nvPr/>
            </p:nvGrpSpPr>
            <p:grpSpPr>
              <a:xfrm>
                <a:off x="3909938" y="2344441"/>
                <a:ext cx="180000" cy="552919"/>
                <a:chOff x="3782400" y="1302795"/>
                <a:chExt cx="180000" cy="552919"/>
              </a:xfrm>
            </p:grpSpPr>
            <p:sp>
              <p:nvSpPr>
                <p:cNvPr id="575" name="正方形/長方形 574">
                  <a:extLst>
                    <a:ext uri="{FF2B5EF4-FFF2-40B4-BE49-F238E27FC236}">
                      <a16:creationId xmlns:a16="http://schemas.microsoft.com/office/drawing/2014/main" id="{0B6AF29B-00B5-714D-BAFF-F856B0B6BB7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76" name="正方形/長方形 575">
                  <a:extLst>
                    <a:ext uri="{FF2B5EF4-FFF2-40B4-BE49-F238E27FC236}">
                      <a16:creationId xmlns:a16="http://schemas.microsoft.com/office/drawing/2014/main" id="{E1E8A7EA-C84F-3E46-8ED4-B01A7741234B}"/>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77" name="正方形/長方形 576">
                  <a:extLst>
                    <a:ext uri="{FF2B5EF4-FFF2-40B4-BE49-F238E27FC236}">
                      <a16:creationId xmlns:a16="http://schemas.microsoft.com/office/drawing/2014/main" id="{6BF43164-9D7F-7544-8CD1-7181444D23F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74" name="正方形/長方形 573">
                <a:extLst>
                  <a:ext uri="{FF2B5EF4-FFF2-40B4-BE49-F238E27FC236}">
                    <a16:creationId xmlns:a16="http://schemas.microsoft.com/office/drawing/2014/main" id="{CB218319-B4FF-FC44-B3AF-6742DB52F38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88" name="テキスト ボックス 587">
            <a:extLst>
              <a:ext uri="{FF2B5EF4-FFF2-40B4-BE49-F238E27FC236}">
                <a16:creationId xmlns:a16="http://schemas.microsoft.com/office/drawing/2014/main" id="{055596EF-72FD-BA47-A74B-0B0824BCBB80}"/>
              </a:ext>
            </a:extLst>
          </p:cNvPr>
          <p:cNvSpPr txBox="1"/>
          <p:nvPr/>
        </p:nvSpPr>
        <p:spPr>
          <a:xfrm>
            <a:off x="2699756" y="595203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33</a:t>
            </a:r>
            <a:endParaRPr kumimoji="1" lang="ja-JP" altLang="en-US" sz="1400">
              <a:latin typeface="Meiryo" panose="020B0604030504040204" pitchFamily="34" charset="-128"/>
              <a:ea typeface="Meiryo" panose="020B0604030504040204" pitchFamily="34" charset="-128"/>
            </a:endParaRPr>
          </a:p>
        </p:txBody>
      </p:sp>
      <p:grpSp>
        <p:nvGrpSpPr>
          <p:cNvPr id="594" name="グループ化 593">
            <a:extLst>
              <a:ext uri="{FF2B5EF4-FFF2-40B4-BE49-F238E27FC236}">
                <a16:creationId xmlns:a16="http://schemas.microsoft.com/office/drawing/2014/main" id="{2EB5B5C4-DEB3-0C4D-8207-29F7E5B4B75B}"/>
              </a:ext>
            </a:extLst>
          </p:cNvPr>
          <p:cNvGrpSpPr/>
          <p:nvPr/>
        </p:nvGrpSpPr>
        <p:grpSpPr>
          <a:xfrm>
            <a:off x="9269845" y="1702539"/>
            <a:ext cx="180000" cy="539627"/>
            <a:chOff x="3782400" y="1302795"/>
            <a:chExt cx="180000" cy="539627"/>
          </a:xfrm>
        </p:grpSpPr>
        <p:sp>
          <p:nvSpPr>
            <p:cNvPr id="595" name="正方形/長方形 594">
              <a:extLst>
                <a:ext uri="{FF2B5EF4-FFF2-40B4-BE49-F238E27FC236}">
                  <a16:creationId xmlns:a16="http://schemas.microsoft.com/office/drawing/2014/main" id="{B327CC6F-1C9C-AC4F-BB6A-E93E0D2DB2B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6" name="正方形/長方形 595">
              <a:extLst>
                <a:ext uri="{FF2B5EF4-FFF2-40B4-BE49-F238E27FC236}">
                  <a16:creationId xmlns:a16="http://schemas.microsoft.com/office/drawing/2014/main" id="{31F42961-C1DA-7549-AEEE-3ECB43A97FA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7" name="正方形/長方形 596">
              <a:extLst>
                <a:ext uri="{FF2B5EF4-FFF2-40B4-BE49-F238E27FC236}">
                  <a16:creationId xmlns:a16="http://schemas.microsoft.com/office/drawing/2014/main" id="{EAF43AF4-DE06-3749-AAE8-72168066515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98" name="テキスト ボックス 597">
            <a:extLst>
              <a:ext uri="{FF2B5EF4-FFF2-40B4-BE49-F238E27FC236}">
                <a16:creationId xmlns:a16="http://schemas.microsoft.com/office/drawing/2014/main" id="{1EEB150C-11EC-5D4B-AED0-DCF8EF521609}"/>
              </a:ext>
            </a:extLst>
          </p:cNvPr>
          <p:cNvSpPr txBox="1"/>
          <p:nvPr/>
        </p:nvSpPr>
        <p:spPr>
          <a:xfrm>
            <a:off x="9029943" y="144631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85</a:t>
            </a:r>
            <a:endParaRPr kumimoji="1" lang="ja-JP" altLang="en-US" sz="1400">
              <a:latin typeface="Meiryo" panose="020B0604030504040204" pitchFamily="34" charset="-128"/>
              <a:ea typeface="Meiryo" panose="020B0604030504040204" pitchFamily="34" charset="-128"/>
            </a:endParaRPr>
          </a:p>
        </p:txBody>
      </p:sp>
      <p:grpSp>
        <p:nvGrpSpPr>
          <p:cNvPr id="599" name="グループ化 598">
            <a:extLst>
              <a:ext uri="{FF2B5EF4-FFF2-40B4-BE49-F238E27FC236}">
                <a16:creationId xmlns:a16="http://schemas.microsoft.com/office/drawing/2014/main" id="{699805DC-1B58-6142-B224-313937BA14AC}"/>
              </a:ext>
            </a:extLst>
          </p:cNvPr>
          <p:cNvGrpSpPr/>
          <p:nvPr/>
        </p:nvGrpSpPr>
        <p:grpSpPr>
          <a:xfrm>
            <a:off x="9453842" y="1693678"/>
            <a:ext cx="180000" cy="539627"/>
            <a:chOff x="3782400" y="1302795"/>
            <a:chExt cx="180000" cy="539627"/>
          </a:xfrm>
        </p:grpSpPr>
        <p:sp>
          <p:nvSpPr>
            <p:cNvPr id="600" name="正方形/長方形 599">
              <a:extLst>
                <a:ext uri="{FF2B5EF4-FFF2-40B4-BE49-F238E27FC236}">
                  <a16:creationId xmlns:a16="http://schemas.microsoft.com/office/drawing/2014/main" id="{65C047E5-B315-A849-887C-1B6D6D29774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01" name="正方形/長方形 600">
              <a:extLst>
                <a:ext uri="{FF2B5EF4-FFF2-40B4-BE49-F238E27FC236}">
                  <a16:creationId xmlns:a16="http://schemas.microsoft.com/office/drawing/2014/main" id="{2E96D300-35ED-5D4C-AE67-BCB7DB8EEB5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02" name="正方形/長方形 601">
              <a:extLst>
                <a:ext uri="{FF2B5EF4-FFF2-40B4-BE49-F238E27FC236}">
                  <a16:creationId xmlns:a16="http://schemas.microsoft.com/office/drawing/2014/main" id="{B409846B-BD42-7B40-A59C-94A2F7623A4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03" name="グループ化 602">
            <a:extLst>
              <a:ext uri="{FF2B5EF4-FFF2-40B4-BE49-F238E27FC236}">
                <a16:creationId xmlns:a16="http://schemas.microsoft.com/office/drawing/2014/main" id="{BEC69DC2-CE5D-2940-96FD-57101EC2C4EF}"/>
              </a:ext>
            </a:extLst>
          </p:cNvPr>
          <p:cNvGrpSpPr/>
          <p:nvPr/>
        </p:nvGrpSpPr>
        <p:grpSpPr>
          <a:xfrm rot="5400000">
            <a:off x="8118715" y="1454049"/>
            <a:ext cx="360000" cy="1481998"/>
            <a:chOff x="6930280" y="1965133"/>
            <a:chExt cx="360000" cy="1481998"/>
          </a:xfrm>
        </p:grpSpPr>
        <p:grpSp>
          <p:nvGrpSpPr>
            <p:cNvPr id="604" name="グループ化 603">
              <a:extLst>
                <a:ext uri="{FF2B5EF4-FFF2-40B4-BE49-F238E27FC236}">
                  <a16:creationId xmlns:a16="http://schemas.microsoft.com/office/drawing/2014/main" id="{7BF0536C-30AF-B140-8191-862FF70A26D3}"/>
                </a:ext>
              </a:extLst>
            </p:cNvPr>
            <p:cNvGrpSpPr/>
            <p:nvPr/>
          </p:nvGrpSpPr>
          <p:grpSpPr>
            <a:xfrm>
              <a:off x="6934200" y="1969972"/>
              <a:ext cx="180000" cy="736160"/>
              <a:chOff x="3909938" y="2161200"/>
              <a:chExt cx="180000" cy="736160"/>
            </a:xfrm>
          </p:grpSpPr>
          <p:grpSp>
            <p:nvGrpSpPr>
              <p:cNvPr id="624" name="グループ化 623">
                <a:extLst>
                  <a:ext uri="{FF2B5EF4-FFF2-40B4-BE49-F238E27FC236}">
                    <a16:creationId xmlns:a16="http://schemas.microsoft.com/office/drawing/2014/main" id="{88F80A62-0D37-564E-94A6-8A95C2818AE8}"/>
                  </a:ext>
                </a:extLst>
              </p:cNvPr>
              <p:cNvGrpSpPr/>
              <p:nvPr/>
            </p:nvGrpSpPr>
            <p:grpSpPr>
              <a:xfrm>
                <a:off x="3909938" y="2344441"/>
                <a:ext cx="180000" cy="552919"/>
                <a:chOff x="3782400" y="1302795"/>
                <a:chExt cx="180000" cy="552919"/>
              </a:xfrm>
            </p:grpSpPr>
            <p:sp>
              <p:nvSpPr>
                <p:cNvPr id="626" name="正方形/長方形 625">
                  <a:extLst>
                    <a:ext uri="{FF2B5EF4-FFF2-40B4-BE49-F238E27FC236}">
                      <a16:creationId xmlns:a16="http://schemas.microsoft.com/office/drawing/2014/main" id="{062BB389-B5AB-CE42-8A94-ED9A81D495E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7" name="正方形/長方形 626">
                  <a:extLst>
                    <a:ext uri="{FF2B5EF4-FFF2-40B4-BE49-F238E27FC236}">
                      <a16:creationId xmlns:a16="http://schemas.microsoft.com/office/drawing/2014/main" id="{55AB0B01-6256-1145-841A-554D0F1EB05D}"/>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8" name="正方形/長方形 627">
                  <a:extLst>
                    <a:ext uri="{FF2B5EF4-FFF2-40B4-BE49-F238E27FC236}">
                      <a16:creationId xmlns:a16="http://schemas.microsoft.com/office/drawing/2014/main" id="{498AD9B0-D918-384D-B6D5-3A9B29BE84F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25" name="正方形/長方形 624">
                <a:extLst>
                  <a:ext uri="{FF2B5EF4-FFF2-40B4-BE49-F238E27FC236}">
                    <a16:creationId xmlns:a16="http://schemas.microsoft.com/office/drawing/2014/main" id="{F0F7014F-951F-8D4F-8E11-697DB51A389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05" name="グループ化 604">
              <a:extLst>
                <a:ext uri="{FF2B5EF4-FFF2-40B4-BE49-F238E27FC236}">
                  <a16:creationId xmlns:a16="http://schemas.microsoft.com/office/drawing/2014/main" id="{C8353623-D8A8-7147-82DA-BE6714664216}"/>
                </a:ext>
              </a:extLst>
            </p:cNvPr>
            <p:cNvGrpSpPr/>
            <p:nvPr/>
          </p:nvGrpSpPr>
          <p:grpSpPr>
            <a:xfrm>
              <a:off x="6930280" y="1965133"/>
              <a:ext cx="360000" cy="1481998"/>
              <a:chOff x="6930280" y="1965133"/>
              <a:chExt cx="360000" cy="1481998"/>
            </a:xfrm>
          </p:grpSpPr>
          <p:grpSp>
            <p:nvGrpSpPr>
              <p:cNvPr id="606" name="グループ化 605">
                <a:extLst>
                  <a:ext uri="{FF2B5EF4-FFF2-40B4-BE49-F238E27FC236}">
                    <a16:creationId xmlns:a16="http://schemas.microsoft.com/office/drawing/2014/main" id="{518DC79E-A9D0-AB40-851C-FA388C0C8FE9}"/>
                  </a:ext>
                </a:extLst>
              </p:cNvPr>
              <p:cNvGrpSpPr/>
              <p:nvPr/>
            </p:nvGrpSpPr>
            <p:grpSpPr>
              <a:xfrm>
                <a:off x="7110280" y="1965133"/>
                <a:ext cx="180000" cy="736160"/>
                <a:chOff x="3909938" y="2161200"/>
                <a:chExt cx="180000" cy="736160"/>
              </a:xfrm>
            </p:grpSpPr>
            <p:grpSp>
              <p:nvGrpSpPr>
                <p:cNvPr id="619" name="グループ化 618">
                  <a:extLst>
                    <a:ext uri="{FF2B5EF4-FFF2-40B4-BE49-F238E27FC236}">
                      <a16:creationId xmlns:a16="http://schemas.microsoft.com/office/drawing/2014/main" id="{2BFFA229-B243-764D-A5E2-18BB61CF2ABB}"/>
                    </a:ext>
                  </a:extLst>
                </p:cNvPr>
                <p:cNvGrpSpPr/>
                <p:nvPr/>
              </p:nvGrpSpPr>
              <p:grpSpPr>
                <a:xfrm>
                  <a:off x="3909938" y="2344441"/>
                  <a:ext cx="180000" cy="552919"/>
                  <a:chOff x="3782400" y="1302795"/>
                  <a:chExt cx="180000" cy="552919"/>
                </a:xfrm>
              </p:grpSpPr>
              <p:sp>
                <p:nvSpPr>
                  <p:cNvPr id="621" name="正方形/長方形 620">
                    <a:extLst>
                      <a:ext uri="{FF2B5EF4-FFF2-40B4-BE49-F238E27FC236}">
                        <a16:creationId xmlns:a16="http://schemas.microsoft.com/office/drawing/2014/main" id="{89935792-388A-F943-97CA-B8028B998ED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2" name="正方形/長方形 621">
                    <a:extLst>
                      <a:ext uri="{FF2B5EF4-FFF2-40B4-BE49-F238E27FC236}">
                        <a16:creationId xmlns:a16="http://schemas.microsoft.com/office/drawing/2014/main" id="{85A87923-E253-F341-B98C-99AD3C71CE14}"/>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3" name="正方形/長方形 622">
                    <a:extLst>
                      <a:ext uri="{FF2B5EF4-FFF2-40B4-BE49-F238E27FC236}">
                        <a16:creationId xmlns:a16="http://schemas.microsoft.com/office/drawing/2014/main" id="{FCDD0904-24E5-BD47-BDE4-004358C09D2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20" name="正方形/長方形 619">
                  <a:extLst>
                    <a:ext uri="{FF2B5EF4-FFF2-40B4-BE49-F238E27FC236}">
                      <a16:creationId xmlns:a16="http://schemas.microsoft.com/office/drawing/2014/main" id="{A9A3313C-F4A7-2545-AB57-0E1A0F8DF10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07" name="グループ化 606">
                <a:extLst>
                  <a:ext uri="{FF2B5EF4-FFF2-40B4-BE49-F238E27FC236}">
                    <a16:creationId xmlns:a16="http://schemas.microsoft.com/office/drawing/2014/main" id="{1288ABE3-9C0C-7941-B694-05C0E0260E6B}"/>
                  </a:ext>
                </a:extLst>
              </p:cNvPr>
              <p:cNvGrpSpPr/>
              <p:nvPr/>
            </p:nvGrpSpPr>
            <p:grpSpPr>
              <a:xfrm>
                <a:off x="6930280" y="2710971"/>
                <a:ext cx="180000" cy="736160"/>
                <a:chOff x="3909938" y="2161200"/>
                <a:chExt cx="180000" cy="736160"/>
              </a:xfrm>
            </p:grpSpPr>
            <p:grpSp>
              <p:nvGrpSpPr>
                <p:cNvPr id="614" name="グループ化 613">
                  <a:extLst>
                    <a:ext uri="{FF2B5EF4-FFF2-40B4-BE49-F238E27FC236}">
                      <a16:creationId xmlns:a16="http://schemas.microsoft.com/office/drawing/2014/main" id="{415953AA-2FA6-6A4F-A735-6B095927C47F}"/>
                    </a:ext>
                  </a:extLst>
                </p:cNvPr>
                <p:cNvGrpSpPr/>
                <p:nvPr/>
              </p:nvGrpSpPr>
              <p:grpSpPr>
                <a:xfrm>
                  <a:off x="3909938" y="2344441"/>
                  <a:ext cx="180000" cy="552919"/>
                  <a:chOff x="3782400" y="1302795"/>
                  <a:chExt cx="180000" cy="552919"/>
                </a:xfrm>
              </p:grpSpPr>
              <p:sp>
                <p:nvSpPr>
                  <p:cNvPr id="616" name="正方形/長方形 615">
                    <a:extLst>
                      <a:ext uri="{FF2B5EF4-FFF2-40B4-BE49-F238E27FC236}">
                        <a16:creationId xmlns:a16="http://schemas.microsoft.com/office/drawing/2014/main" id="{486B3441-DAD2-8E49-AD28-B0E731C960A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7" name="正方形/長方形 616">
                    <a:extLst>
                      <a:ext uri="{FF2B5EF4-FFF2-40B4-BE49-F238E27FC236}">
                        <a16:creationId xmlns:a16="http://schemas.microsoft.com/office/drawing/2014/main" id="{93354CD1-81B1-BC41-8510-4E13F4E3067D}"/>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8" name="正方形/長方形 617">
                    <a:extLst>
                      <a:ext uri="{FF2B5EF4-FFF2-40B4-BE49-F238E27FC236}">
                        <a16:creationId xmlns:a16="http://schemas.microsoft.com/office/drawing/2014/main" id="{7AA57008-2A51-1C4C-8CB7-ECEE9A582CE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15" name="正方形/長方形 614">
                  <a:extLst>
                    <a:ext uri="{FF2B5EF4-FFF2-40B4-BE49-F238E27FC236}">
                      <a16:creationId xmlns:a16="http://schemas.microsoft.com/office/drawing/2014/main" id="{3A3D8793-8156-B04A-945A-765D644E38C1}"/>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08" name="グループ化 607">
                <a:extLst>
                  <a:ext uri="{FF2B5EF4-FFF2-40B4-BE49-F238E27FC236}">
                    <a16:creationId xmlns:a16="http://schemas.microsoft.com/office/drawing/2014/main" id="{C52529B2-FE63-7349-97F1-7A5FAD1C855F}"/>
                  </a:ext>
                </a:extLst>
              </p:cNvPr>
              <p:cNvGrpSpPr/>
              <p:nvPr/>
            </p:nvGrpSpPr>
            <p:grpSpPr>
              <a:xfrm>
                <a:off x="7110280" y="2706132"/>
                <a:ext cx="180000" cy="736160"/>
                <a:chOff x="3909938" y="2161200"/>
                <a:chExt cx="180000" cy="736160"/>
              </a:xfrm>
            </p:grpSpPr>
            <p:grpSp>
              <p:nvGrpSpPr>
                <p:cNvPr id="609" name="グループ化 608">
                  <a:extLst>
                    <a:ext uri="{FF2B5EF4-FFF2-40B4-BE49-F238E27FC236}">
                      <a16:creationId xmlns:a16="http://schemas.microsoft.com/office/drawing/2014/main" id="{D2D8CD2E-E7EC-B64C-99E9-C55ED5A4DE54}"/>
                    </a:ext>
                  </a:extLst>
                </p:cNvPr>
                <p:cNvGrpSpPr/>
                <p:nvPr/>
              </p:nvGrpSpPr>
              <p:grpSpPr>
                <a:xfrm>
                  <a:off x="3909938" y="2344441"/>
                  <a:ext cx="180000" cy="552919"/>
                  <a:chOff x="3782400" y="1302795"/>
                  <a:chExt cx="180000" cy="552919"/>
                </a:xfrm>
              </p:grpSpPr>
              <p:sp>
                <p:nvSpPr>
                  <p:cNvPr id="611" name="正方形/長方形 610">
                    <a:extLst>
                      <a:ext uri="{FF2B5EF4-FFF2-40B4-BE49-F238E27FC236}">
                        <a16:creationId xmlns:a16="http://schemas.microsoft.com/office/drawing/2014/main" id="{3B374987-D49F-7E4D-BDDB-892319B5281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2" name="正方形/長方形 611">
                    <a:extLst>
                      <a:ext uri="{FF2B5EF4-FFF2-40B4-BE49-F238E27FC236}">
                        <a16:creationId xmlns:a16="http://schemas.microsoft.com/office/drawing/2014/main" id="{A7CB96A8-7EB9-BB43-A012-184A3E0E89F0}"/>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3" name="正方形/長方形 612">
                    <a:extLst>
                      <a:ext uri="{FF2B5EF4-FFF2-40B4-BE49-F238E27FC236}">
                        <a16:creationId xmlns:a16="http://schemas.microsoft.com/office/drawing/2014/main" id="{27521D4F-2B42-414E-B3CF-8573EEB1F33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10" name="正方形/長方形 609">
                  <a:extLst>
                    <a:ext uri="{FF2B5EF4-FFF2-40B4-BE49-F238E27FC236}">
                      <a16:creationId xmlns:a16="http://schemas.microsoft.com/office/drawing/2014/main" id="{5A816E80-5474-1348-AF10-68EC66100A13}"/>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sp>
        <p:nvSpPr>
          <p:cNvPr id="629" name="テキスト ボックス 628">
            <a:extLst>
              <a:ext uri="{FF2B5EF4-FFF2-40B4-BE49-F238E27FC236}">
                <a16:creationId xmlns:a16="http://schemas.microsoft.com/office/drawing/2014/main" id="{7130F7F8-945C-3340-BB26-C0923B4759C3}"/>
              </a:ext>
            </a:extLst>
          </p:cNvPr>
          <p:cNvSpPr txBox="1"/>
          <p:nvPr/>
        </p:nvSpPr>
        <p:spPr>
          <a:xfrm>
            <a:off x="7519156" y="174013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13</a:t>
            </a:r>
            <a:endParaRPr kumimoji="1" lang="ja-JP" altLang="en-US" sz="1400">
              <a:latin typeface="Meiryo" panose="020B0604030504040204" pitchFamily="34" charset="-128"/>
              <a:ea typeface="Meiryo" panose="020B0604030504040204" pitchFamily="34" charset="-128"/>
            </a:endParaRPr>
          </a:p>
        </p:txBody>
      </p:sp>
      <p:grpSp>
        <p:nvGrpSpPr>
          <p:cNvPr id="630" name="グループ化 629">
            <a:extLst>
              <a:ext uri="{FF2B5EF4-FFF2-40B4-BE49-F238E27FC236}">
                <a16:creationId xmlns:a16="http://schemas.microsoft.com/office/drawing/2014/main" id="{0EE6EAA1-9A30-3B47-B459-36E18F0EC88D}"/>
              </a:ext>
            </a:extLst>
          </p:cNvPr>
          <p:cNvGrpSpPr/>
          <p:nvPr/>
        </p:nvGrpSpPr>
        <p:grpSpPr>
          <a:xfrm>
            <a:off x="9594359" y="2412558"/>
            <a:ext cx="180000" cy="720632"/>
            <a:chOff x="2266257" y="2860806"/>
            <a:chExt cx="180000" cy="720632"/>
          </a:xfrm>
        </p:grpSpPr>
        <p:sp>
          <p:nvSpPr>
            <p:cNvPr id="631" name="正方形/長方形 630">
              <a:extLst>
                <a:ext uri="{FF2B5EF4-FFF2-40B4-BE49-F238E27FC236}">
                  <a16:creationId xmlns:a16="http://schemas.microsoft.com/office/drawing/2014/main" id="{D34F6934-B0D9-5446-8902-F43D4EA153C8}"/>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32" name="グループ化 631">
              <a:extLst>
                <a:ext uri="{FF2B5EF4-FFF2-40B4-BE49-F238E27FC236}">
                  <a16:creationId xmlns:a16="http://schemas.microsoft.com/office/drawing/2014/main" id="{BCB8FC5E-532A-E54C-9DDE-C36AE5FB2DCF}"/>
                </a:ext>
              </a:extLst>
            </p:cNvPr>
            <p:cNvGrpSpPr/>
            <p:nvPr/>
          </p:nvGrpSpPr>
          <p:grpSpPr>
            <a:xfrm>
              <a:off x="2266257" y="2860806"/>
              <a:ext cx="180000" cy="539627"/>
              <a:chOff x="3782400" y="1302795"/>
              <a:chExt cx="180000" cy="539627"/>
            </a:xfrm>
          </p:grpSpPr>
          <p:sp>
            <p:nvSpPr>
              <p:cNvPr id="633" name="正方形/長方形 632">
                <a:extLst>
                  <a:ext uri="{FF2B5EF4-FFF2-40B4-BE49-F238E27FC236}">
                    <a16:creationId xmlns:a16="http://schemas.microsoft.com/office/drawing/2014/main" id="{088BAF15-AFEE-2541-BA27-9380F9BAFA3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34" name="正方形/長方形 633">
                <a:extLst>
                  <a:ext uri="{FF2B5EF4-FFF2-40B4-BE49-F238E27FC236}">
                    <a16:creationId xmlns:a16="http://schemas.microsoft.com/office/drawing/2014/main" id="{D91B7170-1336-6D4F-A927-1151EB7C201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35" name="正方形/長方形 634">
                <a:extLst>
                  <a:ext uri="{FF2B5EF4-FFF2-40B4-BE49-F238E27FC236}">
                    <a16:creationId xmlns:a16="http://schemas.microsoft.com/office/drawing/2014/main" id="{7E80C687-A236-6A4B-8420-5F2A929FEBB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636" name="グループ化 635">
            <a:extLst>
              <a:ext uri="{FF2B5EF4-FFF2-40B4-BE49-F238E27FC236}">
                <a16:creationId xmlns:a16="http://schemas.microsoft.com/office/drawing/2014/main" id="{CC7E151B-8382-7B4C-BFFC-070025806E78}"/>
              </a:ext>
            </a:extLst>
          </p:cNvPr>
          <p:cNvGrpSpPr/>
          <p:nvPr/>
        </p:nvGrpSpPr>
        <p:grpSpPr>
          <a:xfrm>
            <a:off x="9594359" y="3120733"/>
            <a:ext cx="180000" cy="720632"/>
            <a:chOff x="2266257" y="2860806"/>
            <a:chExt cx="180000" cy="720632"/>
          </a:xfrm>
        </p:grpSpPr>
        <p:sp>
          <p:nvSpPr>
            <p:cNvPr id="637" name="正方形/長方形 636">
              <a:extLst>
                <a:ext uri="{FF2B5EF4-FFF2-40B4-BE49-F238E27FC236}">
                  <a16:creationId xmlns:a16="http://schemas.microsoft.com/office/drawing/2014/main" id="{D60248DB-6974-C445-AAC9-936FB2F914F8}"/>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38" name="グループ化 637">
              <a:extLst>
                <a:ext uri="{FF2B5EF4-FFF2-40B4-BE49-F238E27FC236}">
                  <a16:creationId xmlns:a16="http://schemas.microsoft.com/office/drawing/2014/main" id="{6ADF4E68-3CAC-764F-8138-5825C9E75157}"/>
                </a:ext>
              </a:extLst>
            </p:cNvPr>
            <p:cNvGrpSpPr/>
            <p:nvPr/>
          </p:nvGrpSpPr>
          <p:grpSpPr>
            <a:xfrm>
              <a:off x="2266257" y="2860806"/>
              <a:ext cx="180000" cy="539627"/>
              <a:chOff x="3782400" y="1302795"/>
              <a:chExt cx="180000" cy="539627"/>
            </a:xfrm>
          </p:grpSpPr>
          <p:sp>
            <p:nvSpPr>
              <p:cNvPr id="639" name="正方形/長方形 638">
                <a:extLst>
                  <a:ext uri="{FF2B5EF4-FFF2-40B4-BE49-F238E27FC236}">
                    <a16:creationId xmlns:a16="http://schemas.microsoft.com/office/drawing/2014/main" id="{BDE73591-A626-0D48-8093-6926163C8C1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40" name="正方形/長方形 639">
                <a:extLst>
                  <a:ext uri="{FF2B5EF4-FFF2-40B4-BE49-F238E27FC236}">
                    <a16:creationId xmlns:a16="http://schemas.microsoft.com/office/drawing/2014/main" id="{F7BAA6A0-F383-0E46-AF17-8D3B7FE609A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41" name="正方形/長方形 640">
                <a:extLst>
                  <a:ext uri="{FF2B5EF4-FFF2-40B4-BE49-F238E27FC236}">
                    <a16:creationId xmlns:a16="http://schemas.microsoft.com/office/drawing/2014/main" id="{A6F45104-A18F-884F-AD96-5B02D6BBEC0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642" name="グループ化 641">
            <a:extLst>
              <a:ext uri="{FF2B5EF4-FFF2-40B4-BE49-F238E27FC236}">
                <a16:creationId xmlns:a16="http://schemas.microsoft.com/office/drawing/2014/main" id="{EA981A27-A73D-004D-A58C-A6F04299806E}"/>
              </a:ext>
            </a:extLst>
          </p:cNvPr>
          <p:cNvGrpSpPr/>
          <p:nvPr/>
        </p:nvGrpSpPr>
        <p:grpSpPr>
          <a:xfrm>
            <a:off x="9594359" y="3845225"/>
            <a:ext cx="180000" cy="362610"/>
            <a:chOff x="3782400" y="1302795"/>
            <a:chExt cx="180000" cy="362610"/>
          </a:xfrm>
        </p:grpSpPr>
        <p:sp>
          <p:nvSpPr>
            <p:cNvPr id="643" name="正方形/長方形 642">
              <a:extLst>
                <a:ext uri="{FF2B5EF4-FFF2-40B4-BE49-F238E27FC236}">
                  <a16:creationId xmlns:a16="http://schemas.microsoft.com/office/drawing/2014/main" id="{1C697D3A-0BC8-424B-A19C-C92E7ED03A7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44" name="正方形/長方形 643">
              <a:extLst>
                <a:ext uri="{FF2B5EF4-FFF2-40B4-BE49-F238E27FC236}">
                  <a16:creationId xmlns:a16="http://schemas.microsoft.com/office/drawing/2014/main" id="{B0034670-10E7-D942-B2BF-4F76BA29F66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45" name="テキスト ボックス 644">
            <a:extLst>
              <a:ext uri="{FF2B5EF4-FFF2-40B4-BE49-F238E27FC236}">
                <a16:creationId xmlns:a16="http://schemas.microsoft.com/office/drawing/2014/main" id="{7152F4B6-4C88-404E-B067-5A071DA44DE7}"/>
              </a:ext>
            </a:extLst>
          </p:cNvPr>
          <p:cNvSpPr txBox="1"/>
          <p:nvPr/>
        </p:nvSpPr>
        <p:spPr>
          <a:xfrm>
            <a:off x="9229084" y="234594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23</a:t>
            </a:r>
            <a:endParaRPr kumimoji="1" lang="ja-JP" altLang="en-US" sz="1400">
              <a:latin typeface="Meiryo" panose="020B0604030504040204" pitchFamily="34" charset="-128"/>
              <a:ea typeface="Meiryo" panose="020B0604030504040204" pitchFamily="34" charset="-128"/>
            </a:endParaRPr>
          </a:p>
        </p:txBody>
      </p:sp>
      <p:grpSp>
        <p:nvGrpSpPr>
          <p:cNvPr id="646" name="グループ化 645">
            <a:extLst>
              <a:ext uri="{FF2B5EF4-FFF2-40B4-BE49-F238E27FC236}">
                <a16:creationId xmlns:a16="http://schemas.microsoft.com/office/drawing/2014/main" id="{EB3AE580-4A3C-9B4E-9D9A-631817C2FA0F}"/>
              </a:ext>
            </a:extLst>
          </p:cNvPr>
          <p:cNvGrpSpPr/>
          <p:nvPr/>
        </p:nvGrpSpPr>
        <p:grpSpPr>
          <a:xfrm>
            <a:off x="3035507" y="4986391"/>
            <a:ext cx="180000" cy="899648"/>
            <a:chOff x="8077200" y="3337096"/>
            <a:chExt cx="180000" cy="899648"/>
          </a:xfrm>
        </p:grpSpPr>
        <p:sp>
          <p:nvSpPr>
            <p:cNvPr id="647" name="正方形/長方形 646">
              <a:extLst>
                <a:ext uri="{FF2B5EF4-FFF2-40B4-BE49-F238E27FC236}">
                  <a16:creationId xmlns:a16="http://schemas.microsoft.com/office/drawing/2014/main" id="{F2C49996-5A86-E949-A7FB-2D0C13479E69}"/>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48" name="グループ化 647">
              <a:extLst>
                <a:ext uri="{FF2B5EF4-FFF2-40B4-BE49-F238E27FC236}">
                  <a16:creationId xmlns:a16="http://schemas.microsoft.com/office/drawing/2014/main" id="{B6DC789F-3D81-E744-B17C-65BEB1C62356}"/>
                </a:ext>
              </a:extLst>
            </p:cNvPr>
            <p:cNvGrpSpPr/>
            <p:nvPr/>
          </p:nvGrpSpPr>
          <p:grpSpPr>
            <a:xfrm>
              <a:off x="8077200" y="3513876"/>
              <a:ext cx="180000" cy="722868"/>
              <a:chOff x="3909938" y="2161200"/>
              <a:chExt cx="180000" cy="722868"/>
            </a:xfrm>
          </p:grpSpPr>
          <p:grpSp>
            <p:nvGrpSpPr>
              <p:cNvPr id="649" name="グループ化 648">
                <a:extLst>
                  <a:ext uri="{FF2B5EF4-FFF2-40B4-BE49-F238E27FC236}">
                    <a16:creationId xmlns:a16="http://schemas.microsoft.com/office/drawing/2014/main" id="{8C93A6AC-0F4E-C345-B00B-20E10E61018F}"/>
                  </a:ext>
                </a:extLst>
              </p:cNvPr>
              <p:cNvGrpSpPr/>
              <p:nvPr/>
            </p:nvGrpSpPr>
            <p:grpSpPr>
              <a:xfrm>
                <a:off x="3909938" y="2344441"/>
                <a:ext cx="180000" cy="539627"/>
                <a:chOff x="3782400" y="1302795"/>
                <a:chExt cx="180000" cy="539627"/>
              </a:xfrm>
            </p:grpSpPr>
            <p:sp>
              <p:nvSpPr>
                <p:cNvPr id="651" name="正方形/長方形 650">
                  <a:extLst>
                    <a:ext uri="{FF2B5EF4-FFF2-40B4-BE49-F238E27FC236}">
                      <a16:creationId xmlns:a16="http://schemas.microsoft.com/office/drawing/2014/main" id="{481FB07C-C162-044E-A6E6-521DF388CD2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52" name="正方形/長方形 651">
                  <a:extLst>
                    <a:ext uri="{FF2B5EF4-FFF2-40B4-BE49-F238E27FC236}">
                      <a16:creationId xmlns:a16="http://schemas.microsoft.com/office/drawing/2014/main" id="{C8751464-C013-8049-AB53-9F11812C1A3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53" name="正方形/長方形 652">
                  <a:extLst>
                    <a:ext uri="{FF2B5EF4-FFF2-40B4-BE49-F238E27FC236}">
                      <a16:creationId xmlns:a16="http://schemas.microsoft.com/office/drawing/2014/main" id="{F81EAF0C-F8A0-C440-B1ED-09A73AC0B21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50" name="正方形/長方形 649">
                <a:extLst>
                  <a:ext uri="{FF2B5EF4-FFF2-40B4-BE49-F238E27FC236}">
                    <a16:creationId xmlns:a16="http://schemas.microsoft.com/office/drawing/2014/main" id="{11825E3E-3547-7F44-8650-A49E7CBD0DC6}"/>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654" name="グループ化 653">
            <a:extLst>
              <a:ext uri="{FF2B5EF4-FFF2-40B4-BE49-F238E27FC236}">
                <a16:creationId xmlns:a16="http://schemas.microsoft.com/office/drawing/2014/main" id="{0C6BC232-44D8-CA4D-BE98-6EDE2F135431}"/>
              </a:ext>
            </a:extLst>
          </p:cNvPr>
          <p:cNvGrpSpPr/>
          <p:nvPr/>
        </p:nvGrpSpPr>
        <p:grpSpPr>
          <a:xfrm>
            <a:off x="3220646" y="4986197"/>
            <a:ext cx="180000" cy="899648"/>
            <a:chOff x="8077200" y="3337096"/>
            <a:chExt cx="180000" cy="899648"/>
          </a:xfrm>
        </p:grpSpPr>
        <p:sp>
          <p:nvSpPr>
            <p:cNvPr id="655" name="正方形/長方形 654">
              <a:extLst>
                <a:ext uri="{FF2B5EF4-FFF2-40B4-BE49-F238E27FC236}">
                  <a16:creationId xmlns:a16="http://schemas.microsoft.com/office/drawing/2014/main" id="{9308F350-47B7-E64D-AFA1-0B632A97007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56" name="グループ化 655">
              <a:extLst>
                <a:ext uri="{FF2B5EF4-FFF2-40B4-BE49-F238E27FC236}">
                  <a16:creationId xmlns:a16="http://schemas.microsoft.com/office/drawing/2014/main" id="{0F70E913-DF6F-4249-ACCC-530D3FDC8C51}"/>
                </a:ext>
              </a:extLst>
            </p:cNvPr>
            <p:cNvGrpSpPr/>
            <p:nvPr/>
          </p:nvGrpSpPr>
          <p:grpSpPr>
            <a:xfrm>
              <a:off x="8077200" y="3513876"/>
              <a:ext cx="180000" cy="722868"/>
              <a:chOff x="3909938" y="2161200"/>
              <a:chExt cx="180000" cy="722868"/>
            </a:xfrm>
          </p:grpSpPr>
          <p:grpSp>
            <p:nvGrpSpPr>
              <p:cNvPr id="657" name="グループ化 656">
                <a:extLst>
                  <a:ext uri="{FF2B5EF4-FFF2-40B4-BE49-F238E27FC236}">
                    <a16:creationId xmlns:a16="http://schemas.microsoft.com/office/drawing/2014/main" id="{16FAE6EE-7FBB-EE46-A21C-486AAB6C504F}"/>
                  </a:ext>
                </a:extLst>
              </p:cNvPr>
              <p:cNvGrpSpPr/>
              <p:nvPr/>
            </p:nvGrpSpPr>
            <p:grpSpPr>
              <a:xfrm>
                <a:off x="3909938" y="2344441"/>
                <a:ext cx="180000" cy="539627"/>
                <a:chOff x="3782400" y="1302795"/>
                <a:chExt cx="180000" cy="539627"/>
              </a:xfrm>
            </p:grpSpPr>
            <p:sp>
              <p:nvSpPr>
                <p:cNvPr id="659" name="正方形/長方形 658">
                  <a:extLst>
                    <a:ext uri="{FF2B5EF4-FFF2-40B4-BE49-F238E27FC236}">
                      <a16:creationId xmlns:a16="http://schemas.microsoft.com/office/drawing/2014/main" id="{A26A5333-7B46-0441-897B-904571A474E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60" name="正方形/長方形 659">
                  <a:extLst>
                    <a:ext uri="{FF2B5EF4-FFF2-40B4-BE49-F238E27FC236}">
                      <a16:creationId xmlns:a16="http://schemas.microsoft.com/office/drawing/2014/main" id="{DADC6155-1012-C84D-8817-14DA18176A3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61" name="正方形/長方形 660">
                  <a:extLst>
                    <a:ext uri="{FF2B5EF4-FFF2-40B4-BE49-F238E27FC236}">
                      <a16:creationId xmlns:a16="http://schemas.microsoft.com/office/drawing/2014/main" id="{A4E3C625-0120-AA4C-8A7A-F0575F02893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58" name="正方形/長方形 657">
                <a:extLst>
                  <a:ext uri="{FF2B5EF4-FFF2-40B4-BE49-F238E27FC236}">
                    <a16:creationId xmlns:a16="http://schemas.microsoft.com/office/drawing/2014/main" id="{D9E81CF1-FF50-C64C-8ACF-ACC871290366}"/>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62" name="テキスト ボックス 661">
            <a:extLst>
              <a:ext uri="{FF2B5EF4-FFF2-40B4-BE49-F238E27FC236}">
                <a16:creationId xmlns:a16="http://schemas.microsoft.com/office/drawing/2014/main" id="{6DB400F5-DEFC-5B46-8A7D-B537DBCF52D0}"/>
              </a:ext>
            </a:extLst>
          </p:cNvPr>
          <p:cNvSpPr txBox="1"/>
          <p:nvPr/>
        </p:nvSpPr>
        <p:spPr>
          <a:xfrm>
            <a:off x="2891927" y="470739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29</a:t>
            </a:r>
            <a:endParaRPr kumimoji="1" lang="ja-JP" altLang="en-US" sz="1400">
              <a:latin typeface="Meiryo" panose="020B0604030504040204" pitchFamily="34" charset="-128"/>
              <a:ea typeface="Meiryo" panose="020B0604030504040204" pitchFamily="34" charset="-128"/>
            </a:endParaRPr>
          </a:p>
        </p:txBody>
      </p:sp>
      <p:grpSp>
        <p:nvGrpSpPr>
          <p:cNvPr id="680" name="グループ化 679">
            <a:extLst>
              <a:ext uri="{FF2B5EF4-FFF2-40B4-BE49-F238E27FC236}">
                <a16:creationId xmlns:a16="http://schemas.microsoft.com/office/drawing/2014/main" id="{CBA7FC74-A2CA-154F-9865-CC55F9A44256}"/>
              </a:ext>
            </a:extLst>
          </p:cNvPr>
          <p:cNvGrpSpPr/>
          <p:nvPr/>
        </p:nvGrpSpPr>
        <p:grpSpPr>
          <a:xfrm>
            <a:off x="2922506" y="3485803"/>
            <a:ext cx="508719" cy="1178446"/>
            <a:chOff x="2922506" y="3485803"/>
            <a:chExt cx="508719" cy="1178446"/>
          </a:xfrm>
        </p:grpSpPr>
        <p:grpSp>
          <p:nvGrpSpPr>
            <p:cNvPr id="663" name="グループ化 662">
              <a:extLst>
                <a:ext uri="{FF2B5EF4-FFF2-40B4-BE49-F238E27FC236}">
                  <a16:creationId xmlns:a16="http://schemas.microsoft.com/office/drawing/2014/main" id="{4BAFADE2-A5A0-A84D-84F5-F3B2B0A50CD5}"/>
                </a:ext>
              </a:extLst>
            </p:cNvPr>
            <p:cNvGrpSpPr/>
            <p:nvPr/>
          </p:nvGrpSpPr>
          <p:grpSpPr>
            <a:xfrm>
              <a:off x="3251225" y="3764601"/>
              <a:ext cx="180000" cy="899648"/>
              <a:chOff x="8077200" y="3337096"/>
              <a:chExt cx="180000" cy="899648"/>
            </a:xfrm>
          </p:grpSpPr>
          <p:sp>
            <p:nvSpPr>
              <p:cNvPr id="664" name="正方形/長方形 663">
                <a:extLst>
                  <a:ext uri="{FF2B5EF4-FFF2-40B4-BE49-F238E27FC236}">
                    <a16:creationId xmlns:a16="http://schemas.microsoft.com/office/drawing/2014/main" id="{50FBD9B6-3DAD-F146-A5AA-D54E9F1EE1A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65" name="グループ化 664">
                <a:extLst>
                  <a:ext uri="{FF2B5EF4-FFF2-40B4-BE49-F238E27FC236}">
                    <a16:creationId xmlns:a16="http://schemas.microsoft.com/office/drawing/2014/main" id="{8A270EAF-57A5-C148-8546-572597BF3C57}"/>
                  </a:ext>
                </a:extLst>
              </p:cNvPr>
              <p:cNvGrpSpPr/>
              <p:nvPr/>
            </p:nvGrpSpPr>
            <p:grpSpPr>
              <a:xfrm>
                <a:off x="8077200" y="3513876"/>
                <a:ext cx="180000" cy="722868"/>
                <a:chOff x="3909938" y="2161200"/>
                <a:chExt cx="180000" cy="722868"/>
              </a:xfrm>
            </p:grpSpPr>
            <p:grpSp>
              <p:nvGrpSpPr>
                <p:cNvPr id="666" name="グループ化 665">
                  <a:extLst>
                    <a:ext uri="{FF2B5EF4-FFF2-40B4-BE49-F238E27FC236}">
                      <a16:creationId xmlns:a16="http://schemas.microsoft.com/office/drawing/2014/main" id="{69AFC3A7-D542-C849-96CC-B90C7F842F86}"/>
                    </a:ext>
                  </a:extLst>
                </p:cNvPr>
                <p:cNvGrpSpPr/>
                <p:nvPr/>
              </p:nvGrpSpPr>
              <p:grpSpPr>
                <a:xfrm>
                  <a:off x="3909938" y="2344441"/>
                  <a:ext cx="180000" cy="539627"/>
                  <a:chOff x="3782400" y="1302795"/>
                  <a:chExt cx="180000" cy="539627"/>
                </a:xfrm>
              </p:grpSpPr>
              <p:sp>
                <p:nvSpPr>
                  <p:cNvPr id="668" name="正方形/長方形 667">
                    <a:extLst>
                      <a:ext uri="{FF2B5EF4-FFF2-40B4-BE49-F238E27FC236}">
                        <a16:creationId xmlns:a16="http://schemas.microsoft.com/office/drawing/2014/main" id="{1C53358D-9165-3547-B7FC-848BE424B9E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69" name="正方形/長方形 668">
                    <a:extLst>
                      <a:ext uri="{FF2B5EF4-FFF2-40B4-BE49-F238E27FC236}">
                        <a16:creationId xmlns:a16="http://schemas.microsoft.com/office/drawing/2014/main" id="{C74BC3A8-374B-B841-8A71-218F8CC8690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0" name="正方形/長方形 669">
                    <a:extLst>
                      <a:ext uri="{FF2B5EF4-FFF2-40B4-BE49-F238E27FC236}">
                        <a16:creationId xmlns:a16="http://schemas.microsoft.com/office/drawing/2014/main" id="{15F7CFE0-98DD-6A4B-998D-98ABDC77B1E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67" name="正方形/長方形 666">
                  <a:extLst>
                    <a:ext uri="{FF2B5EF4-FFF2-40B4-BE49-F238E27FC236}">
                      <a16:creationId xmlns:a16="http://schemas.microsoft.com/office/drawing/2014/main" id="{61A26F97-3BD9-1C41-BE24-93E4BE554840}"/>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71" name="テキスト ボックス 670">
              <a:extLst>
                <a:ext uri="{FF2B5EF4-FFF2-40B4-BE49-F238E27FC236}">
                  <a16:creationId xmlns:a16="http://schemas.microsoft.com/office/drawing/2014/main" id="{EF6B29FB-F0CB-BA4D-BE9E-024B8715512B}"/>
                </a:ext>
              </a:extLst>
            </p:cNvPr>
            <p:cNvSpPr txBox="1"/>
            <p:nvPr/>
          </p:nvSpPr>
          <p:spPr>
            <a:xfrm>
              <a:off x="2922506" y="348580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45</a:t>
              </a:r>
              <a:endParaRPr kumimoji="1" lang="ja-JP" altLang="en-US" sz="1400">
                <a:latin typeface="Meiryo" panose="020B0604030504040204" pitchFamily="34" charset="-128"/>
                <a:ea typeface="Meiryo" panose="020B0604030504040204" pitchFamily="34" charset="-128"/>
              </a:endParaRPr>
            </a:p>
          </p:txBody>
        </p:sp>
        <p:grpSp>
          <p:nvGrpSpPr>
            <p:cNvPr id="672" name="グループ化 671">
              <a:extLst>
                <a:ext uri="{FF2B5EF4-FFF2-40B4-BE49-F238E27FC236}">
                  <a16:creationId xmlns:a16="http://schemas.microsoft.com/office/drawing/2014/main" id="{F3676C83-BCC6-E944-9E57-1649A408AD2C}"/>
                </a:ext>
              </a:extLst>
            </p:cNvPr>
            <p:cNvGrpSpPr/>
            <p:nvPr/>
          </p:nvGrpSpPr>
          <p:grpSpPr>
            <a:xfrm>
              <a:off x="3066323" y="3761034"/>
              <a:ext cx="180000" cy="899648"/>
              <a:chOff x="8077200" y="3337096"/>
              <a:chExt cx="180000" cy="899648"/>
            </a:xfrm>
          </p:grpSpPr>
          <p:sp>
            <p:nvSpPr>
              <p:cNvPr id="673" name="正方形/長方形 672">
                <a:extLst>
                  <a:ext uri="{FF2B5EF4-FFF2-40B4-BE49-F238E27FC236}">
                    <a16:creationId xmlns:a16="http://schemas.microsoft.com/office/drawing/2014/main" id="{71D75935-12CD-2640-8DA9-38FBC26FC7B4}"/>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74" name="グループ化 673">
                <a:extLst>
                  <a:ext uri="{FF2B5EF4-FFF2-40B4-BE49-F238E27FC236}">
                    <a16:creationId xmlns:a16="http://schemas.microsoft.com/office/drawing/2014/main" id="{DFD450D5-7165-D840-B6A3-BEF2157D97CC}"/>
                  </a:ext>
                </a:extLst>
              </p:cNvPr>
              <p:cNvGrpSpPr/>
              <p:nvPr/>
            </p:nvGrpSpPr>
            <p:grpSpPr>
              <a:xfrm>
                <a:off x="8077200" y="3513876"/>
                <a:ext cx="180000" cy="722868"/>
                <a:chOff x="3909938" y="2161200"/>
                <a:chExt cx="180000" cy="722868"/>
              </a:xfrm>
            </p:grpSpPr>
            <p:grpSp>
              <p:nvGrpSpPr>
                <p:cNvPr id="675" name="グループ化 674">
                  <a:extLst>
                    <a:ext uri="{FF2B5EF4-FFF2-40B4-BE49-F238E27FC236}">
                      <a16:creationId xmlns:a16="http://schemas.microsoft.com/office/drawing/2014/main" id="{117F6E4E-F9AB-0948-B473-B0095A682B86}"/>
                    </a:ext>
                  </a:extLst>
                </p:cNvPr>
                <p:cNvGrpSpPr/>
                <p:nvPr/>
              </p:nvGrpSpPr>
              <p:grpSpPr>
                <a:xfrm>
                  <a:off x="3909938" y="2344441"/>
                  <a:ext cx="180000" cy="539627"/>
                  <a:chOff x="3782400" y="1302795"/>
                  <a:chExt cx="180000" cy="539627"/>
                </a:xfrm>
              </p:grpSpPr>
              <p:sp>
                <p:nvSpPr>
                  <p:cNvPr id="677" name="正方形/長方形 676">
                    <a:extLst>
                      <a:ext uri="{FF2B5EF4-FFF2-40B4-BE49-F238E27FC236}">
                        <a16:creationId xmlns:a16="http://schemas.microsoft.com/office/drawing/2014/main" id="{2DDA525C-99FE-1847-8CDA-6DE331D2BC4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8" name="正方形/長方形 677">
                    <a:extLst>
                      <a:ext uri="{FF2B5EF4-FFF2-40B4-BE49-F238E27FC236}">
                        <a16:creationId xmlns:a16="http://schemas.microsoft.com/office/drawing/2014/main" id="{9C687659-F1C1-A247-892B-C4F9DD9D5F8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9" name="正方形/長方形 678">
                    <a:extLst>
                      <a:ext uri="{FF2B5EF4-FFF2-40B4-BE49-F238E27FC236}">
                        <a16:creationId xmlns:a16="http://schemas.microsoft.com/office/drawing/2014/main" id="{DA2DAFE8-5C16-3E48-ABB0-479AC2721EA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76" name="正方形/長方形 675">
                  <a:extLst>
                    <a:ext uri="{FF2B5EF4-FFF2-40B4-BE49-F238E27FC236}">
                      <a16:creationId xmlns:a16="http://schemas.microsoft.com/office/drawing/2014/main" id="{011266D5-E27C-734F-892D-950E39110B27}"/>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nvGrpSpPr>
          <p:cNvPr id="681" name="グループ化 680">
            <a:extLst>
              <a:ext uri="{FF2B5EF4-FFF2-40B4-BE49-F238E27FC236}">
                <a16:creationId xmlns:a16="http://schemas.microsoft.com/office/drawing/2014/main" id="{CA35498B-93ED-1244-AA75-A795974C4D76}"/>
              </a:ext>
            </a:extLst>
          </p:cNvPr>
          <p:cNvGrpSpPr/>
          <p:nvPr/>
        </p:nvGrpSpPr>
        <p:grpSpPr>
          <a:xfrm rot="5400000">
            <a:off x="3775657" y="5155466"/>
            <a:ext cx="653084" cy="954108"/>
            <a:chOff x="2778141" y="3761034"/>
            <a:chExt cx="653084" cy="954108"/>
          </a:xfrm>
        </p:grpSpPr>
        <p:grpSp>
          <p:nvGrpSpPr>
            <p:cNvPr id="682" name="グループ化 681">
              <a:extLst>
                <a:ext uri="{FF2B5EF4-FFF2-40B4-BE49-F238E27FC236}">
                  <a16:creationId xmlns:a16="http://schemas.microsoft.com/office/drawing/2014/main" id="{10D42156-64FE-224C-B59E-0F67E73F59A6}"/>
                </a:ext>
              </a:extLst>
            </p:cNvPr>
            <p:cNvGrpSpPr/>
            <p:nvPr/>
          </p:nvGrpSpPr>
          <p:grpSpPr>
            <a:xfrm>
              <a:off x="3251225" y="3764601"/>
              <a:ext cx="180000" cy="899648"/>
              <a:chOff x="8077200" y="3337096"/>
              <a:chExt cx="180000" cy="899648"/>
            </a:xfrm>
          </p:grpSpPr>
          <p:sp>
            <p:nvSpPr>
              <p:cNvPr id="692" name="正方形/長方形 691">
                <a:extLst>
                  <a:ext uri="{FF2B5EF4-FFF2-40B4-BE49-F238E27FC236}">
                    <a16:creationId xmlns:a16="http://schemas.microsoft.com/office/drawing/2014/main" id="{2EC7B4B7-A8DA-7243-8B96-3C5B4ECDBE57}"/>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93" name="グループ化 692">
                <a:extLst>
                  <a:ext uri="{FF2B5EF4-FFF2-40B4-BE49-F238E27FC236}">
                    <a16:creationId xmlns:a16="http://schemas.microsoft.com/office/drawing/2014/main" id="{A59C1A76-67BB-674B-9E1A-493CEC94A90D}"/>
                  </a:ext>
                </a:extLst>
              </p:cNvPr>
              <p:cNvGrpSpPr/>
              <p:nvPr/>
            </p:nvGrpSpPr>
            <p:grpSpPr>
              <a:xfrm>
                <a:off x="8077200" y="3513876"/>
                <a:ext cx="180000" cy="722868"/>
                <a:chOff x="3909938" y="2161200"/>
                <a:chExt cx="180000" cy="722868"/>
              </a:xfrm>
            </p:grpSpPr>
            <p:grpSp>
              <p:nvGrpSpPr>
                <p:cNvPr id="694" name="グループ化 693">
                  <a:extLst>
                    <a:ext uri="{FF2B5EF4-FFF2-40B4-BE49-F238E27FC236}">
                      <a16:creationId xmlns:a16="http://schemas.microsoft.com/office/drawing/2014/main" id="{F34C2A78-84D9-0049-9B99-F5B68BF1A62C}"/>
                    </a:ext>
                  </a:extLst>
                </p:cNvPr>
                <p:cNvGrpSpPr/>
                <p:nvPr/>
              </p:nvGrpSpPr>
              <p:grpSpPr>
                <a:xfrm>
                  <a:off x="3909938" y="2344441"/>
                  <a:ext cx="180000" cy="539627"/>
                  <a:chOff x="3782400" y="1302795"/>
                  <a:chExt cx="180000" cy="539627"/>
                </a:xfrm>
              </p:grpSpPr>
              <p:sp>
                <p:nvSpPr>
                  <p:cNvPr id="696" name="正方形/長方形 695">
                    <a:extLst>
                      <a:ext uri="{FF2B5EF4-FFF2-40B4-BE49-F238E27FC236}">
                        <a16:creationId xmlns:a16="http://schemas.microsoft.com/office/drawing/2014/main" id="{910B4933-A27E-994D-8C12-00B09A2BE5E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97" name="正方形/長方形 696">
                    <a:extLst>
                      <a:ext uri="{FF2B5EF4-FFF2-40B4-BE49-F238E27FC236}">
                        <a16:creationId xmlns:a16="http://schemas.microsoft.com/office/drawing/2014/main" id="{29012BE2-D29B-FE48-8E5A-99390D64FD4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98" name="正方形/長方形 697">
                    <a:extLst>
                      <a:ext uri="{FF2B5EF4-FFF2-40B4-BE49-F238E27FC236}">
                        <a16:creationId xmlns:a16="http://schemas.microsoft.com/office/drawing/2014/main" id="{58065FFB-AD6F-5D46-82FB-F93787B7CC9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95" name="正方形/長方形 694">
                  <a:extLst>
                    <a:ext uri="{FF2B5EF4-FFF2-40B4-BE49-F238E27FC236}">
                      <a16:creationId xmlns:a16="http://schemas.microsoft.com/office/drawing/2014/main" id="{4DC6929F-4DAF-C949-817D-B83A16C78D52}"/>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83" name="テキスト ボックス 682">
              <a:extLst>
                <a:ext uri="{FF2B5EF4-FFF2-40B4-BE49-F238E27FC236}">
                  <a16:creationId xmlns:a16="http://schemas.microsoft.com/office/drawing/2014/main" id="{D90F3CFC-7F41-4540-93F5-034A0F72A01B}"/>
                </a:ext>
              </a:extLst>
            </p:cNvPr>
            <p:cNvSpPr txBox="1"/>
            <p:nvPr/>
          </p:nvSpPr>
          <p:spPr>
            <a:xfrm rot="16200000">
              <a:off x="2727487" y="435671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37</a:t>
              </a:r>
              <a:endParaRPr kumimoji="1" lang="ja-JP" altLang="en-US" sz="1400">
                <a:latin typeface="Meiryo" panose="020B0604030504040204" pitchFamily="34" charset="-128"/>
                <a:ea typeface="Meiryo" panose="020B0604030504040204" pitchFamily="34" charset="-128"/>
              </a:endParaRPr>
            </a:p>
          </p:txBody>
        </p:sp>
        <p:grpSp>
          <p:nvGrpSpPr>
            <p:cNvPr id="684" name="グループ化 683">
              <a:extLst>
                <a:ext uri="{FF2B5EF4-FFF2-40B4-BE49-F238E27FC236}">
                  <a16:creationId xmlns:a16="http://schemas.microsoft.com/office/drawing/2014/main" id="{6CA35C28-76C4-FD4A-8728-BBD9415E65F9}"/>
                </a:ext>
              </a:extLst>
            </p:cNvPr>
            <p:cNvGrpSpPr/>
            <p:nvPr/>
          </p:nvGrpSpPr>
          <p:grpSpPr>
            <a:xfrm>
              <a:off x="3066323" y="3761034"/>
              <a:ext cx="180000" cy="899648"/>
              <a:chOff x="8077200" y="3337096"/>
              <a:chExt cx="180000" cy="899648"/>
            </a:xfrm>
          </p:grpSpPr>
          <p:sp>
            <p:nvSpPr>
              <p:cNvPr id="685" name="正方形/長方形 684">
                <a:extLst>
                  <a:ext uri="{FF2B5EF4-FFF2-40B4-BE49-F238E27FC236}">
                    <a16:creationId xmlns:a16="http://schemas.microsoft.com/office/drawing/2014/main" id="{1CD8E330-98A9-654F-B53E-129D595F211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86" name="グループ化 685">
                <a:extLst>
                  <a:ext uri="{FF2B5EF4-FFF2-40B4-BE49-F238E27FC236}">
                    <a16:creationId xmlns:a16="http://schemas.microsoft.com/office/drawing/2014/main" id="{0035B8F6-B061-B647-BDC8-85BD3E1BE27D}"/>
                  </a:ext>
                </a:extLst>
              </p:cNvPr>
              <p:cNvGrpSpPr/>
              <p:nvPr/>
            </p:nvGrpSpPr>
            <p:grpSpPr>
              <a:xfrm>
                <a:off x="8077200" y="3513876"/>
                <a:ext cx="180000" cy="722868"/>
                <a:chOff x="3909938" y="2161200"/>
                <a:chExt cx="180000" cy="722868"/>
              </a:xfrm>
            </p:grpSpPr>
            <p:grpSp>
              <p:nvGrpSpPr>
                <p:cNvPr id="687" name="グループ化 686">
                  <a:extLst>
                    <a:ext uri="{FF2B5EF4-FFF2-40B4-BE49-F238E27FC236}">
                      <a16:creationId xmlns:a16="http://schemas.microsoft.com/office/drawing/2014/main" id="{D209B972-EA35-6545-8717-E3C54D10FFA8}"/>
                    </a:ext>
                  </a:extLst>
                </p:cNvPr>
                <p:cNvGrpSpPr/>
                <p:nvPr/>
              </p:nvGrpSpPr>
              <p:grpSpPr>
                <a:xfrm>
                  <a:off x="3909938" y="2344441"/>
                  <a:ext cx="180000" cy="539627"/>
                  <a:chOff x="3782400" y="1302795"/>
                  <a:chExt cx="180000" cy="539627"/>
                </a:xfrm>
              </p:grpSpPr>
              <p:sp>
                <p:nvSpPr>
                  <p:cNvPr id="689" name="正方形/長方形 688">
                    <a:extLst>
                      <a:ext uri="{FF2B5EF4-FFF2-40B4-BE49-F238E27FC236}">
                        <a16:creationId xmlns:a16="http://schemas.microsoft.com/office/drawing/2014/main" id="{326A0571-FB44-BC48-AE96-4132B94F3D4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90" name="正方形/長方形 689">
                    <a:extLst>
                      <a:ext uri="{FF2B5EF4-FFF2-40B4-BE49-F238E27FC236}">
                        <a16:creationId xmlns:a16="http://schemas.microsoft.com/office/drawing/2014/main" id="{41C82FDA-505C-AC4B-928F-CBB507EA3EA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91" name="正方形/長方形 690">
                    <a:extLst>
                      <a:ext uri="{FF2B5EF4-FFF2-40B4-BE49-F238E27FC236}">
                        <a16:creationId xmlns:a16="http://schemas.microsoft.com/office/drawing/2014/main" id="{D56F2636-F7D9-2A42-B284-C0F4996CF74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88" name="正方形/長方形 687">
                  <a:extLst>
                    <a:ext uri="{FF2B5EF4-FFF2-40B4-BE49-F238E27FC236}">
                      <a16:creationId xmlns:a16="http://schemas.microsoft.com/office/drawing/2014/main" id="{CA6C5858-7767-E34C-B33A-7F4F801DE8D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nvGrpSpPr>
          <p:cNvPr id="717" name="グループ化 716">
            <a:extLst>
              <a:ext uri="{FF2B5EF4-FFF2-40B4-BE49-F238E27FC236}">
                <a16:creationId xmlns:a16="http://schemas.microsoft.com/office/drawing/2014/main" id="{32121561-8A57-2048-A878-E337F42E7EDD}"/>
              </a:ext>
            </a:extLst>
          </p:cNvPr>
          <p:cNvGrpSpPr/>
          <p:nvPr/>
        </p:nvGrpSpPr>
        <p:grpSpPr>
          <a:xfrm>
            <a:off x="10619701" y="2511164"/>
            <a:ext cx="540000" cy="1068103"/>
            <a:chOff x="5454400" y="3847503"/>
            <a:chExt cx="540000" cy="1068103"/>
          </a:xfrm>
        </p:grpSpPr>
        <p:grpSp>
          <p:nvGrpSpPr>
            <p:cNvPr id="718" name="グループ化 717">
              <a:extLst>
                <a:ext uri="{FF2B5EF4-FFF2-40B4-BE49-F238E27FC236}">
                  <a16:creationId xmlns:a16="http://schemas.microsoft.com/office/drawing/2014/main" id="{F850F56C-E2DB-F642-A146-4988B4C5B2A0}"/>
                </a:ext>
              </a:extLst>
            </p:cNvPr>
            <p:cNvGrpSpPr/>
            <p:nvPr/>
          </p:nvGrpSpPr>
          <p:grpSpPr>
            <a:xfrm>
              <a:off x="5454400" y="4372950"/>
              <a:ext cx="180000" cy="539627"/>
              <a:chOff x="3782400" y="1302795"/>
              <a:chExt cx="180000" cy="539627"/>
            </a:xfrm>
          </p:grpSpPr>
          <p:sp>
            <p:nvSpPr>
              <p:cNvPr id="742" name="正方形/長方形 741">
                <a:extLst>
                  <a:ext uri="{FF2B5EF4-FFF2-40B4-BE49-F238E27FC236}">
                    <a16:creationId xmlns:a16="http://schemas.microsoft.com/office/drawing/2014/main" id="{3158CCD6-7093-C547-A701-F94BF1C7823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3" name="正方形/長方形 742">
                <a:extLst>
                  <a:ext uri="{FF2B5EF4-FFF2-40B4-BE49-F238E27FC236}">
                    <a16:creationId xmlns:a16="http://schemas.microsoft.com/office/drawing/2014/main" id="{A7A9BFCA-EAE7-CC44-AA18-9CF01F2AFEF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4" name="正方形/長方形 743">
                <a:extLst>
                  <a:ext uri="{FF2B5EF4-FFF2-40B4-BE49-F238E27FC236}">
                    <a16:creationId xmlns:a16="http://schemas.microsoft.com/office/drawing/2014/main" id="{0742DA91-ABA5-BE44-BAC9-4F15247BAAA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19" name="グループ化 718">
              <a:extLst>
                <a:ext uri="{FF2B5EF4-FFF2-40B4-BE49-F238E27FC236}">
                  <a16:creationId xmlns:a16="http://schemas.microsoft.com/office/drawing/2014/main" id="{D132BC17-A12F-284E-A585-15882D3B08A1}"/>
                </a:ext>
              </a:extLst>
            </p:cNvPr>
            <p:cNvGrpSpPr/>
            <p:nvPr/>
          </p:nvGrpSpPr>
          <p:grpSpPr>
            <a:xfrm>
              <a:off x="5454400" y="3847503"/>
              <a:ext cx="540000" cy="1068103"/>
              <a:chOff x="5454400" y="3847503"/>
              <a:chExt cx="540000" cy="1068103"/>
            </a:xfrm>
          </p:grpSpPr>
          <p:grpSp>
            <p:nvGrpSpPr>
              <p:cNvPr id="720" name="グループ化 719">
                <a:extLst>
                  <a:ext uri="{FF2B5EF4-FFF2-40B4-BE49-F238E27FC236}">
                    <a16:creationId xmlns:a16="http://schemas.microsoft.com/office/drawing/2014/main" id="{FE0767B1-2A85-2D43-BAEF-DA00E20DAC8E}"/>
                  </a:ext>
                </a:extLst>
              </p:cNvPr>
              <p:cNvGrpSpPr/>
              <p:nvPr/>
            </p:nvGrpSpPr>
            <p:grpSpPr>
              <a:xfrm>
                <a:off x="5634400" y="3850113"/>
                <a:ext cx="180000" cy="539627"/>
                <a:chOff x="3782400" y="1302795"/>
                <a:chExt cx="180000" cy="539627"/>
              </a:xfrm>
            </p:grpSpPr>
            <p:sp>
              <p:nvSpPr>
                <p:cNvPr id="739" name="正方形/長方形 738">
                  <a:extLst>
                    <a:ext uri="{FF2B5EF4-FFF2-40B4-BE49-F238E27FC236}">
                      <a16:creationId xmlns:a16="http://schemas.microsoft.com/office/drawing/2014/main" id="{6F7AA784-7792-874D-8CD9-779091FD8CA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0" name="正方形/長方形 739">
                  <a:extLst>
                    <a:ext uri="{FF2B5EF4-FFF2-40B4-BE49-F238E27FC236}">
                      <a16:creationId xmlns:a16="http://schemas.microsoft.com/office/drawing/2014/main" id="{024BEC28-5D69-054D-866E-CC6EE31B784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1" name="正方形/長方形 740">
                  <a:extLst>
                    <a:ext uri="{FF2B5EF4-FFF2-40B4-BE49-F238E27FC236}">
                      <a16:creationId xmlns:a16="http://schemas.microsoft.com/office/drawing/2014/main" id="{C6CBBE1D-444D-624C-8DB2-B8125D9116E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21" name="グループ化 720">
                <a:extLst>
                  <a:ext uri="{FF2B5EF4-FFF2-40B4-BE49-F238E27FC236}">
                    <a16:creationId xmlns:a16="http://schemas.microsoft.com/office/drawing/2014/main" id="{ADB41C11-6354-4E4E-8CFB-9BAD4B0846B5}"/>
                  </a:ext>
                </a:extLst>
              </p:cNvPr>
              <p:cNvGrpSpPr/>
              <p:nvPr/>
            </p:nvGrpSpPr>
            <p:grpSpPr>
              <a:xfrm>
                <a:off x="5454400" y="3847503"/>
                <a:ext cx="540000" cy="1068103"/>
                <a:chOff x="5454400" y="3847503"/>
                <a:chExt cx="540000" cy="1068103"/>
              </a:xfrm>
            </p:grpSpPr>
            <p:grpSp>
              <p:nvGrpSpPr>
                <p:cNvPr id="722" name="グループ化 721">
                  <a:extLst>
                    <a:ext uri="{FF2B5EF4-FFF2-40B4-BE49-F238E27FC236}">
                      <a16:creationId xmlns:a16="http://schemas.microsoft.com/office/drawing/2014/main" id="{C2C677CF-272B-2043-8A62-99632FD72784}"/>
                    </a:ext>
                  </a:extLst>
                </p:cNvPr>
                <p:cNvGrpSpPr/>
                <p:nvPr/>
              </p:nvGrpSpPr>
              <p:grpSpPr>
                <a:xfrm>
                  <a:off x="5454400" y="3847503"/>
                  <a:ext cx="540000" cy="1068103"/>
                  <a:chOff x="5454400" y="3847503"/>
                  <a:chExt cx="540000" cy="1068103"/>
                </a:xfrm>
              </p:grpSpPr>
              <p:grpSp>
                <p:nvGrpSpPr>
                  <p:cNvPr id="727" name="グループ化 726">
                    <a:extLst>
                      <a:ext uri="{FF2B5EF4-FFF2-40B4-BE49-F238E27FC236}">
                        <a16:creationId xmlns:a16="http://schemas.microsoft.com/office/drawing/2014/main" id="{538AC656-4C4C-5847-B655-521FA70E78C3}"/>
                      </a:ext>
                    </a:extLst>
                  </p:cNvPr>
                  <p:cNvGrpSpPr/>
                  <p:nvPr/>
                </p:nvGrpSpPr>
                <p:grpSpPr>
                  <a:xfrm>
                    <a:off x="5454400" y="3850113"/>
                    <a:ext cx="180000" cy="539627"/>
                    <a:chOff x="3782400" y="1302795"/>
                    <a:chExt cx="180000" cy="539627"/>
                  </a:xfrm>
                </p:grpSpPr>
                <p:sp>
                  <p:nvSpPr>
                    <p:cNvPr id="736" name="正方形/長方形 735">
                      <a:extLst>
                        <a:ext uri="{FF2B5EF4-FFF2-40B4-BE49-F238E27FC236}">
                          <a16:creationId xmlns:a16="http://schemas.microsoft.com/office/drawing/2014/main" id="{9AD3AD76-657F-DE47-8612-88002605A6B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7" name="正方形/長方形 736">
                      <a:extLst>
                        <a:ext uri="{FF2B5EF4-FFF2-40B4-BE49-F238E27FC236}">
                          <a16:creationId xmlns:a16="http://schemas.microsoft.com/office/drawing/2014/main" id="{E0D14523-B1CB-EC47-99D9-631C11D3C45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8" name="正方形/長方形 737">
                      <a:extLst>
                        <a:ext uri="{FF2B5EF4-FFF2-40B4-BE49-F238E27FC236}">
                          <a16:creationId xmlns:a16="http://schemas.microsoft.com/office/drawing/2014/main" id="{65B52524-7EFA-D746-B3F2-36A82F49CB5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28" name="グループ化 727">
                    <a:extLst>
                      <a:ext uri="{FF2B5EF4-FFF2-40B4-BE49-F238E27FC236}">
                        <a16:creationId xmlns:a16="http://schemas.microsoft.com/office/drawing/2014/main" id="{1A3F40E7-F487-4747-A24F-CDE47E73B0CC}"/>
                      </a:ext>
                    </a:extLst>
                  </p:cNvPr>
                  <p:cNvGrpSpPr/>
                  <p:nvPr/>
                </p:nvGrpSpPr>
                <p:grpSpPr>
                  <a:xfrm>
                    <a:off x="5634400" y="4375979"/>
                    <a:ext cx="180000" cy="539627"/>
                    <a:chOff x="3782400" y="1302795"/>
                    <a:chExt cx="180000" cy="539627"/>
                  </a:xfrm>
                </p:grpSpPr>
                <p:sp>
                  <p:nvSpPr>
                    <p:cNvPr id="733" name="正方形/長方形 732">
                      <a:extLst>
                        <a:ext uri="{FF2B5EF4-FFF2-40B4-BE49-F238E27FC236}">
                          <a16:creationId xmlns:a16="http://schemas.microsoft.com/office/drawing/2014/main" id="{2233F6D4-4C28-2949-BF15-A915CD3D5D1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4" name="正方形/長方形 733">
                      <a:extLst>
                        <a:ext uri="{FF2B5EF4-FFF2-40B4-BE49-F238E27FC236}">
                          <a16:creationId xmlns:a16="http://schemas.microsoft.com/office/drawing/2014/main" id="{8BF9124E-317E-AC4B-A841-CFE74CF9B74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5" name="正方形/長方形 734">
                      <a:extLst>
                        <a:ext uri="{FF2B5EF4-FFF2-40B4-BE49-F238E27FC236}">
                          <a16:creationId xmlns:a16="http://schemas.microsoft.com/office/drawing/2014/main" id="{AB6A9C0F-D05A-034D-9938-77BE3D64159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29" name="グループ化 728">
                    <a:extLst>
                      <a:ext uri="{FF2B5EF4-FFF2-40B4-BE49-F238E27FC236}">
                        <a16:creationId xmlns:a16="http://schemas.microsoft.com/office/drawing/2014/main" id="{B6D871A0-4041-CC41-98B8-45DF4348FA94}"/>
                      </a:ext>
                    </a:extLst>
                  </p:cNvPr>
                  <p:cNvGrpSpPr/>
                  <p:nvPr/>
                </p:nvGrpSpPr>
                <p:grpSpPr>
                  <a:xfrm>
                    <a:off x="5814400" y="3847503"/>
                    <a:ext cx="180000" cy="539627"/>
                    <a:chOff x="3782400" y="1302795"/>
                    <a:chExt cx="180000" cy="539627"/>
                  </a:xfrm>
                </p:grpSpPr>
                <p:sp>
                  <p:nvSpPr>
                    <p:cNvPr id="730" name="正方形/長方形 729">
                      <a:extLst>
                        <a:ext uri="{FF2B5EF4-FFF2-40B4-BE49-F238E27FC236}">
                          <a16:creationId xmlns:a16="http://schemas.microsoft.com/office/drawing/2014/main" id="{375B017E-62C8-A148-A59D-1640F09DDDF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1" name="正方形/長方形 730">
                      <a:extLst>
                        <a:ext uri="{FF2B5EF4-FFF2-40B4-BE49-F238E27FC236}">
                          <a16:creationId xmlns:a16="http://schemas.microsoft.com/office/drawing/2014/main" id="{42694EEE-C354-3944-8D10-9A28BB5E7D0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2" name="正方形/長方形 731">
                      <a:extLst>
                        <a:ext uri="{FF2B5EF4-FFF2-40B4-BE49-F238E27FC236}">
                          <a16:creationId xmlns:a16="http://schemas.microsoft.com/office/drawing/2014/main" id="{76ADB13A-6451-E541-A316-D54A5B949D1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723" name="グループ化 722">
                  <a:extLst>
                    <a:ext uri="{FF2B5EF4-FFF2-40B4-BE49-F238E27FC236}">
                      <a16:creationId xmlns:a16="http://schemas.microsoft.com/office/drawing/2014/main" id="{292A5BA9-EE49-0E44-8983-DBF683F2DA96}"/>
                    </a:ext>
                  </a:extLst>
                </p:cNvPr>
                <p:cNvGrpSpPr/>
                <p:nvPr/>
              </p:nvGrpSpPr>
              <p:grpSpPr>
                <a:xfrm>
                  <a:off x="5814400" y="4373369"/>
                  <a:ext cx="180000" cy="539627"/>
                  <a:chOff x="3782400" y="1302795"/>
                  <a:chExt cx="180000" cy="539627"/>
                </a:xfrm>
              </p:grpSpPr>
              <p:sp>
                <p:nvSpPr>
                  <p:cNvPr id="724" name="正方形/長方形 723">
                    <a:extLst>
                      <a:ext uri="{FF2B5EF4-FFF2-40B4-BE49-F238E27FC236}">
                        <a16:creationId xmlns:a16="http://schemas.microsoft.com/office/drawing/2014/main" id="{AACE8ADE-9CD1-EA48-8F65-EE58428DADF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25" name="正方形/長方形 724">
                    <a:extLst>
                      <a:ext uri="{FF2B5EF4-FFF2-40B4-BE49-F238E27FC236}">
                        <a16:creationId xmlns:a16="http://schemas.microsoft.com/office/drawing/2014/main" id="{DF58E32A-3F10-F948-B84D-E0F27960158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26" name="正方形/長方形 725">
                    <a:extLst>
                      <a:ext uri="{FF2B5EF4-FFF2-40B4-BE49-F238E27FC236}">
                        <a16:creationId xmlns:a16="http://schemas.microsoft.com/office/drawing/2014/main" id="{EF96AB50-EF80-4445-9F46-56FA7689823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745" name="テキスト ボックス 744">
            <a:extLst>
              <a:ext uri="{FF2B5EF4-FFF2-40B4-BE49-F238E27FC236}">
                <a16:creationId xmlns:a16="http://schemas.microsoft.com/office/drawing/2014/main" id="{FA9B31DE-6AAA-384D-BE54-CA285F15A2F6}"/>
              </a:ext>
            </a:extLst>
          </p:cNvPr>
          <p:cNvSpPr txBox="1"/>
          <p:nvPr/>
        </p:nvSpPr>
        <p:spPr>
          <a:xfrm>
            <a:off x="10565003" y="226819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25</a:t>
            </a:r>
            <a:endParaRPr kumimoji="1" lang="ja-JP" altLang="en-US" sz="1400">
              <a:latin typeface="Meiryo" panose="020B0604030504040204" pitchFamily="34" charset="-128"/>
              <a:ea typeface="Meiryo" panose="020B0604030504040204" pitchFamily="34" charset="-128"/>
            </a:endParaRPr>
          </a:p>
        </p:txBody>
      </p:sp>
      <p:grpSp>
        <p:nvGrpSpPr>
          <p:cNvPr id="746" name="グループ化 745">
            <a:extLst>
              <a:ext uri="{FF2B5EF4-FFF2-40B4-BE49-F238E27FC236}">
                <a16:creationId xmlns:a16="http://schemas.microsoft.com/office/drawing/2014/main" id="{75C6F0DF-D6A3-1444-8354-EE881624EDFA}"/>
              </a:ext>
            </a:extLst>
          </p:cNvPr>
          <p:cNvGrpSpPr/>
          <p:nvPr/>
        </p:nvGrpSpPr>
        <p:grpSpPr>
          <a:xfrm>
            <a:off x="8964486" y="2799348"/>
            <a:ext cx="360000" cy="1065493"/>
            <a:chOff x="5454400" y="3850113"/>
            <a:chExt cx="360000" cy="1065493"/>
          </a:xfrm>
        </p:grpSpPr>
        <p:grpSp>
          <p:nvGrpSpPr>
            <p:cNvPr id="747" name="グループ化 746">
              <a:extLst>
                <a:ext uri="{FF2B5EF4-FFF2-40B4-BE49-F238E27FC236}">
                  <a16:creationId xmlns:a16="http://schemas.microsoft.com/office/drawing/2014/main" id="{936724B9-748E-CF43-ABA3-2638B07421F5}"/>
                </a:ext>
              </a:extLst>
            </p:cNvPr>
            <p:cNvGrpSpPr/>
            <p:nvPr/>
          </p:nvGrpSpPr>
          <p:grpSpPr>
            <a:xfrm>
              <a:off x="5454400" y="4372950"/>
              <a:ext cx="180000" cy="539627"/>
              <a:chOff x="3782400" y="1302795"/>
              <a:chExt cx="180000" cy="539627"/>
            </a:xfrm>
          </p:grpSpPr>
          <p:sp>
            <p:nvSpPr>
              <p:cNvPr id="762" name="正方形/長方形 761">
                <a:extLst>
                  <a:ext uri="{FF2B5EF4-FFF2-40B4-BE49-F238E27FC236}">
                    <a16:creationId xmlns:a16="http://schemas.microsoft.com/office/drawing/2014/main" id="{32F5A061-A082-DC47-ACEE-CAF3EC0276E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3" name="正方形/長方形 762">
                <a:extLst>
                  <a:ext uri="{FF2B5EF4-FFF2-40B4-BE49-F238E27FC236}">
                    <a16:creationId xmlns:a16="http://schemas.microsoft.com/office/drawing/2014/main" id="{E087800B-05CF-A342-88CF-CC75C94E7F5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4" name="正方形/長方形 763">
                <a:extLst>
                  <a:ext uri="{FF2B5EF4-FFF2-40B4-BE49-F238E27FC236}">
                    <a16:creationId xmlns:a16="http://schemas.microsoft.com/office/drawing/2014/main" id="{0DEC41D8-7205-4942-9B4F-2C5C93A4DE0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48" name="グループ化 747">
              <a:extLst>
                <a:ext uri="{FF2B5EF4-FFF2-40B4-BE49-F238E27FC236}">
                  <a16:creationId xmlns:a16="http://schemas.microsoft.com/office/drawing/2014/main" id="{D3EBF64C-D502-A848-9017-A829E4F0985F}"/>
                </a:ext>
              </a:extLst>
            </p:cNvPr>
            <p:cNvGrpSpPr/>
            <p:nvPr/>
          </p:nvGrpSpPr>
          <p:grpSpPr>
            <a:xfrm>
              <a:off x="5454400" y="3850113"/>
              <a:ext cx="360000" cy="1065493"/>
              <a:chOff x="5454400" y="3850113"/>
              <a:chExt cx="360000" cy="1065493"/>
            </a:xfrm>
          </p:grpSpPr>
          <p:grpSp>
            <p:nvGrpSpPr>
              <p:cNvPr id="749" name="グループ化 748">
                <a:extLst>
                  <a:ext uri="{FF2B5EF4-FFF2-40B4-BE49-F238E27FC236}">
                    <a16:creationId xmlns:a16="http://schemas.microsoft.com/office/drawing/2014/main" id="{801EE71A-F282-F446-A09B-4F529D29F45C}"/>
                  </a:ext>
                </a:extLst>
              </p:cNvPr>
              <p:cNvGrpSpPr/>
              <p:nvPr/>
            </p:nvGrpSpPr>
            <p:grpSpPr>
              <a:xfrm>
                <a:off x="5634400" y="3850113"/>
                <a:ext cx="180000" cy="539627"/>
                <a:chOff x="3782400" y="1302795"/>
                <a:chExt cx="180000" cy="539627"/>
              </a:xfrm>
            </p:grpSpPr>
            <p:sp>
              <p:nvSpPr>
                <p:cNvPr id="759" name="正方形/長方形 758">
                  <a:extLst>
                    <a:ext uri="{FF2B5EF4-FFF2-40B4-BE49-F238E27FC236}">
                      <a16:creationId xmlns:a16="http://schemas.microsoft.com/office/drawing/2014/main" id="{C32D690B-09CC-1243-BE27-16494C44635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0" name="正方形/長方形 759">
                  <a:extLst>
                    <a:ext uri="{FF2B5EF4-FFF2-40B4-BE49-F238E27FC236}">
                      <a16:creationId xmlns:a16="http://schemas.microsoft.com/office/drawing/2014/main" id="{2107B6DC-33C7-744E-988F-AE9BFCFA7B6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1" name="正方形/長方形 760">
                  <a:extLst>
                    <a:ext uri="{FF2B5EF4-FFF2-40B4-BE49-F238E27FC236}">
                      <a16:creationId xmlns:a16="http://schemas.microsoft.com/office/drawing/2014/main" id="{06A579C7-738E-DB4B-9858-1A098C9B4C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50" name="グループ化 749">
                <a:extLst>
                  <a:ext uri="{FF2B5EF4-FFF2-40B4-BE49-F238E27FC236}">
                    <a16:creationId xmlns:a16="http://schemas.microsoft.com/office/drawing/2014/main" id="{05557C0B-A720-6B48-9E49-6B8116AA0425}"/>
                  </a:ext>
                </a:extLst>
              </p:cNvPr>
              <p:cNvGrpSpPr/>
              <p:nvPr/>
            </p:nvGrpSpPr>
            <p:grpSpPr>
              <a:xfrm>
                <a:off x="5454400" y="3850113"/>
                <a:ext cx="360000" cy="1065493"/>
                <a:chOff x="5454400" y="3850113"/>
                <a:chExt cx="360000" cy="1065493"/>
              </a:xfrm>
            </p:grpSpPr>
            <p:grpSp>
              <p:nvGrpSpPr>
                <p:cNvPr id="751" name="グループ化 750">
                  <a:extLst>
                    <a:ext uri="{FF2B5EF4-FFF2-40B4-BE49-F238E27FC236}">
                      <a16:creationId xmlns:a16="http://schemas.microsoft.com/office/drawing/2014/main" id="{F82B29FE-D795-9440-9EFC-4FE9BA87F5DE}"/>
                    </a:ext>
                  </a:extLst>
                </p:cNvPr>
                <p:cNvGrpSpPr/>
                <p:nvPr/>
              </p:nvGrpSpPr>
              <p:grpSpPr>
                <a:xfrm>
                  <a:off x="5454400" y="3850113"/>
                  <a:ext cx="180000" cy="539627"/>
                  <a:chOff x="3782400" y="1302795"/>
                  <a:chExt cx="180000" cy="539627"/>
                </a:xfrm>
              </p:grpSpPr>
              <p:sp>
                <p:nvSpPr>
                  <p:cNvPr id="756" name="正方形/長方形 755">
                    <a:extLst>
                      <a:ext uri="{FF2B5EF4-FFF2-40B4-BE49-F238E27FC236}">
                        <a16:creationId xmlns:a16="http://schemas.microsoft.com/office/drawing/2014/main" id="{1E2ED48A-95BF-3E42-9965-D6ADAEEFCFB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7" name="正方形/長方形 756">
                    <a:extLst>
                      <a:ext uri="{FF2B5EF4-FFF2-40B4-BE49-F238E27FC236}">
                        <a16:creationId xmlns:a16="http://schemas.microsoft.com/office/drawing/2014/main" id="{8D9B7F5C-6EDD-2148-9306-04F51899ED4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8" name="正方形/長方形 757">
                    <a:extLst>
                      <a:ext uri="{FF2B5EF4-FFF2-40B4-BE49-F238E27FC236}">
                        <a16:creationId xmlns:a16="http://schemas.microsoft.com/office/drawing/2014/main" id="{45E49178-91CF-364C-ABC6-F7C91514799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52" name="グループ化 751">
                  <a:extLst>
                    <a:ext uri="{FF2B5EF4-FFF2-40B4-BE49-F238E27FC236}">
                      <a16:creationId xmlns:a16="http://schemas.microsoft.com/office/drawing/2014/main" id="{5D10920B-FEE4-0E41-B706-7E580941CD61}"/>
                    </a:ext>
                  </a:extLst>
                </p:cNvPr>
                <p:cNvGrpSpPr/>
                <p:nvPr/>
              </p:nvGrpSpPr>
              <p:grpSpPr>
                <a:xfrm>
                  <a:off x="5634400" y="4375979"/>
                  <a:ext cx="180000" cy="539627"/>
                  <a:chOff x="3782400" y="1302795"/>
                  <a:chExt cx="180000" cy="539627"/>
                </a:xfrm>
              </p:grpSpPr>
              <p:sp>
                <p:nvSpPr>
                  <p:cNvPr id="753" name="正方形/長方形 752">
                    <a:extLst>
                      <a:ext uri="{FF2B5EF4-FFF2-40B4-BE49-F238E27FC236}">
                        <a16:creationId xmlns:a16="http://schemas.microsoft.com/office/drawing/2014/main" id="{D9B668C5-06DB-F246-A1E9-C0AB2309452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4" name="正方形/長方形 753">
                    <a:extLst>
                      <a:ext uri="{FF2B5EF4-FFF2-40B4-BE49-F238E27FC236}">
                        <a16:creationId xmlns:a16="http://schemas.microsoft.com/office/drawing/2014/main" id="{6C9C9EA9-8EE8-444A-8D17-0E29D74D259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5" name="正方形/長方形 754">
                    <a:extLst>
                      <a:ext uri="{FF2B5EF4-FFF2-40B4-BE49-F238E27FC236}">
                        <a16:creationId xmlns:a16="http://schemas.microsoft.com/office/drawing/2014/main" id="{6CA9E662-9C0C-1441-97EB-D6111014535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765" name="テキスト ボックス 764">
            <a:extLst>
              <a:ext uri="{FF2B5EF4-FFF2-40B4-BE49-F238E27FC236}">
                <a16:creationId xmlns:a16="http://schemas.microsoft.com/office/drawing/2014/main" id="{0A005468-1705-A84D-BA2F-A1DFFA9F1643}"/>
              </a:ext>
            </a:extLst>
          </p:cNvPr>
          <p:cNvSpPr txBox="1"/>
          <p:nvPr/>
        </p:nvSpPr>
        <p:spPr>
          <a:xfrm>
            <a:off x="8829685" y="254879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34</a:t>
            </a:r>
            <a:endParaRPr kumimoji="1" lang="ja-JP" altLang="en-US" sz="1400">
              <a:latin typeface="Meiryo" panose="020B0604030504040204" pitchFamily="34" charset="-128"/>
              <a:ea typeface="Meiryo" panose="020B0604030504040204" pitchFamily="34" charset="-128"/>
            </a:endParaRPr>
          </a:p>
        </p:txBody>
      </p:sp>
      <p:grpSp>
        <p:nvGrpSpPr>
          <p:cNvPr id="766" name="グループ化 765">
            <a:extLst>
              <a:ext uri="{FF2B5EF4-FFF2-40B4-BE49-F238E27FC236}">
                <a16:creationId xmlns:a16="http://schemas.microsoft.com/office/drawing/2014/main" id="{3A8AC627-B5D7-0448-A2ED-B780602609C1}"/>
              </a:ext>
            </a:extLst>
          </p:cNvPr>
          <p:cNvGrpSpPr/>
          <p:nvPr/>
        </p:nvGrpSpPr>
        <p:grpSpPr>
          <a:xfrm rot="5400000">
            <a:off x="5030892" y="5012881"/>
            <a:ext cx="360000" cy="1065493"/>
            <a:chOff x="5454400" y="3850113"/>
            <a:chExt cx="360000" cy="1065493"/>
          </a:xfrm>
        </p:grpSpPr>
        <p:grpSp>
          <p:nvGrpSpPr>
            <p:cNvPr id="767" name="グループ化 766">
              <a:extLst>
                <a:ext uri="{FF2B5EF4-FFF2-40B4-BE49-F238E27FC236}">
                  <a16:creationId xmlns:a16="http://schemas.microsoft.com/office/drawing/2014/main" id="{510B85D4-41B4-1747-AA0A-0D134FFE9EE3}"/>
                </a:ext>
              </a:extLst>
            </p:cNvPr>
            <p:cNvGrpSpPr/>
            <p:nvPr/>
          </p:nvGrpSpPr>
          <p:grpSpPr>
            <a:xfrm>
              <a:off x="5454400" y="4372950"/>
              <a:ext cx="180000" cy="539627"/>
              <a:chOff x="3782400" y="1302795"/>
              <a:chExt cx="180000" cy="539627"/>
            </a:xfrm>
          </p:grpSpPr>
          <p:sp>
            <p:nvSpPr>
              <p:cNvPr id="782" name="正方形/長方形 781">
                <a:extLst>
                  <a:ext uri="{FF2B5EF4-FFF2-40B4-BE49-F238E27FC236}">
                    <a16:creationId xmlns:a16="http://schemas.microsoft.com/office/drawing/2014/main" id="{FEF2EA9C-513E-8F42-B977-7D517B2D3CE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3" name="正方形/長方形 782">
                <a:extLst>
                  <a:ext uri="{FF2B5EF4-FFF2-40B4-BE49-F238E27FC236}">
                    <a16:creationId xmlns:a16="http://schemas.microsoft.com/office/drawing/2014/main" id="{489C8047-4814-1E46-9D33-F0B9D1C8D0B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4" name="正方形/長方形 783">
                <a:extLst>
                  <a:ext uri="{FF2B5EF4-FFF2-40B4-BE49-F238E27FC236}">
                    <a16:creationId xmlns:a16="http://schemas.microsoft.com/office/drawing/2014/main" id="{5E9CD6A5-6B94-314F-8DA0-04BCBFFB27E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68" name="グループ化 767">
              <a:extLst>
                <a:ext uri="{FF2B5EF4-FFF2-40B4-BE49-F238E27FC236}">
                  <a16:creationId xmlns:a16="http://schemas.microsoft.com/office/drawing/2014/main" id="{86631970-1642-7F44-B41C-F2AB6CC53C1D}"/>
                </a:ext>
              </a:extLst>
            </p:cNvPr>
            <p:cNvGrpSpPr/>
            <p:nvPr/>
          </p:nvGrpSpPr>
          <p:grpSpPr>
            <a:xfrm>
              <a:off x="5454400" y="3850113"/>
              <a:ext cx="360000" cy="1065493"/>
              <a:chOff x="5454400" y="3850113"/>
              <a:chExt cx="360000" cy="1065493"/>
            </a:xfrm>
          </p:grpSpPr>
          <p:grpSp>
            <p:nvGrpSpPr>
              <p:cNvPr id="769" name="グループ化 768">
                <a:extLst>
                  <a:ext uri="{FF2B5EF4-FFF2-40B4-BE49-F238E27FC236}">
                    <a16:creationId xmlns:a16="http://schemas.microsoft.com/office/drawing/2014/main" id="{3D91F30A-B6AC-D44B-AF7A-1FA01EA91DEC}"/>
                  </a:ext>
                </a:extLst>
              </p:cNvPr>
              <p:cNvGrpSpPr/>
              <p:nvPr/>
            </p:nvGrpSpPr>
            <p:grpSpPr>
              <a:xfrm>
                <a:off x="5634400" y="3850113"/>
                <a:ext cx="180000" cy="539627"/>
                <a:chOff x="3782400" y="1302795"/>
                <a:chExt cx="180000" cy="539627"/>
              </a:xfrm>
            </p:grpSpPr>
            <p:sp>
              <p:nvSpPr>
                <p:cNvPr id="779" name="正方形/長方形 778">
                  <a:extLst>
                    <a:ext uri="{FF2B5EF4-FFF2-40B4-BE49-F238E27FC236}">
                      <a16:creationId xmlns:a16="http://schemas.microsoft.com/office/drawing/2014/main" id="{CA157C7A-CD27-C741-A2B5-5ACC2583263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0" name="正方形/長方形 779">
                  <a:extLst>
                    <a:ext uri="{FF2B5EF4-FFF2-40B4-BE49-F238E27FC236}">
                      <a16:creationId xmlns:a16="http://schemas.microsoft.com/office/drawing/2014/main" id="{102A7097-0A26-0E43-B4D2-229E4FCBF8D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1" name="正方形/長方形 780">
                  <a:extLst>
                    <a:ext uri="{FF2B5EF4-FFF2-40B4-BE49-F238E27FC236}">
                      <a16:creationId xmlns:a16="http://schemas.microsoft.com/office/drawing/2014/main" id="{3438230D-77FA-814B-92DB-CAFEF8A2E29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70" name="グループ化 769">
                <a:extLst>
                  <a:ext uri="{FF2B5EF4-FFF2-40B4-BE49-F238E27FC236}">
                    <a16:creationId xmlns:a16="http://schemas.microsoft.com/office/drawing/2014/main" id="{70EFDFF6-88E4-274C-BD35-6DEC59584F8F}"/>
                  </a:ext>
                </a:extLst>
              </p:cNvPr>
              <p:cNvGrpSpPr/>
              <p:nvPr/>
            </p:nvGrpSpPr>
            <p:grpSpPr>
              <a:xfrm>
                <a:off x="5454400" y="3850113"/>
                <a:ext cx="360000" cy="1065493"/>
                <a:chOff x="5454400" y="3850113"/>
                <a:chExt cx="360000" cy="1065493"/>
              </a:xfrm>
            </p:grpSpPr>
            <p:grpSp>
              <p:nvGrpSpPr>
                <p:cNvPr id="771" name="グループ化 770">
                  <a:extLst>
                    <a:ext uri="{FF2B5EF4-FFF2-40B4-BE49-F238E27FC236}">
                      <a16:creationId xmlns:a16="http://schemas.microsoft.com/office/drawing/2014/main" id="{0F45F225-FFFA-0C47-819E-0E6C5D347680}"/>
                    </a:ext>
                  </a:extLst>
                </p:cNvPr>
                <p:cNvGrpSpPr/>
                <p:nvPr/>
              </p:nvGrpSpPr>
              <p:grpSpPr>
                <a:xfrm>
                  <a:off x="5454400" y="3850113"/>
                  <a:ext cx="180000" cy="539627"/>
                  <a:chOff x="3782400" y="1302795"/>
                  <a:chExt cx="180000" cy="539627"/>
                </a:xfrm>
              </p:grpSpPr>
              <p:sp>
                <p:nvSpPr>
                  <p:cNvPr id="776" name="正方形/長方形 775">
                    <a:extLst>
                      <a:ext uri="{FF2B5EF4-FFF2-40B4-BE49-F238E27FC236}">
                        <a16:creationId xmlns:a16="http://schemas.microsoft.com/office/drawing/2014/main" id="{50DD8FEE-3679-7A4D-8DF2-D074E61CE99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7" name="正方形/長方形 776">
                    <a:extLst>
                      <a:ext uri="{FF2B5EF4-FFF2-40B4-BE49-F238E27FC236}">
                        <a16:creationId xmlns:a16="http://schemas.microsoft.com/office/drawing/2014/main" id="{AF552BE6-7206-DE40-9AC5-13AF9490A1A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8" name="正方形/長方形 777">
                    <a:extLst>
                      <a:ext uri="{FF2B5EF4-FFF2-40B4-BE49-F238E27FC236}">
                        <a16:creationId xmlns:a16="http://schemas.microsoft.com/office/drawing/2014/main" id="{E9003728-B684-F847-B078-00158FD1E95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72" name="グループ化 771">
                  <a:extLst>
                    <a:ext uri="{FF2B5EF4-FFF2-40B4-BE49-F238E27FC236}">
                      <a16:creationId xmlns:a16="http://schemas.microsoft.com/office/drawing/2014/main" id="{AEB9B505-5143-7F4A-B21D-D0BCE5F8DDF0}"/>
                    </a:ext>
                  </a:extLst>
                </p:cNvPr>
                <p:cNvGrpSpPr/>
                <p:nvPr/>
              </p:nvGrpSpPr>
              <p:grpSpPr>
                <a:xfrm>
                  <a:off x="5634400" y="4375979"/>
                  <a:ext cx="180000" cy="539627"/>
                  <a:chOff x="3782400" y="1302795"/>
                  <a:chExt cx="180000" cy="539627"/>
                </a:xfrm>
              </p:grpSpPr>
              <p:sp>
                <p:nvSpPr>
                  <p:cNvPr id="773" name="正方形/長方形 772">
                    <a:extLst>
                      <a:ext uri="{FF2B5EF4-FFF2-40B4-BE49-F238E27FC236}">
                        <a16:creationId xmlns:a16="http://schemas.microsoft.com/office/drawing/2014/main" id="{A066CA61-DC16-6342-8D89-DEED26B87EF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4" name="正方形/長方形 773">
                    <a:extLst>
                      <a:ext uri="{FF2B5EF4-FFF2-40B4-BE49-F238E27FC236}">
                        <a16:creationId xmlns:a16="http://schemas.microsoft.com/office/drawing/2014/main" id="{6AF54873-6521-B341-83A8-E5DFAA37711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5" name="正方形/長方形 774">
                    <a:extLst>
                      <a:ext uri="{FF2B5EF4-FFF2-40B4-BE49-F238E27FC236}">
                        <a16:creationId xmlns:a16="http://schemas.microsoft.com/office/drawing/2014/main" id="{CF671F7C-E359-C44A-B4EF-1D8B7303487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785" name="テキスト ボックス 784">
            <a:extLst>
              <a:ext uri="{FF2B5EF4-FFF2-40B4-BE49-F238E27FC236}">
                <a16:creationId xmlns:a16="http://schemas.microsoft.com/office/drawing/2014/main" id="{CE4827C3-8E51-244A-BDF6-83AEFC29D499}"/>
              </a:ext>
            </a:extLst>
          </p:cNvPr>
          <p:cNvSpPr txBox="1"/>
          <p:nvPr/>
        </p:nvSpPr>
        <p:spPr>
          <a:xfrm>
            <a:off x="4834557" y="511328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39</a:t>
            </a:r>
            <a:endParaRPr kumimoji="1" lang="ja-JP" altLang="en-US" sz="1400">
              <a:latin typeface="Meiryo" panose="020B0604030504040204" pitchFamily="34" charset="-128"/>
              <a:ea typeface="Meiryo" panose="020B0604030504040204" pitchFamily="34" charset="-128"/>
            </a:endParaRPr>
          </a:p>
        </p:txBody>
      </p:sp>
      <p:grpSp>
        <p:nvGrpSpPr>
          <p:cNvPr id="786" name="グループ化 785">
            <a:extLst>
              <a:ext uri="{FF2B5EF4-FFF2-40B4-BE49-F238E27FC236}">
                <a16:creationId xmlns:a16="http://schemas.microsoft.com/office/drawing/2014/main" id="{C7ADD11C-CFCC-0542-87C7-86B9ED6FF4B9}"/>
              </a:ext>
            </a:extLst>
          </p:cNvPr>
          <p:cNvGrpSpPr/>
          <p:nvPr/>
        </p:nvGrpSpPr>
        <p:grpSpPr>
          <a:xfrm rot="10800000">
            <a:off x="5324266" y="1361791"/>
            <a:ext cx="360000" cy="1065493"/>
            <a:chOff x="5454400" y="3850113"/>
            <a:chExt cx="360000" cy="1065493"/>
          </a:xfrm>
        </p:grpSpPr>
        <p:grpSp>
          <p:nvGrpSpPr>
            <p:cNvPr id="787" name="グループ化 786">
              <a:extLst>
                <a:ext uri="{FF2B5EF4-FFF2-40B4-BE49-F238E27FC236}">
                  <a16:creationId xmlns:a16="http://schemas.microsoft.com/office/drawing/2014/main" id="{F3C6BD86-7ABD-8A48-B6B3-A5FB743994FA}"/>
                </a:ext>
              </a:extLst>
            </p:cNvPr>
            <p:cNvGrpSpPr/>
            <p:nvPr/>
          </p:nvGrpSpPr>
          <p:grpSpPr>
            <a:xfrm>
              <a:off x="5454400" y="4372950"/>
              <a:ext cx="180000" cy="539627"/>
              <a:chOff x="3782400" y="1302795"/>
              <a:chExt cx="180000" cy="539627"/>
            </a:xfrm>
          </p:grpSpPr>
          <p:sp>
            <p:nvSpPr>
              <p:cNvPr id="802" name="正方形/長方形 801">
                <a:extLst>
                  <a:ext uri="{FF2B5EF4-FFF2-40B4-BE49-F238E27FC236}">
                    <a16:creationId xmlns:a16="http://schemas.microsoft.com/office/drawing/2014/main" id="{190A9064-4035-8D40-B50A-B56BBB96B5C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3" name="正方形/長方形 802">
                <a:extLst>
                  <a:ext uri="{FF2B5EF4-FFF2-40B4-BE49-F238E27FC236}">
                    <a16:creationId xmlns:a16="http://schemas.microsoft.com/office/drawing/2014/main" id="{087DB476-6BDC-674F-B46A-9362AAA0903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4" name="正方形/長方形 803">
                <a:extLst>
                  <a:ext uri="{FF2B5EF4-FFF2-40B4-BE49-F238E27FC236}">
                    <a16:creationId xmlns:a16="http://schemas.microsoft.com/office/drawing/2014/main" id="{932FF31E-2A84-B74A-91FA-CB08A020CC0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88" name="グループ化 787">
              <a:extLst>
                <a:ext uri="{FF2B5EF4-FFF2-40B4-BE49-F238E27FC236}">
                  <a16:creationId xmlns:a16="http://schemas.microsoft.com/office/drawing/2014/main" id="{1B455E03-6F49-4547-9FA8-0EE326CC9B00}"/>
                </a:ext>
              </a:extLst>
            </p:cNvPr>
            <p:cNvGrpSpPr/>
            <p:nvPr/>
          </p:nvGrpSpPr>
          <p:grpSpPr>
            <a:xfrm>
              <a:off x="5454400" y="3850113"/>
              <a:ext cx="360000" cy="1065493"/>
              <a:chOff x="5454400" y="3850113"/>
              <a:chExt cx="360000" cy="1065493"/>
            </a:xfrm>
          </p:grpSpPr>
          <p:grpSp>
            <p:nvGrpSpPr>
              <p:cNvPr id="789" name="グループ化 788">
                <a:extLst>
                  <a:ext uri="{FF2B5EF4-FFF2-40B4-BE49-F238E27FC236}">
                    <a16:creationId xmlns:a16="http://schemas.microsoft.com/office/drawing/2014/main" id="{8230EC18-FDC1-2947-B1B7-834945F2807E}"/>
                  </a:ext>
                </a:extLst>
              </p:cNvPr>
              <p:cNvGrpSpPr/>
              <p:nvPr/>
            </p:nvGrpSpPr>
            <p:grpSpPr>
              <a:xfrm>
                <a:off x="5634400" y="3850113"/>
                <a:ext cx="180000" cy="539627"/>
                <a:chOff x="3782400" y="1302795"/>
                <a:chExt cx="180000" cy="539627"/>
              </a:xfrm>
            </p:grpSpPr>
            <p:sp>
              <p:nvSpPr>
                <p:cNvPr id="799" name="正方形/長方形 798">
                  <a:extLst>
                    <a:ext uri="{FF2B5EF4-FFF2-40B4-BE49-F238E27FC236}">
                      <a16:creationId xmlns:a16="http://schemas.microsoft.com/office/drawing/2014/main" id="{4DCCFB88-4981-5447-B3C7-50630789BDD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0" name="正方形/長方形 799">
                  <a:extLst>
                    <a:ext uri="{FF2B5EF4-FFF2-40B4-BE49-F238E27FC236}">
                      <a16:creationId xmlns:a16="http://schemas.microsoft.com/office/drawing/2014/main" id="{AC4F71E9-AFEB-FB4E-90B0-13032BD1229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1" name="正方形/長方形 800">
                  <a:extLst>
                    <a:ext uri="{FF2B5EF4-FFF2-40B4-BE49-F238E27FC236}">
                      <a16:creationId xmlns:a16="http://schemas.microsoft.com/office/drawing/2014/main" id="{8A24A054-21E0-B241-B258-1CF2E6632B3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90" name="グループ化 789">
                <a:extLst>
                  <a:ext uri="{FF2B5EF4-FFF2-40B4-BE49-F238E27FC236}">
                    <a16:creationId xmlns:a16="http://schemas.microsoft.com/office/drawing/2014/main" id="{1914DDE9-F73B-254B-8495-621B8D388CE9}"/>
                  </a:ext>
                </a:extLst>
              </p:cNvPr>
              <p:cNvGrpSpPr/>
              <p:nvPr/>
            </p:nvGrpSpPr>
            <p:grpSpPr>
              <a:xfrm>
                <a:off x="5454400" y="3850113"/>
                <a:ext cx="360000" cy="1065493"/>
                <a:chOff x="5454400" y="3850113"/>
                <a:chExt cx="360000" cy="1065493"/>
              </a:xfrm>
            </p:grpSpPr>
            <p:grpSp>
              <p:nvGrpSpPr>
                <p:cNvPr id="791" name="グループ化 790">
                  <a:extLst>
                    <a:ext uri="{FF2B5EF4-FFF2-40B4-BE49-F238E27FC236}">
                      <a16:creationId xmlns:a16="http://schemas.microsoft.com/office/drawing/2014/main" id="{6C930F10-DC5F-4849-9FAF-68EF23A2F58B}"/>
                    </a:ext>
                  </a:extLst>
                </p:cNvPr>
                <p:cNvGrpSpPr/>
                <p:nvPr/>
              </p:nvGrpSpPr>
              <p:grpSpPr>
                <a:xfrm>
                  <a:off x="5454400" y="3850113"/>
                  <a:ext cx="180000" cy="539627"/>
                  <a:chOff x="3782400" y="1302795"/>
                  <a:chExt cx="180000" cy="539627"/>
                </a:xfrm>
              </p:grpSpPr>
              <p:sp>
                <p:nvSpPr>
                  <p:cNvPr id="796" name="正方形/長方形 795">
                    <a:extLst>
                      <a:ext uri="{FF2B5EF4-FFF2-40B4-BE49-F238E27FC236}">
                        <a16:creationId xmlns:a16="http://schemas.microsoft.com/office/drawing/2014/main" id="{BAB446E5-5CAA-3E49-BB31-44455A3EB41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7" name="正方形/長方形 796">
                    <a:extLst>
                      <a:ext uri="{FF2B5EF4-FFF2-40B4-BE49-F238E27FC236}">
                        <a16:creationId xmlns:a16="http://schemas.microsoft.com/office/drawing/2014/main" id="{E1DFA8F5-67E2-0F4D-88FE-6A55101FD6E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8" name="正方形/長方形 797">
                    <a:extLst>
                      <a:ext uri="{FF2B5EF4-FFF2-40B4-BE49-F238E27FC236}">
                        <a16:creationId xmlns:a16="http://schemas.microsoft.com/office/drawing/2014/main" id="{676FB412-DA3D-BB45-BAFD-0A2DA12A481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92" name="グループ化 791">
                  <a:extLst>
                    <a:ext uri="{FF2B5EF4-FFF2-40B4-BE49-F238E27FC236}">
                      <a16:creationId xmlns:a16="http://schemas.microsoft.com/office/drawing/2014/main" id="{B351E0E1-4411-DB44-81BC-E2C3E590733E}"/>
                    </a:ext>
                  </a:extLst>
                </p:cNvPr>
                <p:cNvGrpSpPr/>
                <p:nvPr/>
              </p:nvGrpSpPr>
              <p:grpSpPr>
                <a:xfrm>
                  <a:off x="5634400" y="4375979"/>
                  <a:ext cx="180000" cy="539627"/>
                  <a:chOff x="3782400" y="1302795"/>
                  <a:chExt cx="180000" cy="539627"/>
                </a:xfrm>
              </p:grpSpPr>
              <p:sp>
                <p:nvSpPr>
                  <p:cNvPr id="793" name="正方形/長方形 792">
                    <a:extLst>
                      <a:ext uri="{FF2B5EF4-FFF2-40B4-BE49-F238E27FC236}">
                        <a16:creationId xmlns:a16="http://schemas.microsoft.com/office/drawing/2014/main" id="{915F7503-99D9-004F-ABCD-451019BA250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4" name="正方形/長方形 793">
                    <a:extLst>
                      <a:ext uri="{FF2B5EF4-FFF2-40B4-BE49-F238E27FC236}">
                        <a16:creationId xmlns:a16="http://schemas.microsoft.com/office/drawing/2014/main" id="{CC61A2B3-D2C5-DE41-8BE4-7871C3999F5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5" name="正方形/長方形 794">
                    <a:extLst>
                      <a:ext uri="{FF2B5EF4-FFF2-40B4-BE49-F238E27FC236}">
                        <a16:creationId xmlns:a16="http://schemas.microsoft.com/office/drawing/2014/main" id="{1C359E85-001E-AA41-9C41-08F2ADC76B2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805" name="テキスト ボックス 804">
            <a:extLst>
              <a:ext uri="{FF2B5EF4-FFF2-40B4-BE49-F238E27FC236}">
                <a16:creationId xmlns:a16="http://schemas.microsoft.com/office/drawing/2014/main" id="{9F07F1A2-92CA-7245-8085-5CD26D97F4DA}"/>
              </a:ext>
            </a:extLst>
          </p:cNvPr>
          <p:cNvSpPr txBox="1"/>
          <p:nvPr/>
        </p:nvSpPr>
        <p:spPr>
          <a:xfrm>
            <a:off x="5241161" y="114117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89</a:t>
            </a:r>
            <a:endParaRPr kumimoji="1" lang="ja-JP" altLang="en-US" sz="1400">
              <a:latin typeface="Meiryo" panose="020B0604030504040204" pitchFamily="34" charset="-128"/>
              <a:ea typeface="Meiryo" panose="020B0604030504040204" pitchFamily="34" charset="-128"/>
            </a:endParaRPr>
          </a:p>
        </p:txBody>
      </p:sp>
      <p:grpSp>
        <p:nvGrpSpPr>
          <p:cNvPr id="806" name="グループ化 805">
            <a:extLst>
              <a:ext uri="{FF2B5EF4-FFF2-40B4-BE49-F238E27FC236}">
                <a16:creationId xmlns:a16="http://schemas.microsoft.com/office/drawing/2014/main" id="{B5A42B61-6F44-744C-AEE2-DD2B091F7E4F}"/>
              </a:ext>
            </a:extLst>
          </p:cNvPr>
          <p:cNvGrpSpPr/>
          <p:nvPr/>
        </p:nvGrpSpPr>
        <p:grpSpPr>
          <a:xfrm>
            <a:off x="10439155" y="3874244"/>
            <a:ext cx="180000" cy="899648"/>
            <a:chOff x="8077200" y="3337096"/>
            <a:chExt cx="180000" cy="899648"/>
          </a:xfrm>
        </p:grpSpPr>
        <p:sp>
          <p:nvSpPr>
            <p:cNvPr id="807" name="正方形/長方形 806">
              <a:extLst>
                <a:ext uri="{FF2B5EF4-FFF2-40B4-BE49-F238E27FC236}">
                  <a16:creationId xmlns:a16="http://schemas.microsoft.com/office/drawing/2014/main" id="{4837DB18-3146-F74A-B02A-DA4FA07DAADB}"/>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808" name="グループ化 807">
              <a:extLst>
                <a:ext uri="{FF2B5EF4-FFF2-40B4-BE49-F238E27FC236}">
                  <a16:creationId xmlns:a16="http://schemas.microsoft.com/office/drawing/2014/main" id="{032598EE-169C-984B-AEAD-6B1DC1F14D62}"/>
                </a:ext>
              </a:extLst>
            </p:cNvPr>
            <p:cNvGrpSpPr/>
            <p:nvPr/>
          </p:nvGrpSpPr>
          <p:grpSpPr>
            <a:xfrm>
              <a:off x="8077200" y="3513876"/>
              <a:ext cx="180000" cy="722868"/>
              <a:chOff x="3909938" y="2161200"/>
              <a:chExt cx="180000" cy="722868"/>
            </a:xfrm>
          </p:grpSpPr>
          <p:grpSp>
            <p:nvGrpSpPr>
              <p:cNvPr id="809" name="グループ化 808">
                <a:extLst>
                  <a:ext uri="{FF2B5EF4-FFF2-40B4-BE49-F238E27FC236}">
                    <a16:creationId xmlns:a16="http://schemas.microsoft.com/office/drawing/2014/main" id="{C747734D-EC33-9147-8E6E-D1EFD12A4A33}"/>
                  </a:ext>
                </a:extLst>
              </p:cNvPr>
              <p:cNvGrpSpPr/>
              <p:nvPr/>
            </p:nvGrpSpPr>
            <p:grpSpPr>
              <a:xfrm>
                <a:off x="3909938" y="2344441"/>
                <a:ext cx="180000" cy="539627"/>
                <a:chOff x="3782400" y="1302795"/>
                <a:chExt cx="180000" cy="539627"/>
              </a:xfrm>
            </p:grpSpPr>
            <p:sp>
              <p:nvSpPr>
                <p:cNvPr id="811" name="正方形/長方形 810">
                  <a:extLst>
                    <a:ext uri="{FF2B5EF4-FFF2-40B4-BE49-F238E27FC236}">
                      <a16:creationId xmlns:a16="http://schemas.microsoft.com/office/drawing/2014/main" id="{322E81DB-CF0B-AA49-9456-3860DDCEF38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12" name="正方形/長方形 811">
                  <a:extLst>
                    <a:ext uri="{FF2B5EF4-FFF2-40B4-BE49-F238E27FC236}">
                      <a16:creationId xmlns:a16="http://schemas.microsoft.com/office/drawing/2014/main" id="{C9A585E7-F39F-CB48-A5AF-4F226371535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13" name="正方形/長方形 812">
                  <a:extLst>
                    <a:ext uri="{FF2B5EF4-FFF2-40B4-BE49-F238E27FC236}">
                      <a16:creationId xmlns:a16="http://schemas.microsoft.com/office/drawing/2014/main" id="{18227B42-7025-C34F-8FC1-80DDE339F46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10" name="正方形/長方形 809">
                <a:extLst>
                  <a:ext uri="{FF2B5EF4-FFF2-40B4-BE49-F238E27FC236}">
                    <a16:creationId xmlns:a16="http://schemas.microsoft.com/office/drawing/2014/main" id="{B5FE523C-6E46-1D48-A4F6-C88BC2A17B61}"/>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14" name="グループ化 813">
            <a:extLst>
              <a:ext uri="{FF2B5EF4-FFF2-40B4-BE49-F238E27FC236}">
                <a16:creationId xmlns:a16="http://schemas.microsoft.com/office/drawing/2014/main" id="{96580A5C-C75D-1342-BADA-EBC56969472A}"/>
              </a:ext>
            </a:extLst>
          </p:cNvPr>
          <p:cNvGrpSpPr/>
          <p:nvPr/>
        </p:nvGrpSpPr>
        <p:grpSpPr>
          <a:xfrm>
            <a:off x="10274070" y="3882649"/>
            <a:ext cx="180000" cy="899648"/>
            <a:chOff x="8077200" y="3337096"/>
            <a:chExt cx="180000" cy="899648"/>
          </a:xfrm>
        </p:grpSpPr>
        <p:sp>
          <p:nvSpPr>
            <p:cNvPr id="815" name="正方形/長方形 814">
              <a:extLst>
                <a:ext uri="{FF2B5EF4-FFF2-40B4-BE49-F238E27FC236}">
                  <a16:creationId xmlns:a16="http://schemas.microsoft.com/office/drawing/2014/main" id="{F42F64C5-23D2-0845-B709-1E03D8082221}"/>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816" name="グループ化 815">
              <a:extLst>
                <a:ext uri="{FF2B5EF4-FFF2-40B4-BE49-F238E27FC236}">
                  <a16:creationId xmlns:a16="http://schemas.microsoft.com/office/drawing/2014/main" id="{36CBE332-BB6A-2F47-894D-E4252B529FC4}"/>
                </a:ext>
              </a:extLst>
            </p:cNvPr>
            <p:cNvGrpSpPr/>
            <p:nvPr/>
          </p:nvGrpSpPr>
          <p:grpSpPr>
            <a:xfrm>
              <a:off x="8077200" y="3513876"/>
              <a:ext cx="180000" cy="722868"/>
              <a:chOff x="3909938" y="2161200"/>
              <a:chExt cx="180000" cy="722868"/>
            </a:xfrm>
          </p:grpSpPr>
          <p:grpSp>
            <p:nvGrpSpPr>
              <p:cNvPr id="817" name="グループ化 816">
                <a:extLst>
                  <a:ext uri="{FF2B5EF4-FFF2-40B4-BE49-F238E27FC236}">
                    <a16:creationId xmlns:a16="http://schemas.microsoft.com/office/drawing/2014/main" id="{98E1ED4B-B6B8-FF4B-8B87-7E8A3AB26F91}"/>
                  </a:ext>
                </a:extLst>
              </p:cNvPr>
              <p:cNvGrpSpPr/>
              <p:nvPr/>
            </p:nvGrpSpPr>
            <p:grpSpPr>
              <a:xfrm>
                <a:off x="3909938" y="2344441"/>
                <a:ext cx="180000" cy="539627"/>
                <a:chOff x="3782400" y="1302795"/>
                <a:chExt cx="180000" cy="539627"/>
              </a:xfrm>
            </p:grpSpPr>
            <p:sp>
              <p:nvSpPr>
                <p:cNvPr id="819" name="正方形/長方形 818">
                  <a:extLst>
                    <a:ext uri="{FF2B5EF4-FFF2-40B4-BE49-F238E27FC236}">
                      <a16:creationId xmlns:a16="http://schemas.microsoft.com/office/drawing/2014/main" id="{F1E6EE64-888D-3345-AE13-5FB4C633D2C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20" name="正方形/長方形 819">
                  <a:extLst>
                    <a:ext uri="{FF2B5EF4-FFF2-40B4-BE49-F238E27FC236}">
                      <a16:creationId xmlns:a16="http://schemas.microsoft.com/office/drawing/2014/main" id="{F25CDEB7-7820-1245-8501-76865EB1BD7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21" name="正方形/長方形 820">
                  <a:extLst>
                    <a:ext uri="{FF2B5EF4-FFF2-40B4-BE49-F238E27FC236}">
                      <a16:creationId xmlns:a16="http://schemas.microsoft.com/office/drawing/2014/main" id="{ECBC55C8-B0EA-CD49-85D6-468328ED042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18" name="正方形/長方形 817">
                <a:extLst>
                  <a:ext uri="{FF2B5EF4-FFF2-40B4-BE49-F238E27FC236}">
                    <a16:creationId xmlns:a16="http://schemas.microsoft.com/office/drawing/2014/main" id="{DDF858E7-9FF7-C74B-895C-9571FC425EAA}"/>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822" name="テキスト ボックス 821">
            <a:extLst>
              <a:ext uri="{FF2B5EF4-FFF2-40B4-BE49-F238E27FC236}">
                <a16:creationId xmlns:a16="http://schemas.microsoft.com/office/drawing/2014/main" id="{063B6E2B-2E28-D54E-84CA-EE7494465EE1}"/>
              </a:ext>
            </a:extLst>
          </p:cNvPr>
          <p:cNvSpPr txBox="1"/>
          <p:nvPr/>
        </p:nvSpPr>
        <p:spPr>
          <a:xfrm>
            <a:off x="10106732" y="367224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49</a:t>
            </a:r>
            <a:endParaRPr kumimoji="1" lang="ja-JP" altLang="en-US" sz="1400">
              <a:latin typeface="Meiryo" panose="020B0604030504040204" pitchFamily="34" charset="-128"/>
              <a:ea typeface="Meiryo" panose="020B0604030504040204" pitchFamily="34" charset="-128"/>
            </a:endParaRPr>
          </a:p>
        </p:txBody>
      </p:sp>
      <p:grpSp>
        <p:nvGrpSpPr>
          <p:cNvPr id="823" name="グループ化 822">
            <a:extLst>
              <a:ext uri="{FF2B5EF4-FFF2-40B4-BE49-F238E27FC236}">
                <a16:creationId xmlns:a16="http://schemas.microsoft.com/office/drawing/2014/main" id="{6A44B11A-4839-954A-979B-86E611C156BA}"/>
              </a:ext>
            </a:extLst>
          </p:cNvPr>
          <p:cNvGrpSpPr/>
          <p:nvPr/>
        </p:nvGrpSpPr>
        <p:grpSpPr>
          <a:xfrm rot="5400000">
            <a:off x="1076322" y="5102957"/>
            <a:ext cx="180000" cy="899648"/>
            <a:chOff x="8077200" y="3337096"/>
            <a:chExt cx="180000" cy="899648"/>
          </a:xfrm>
        </p:grpSpPr>
        <p:sp>
          <p:nvSpPr>
            <p:cNvPr id="824" name="正方形/長方形 823">
              <a:extLst>
                <a:ext uri="{FF2B5EF4-FFF2-40B4-BE49-F238E27FC236}">
                  <a16:creationId xmlns:a16="http://schemas.microsoft.com/office/drawing/2014/main" id="{13F405A8-559A-3E40-83D3-FB6832EA4AAF}"/>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825" name="グループ化 824">
              <a:extLst>
                <a:ext uri="{FF2B5EF4-FFF2-40B4-BE49-F238E27FC236}">
                  <a16:creationId xmlns:a16="http://schemas.microsoft.com/office/drawing/2014/main" id="{3336F75C-5385-5C45-AD2C-D05AB1655E40}"/>
                </a:ext>
              </a:extLst>
            </p:cNvPr>
            <p:cNvGrpSpPr/>
            <p:nvPr/>
          </p:nvGrpSpPr>
          <p:grpSpPr>
            <a:xfrm>
              <a:off x="8077200" y="3513876"/>
              <a:ext cx="180000" cy="722868"/>
              <a:chOff x="3909938" y="2161200"/>
              <a:chExt cx="180000" cy="722868"/>
            </a:xfrm>
          </p:grpSpPr>
          <p:grpSp>
            <p:nvGrpSpPr>
              <p:cNvPr id="826" name="グループ化 825">
                <a:extLst>
                  <a:ext uri="{FF2B5EF4-FFF2-40B4-BE49-F238E27FC236}">
                    <a16:creationId xmlns:a16="http://schemas.microsoft.com/office/drawing/2014/main" id="{B2883A40-E41E-7049-84EB-84F576F8C39B}"/>
                  </a:ext>
                </a:extLst>
              </p:cNvPr>
              <p:cNvGrpSpPr/>
              <p:nvPr/>
            </p:nvGrpSpPr>
            <p:grpSpPr>
              <a:xfrm>
                <a:off x="3909938" y="2344441"/>
                <a:ext cx="180000" cy="539627"/>
                <a:chOff x="3782400" y="1302795"/>
                <a:chExt cx="180000" cy="539627"/>
              </a:xfrm>
            </p:grpSpPr>
            <p:sp>
              <p:nvSpPr>
                <p:cNvPr id="828" name="正方形/長方形 827">
                  <a:extLst>
                    <a:ext uri="{FF2B5EF4-FFF2-40B4-BE49-F238E27FC236}">
                      <a16:creationId xmlns:a16="http://schemas.microsoft.com/office/drawing/2014/main" id="{2833E002-43F6-AC48-A029-99E306509D5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29" name="正方形/長方形 828">
                  <a:extLst>
                    <a:ext uri="{FF2B5EF4-FFF2-40B4-BE49-F238E27FC236}">
                      <a16:creationId xmlns:a16="http://schemas.microsoft.com/office/drawing/2014/main" id="{2C5A7649-F428-7C47-AAFC-70B0F5D640A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0" name="正方形/長方形 829">
                  <a:extLst>
                    <a:ext uri="{FF2B5EF4-FFF2-40B4-BE49-F238E27FC236}">
                      <a16:creationId xmlns:a16="http://schemas.microsoft.com/office/drawing/2014/main" id="{C1B7A05E-A726-7D4D-BD34-6B7667C1BF2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27" name="正方形/長方形 826">
                <a:extLst>
                  <a:ext uri="{FF2B5EF4-FFF2-40B4-BE49-F238E27FC236}">
                    <a16:creationId xmlns:a16="http://schemas.microsoft.com/office/drawing/2014/main" id="{1F239BAB-F021-6147-BC57-E72655D45ACF}"/>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831" name="テキスト ボックス 830">
            <a:extLst>
              <a:ext uri="{FF2B5EF4-FFF2-40B4-BE49-F238E27FC236}">
                <a16:creationId xmlns:a16="http://schemas.microsoft.com/office/drawing/2014/main" id="{046F1930-C737-3644-8435-81AF28909C83}"/>
              </a:ext>
            </a:extLst>
          </p:cNvPr>
          <p:cNvSpPr txBox="1"/>
          <p:nvPr/>
        </p:nvSpPr>
        <p:spPr>
          <a:xfrm rot="150924">
            <a:off x="649664" y="522055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66</a:t>
            </a:r>
            <a:endParaRPr kumimoji="1" lang="ja-JP" altLang="en-US" sz="1400">
              <a:latin typeface="Meiryo" panose="020B0604030504040204" pitchFamily="34" charset="-128"/>
              <a:ea typeface="Meiryo" panose="020B0604030504040204" pitchFamily="34" charset="-128"/>
            </a:endParaRPr>
          </a:p>
        </p:txBody>
      </p:sp>
      <p:grpSp>
        <p:nvGrpSpPr>
          <p:cNvPr id="832" name="グループ化 831">
            <a:extLst>
              <a:ext uri="{FF2B5EF4-FFF2-40B4-BE49-F238E27FC236}">
                <a16:creationId xmlns:a16="http://schemas.microsoft.com/office/drawing/2014/main" id="{03E20AE9-85F5-D744-A4B4-EA30EE14BFC9}"/>
              </a:ext>
            </a:extLst>
          </p:cNvPr>
          <p:cNvGrpSpPr/>
          <p:nvPr/>
        </p:nvGrpSpPr>
        <p:grpSpPr>
          <a:xfrm rot="5400000">
            <a:off x="1075534" y="5287666"/>
            <a:ext cx="180000" cy="899648"/>
            <a:chOff x="8077200" y="3337096"/>
            <a:chExt cx="180000" cy="899648"/>
          </a:xfrm>
        </p:grpSpPr>
        <p:sp>
          <p:nvSpPr>
            <p:cNvPr id="833" name="正方形/長方形 832">
              <a:extLst>
                <a:ext uri="{FF2B5EF4-FFF2-40B4-BE49-F238E27FC236}">
                  <a16:creationId xmlns:a16="http://schemas.microsoft.com/office/drawing/2014/main" id="{16EF152C-67E6-9C4F-8096-C0FADC4D6541}"/>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834" name="グループ化 833">
              <a:extLst>
                <a:ext uri="{FF2B5EF4-FFF2-40B4-BE49-F238E27FC236}">
                  <a16:creationId xmlns:a16="http://schemas.microsoft.com/office/drawing/2014/main" id="{0F8842A2-A97D-5041-87BE-8DED96960E83}"/>
                </a:ext>
              </a:extLst>
            </p:cNvPr>
            <p:cNvGrpSpPr/>
            <p:nvPr/>
          </p:nvGrpSpPr>
          <p:grpSpPr>
            <a:xfrm>
              <a:off x="8077200" y="3513876"/>
              <a:ext cx="180000" cy="722868"/>
              <a:chOff x="3909938" y="2161200"/>
              <a:chExt cx="180000" cy="722868"/>
            </a:xfrm>
          </p:grpSpPr>
          <p:grpSp>
            <p:nvGrpSpPr>
              <p:cNvPr id="835" name="グループ化 834">
                <a:extLst>
                  <a:ext uri="{FF2B5EF4-FFF2-40B4-BE49-F238E27FC236}">
                    <a16:creationId xmlns:a16="http://schemas.microsoft.com/office/drawing/2014/main" id="{79DB4889-80FA-5944-95B9-9C91CCDA5467}"/>
                  </a:ext>
                </a:extLst>
              </p:cNvPr>
              <p:cNvGrpSpPr/>
              <p:nvPr/>
            </p:nvGrpSpPr>
            <p:grpSpPr>
              <a:xfrm>
                <a:off x="3909938" y="2344441"/>
                <a:ext cx="180000" cy="539627"/>
                <a:chOff x="3782400" y="1302795"/>
                <a:chExt cx="180000" cy="539627"/>
              </a:xfrm>
            </p:grpSpPr>
            <p:sp>
              <p:nvSpPr>
                <p:cNvPr id="837" name="正方形/長方形 836">
                  <a:extLst>
                    <a:ext uri="{FF2B5EF4-FFF2-40B4-BE49-F238E27FC236}">
                      <a16:creationId xmlns:a16="http://schemas.microsoft.com/office/drawing/2014/main" id="{44B16EDF-F19A-474F-8474-F9D3513CCBF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8" name="正方形/長方形 837">
                  <a:extLst>
                    <a:ext uri="{FF2B5EF4-FFF2-40B4-BE49-F238E27FC236}">
                      <a16:creationId xmlns:a16="http://schemas.microsoft.com/office/drawing/2014/main" id="{0569C41D-CF15-E04A-9400-E68072882D5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9" name="正方形/長方形 838">
                  <a:extLst>
                    <a:ext uri="{FF2B5EF4-FFF2-40B4-BE49-F238E27FC236}">
                      <a16:creationId xmlns:a16="http://schemas.microsoft.com/office/drawing/2014/main" id="{2ED967E5-D1DD-D040-B454-A9611B628EE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36" name="正方形/長方形 835">
                <a:extLst>
                  <a:ext uri="{FF2B5EF4-FFF2-40B4-BE49-F238E27FC236}">
                    <a16:creationId xmlns:a16="http://schemas.microsoft.com/office/drawing/2014/main" id="{82CB4A6E-B17E-874F-B739-1F54D7413B38}"/>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40" name="グループ化 839">
            <a:extLst>
              <a:ext uri="{FF2B5EF4-FFF2-40B4-BE49-F238E27FC236}">
                <a16:creationId xmlns:a16="http://schemas.microsoft.com/office/drawing/2014/main" id="{09244D16-EFB4-7D42-A87A-D27CE5A74C97}"/>
              </a:ext>
            </a:extLst>
          </p:cNvPr>
          <p:cNvGrpSpPr/>
          <p:nvPr/>
        </p:nvGrpSpPr>
        <p:grpSpPr>
          <a:xfrm>
            <a:off x="8248684" y="4211914"/>
            <a:ext cx="361433" cy="362610"/>
            <a:chOff x="4187821" y="5647349"/>
            <a:chExt cx="361433" cy="362610"/>
          </a:xfrm>
        </p:grpSpPr>
        <p:grpSp>
          <p:nvGrpSpPr>
            <p:cNvPr id="841" name="グループ化 840">
              <a:extLst>
                <a:ext uri="{FF2B5EF4-FFF2-40B4-BE49-F238E27FC236}">
                  <a16:creationId xmlns:a16="http://schemas.microsoft.com/office/drawing/2014/main" id="{9F557286-C88F-3A49-945A-2B1BEB85A447}"/>
                </a:ext>
              </a:extLst>
            </p:cNvPr>
            <p:cNvGrpSpPr/>
            <p:nvPr/>
          </p:nvGrpSpPr>
          <p:grpSpPr>
            <a:xfrm>
              <a:off x="4187821" y="5647349"/>
              <a:ext cx="180000" cy="362610"/>
              <a:chOff x="3782400" y="1302795"/>
              <a:chExt cx="180000" cy="362610"/>
            </a:xfrm>
          </p:grpSpPr>
          <p:sp>
            <p:nvSpPr>
              <p:cNvPr id="845" name="正方形/長方形 844">
                <a:extLst>
                  <a:ext uri="{FF2B5EF4-FFF2-40B4-BE49-F238E27FC236}">
                    <a16:creationId xmlns:a16="http://schemas.microsoft.com/office/drawing/2014/main" id="{4C04636B-2C07-AD41-AE5C-DB069371FEE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46" name="正方形/長方形 845">
                <a:extLst>
                  <a:ext uri="{FF2B5EF4-FFF2-40B4-BE49-F238E27FC236}">
                    <a16:creationId xmlns:a16="http://schemas.microsoft.com/office/drawing/2014/main" id="{983F768F-F520-E149-89BD-538971829B9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42" name="グループ化 841">
              <a:extLst>
                <a:ext uri="{FF2B5EF4-FFF2-40B4-BE49-F238E27FC236}">
                  <a16:creationId xmlns:a16="http://schemas.microsoft.com/office/drawing/2014/main" id="{315B4456-F151-1442-9430-07A694B6A970}"/>
                </a:ext>
              </a:extLst>
            </p:cNvPr>
            <p:cNvGrpSpPr/>
            <p:nvPr/>
          </p:nvGrpSpPr>
          <p:grpSpPr>
            <a:xfrm>
              <a:off x="4369254" y="5647349"/>
              <a:ext cx="180000" cy="362610"/>
              <a:chOff x="3782400" y="1302795"/>
              <a:chExt cx="180000" cy="362610"/>
            </a:xfrm>
          </p:grpSpPr>
          <p:sp>
            <p:nvSpPr>
              <p:cNvPr id="843" name="正方形/長方形 842">
                <a:extLst>
                  <a:ext uri="{FF2B5EF4-FFF2-40B4-BE49-F238E27FC236}">
                    <a16:creationId xmlns:a16="http://schemas.microsoft.com/office/drawing/2014/main" id="{314182E5-6C0B-414D-A3D7-4A287637F9F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44" name="正方形/長方形 843">
                <a:extLst>
                  <a:ext uri="{FF2B5EF4-FFF2-40B4-BE49-F238E27FC236}">
                    <a16:creationId xmlns:a16="http://schemas.microsoft.com/office/drawing/2014/main" id="{BF6CE6A6-8BB0-9A46-9950-F9D42F96273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47" name="グループ化 846">
            <a:extLst>
              <a:ext uri="{FF2B5EF4-FFF2-40B4-BE49-F238E27FC236}">
                <a16:creationId xmlns:a16="http://schemas.microsoft.com/office/drawing/2014/main" id="{866E380A-6682-6B45-99DF-11E667D40EAD}"/>
              </a:ext>
            </a:extLst>
          </p:cNvPr>
          <p:cNvGrpSpPr/>
          <p:nvPr/>
        </p:nvGrpSpPr>
        <p:grpSpPr>
          <a:xfrm>
            <a:off x="8601971" y="4216993"/>
            <a:ext cx="361433" cy="362610"/>
            <a:chOff x="4187821" y="5647349"/>
            <a:chExt cx="361433" cy="362610"/>
          </a:xfrm>
        </p:grpSpPr>
        <p:grpSp>
          <p:nvGrpSpPr>
            <p:cNvPr id="848" name="グループ化 847">
              <a:extLst>
                <a:ext uri="{FF2B5EF4-FFF2-40B4-BE49-F238E27FC236}">
                  <a16:creationId xmlns:a16="http://schemas.microsoft.com/office/drawing/2014/main" id="{4F661B4F-4940-B541-9EC9-720B2E3C2B9A}"/>
                </a:ext>
              </a:extLst>
            </p:cNvPr>
            <p:cNvGrpSpPr/>
            <p:nvPr/>
          </p:nvGrpSpPr>
          <p:grpSpPr>
            <a:xfrm>
              <a:off x="4187821" y="5647349"/>
              <a:ext cx="180000" cy="362610"/>
              <a:chOff x="3782400" y="1302795"/>
              <a:chExt cx="180000" cy="362610"/>
            </a:xfrm>
          </p:grpSpPr>
          <p:sp>
            <p:nvSpPr>
              <p:cNvPr id="852" name="正方形/長方形 851">
                <a:extLst>
                  <a:ext uri="{FF2B5EF4-FFF2-40B4-BE49-F238E27FC236}">
                    <a16:creationId xmlns:a16="http://schemas.microsoft.com/office/drawing/2014/main" id="{D9577580-7FA5-B94B-952F-6802FADB7CF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53" name="正方形/長方形 852">
                <a:extLst>
                  <a:ext uri="{FF2B5EF4-FFF2-40B4-BE49-F238E27FC236}">
                    <a16:creationId xmlns:a16="http://schemas.microsoft.com/office/drawing/2014/main" id="{F167CA7C-8318-9743-BD1B-0D1D3A8A4A8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49" name="グループ化 848">
              <a:extLst>
                <a:ext uri="{FF2B5EF4-FFF2-40B4-BE49-F238E27FC236}">
                  <a16:creationId xmlns:a16="http://schemas.microsoft.com/office/drawing/2014/main" id="{BD66285B-932D-EE4F-85EF-FC3A81531903}"/>
                </a:ext>
              </a:extLst>
            </p:cNvPr>
            <p:cNvGrpSpPr/>
            <p:nvPr/>
          </p:nvGrpSpPr>
          <p:grpSpPr>
            <a:xfrm>
              <a:off x="4369254" y="5647349"/>
              <a:ext cx="180000" cy="362610"/>
              <a:chOff x="3782400" y="1302795"/>
              <a:chExt cx="180000" cy="362610"/>
            </a:xfrm>
          </p:grpSpPr>
          <p:sp>
            <p:nvSpPr>
              <p:cNvPr id="850" name="正方形/長方形 849">
                <a:extLst>
                  <a:ext uri="{FF2B5EF4-FFF2-40B4-BE49-F238E27FC236}">
                    <a16:creationId xmlns:a16="http://schemas.microsoft.com/office/drawing/2014/main" id="{76DE8FC2-85AF-1D49-828C-8A9BF579797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51" name="正方形/長方形 850">
                <a:extLst>
                  <a:ext uri="{FF2B5EF4-FFF2-40B4-BE49-F238E27FC236}">
                    <a16:creationId xmlns:a16="http://schemas.microsoft.com/office/drawing/2014/main" id="{AF4A2F75-94FA-7E4E-A548-2A04C712762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54" name="グループ化 853">
            <a:extLst>
              <a:ext uri="{FF2B5EF4-FFF2-40B4-BE49-F238E27FC236}">
                <a16:creationId xmlns:a16="http://schemas.microsoft.com/office/drawing/2014/main" id="{A4F37E9D-3283-A140-BB63-BB8C32E2A031}"/>
              </a:ext>
            </a:extLst>
          </p:cNvPr>
          <p:cNvGrpSpPr/>
          <p:nvPr/>
        </p:nvGrpSpPr>
        <p:grpSpPr>
          <a:xfrm>
            <a:off x="8245331" y="4567295"/>
            <a:ext cx="361433" cy="362610"/>
            <a:chOff x="4187821" y="5647349"/>
            <a:chExt cx="361433" cy="362610"/>
          </a:xfrm>
        </p:grpSpPr>
        <p:grpSp>
          <p:nvGrpSpPr>
            <p:cNvPr id="855" name="グループ化 854">
              <a:extLst>
                <a:ext uri="{FF2B5EF4-FFF2-40B4-BE49-F238E27FC236}">
                  <a16:creationId xmlns:a16="http://schemas.microsoft.com/office/drawing/2014/main" id="{717136C7-C7A2-524B-85B3-764D397A0D23}"/>
                </a:ext>
              </a:extLst>
            </p:cNvPr>
            <p:cNvGrpSpPr/>
            <p:nvPr/>
          </p:nvGrpSpPr>
          <p:grpSpPr>
            <a:xfrm>
              <a:off x="4187821" y="5647349"/>
              <a:ext cx="180000" cy="362610"/>
              <a:chOff x="3782400" y="1302795"/>
              <a:chExt cx="180000" cy="362610"/>
            </a:xfrm>
          </p:grpSpPr>
          <p:sp>
            <p:nvSpPr>
              <p:cNvPr id="859" name="正方形/長方形 858">
                <a:extLst>
                  <a:ext uri="{FF2B5EF4-FFF2-40B4-BE49-F238E27FC236}">
                    <a16:creationId xmlns:a16="http://schemas.microsoft.com/office/drawing/2014/main" id="{9B8309AF-5901-6843-8295-05F18B0CA72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60" name="正方形/長方形 859">
                <a:extLst>
                  <a:ext uri="{FF2B5EF4-FFF2-40B4-BE49-F238E27FC236}">
                    <a16:creationId xmlns:a16="http://schemas.microsoft.com/office/drawing/2014/main" id="{A084615F-BA12-E74B-8970-710769C19C3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56" name="グループ化 855">
              <a:extLst>
                <a:ext uri="{FF2B5EF4-FFF2-40B4-BE49-F238E27FC236}">
                  <a16:creationId xmlns:a16="http://schemas.microsoft.com/office/drawing/2014/main" id="{727CB145-9845-4040-8202-E9ECC1DCFB9D}"/>
                </a:ext>
              </a:extLst>
            </p:cNvPr>
            <p:cNvGrpSpPr/>
            <p:nvPr/>
          </p:nvGrpSpPr>
          <p:grpSpPr>
            <a:xfrm>
              <a:off x="4369254" y="5647349"/>
              <a:ext cx="180000" cy="362610"/>
              <a:chOff x="3782400" y="1302795"/>
              <a:chExt cx="180000" cy="362610"/>
            </a:xfrm>
          </p:grpSpPr>
          <p:sp>
            <p:nvSpPr>
              <p:cNvPr id="857" name="正方形/長方形 856">
                <a:extLst>
                  <a:ext uri="{FF2B5EF4-FFF2-40B4-BE49-F238E27FC236}">
                    <a16:creationId xmlns:a16="http://schemas.microsoft.com/office/drawing/2014/main" id="{A009607F-83F1-034C-BBE4-A456181E080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58" name="正方形/長方形 857">
                <a:extLst>
                  <a:ext uri="{FF2B5EF4-FFF2-40B4-BE49-F238E27FC236}">
                    <a16:creationId xmlns:a16="http://schemas.microsoft.com/office/drawing/2014/main" id="{D03CD98C-0B0F-5F44-90DF-3F62EBADDA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61" name="グループ化 860">
            <a:extLst>
              <a:ext uri="{FF2B5EF4-FFF2-40B4-BE49-F238E27FC236}">
                <a16:creationId xmlns:a16="http://schemas.microsoft.com/office/drawing/2014/main" id="{65CEF04D-F309-C447-A1B5-A6381C695397}"/>
              </a:ext>
            </a:extLst>
          </p:cNvPr>
          <p:cNvGrpSpPr/>
          <p:nvPr/>
        </p:nvGrpSpPr>
        <p:grpSpPr>
          <a:xfrm>
            <a:off x="8613371" y="4573842"/>
            <a:ext cx="361433" cy="362610"/>
            <a:chOff x="4187821" y="5647349"/>
            <a:chExt cx="361433" cy="362610"/>
          </a:xfrm>
        </p:grpSpPr>
        <p:grpSp>
          <p:nvGrpSpPr>
            <p:cNvPr id="862" name="グループ化 861">
              <a:extLst>
                <a:ext uri="{FF2B5EF4-FFF2-40B4-BE49-F238E27FC236}">
                  <a16:creationId xmlns:a16="http://schemas.microsoft.com/office/drawing/2014/main" id="{8A37A0CF-AFB1-5C4A-BD5D-BAF3A22CAE22}"/>
                </a:ext>
              </a:extLst>
            </p:cNvPr>
            <p:cNvGrpSpPr/>
            <p:nvPr/>
          </p:nvGrpSpPr>
          <p:grpSpPr>
            <a:xfrm>
              <a:off x="4187821" y="5647349"/>
              <a:ext cx="180000" cy="362610"/>
              <a:chOff x="3782400" y="1302795"/>
              <a:chExt cx="180000" cy="362610"/>
            </a:xfrm>
          </p:grpSpPr>
          <p:sp>
            <p:nvSpPr>
              <p:cNvPr id="866" name="正方形/長方形 865">
                <a:extLst>
                  <a:ext uri="{FF2B5EF4-FFF2-40B4-BE49-F238E27FC236}">
                    <a16:creationId xmlns:a16="http://schemas.microsoft.com/office/drawing/2014/main" id="{23784FF8-EBBD-1B49-AB5F-79AA750313B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67" name="正方形/長方形 866">
                <a:extLst>
                  <a:ext uri="{FF2B5EF4-FFF2-40B4-BE49-F238E27FC236}">
                    <a16:creationId xmlns:a16="http://schemas.microsoft.com/office/drawing/2014/main" id="{3BD72D21-D82F-4B49-B553-2847AA246C6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63" name="グループ化 862">
              <a:extLst>
                <a:ext uri="{FF2B5EF4-FFF2-40B4-BE49-F238E27FC236}">
                  <a16:creationId xmlns:a16="http://schemas.microsoft.com/office/drawing/2014/main" id="{E8EDBA74-B18B-C64C-BB67-E4680B589E2F}"/>
                </a:ext>
              </a:extLst>
            </p:cNvPr>
            <p:cNvGrpSpPr/>
            <p:nvPr/>
          </p:nvGrpSpPr>
          <p:grpSpPr>
            <a:xfrm>
              <a:off x="4369254" y="5647349"/>
              <a:ext cx="180000" cy="362610"/>
              <a:chOff x="3782400" y="1302795"/>
              <a:chExt cx="180000" cy="362610"/>
            </a:xfrm>
          </p:grpSpPr>
          <p:sp>
            <p:nvSpPr>
              <p:cNvPr id="864" name="正方形/長方形 863">
                <a:extLst>
                  <a:ext uri="{FF2B5EF4-FFF2-40B4-BE49-F238E27FC236}">
                    <a16:creationId xmlns:a16="http://schemas.microsoft.com/office/drawing/2014/main" id="{84D1CABF-6546-EA48-BC3B-61E54DFCD63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65" name="正方形/長方形 864">
                <a:extLst>
                  <a:ext uri="{FF2B5EF4-FFF2-40B4-BE49-F238E27FC236}">
                    <a16:creationId xmlns:a16="http://schemas.microsoft.com/office/drawing/2014/main" id="{8CA2B32C-2B5B-3641-A908-DD49D71BC4D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868" name="テキスト ボックス 867">
            <a:extLst>
              <a:ext uri="{FF2B5EF4-FFF2-40B4-BE49-F238E27FC236}">
                <a16:creationId xmlns:a16="http://schemas.microsoft.com/office/drawing/2014/main" id="{FC4592B0-4C21-3E4C-9DF3-7DF2F3A6324F}"/>
              </a:ext>
            </a:extLst>
          </p:cNvPr>
          <p:cNvSpPr txBox="1"/>
          <p:nvPr/>
        </p:nvSpPr>
        <p:spPr>
          <a:xfrm>
            <a:off x="7924802" y="399751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47</a:t>
            </a:r>
            <a:endParaRPr kumimoji="1" lang="ja-JP" altLang="en-US" sz="1400">
              <a:latin typeface="Meiryo" panose="020B0604030504040204" pitchFamily="34" charset="-128"/>
              <a:ea typeface="Meiryo" panose="020B0604030504040204" pitchFamily="34" charset="-128"/>
            </a:endParaRPr>
          </a:p>
        </p:txBody>
      </p:sp>
      <p:grpSp>
        <p:nvGrpSpPr>
          <p:cNvPr id="889" name="グループ化 888">
            <a:extLst>
              <a:ext uri="{FF2B5EF4-FFF2-40B4-BE49-F238E27FC236}">
                <a16:creationId xmlns:a16="http://schemas.microsoft.com/office/drawing/2014/main" id="{1BCB3788-C40E-3B41-9B64-EB305EFCB09B}"/>
              </a:ext>
            </a:extLst>
          </p:cNvPr>
          <p:cNvGrpSpPr/>
          <p:nvPr/>
        </p:nvGrpSpPr>
        <p:grpSpPr>
          <a:xfrm>
            <a:off x="7325776" y="4708232"/>
            <a:ext cx="713246" cy="709268"/>
            <a:chOff x="2913442" y="4387130"/>
            <a:chExt cx="713246" cy="709268"/>
          </a:xfrm>
        </p:grpSpPr>
        <p:grpSp>
          <p:nvGrpSpPr>
            <p:cNvPr id="890" name="グループ化 889">
              <a:extLst>
                <a:ext uri="{FF2B5EF4-FFF2-40B4-BE49-F238E27FC236}">
                  <a16:creationId xmlns:a16="http://schemas.microsoft.com/office/drawing/2014/main" id="{A73EBB8B-4AD4-2A4E-B83D-6B42DEBB74E3}"/>
                </a:ext>
              </a:extLst>
            </p:cNvPr>
            <p:cNvGrpSpPr/>
            <p:nvPr/>
          </p:nvGrpSpPr>
          <p:grpSpPr>
            <a:xfrm>
              <a:off x="3090436" y="4387130"/>
              <a:ext cx="180000" cy="709268"/>
              <a:chOff x="2913442" y="4387130"/>
              <a:chExt cx="180000" cy="709268"/>
            </a:xfrm>
          </p:grpSpPr>
          <p:grpSp>
            <p:nvGrpSpPr>
              <p:cNvPr id="911" name="グループ化 910">
                <a:extLst>
                  <a:ext uri="{FF2B5EF4-FFF2-40B4-BE49-F238E27FC236}">
                    <a16:creationId xmlns:a16="http://schemas.microsoft.com/office/drawing/2014/main" id="{2E5B2F05-14B0-BE4C-84EB-1450F521B232}"/>
                  </a:ext>
                </a:extLst>
              </p:cNvPr>
              <p:cNvGrpSpPr/>
              <p:nvPr/>
            </p:nvGrpSpPr>
            <p:grpSpPr>
              <a:xfrm>
                <a:off x="2913442" y="4387130"/>
                <a:ext cx="180000" cy="539627"/>
                <a:chOff x="3782400" y="1302795"/>
                <a:chExt cx="180000" cy="539627"/>
              </a:xfrm>
            </p:grpSpPr>
            <p:sp>
              <p:nvSpPr>
                <p:cNvPr id="913" name="正方形/長方形 912">
                  <a:extLst>
                    <a:ext uri="{FF2B5EF4-FFF2-40B4-BE49-F238E27FC236}">
                      <a16:creationId xmlns:a16="http://schemas.microsoft.com/office/drawing/2014/main" id="{97D91C1B-40A9-3044-8F88-70DFE3CADC8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4" name="正方形/長方形 913">
                  <a:extLst>
                    <a:ext uri="{FF2B5EF4-FFF2-40B4-BE49-F238E27FC236}">
                      <a16:creationId xmlns:a16="http://schemas.microsoft.com/office/drawing/2014/main" id="{C8C2583B-1F07-F243-B0DE-DFC410543F6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5" name="正方形/長方形 914">
                  <a:extLst>
                    <a:ext uri="{FF2B5EF4-FFF2-40B4-BE49-F238E27FC236}">
                      <a16:creationId xmlns:a16="http://schemas.microsoft.com/office/drawing/2014/main" id="{27A9B76A-8A80-6F49-A2D5-514A7EC7625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12" name="正方形/長方形 911">
                <a:extLst>
                  <a:ext uri="{FF2B5EF4-FFF2-40B4-BE49-F238E27FC236}">
                    <a16:creationId xmlns:a16="http://schemas.microsoft.com/office/drawing/2014/main" id="{78611753-EA6A-424D-93D2-81E6CCE55A3D}"/>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91" name="グループ化 890">
              <a:extLst>
                <a:ext uri="{FF2B5EF4-FFF2-40B4-BE49-F238E27FC236}">
                  <a16:creationId xmlns:a16="http://schemas.microsoft.com/office/drawing/2014/main" id="{752841B8-FA31-864E-982B-D1999006D76C}"/>
                </a:ext>
              </a:extLst>
            </p:cNvPr>
            <p:cNvGrpSpPr/>
            <p:nvPr/>
          </p:nvGrpSpPr>
          <p:grpSpPr>
            <a:xfrm>
              <a:off x="2913442" y="4387130"/>
              <a:ext cx="713246" cy="709268"/>
              <a:chOff x="2913442" y="4387130"/>
              <a:chExt cx="713246" cy="709268"/>
            </a:xfrm>
          </p:grpSpPr>
          <p:grpSp>
            <p:nvGrpSpPr>
              <p:cNvPr id="892" name="グループ化 891">
                <a:extLst>
                  <a:ext uri="{FF2B5EF4-FFF2-40B4-BE49-F238E27FC236}">
                    <a16:creationId xmlns:a16="http://schemas.microsoft.com/office/drawing/2014/main" id="{C681FDCA-8B2C-C44F-A53B-1FDAC06F6E77}"/>
                  </a:ext>
                </a:extLst>
              </p:cNvPr>
              <p:cNvGrpSpPr/>
              <p:nvPr/>
            </p:nvGrpSpPr>
            <p:grpSpPr>
              <a:xfrm>
                <a:off x="3268389" y="4387130"/>
                <a:ext cx="180000" cy="709268"/>
                <a:chOff x="2913442" y="4387130"/>
                <a:chExt cx="180000" cy="709268"/>
              </a:xfrm>
            </p:grpSpPr>
            <p:grpSp>
              <p:nvGrpSpPr>
                <p:cNvPr id="906" name="グループ化 905">
                  <a:extLst>
                    <a:ext uri="{FF2B5EF4-FFF2-40B4-BE49-F238E27FC236}">
                      <a16:creationId xmlns:a16="http://schemas.microsoft.com/office/drawing/2014/main" id="{309A0BD6-9648-394C-A63E-6B184048161C}"/>
                    </a:ext>
                  </a:extLst>
                </p:cNvPr>
                <p:cNvGrpSpPr/>
                <p:nvPr/>
              </p:nvGrpSpPr>
              <p:grpSpPr>
                <a:xfrm>
                  <a:off x="2913442" y="4387130"/>
                  <a:ext cx="180000" cy="539627"/>
                  <a:chOff x="3782400" y="1302795"/>
                  <a:chExt cx="180000" cy="539627"/>
                </a:xfrm>
              </p:grpSpPr>
              <p:sp>
                <p:nvSpPr>
                  <p:cNvPr id="908" name="正方形/長方形 907">
                    <a:extLst>
                      <a:ext uri="{FF2B5EF4-FFF2-40B4-BE49-F238E27FC236}">
                        <a16:creationId xmlns:a16="http://schemas.microsoft.com/office/drawing/2014/main" id="{9758FD29-E008-184E-9C8F-AF20992BADD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9" name="正方形/長方形 908">
                    <a:extLst>
                      <a:ext uri="{FF2B5EF4-FFF2-40B4-BE49-F238E27FC236}">
                        <a16:creationId xmlns:a16="http://schemas.microsoft.com/office/drawing/2014/main" id="{349E4036-DF30-3A4D-B015-77D7858D335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0" name="正方形/長方形 909">
                    <a:extLst>
                      <a:ext uri="{FF2B5EF4-FFF2-40B4-BE49-F238E27FC236}">
                        <a16:creationId xmlns:a16="http://schemas.microsoft.com/office/drawing/2014/main" id="{593028E6-99AD-5D48-AE5E-AC21E363603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07" name="正方形/長方形 906">
                  <a:extLst>
                    <a:ext uri="{FF2B5EF4-FFF2-40B4-BE49-F238E27FC236}">
                      <a16:creationId xmlns:a16="http://schemas.microsoft.com/office/drawing/2014/main" id="{C25AED4D-972C-A04F-89FD-6F6294CB618A}"/>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93" name="グループ化 892">
                <a:extLst>
                  <a:ext uri="{FF2B5EF4-FFF2-40B4-BE49-F238E27FC236}">
                    <a16:creationId xmlns:a16="http://schemas.microsoft.com/office/drawing/2014/main" id="{63E88910-9B18-804C-B42A-3EB8E8903FE3}"/>
                  </a:ext>
                </a:extLst>
              </p:cNvPr>
              <p:cNvGrpSpPr/>
              <p:nvPr/>
            </p:nvGrpSpPr>
            <p:grpSpPr>
              <a:xfrm>
                <a:off x="2913442" y="4387130"/>
                <a:ext cx="713246" cy="709268"/>
                <a:chOff x="2913442" y="4387130"/>
                <a:chExt cx="713246" cy="709268"/>
              </a:xfrm>
            </p:grpSpPr>
            <p:grpSp>
              <p:nvGrpSpPr>
                <p:cNvPr id="894" name="グループ化 893">
                  <a:extLst>
                    <a:ext uri="{FF2B5EF4-FFF2-40B4-BE49-F238E27FC236}">
                      <a16:creationId xmlns:a16="http://schemas.microsoft.com/office/drawing/2014/main" id="{2C3E446C-D048-6043-929A-2A1DF2D4387F}"/>
                    </a:ext>
                  </a:extLst>
                </p:cNvPr>
                <p:cNvGrpSpPr/>
                <p:nvPr/>
              </p:nvGrpSpPr>
              <p:grpSpPr>
                <a:xfrm>
                  <a:off x="2913442" y="4387130"/>
                  <a:ext cx="180000" cy="709268"/>
                  <a:chOff x="2913442" y="4387130"/>
                  <a:chExt cx="180000" cy="709268"/>
                </a:xfrm>
              </p:grpSpPr>
              <p:grpSp>
                <p:nvGrpSpPr>
                  <p:cNvPr id="901" name="グループ化 900">
                    <a:extLst>
                      <a:ext uri="{FF2B5EF4-FFF2-40B4-BE49-F238E27FC236}">
                        <a16:creationId xmlns:a16="http://schemas.microsoft.com/office/drawing/2014/main" id="{5B3C0356-0B02-C54C-8DDA-F38B63F3335B}"/>
                      </a:ext>
                    </a:extLst>
                  </p:cNvPr>
                  <p:cNvGrpSpPr/>
                  <p:nvPr/>
                </p:nvGrpSpPr>
                <p:grpSpPr>
                  <a:xfrm>
                    <a:off x="2913442" y="4387130"/>
                    <a:ext cx="180000" cy="539627"/>
                    <a:chOff x="3782400" y="1302795"/>
                    <a:chExt cx="180000" cy="539627"/>
                  </a:xfrm>
                </p:grpSpPr>
                <p:sp>
                  <p:nvSpPr>
                    <p:cNvPr id="903" name="正方形/長方形 902">
                      <a:extLst>
                        <a:ext uri="{FF2B5EF4-FFF2-40B4-BE49-F238E27FC236}">
                          <a16:creationId xmlns:a16="http://schemas.microsoft.com/office/drawing/2014/main" id="{00BF3374-F772-E84C-9C41-EF209775184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4" name="正方形/長方形 903">
                      <a:extLst>
                        <a:ext uri="{FF2B5EF4-FFF2-40B4-BE49-F238E27FC236}">
                          <a16:creationId xmlns:a16="http://schemas.microsoft.com/office/drawing/2014/main" id="{DE2BC787-3FC0-8846-B9D4-9AE6DAE8EF3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5" name="正方形/長方形 904">
                      <a:extLst>
                        <a:ext uri="{FF2B5EF4-FFF2-40B4-BE49-F238E27FC236}">
                          <a16:creationId xmlns:a16="http://schemas.microsoft.com/office/drawing/2014/main" id="{361BD2C0-EC78-4E4C-9CFD-964B25A15B8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02" name="正方形/長方形 901">
                    <a:extLst>
                      <a:ext uri="{FF2B5EF4-FFF2-40B4-BE49-F238E27FC236}">
                        <a16:creationId xmlns:a16="http://schemas.microsoft.com/office/drawing/2014/main" id="{5B36427D-012A-3D4F-A0BF-B24DAB4BB3EC}"/>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95" name="グループ化 894">
                  <a:extLst>
                    <a:ext uri="{FF2B5EF4-FFF2-40B4-BE49-F238E27FC236}">
                      <a16:creationId xmlns:a16="http://schemas.microsoft.com/office/drawing/2014/main" id="{7012E059-475E-254E-8D68-7179C813D802}"/>
                    </a:ext>
                  </a:extLst>
                </p:cNvPr>
                <p:cNvGrpSpPr/>
                <p:nvPr/>
              </p:nvGrpSpPr>
              <p:grpSpPr>
                <a:xfrm>
                  <a:off x="3446688" y="4387130"/>
                  <a:ext cx="180000" cy="709268"/>
                  <a:chOff x="2913442" y="4387130"/>
                  <a:chExt cx="180000" cy="709268"/>
                </a:xfrm>
              </p:grpSpPr>
              <p:grpSp>
                <p:nvGrpSpPr>
                  <p:cNvPr id="896" name="グループ化 895">
                    <a:extLst>
                      <a:ext uri="{FF2B5EF4-FFF2-40B4-BE49-F238E27FC236}">
                        <a16:creationId xmlns:a16="http://schemas.microsoft.com/office/drawing/2014/main" id="{C03EC4F0-4349-2E42-8DB4-7EBCBE8A5106}"/>
                      </a:ext>
                    </a:extLst>
                  </p:cNvPr>
                  <p:cNvGrpSpPr/>
                  <p:nvPr/>
                </p:nvGrpSpPr>
                <p:grpSpPr>
                  <a:xfrm>
                    <a:off x="2913442" y="4387130"/>
                    <a:ext cx="180000" cy="539627"/>
                    <a:chOff x="3782400" y="1302795"/>
                    <a:chExt cx="180000" cy="539627"/>
                  </a:xfrm>
                </p:grpSpPr>
                <p:sp>
                  <p:nvSpPr>
                    <p:cNvPr id="898" name="正方形/長方形 897">
                      <a:extLst>
                        <a:ext uri="{FF2B5EF4-FFF2-40B4-BE49-F238E27FC236}">
                          <a16:creationId xmlns:a16="http://schemas.microsoft.com/office/drawing/2014/main" id="{244986FB-92DF-F744-B49E-366424C8116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99" name="正方形/長方形 898">
                      <a:extLst>
                        <a:ext uri="{FF2B5EF4-FFF2-40B4-BE49-F238E27FC236}">
                          <a16:creationId xmlns:a16="http://schemas.microsoft.com/office/drawing/2014/main" id="{34B6D4C6-BB7A-B44C-A3A3-7A7DF2A5D5F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0" name="正方形/長方形 899">
                      <a:extLst>
                        <a:ext uri="{FF2B5EF4-FFF2-40B4-BE49-F238E27FC236}">
                          <a16:creationId xmlns:a16="http://schemas.microsoft.com/office/drawing/2014/main" id="{37DA5004-9286-9C4A-9458-A918A2720C0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97" name="正方形/長方形 896">
                    <a:extLst>
                      <a:ext uri="{FF2B5EF4-FFF2-40B4-BE49-F238E27FC236}">
                        <a16:creationId xmlns:a16="http://schemas.microsoft.com/office/drawing/2014/main" id="{E1630A88-54CD-AE4C-A90E-FB2EBDAF90AE}"/>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916" name="テキスト ボックス 915">
            <a:extLst>
              <a:ext uri="{FF2B5EF4-FFF2-40B4-BE49-F238E27FC236}">
                <a16:creationId xmlns:a16="http://schemas.microsoft.com/office/drawing/2014/main" id="{13279325-378F-0647-8169-A59154B01F8D}"/>
              </a:ext>
            </a:extLst>
          </p:cNvPr>
          <p:cNvSpPr txBox="1"/>
          <p:nvPr/>
        </p:nvSpPr>
        <p:spPr>
          <a:xfrm>
            <a:off x="7235287" y="446840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55</a:t>
            </a:r>
            <a:endParaRPr kumimoji="1" lang="ja-JP" altLang="en-US" sz="1400">
              <a:latin typeface="Meiryo" panose="020B0604030504040204" pitchFamily="34" charset="-128"/>
              <a:ea typeface="Meiryo" panose="020B0604030504040204" pitchFamily="34" charset="-128"/>
            </a:endParaRPr>
          </a:p>
        </p:txBody>
      </p:sp>
      <p:grpSp>
        <p:nvGrpSpPr>
          <p:cNvPr id="917" name="グループ化 916">
            <a:extLst>
              <a:ext uri="{FF2B5EF4-FFF2-40B4-BE49-F238E27FC236}">
                <a16:creationId xmlns:a16="http://schemas.microsoft.com/office/drawing/2014/main" id="{AAC2A432-156E-A243-B48B-ADDBE9E22D79}"/>
              </a:ext>
            </a:extLst>
          </p:cNvPr>
          <p:cNvGrpSpPr/>
          <p:nvPr/>
        </p:nvGrpSpPr>
        <p:grpSpPr>
          <a:xfrm>
            <a:off x="4243089" y="2599629"/>
            <a:ext cx="713246" cy="709268"/>
            <a:chOff x="2913442" y="4387130"/>
            <a:chExt cx="713246" cy="709268"/>
          </a:xfrm>
        </p:grpSpPr>
        <p:grpSp>
          <p:nvGrpSpPr>
            <p:cNvPr id="918" name="グループ化 917">
              <a:extLst>
                <a:ext uri="{FF2B5EF4-FFF2-40B4-BE49-F238E27FC236}">
                  <a16:creationId xmlns:a16="http://schemas.microsoft.com/office/drawing/2014/main" id="{A5AD1B50-924F-DA4E-9344-1AC2D230C3B5}"/>
                </a:ext>
              </a:extLst>
            </p:cNvPr>
            <p:cNvGrpSpPr/>
            <p:nvPr/>
          </p:nvGrpSpPr>
          <p:grpSpPr>
            <a:xfrm>
              <a:off x="3090436" y="4387130"/>
              <a:ext cx="180000" cy="709268"/>
              <a:chOff x="2913442" y="4387130"/>
              <a:chExt cx="180000" cy="709268"/>
            </a:xfrm>
          </p:grpSpPr>
          <p:grpSp>
            <p:nvGrpSpPr>
              <p:cNvPr id="939" name="グループ化 938">
                <a:extLst>
                  <a:ext uri="{FF2B5EF4-FFF2-40B4-BE49-F238E27FC236}">
                    <a16:creationId xmlns:a16="http://schemas.microsoft.com/office/drawing/2014/main" id="{59AD0D5D-4F29-324A-8603-866160DF5293}"/>
                  </a:ext>
                </a:extLst>
              </p:cNvPr>
              <p:cNvGrpSpPr/>
              <p:nvPr/>
            </p:nvGrpSpPr>
            <p:grpSpPr>
              <a:xfrm>
                <a:off x="2913442" y="4387130"/>
                <a:ext cx="180000" cy="539627"/>
                <a:chOff x="3782400" y="1302795"/>
                <a:chExt cx="180000" cy="539627"/>
              </a:xfrm>
            </p:grpSpPr>
            <p:sp>
              <p:nvSpPr>
                <p:cNvPr id="941" name="正方形/長方形 940">
                  <a:extLst>
                    <a:ext uri="{FF2B5EF4-FFF2-40B4-BE49-F238E27FC236}">
                      <a16:creationId xmlns:a16="http://schemas.microsoft.com/office/drawing/2014/main" id="{B86B6296-A39B-C041-B75D-E0B7C6E04A8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42" name="正方形/長方形 941">
                  <a:extLst>
                    <a:ext uri="{FF2B5EF4-FFF2-40B4-BE49-F238E27FC236}">
                      <a16:creationId xmlns:a16="http://schemas.microsoft.com/office/drawing/2014/main" id="{EA4FA235-C86E-314E-BCBD-D4CD9F1425B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43" name="正方形/長方形 942">
                  <a:extLst>
                    <a:ext uri="{FF2B5EF4-FFF2-40B4-BE49-F238E27FC236}">
                      <a16:creationId xmlns:a16="http://schemas.microsoft.com/office/drawing/2014/main" id="{CB3A0D93-ED5A-D04D-A432-42C4064E44A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40" name="正方形/長方形 939">
                <a:extLst>
                  <a:ext uri="{FF2B5EF4-FFF2-40B4-BE49-F238E27FC236}">
                    <a16:creationId xmlns:a16="http://schemas.microsoft.com/office/drawing/2014/main" id="{6BF4A75C-B285-A245-8D31-449ACA7A02D3}"/>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19" name="グループ化 918">
              <a:extLst>
                <a:ext uri="{FF2B5EF4-FFF2-40B4-BE49-F238E27FC236}">
                  <a16:creationId xmlns:a16="http://schemas.microsoft.com/office/drawing/2014/main" id="{0A8A78E0-8170-5340-9863-65EA64F5AD62}"/>
                </a:ext>
              </a:extLst>
            </p:cNvPr>
            <p:cNvGrpSpPr/>
            <p:nvPr/>
          </p:nvGrpSpPr>
          <p:grpSpPr>
            <a:xfrm>
              <a:off x="2913442" y="4387130"/>
              <a:ext cx="713246" cy="709268"/>
              <a:chOff x="2913442" y="4387130"/>
              <a:chExt cx="713246" cy="709268"/>
            </a:xfrm>
          </p:grpSpPr>
          <p:grpSp>
            <p:nvGrpSpPr>
              <p:cNvPr id="920" name="グループ化 919">
                <a:extLst>
                  <a:ext uri="{FF2B5EF4-FFF2-40B4-BE49-F238E27FC236}">
                    <a16:creationId xmlns:a16="http://schemas.microsoft.com/office/drawing/2014/main" id="{8B913CDB-31FC-994B-8327-EB469E161A60}"/>
                  </a:ext>
                </a:extLst>
              </p:cNvPr>
              <p:cNvGrpSpPr/>
              <p:nvPr/>
            </p:nvGrpSpPr>
            <p:grpSpPr>
              <a:xfrm>
                <a:off x="3268389" y="4387130"/>
                <a:ext cx="180000" cy="709268"/>
                <a:chOff x="2913442" y="4387130"/>
                <a:chExt cx="180000" cy="709268"/>
              </a:xfrm>
            </p:grpSpPr>
            <p:grpSp>
              <p:nvGrpSpPr>
                <p:cNvPr id="934" name="グループ化 933">
                  <a:extLst>
                    <a:ext uri="{FF2B5EF4-FFF2-40B4-BE49-F238E27FC236}">
                      <a16:creationId xmlns:a16="http://schemas.microsoft.com/office/drawing/2014/main" id="{D6A70705-37BF-9646-94E7-7AAC2B6499E1}"/>
                    </a:ext>
                  </a:extLst>
                </p:cNvPr>
                <p:cNvGrpSpPr/>
                <p:nvPr/>
              </p:nvGrpSpPr>
              <p:grpSpPr>
                <a:xfrm>
                  <a:off x="2913442" y="4387130"/>
                  <a:ext cx="180000" cy="539627"/>
                  <a:chOff x="3782400" y="1302795"/>
                  <a:chExt cx="180000" cy="539627"/>
                </a:xfrm>
              </p:grpSpPr>
              <p:sp>
                <p:nvSpPr>
                  <p:cNvPr id="936" name="正方形/長方形 935">
                    <a:extLst>
                      <a:ext uri="{FF2B5EF4-FFF2-40B4-BE49-F238E27FC236}">
                        <a16:creationId xmlns:a16="http://schemas.microsoft.com/office/drawing/2014/main" id="{F4F44445-E3E6-9E49-97E9-FA5DB4EEA25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7" name="正方形/長方形 936">
                    <a:extLst>
                      <a:ext uri="{FF2B5EF4-FFF2-40B4-BE49-F238E27FC236}">
                        <a16:creationId xmlns:a16="http://schemas.microsoft.com/office/drawing/2014/main" id="{FD97AAF2-D5C8-8F49-848E-2F4C0FFFCB4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8" name="正方形/長方形 937">
                    <a:extLst>
                      <a:ext uri="{FF2B5EF4-FFF2-40B4-BE49-F238E27FC236}">
                        <a16:creationId xmlns:a16="http://schemas.microsoft.com/office/drawing/2014/main" id="{277459F8-72B9-3740-8597-4AFDF28F1C8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35" name="正方形/長方形 934">
                  <a:extLst>
                    <a:ext uri="{FF2B5EF4-FFF2-40B4-BE49-F238E27FC236}">
                      <a16:creationId xmlns:a16="http://schemas.microsoft.com/office/drawing/2014/main" id="{13C2D8C1-7183-254A-A206-6C633BC64B8B}"/>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21" name="グループ化 920">
                <a:extLst>
                  <a:ext uri="{FF2B5EF4-FFF2-40B4-BE49-F238E27FC236}">
                    <a16:creationId xmlns:a16="http://schemas.microsoft.com/office/drawing/2014/main" id="{C8276D2A-36DF-B648-B7BD-89B83BCABC5E}"/>
                  </a:ext>
                </a:extLst>
              </p:cNvPr>
              <p:cNvGrpSpPr/>
              <p:nvPr/>
            </p:nvGrpSpPr>
            <p:grpSpPr>
              <a:xfrm>
                <a:off x="2913442" y="4387130"/>
                <a:ext cx="713246" cy="709268"/>
                <a:chOff x="2913442" y="4387130"/>
                <a:chExt cx="713246" cy="709268"/>
              </a:xfrm>
            </p:grpSpPr>
            <p:grpSp>
              <p:nvGrpSpPr>
                <p:cNvPr id="922" name="グループ化 921">
                  <a:extLst>
                    <a:ext uri="{FF2B5EF4-FFF2-40B4-BE49-F238E27FC236}">
                      <a16:creationId xmlns:a16="http://schemas.microsoft.com/office/drawing/2014/main" id="{735D75DA-6CC6-3347-AB71-0E91D7802014}"/>
                    </a:ext>
                  </a:extLst>
                </p:cNvPr>
                <p:cNvGrpSpPr/>
                <p:nvPr/>
              </p:nvGrpSpPr>
              <p:grpSpPr>
                <a:xfrm>
                  <a:off x="2913442" y="4387130"/>
                  <a:ext cx="180000" cy="709268"/>
                  <a:chOff x="2913442" y="4387130"/>
                  <a:chExt cx="180000" cy="709268"/>
                </a:xfrm>
              </p:grpSpPr>
              <p:grpSp>
                <p:nvGrpSpPr>
                  <p:cNvPr id="929" name="グループ化 928">
                    <a:extLst>
                      <a:ext uri="{FF2B5EF4-FFF2-40B4-BE49-F238E27FC236}">
                        <a16:creationId xmlns:a16="http://schemas.microsoft.com/office/drawing/2014/main" id="{D3C0E8E1-4E76-DB4A-881E-1DC50532FAA1}"/>
                      </a:ext>
                    </a:extLst>
                  </p:cNvPr>
                  <p:cNvGrpSpPr/>
                  <p:nvPr/>
                </p:nvGrpSpPr>
                <p:grpSpPr>
                  <a:xfrm>
                    <a:off x="2913442" y="4387130"/>
                    <a:ext cx="180000" cy="539627"/>
                    <a:chOff x="3782400" y="1302795"/>
                    <a:chExt cx="180000" cy="539627"/>
                  </a:xfrm>
                </p:grpSpPr>
                <p:sp>
                  <p:nvSpPr>
                    <p:cNvPr id="931" name="正方形/長方形 930">
                      <a:extLst>
                        <a:ext uri="{FF2B5EF4-FFF2-40B4-BE49-F238E27FC236}">
                          <a16:creationId xmlns:a16="http://schemas.microsoft.com/office/drawing/2014/main" id="{AAD02C5F-B745-2D4E-B3C4-7B22BF20AA4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2" name="正方形/長方形 931">
                      <a:extLst>
                        <a:ext uri="{FF2B5EF4-FFF2-40B4-BE49-F238E27FC236}">
                          <a16:creationId xmlns:a16="http://schemas.microsoft.com/office/drawing/2014/main" id="{9F85279F-DAE7-1742-9BEC-E20F59AA721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3" name="正方形/長方形 932">
                      <a:extLst>
                        <a:ext uri="{FF2B5EF4-FFF2-40B4-BE49-F238E27FC236}">
                          <a16:creationId xmlns:a16="http://schemas.microsoft.com/office/drawing/2014/main" id="{8753D325-701C-DD46-807E-1329519163D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30" name="正方形/長方形 929">
                    <a:extLst>
                      <a:ext uri="{FF2B5EF4-FFF2-40B4-BE49-F238E27FC236}">
                        <a16:creationId xmlns:a16="http://schemas.microsoft.com/office/drawing/2014/main" id="{36B6DA26-C95A-C049-A093-AE03F49E2A57}"/>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23" name="グループ化 922">
                  <a:extLst>
                    <a:ext uri="{FF2B5EF4-FFF2-40B4-BE49-F238E27FC236}">
                      <a16:creationId xmlns:a16="http://schemas.microsoft.com/office/drawing/2014/main" id="{5EA305B4-B84E-A847-ADB2-053356711370}"/>
                    </a:ext>
                  </a:extLst>
                </p:cNvPr>
                <p:cNvGrpSpPr/>
                <p:nvPr/>
              </p:nvGrpSpPr>
              <p:grpSpPr>
                <a:xfrm>
                  <a:off x="3446688" y="4387130"/>
                  <a:ext cx="180000" cy="709268"/>
                  <a:chOff x="2913442" y="4387130"/>
                  <a:chExt cx="180000" cy="709268"/>
                </a:xfrm>
              </p:grpSpPr>
              <p:grpSp>
                <p:nvGrpSpPr>
                  <p:cNvPr id="924" name="グループ化 923">
                    <a:extLst>
                      <a:ext uri="{FF2B5EF4-FFF2-40B4-BE49-F238E27FC236}">
                        <a16:creationId xmlns:a16="http://schemas.microsoft.com/office/drawing/2014/main" id="{991F87FB-8694-844E-9EAA-80ECEA30DDC4}"/>
                      </a:ext>
                    </a:extLst>
                  </p:cNvPr>
                  <p:cNvGrpSpPr/>
                  <p:nvPr/>
                </p:nvGrpSpPr>
                <p:grpSpPr>
                  <a:xfrm>
                    <a:off x="2913442" y="4387130"/>
                    <a:ext cx="180000" cy="539627"/>
                    <a:chOff x="3782400" y="1302795"/>
                    <a:chExt cx="180000" cy="539627"/>
                  </a:xfrm>
                </p:grpSpPr>
                <p:sp>
                  <p:nvSpPr>
                    <p:cNvPr id="926" name="正方形/長方形 925">
                      <a:extLst>
                        <a:ext uri="{FF2B5EF4-FFF2-40B4-BE49-F238E27FC236}">
                          <a16:creationId xmlns:a16="http://schemas.microsoft.com/office/drawing/2014/main" id="{5F726B9D-3F77-F647-BF46-C525968FC94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27" name="正方形/長方形 926">
                      <a:extLst>
                        <a:ext uri="{FF2B5EF4-FFF2-40B4-BE49-F238E27FC236}">
                          <a16:creationId xmlns:a16="http://schemas.microsoft.com/office/drawing/2014/main" id="{B05FFB10-A5BD-9D4B-B9A6-447318A9182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28" name="正方形/長方形 927">
                      <a:extLst>
                        <a:ext uri="{FF2B5EF4-FFF2-40B4-BE49-F238E27FC236}">
                          <a16:creationId xmlns:a16="http://schemas.microsoft.com/office/drawing/2014/main" id="{D9BB1381-2135-CB4E-A368-6B8F5141B94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25" name="正方形/長方形 924">
                    <a:extLst>
                      <a:ext uri="{FF2B5EF4-FFF2-40B4-BE49-F238E27FC236}">
                        <a16:creationId xmlns:a16="http://schemas.microsoft.com/office/drawing/2014/main" id="{0AC3019C-A4B7-B74D-8E13-EF2839143787}"/>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944" name="テキスト ボックス 943">
            <a:extLst>
              <a:ext uri="{FF2B5EF4-FFF2-40B4-BE49-F238E27FC236}">
                <a16:creationId xmlns:a16="http://schemas.microsoft.com/office/drawing/2014/main" id="{F0EE3202-3673-DE40-894F-539C6A7499FE}"/>
              </a:ext>
            </a:extLst>
          </p:cNvPr>
          <p:cNvSpPr txBox="1"/>
          <p:nvPr/>
        </p:nvSpPr>
        <p:spPr>
          <a:xfrm>
            <a:off x="4152600" y="235979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31</a:t>
            </a:r>
            <a:endParaRPr kumimoji="1" lang="ja-JP" altLang="en-US" sz="1400">
              <a:latin typeface="Meiryo" panose="020B0604030504040204" pitchFamily="34" charset="-128"/>
              <a:ea typeface="Meiryo" panose="020B0604030504040204" pitchFamily="34" charset="-128"/>
            </a:endParaRPr>
          </a:p>
        </p:txBody>
      </p:sp>
      <p:grpSp>
        <p:nvGrpSpPr>
          <p:cNvPr id="945" name="グループ化 944">
            <a:extLst>
              <a:ext uri="{FF2B5EF4-FFF2-40B4-BE49-F238E27FC236}">
                <a16:creationId xmlns:a16="http://schemas.microsoft.com/office/drawing/2014/main" id="{81CCBB7A-53B7-2B40-BBE1-678A667BA448}"/>
              </a:ext>
            </a:extLst>
          </p:cNvPr>
          <p:cNvGrpSpPr/>
          <p:nvPr/>
        </p:nvGrpSpPr>
        <p:grpSpPr>
          <a:xfrm>
            <a:off x="1791548" y="3516009"/>
            <a:ext cx="713246" cy="709268"/>
            <a:chOff x="2913442" y="4387130"/>
            <a:chExt cx="713246" cy="709268"/>
          </a:xfrm>
        </p:grpSpPr>
        <p:grpSp>
          <p:nvGrpSpPr>
            <p:cNvPr id="946" name="グループ化 945">
              <a:extLst>
                <a:ext uri="{FF2B5EF4-FFF2-40B4-BE49-F238E27FC236}">
                  <a16:creationId xmlns:a16="http://schemas.microsoft.com/office/drawing/2014/main" id="{99E8B721-5E99-BC40-9015-5A606929A203}"/>
                </a:ext>
              </a:extLst>
            </p:cNvPr>
            <p:cNvGrpSpPr/>
            <p:nvPr/>
          </p:nvGrpSpPr>
          <p:grpSpPr>
            <a:xfrm>
              <a:off x="3090436" y="4387130"/>
              <a:ext cx="180000" cy="709268"/>
              <a:chOff x="2913442" y="4387130"/>
              <a:chExt cx="180000" cy="709268"/>
            </a:xfrm>
          </p:grpSpPr>
          <p:grpSp>
            <p:nvGrpSpPr>
              <p:cNvPr id="967" name="グループ化 966">
                <a:extLst>
                  <a:ext uri="{FF2B5EF4-FFF2-40B4-BE49-F238E27FC236}">
                    <a16:creationId xmlns:a16="http://schemas.microsoft.com/office/drawing/2014/main" id="{CE1B0596-9106-474D-A9A6-4C0EC954EDE0}"/>
                  </a:ext>
                </a:extLst>
              </p:cNvPr>
              <p:cNvGrpSpPr/>
              <p:nvPr/>
            </p:nvGrpSpPr>
            <p:grpSpPr>
              <a:xfrm>
                <a:off x="2913442" y="4387130"/>
                <a:ext cx="180000" cy="539627"/>
                <a:chOff x="3782400" y="1302795"/>
                <a:chExt cx="180000" cy="539627"/>
              </a:xfrm>
            </p:grpSpPr>
            <p:sp>
              <p:nvSpPr>
                <p:cNvPr id="969" name="正方形/長方形 968">
                  <a:extLst>
                    <a:ext uri="{FF2B5EF4-FFF2-40B4-BE49-F238E27FC236}">
                      <a16:creationId xmlns:a16="http://schemas.microsoft.com/office/drawing/2014/main" id="{225955A2-2352-0742-9801-CCBB6BEEDF7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70" name="正方形/長方形 969">
                  <a:extLst>
                    <a:ext uri="{FF2B5EF4-FFF2-40B4-BE49-F238E27FC236}">
                      <a16:creationId xmlns:a16="http://schemas.microsoft.com/office/drawing/2014/main" id="{25D2BA3C-7A42-B14F-A479-036785F7FAB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71" name="正方形/長方形 970">
                  <a:extLst>
                    <a:ext uri="{FF2B5EF4-FFF2-40B4-BE49-F238E27FC236}">
                      <a16:creationId xmlns:a16="http://schemas.microsoft.com/office/drawing/2014/main" id="{60B322B8-6D0D-1949-BA6B-2BE5A7AC1D3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68" name="正方形/長方形 967">
                <a:extLst>
                  <a:ext uri="{FF2B5EF4-FFF2-40B4-BE49-F238E27FC236}">
                    <a16:creationId xmlns:a16="http://schemas.microsoft.com/office/drawing/2014/main" id="{514D842D-6B68-2043-8EE2-129093B743A8}"/>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47" name="グループ化 946">
              <a:extLst>
                <a:ext uri="{FF2B5EF4-FFF2-40B4-BE49-F238E27FC236}">
                  <a16:creationId xmlns:a16="http://schemas.microsoft.com/office/drawing/2014/main" id="{FF92F273-5485-F44F-A913-8EFA068BD7A9}"/>
                </a:ext>
              </a:extLst>
            </p:cNvPr>
            <p:cNvGrpSpPr/>
            <p:nvPr/>
          </p:nvGrpSpPr>
          <p:grpSpPr>
            <a:xfrm>
              <a:off x="2913442" y="4387130"/>
              <a:ext cx="713246" cy="709268"/>
              <a:chOff x="2913442" y="4387130"/>
              <a:chExt cx="713246" cy="709268"/>
            </a:xfrm>
          </p:grpSpPr>
          <p:grpSp>
            <p:nvGrpSpPr>
              <p:cNvPr id="948" name="グループ化 947">
                <a:extLst>
                  <a:ext uri="{FF2B5EF4-FFF2-40B4-BE49-F238E27FC236}">
                    <a16:creationId xmlns:a16="http://schemas.microsoft.com/office/drawing/2014/main" id="{6E673429-3BC6-EB43-AF40-8F7756F5F296}"/>
                  </a:ext>
                </a:extLst>
              </p:cNvPr>
              <p:cNvGrpSpPr/>
              <p:nvPr/>
            </p:nvGrpSpPr>
            <p:grpSpPr>
              <a:xfrm>
                <a:off x="3268389" y="4387130"/>
                <a:ext cx="180000" cy="709268"/>
                <a:chOff x="2913442" y="4387130"/>
                <a:chExt cx="180000" cy="709268"/>
              </a:xfrm>
            </p:grpSpPr>
            <p:grpSp>
              <p:nvGrpSpPr>
                <p:cNvPr id="962" name="グループ化 961">
                  <a:extLst>
                    <a:ext uri="{FF2B5EF4-FFF2-40B4-BE49-F238E27FC236}">
                      <a16:creationId xmlns:a16="http://schemas.microsoft.com/office/drawing/2014/main" id="{046E25C1-50D1-EA49-A84D-4F6E06D979E3}"/>
                    </a:ext>
                  </a:extLst>
                </p:cNvPr>
                <p:cNvGrpSpPr/>
                <p:nvPr/>
              </p:nvGrpSpPr>
              <p:grpSpPr>
                <a:xfrm>
                  <a:off x="2913442" y="4387130"/>
                  <a:ext cx="180000" cy="539627"/>
                  <a:chOff x="3782400" y="1302795"/>
                  <a:chExt cx="180000" cy="539627"/>
                </a:xfrm>
              </p:grpSpPr>
              <p:sp>
                <p:nvSpPr>
                  <p:cNvPr id="964" name="正方形/長方形 963">
                    <a:extLst>
                      <a:ext uri="{FF2B5EF4-FFF2-40B4-BE49-F238E27FC236}">
                        <a16:creationId xmlns:a16="http://schemas.microsoft.com/office/drawing/2014/main" id="{13322C26-8B79-C045-A46E-5F6C4A720A2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5" name="正方形/長方形 964">
                    <a:extLst>
                      <a:ext uri="{FF2B5EF4-FFF2-40B4-BE49-F238E27FC236}">
                        <a16:creationId xmlns:a16="http://schemas.microsoft.com/office/drawing/2014/main" id="{99B8D02D-24FB-9C4C-842E-9CC2ED443D8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6" name="正方形/長方形 965">
                    <a:extLst>
                      <a:ext uri="{FF2B5EF4-FFF2-40B4-BE49-F238E27FC236}">
                        <a16:creationId xmlns:a16="http://schemas.microsoft.com/office/drawing/2014/main" id="{BE474597-CD7A-1E46-85B8-D0C861C0D41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63" name="正方形/長方形 962">
                  <a:extLst>
                    <a:ext uri="{FF2B5EF4-FFF2-40B4-BE49-F238E27FC236}">
                      <a16:creationId xmlns:a16="http://schemas.microsoft.com/office/drawing/2014/main" id="{03A765F0-0875-4E48-B36B-277744E04DB4}"/>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49" name="グループ化 948">
                <a:extLst>
                  <a:ext uri="{FF2B5EF4-FFF2-40B4-BE49-F238E27FC236}">
                    <a16:creationId xmlns:a16="http://schemas.microsoft.com/office/drawing/2014/main" id="{700D7B7D-2AF8-C84E-B719-AAC0DBCDD71F}"/>
                  </a:ext>
                </a:extLst>
              </p:cNvPr>
              <p:cNvGrpSpPr/>
              <p:nvPr/>
            </p:nvGrpSpPr>
            <p:grpSpPr>
              <a:xfrm>
                <a:off x="2913442" y="4387130"/>
                <a:ext cx="713246" cy="709268"/>
                <a:chOff x="2913442" y="4387130"/>
                <a:chExt cx="713246" cy="709268"/>
              </a:xfrm>
            </p:grpSpPr>
            <p:grpSp>
              <p:nvGrpSpPr>
                <p:cNvPr id="950" name="グループ化 949">
                  <a:extLst>
                    <a:ext uri="{FF2B5EF4-FFF2-40B4-BE49-F238E27FC236}">
                      <a16:creationId xmlns:a16="http://schemas.microsoft.com/office/drawing/2014/main" id="{122B0DAB-90B5-BF41-8829-742141708714}"/>
                    </a:ext>
                  </a:extLst>
                </p:cNvPr>
                <p:cNvGrpSpPr/>
                <p:nvPr/>
              </p:nvGrpSpPr>
              <p:grpSpPr>
                <a:xfrm>
                  <a:off x="2913442" y="4387130"/>
                  <a:ext cx="180000" cy="709268"/>
                  <a:chOff x="2913442" y="4387130"/>
                  <a:chExt cx="180000" cy="709268"/>
                </a:xfrm>
              </p:grpSpPr>
              <p:grpSp>
                <p:nvGrpSpPr>
                  <p:cNvPr id="957" name="グループ化 956">
                    <a:extLst>
                      <a:ext uri="{FF2B5EF4-FFF2-40B4-BE49-F238E27FC236}">
                        <a16:creationId xmlns:a16="http://schemas.microsoft.com/office/drawing/2014/main" id="{558F1E1E-DA31-2E47-82AD-E27AE4B5E7FD}"/>
                      </a:ext>
                    </a:extLst>
                  </p:cNvPr>
                  <p:cNvGrpSpPr/>
                  <p:nvPr/>
                </p:nvGrpSpPr>
                <p:grpSpPr>
                  <a:xfrm>
                    <a:off x="2913442" y="4387130"/>
                    <a:ext cx="180000" cy="539627"/>
                    <a:chOff x="3782400" y="1302795"/>
                    <a:chExt cx="180000" cy="539627"/>
                  </a:xfrm>
                </p:grpSpPr>
                <p:sp>
                  <p:nvSpPr>
                    <p:cNvPr id="959" name="正方形/長方形 958">
                      <a:extLst>
                        <a:ext uri="{FF2B5EF4-FFF2-40B4-BE49-F238E27FC236}">
                          <a16:creationId xmlns:a16="http://schemas.microsoft.com/office/drawing/2014/main" id="{3B3C7429-58D2-4A49-9F8A-E2295684A34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0" name="正方形/長方形 959">
                      <a:extLst>
                        <a:ext uri="{FF2B5EF4-FFF2-40B4-BE49-F238E27FC236}">
                          <a16:creationId xmlns:a16="http://schemas.microsoft.com/office/drawing/2014/main" id="{179A1759-8E1B-1D46-8414-95518B4A96D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1" name="正方形/長方形 960">
                      <a:extLst>
                        <a:ext uri="{FF2B5EF4-FFF2-40B4-BE49-F238E27FC236}">
                          <a16:creationId xmlns:a16="http://schemas.microsoft.com/office/drawing/2014/main" id="{CA9293BE-9BA0-6342-8D06-EA331656A1F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58" name="正方形/長方形 957">
                    <a:extLst>
                      <a:ext uri="{FF2B5EF4-FFF2-40B4-BE49-F238E27FC236}">
                        <a16:creationId xmlns:a16="http://schemas.microsoft.com/office/drawing/2014/main" id="{6D5BA4DF-D225-8441-A4D8-DCB491B90721}"/>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51" name="グループ化 950">
                  <a:extLst>
                    <a:ext uri="{FF2B5EF4-FFF2-40B4-BE49-F238E27FC236}">
                      <a16:creationId xmlns:a16="http://schemas.microsoft.com/office/drawing/2014/main" id="{F7D45894-12FD-1C45-9779-165F399A3A00}"/>
                    </a:ext>
                  </a:extLst>
                </p:cNvPr>
                <p:cNvGrpSpPr/>
                <p:nvPr/>
              </p:nvGrpSpPr>
              <p:grpSpPr>
                <a:xfrm>
                  <a:off x="3446688" y="4387130"/>
                  <a:ext cx="180000" cy="709268"/>
                  <a:chOff x="2913442" y="4387130"/>
                  <a:chExt cx="180000" cy="709268"/>
                </a:xfrm>
              </p:grpSpPr>
              <p:grpSp>
                <p:nvGrpSpPr>
                  <p:cNvPr id="952" name="グループ化 951">
                    <a:extLst>
                      <a:ext uri="{FF2B5EF4-FFF2-40B4-BE49-F238E27FC236}">
                        <a16:creationId xmlns:a16="http://schemas.microsoft.com/office/drawing/2014/main" id="{2307F6EE-4220-AF4F-8746-F79ECCDAD851}"/>
                      </a:ext>
                    </a:extLst>
                  </p:cNvPr>
                  <p:cNvGrpSpPr/>
                  <p:nvPr/>
                </p:nvGrpSpPr>
                <p:grpSpPr>
                  <a:xfrm>
                    <a:off x="2913442" y="4387130"/>
                    <a:ext cx="180000" cy="539627"/>
                    <a:chOff x="3782400" y="1302795"/>
                    <a:chExt cx="180000" cy="539627"/>
                  </a:xfrm>
                </p:grpSpPr>
                <p:sp>
                  <p:nvSpPr>
                    <p:cNvPr id="954" name="正方形/長方形 953">
                      <a:extLst>
                        <a:ext uri="{FF2B5EF4-FFF2-40B4-BE49-F238E27FC236}">
                          <a16:creationId xmlns:a16="http://schemas.microsoft.com/office/drawing/2014/main" id="{C2A3B1DE-E153-C540-A7F2-C1E682F088C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55" name="正方形/長方形 954">
                      <a:extLst>
                        <a:ext uri="{FF2B5EF4-FFF2-40B4-BE49-F238E27FC236}">
                          <a16:creationId xmlns:a16="http://schemas.microsoft.com/office/drawing/2014/main" id="{4012F399-7D2A-F746-8026-5C6CC092569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56" name="正方形/長方形 955">
                      <a:extLst>
                        <a:ext uri="{FF2B5EF4-FFF2-40B4-BE49-F238E27FC236}">
                          <a16:creationId xmlns:a16="http://schemas.microsoft.com/office/drawing/2014/main" id="{0ED2C2E2-2664-324B-B6B8-A7AFD1A3D83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53" name="正方形/長方形 952">
                    <a:extLst>
                      <a:ext uri="{FF2B5EF4-FFF2-40B4-BE49-F238E27FC236}">
                        <a16:creationId xmlns:a16="http://schemas.microsoft.com/office/drawing/2014/main" id="{DE40FB63-68F7-3A49-B30D-8E3ECFE33B6A}"/>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972" name="テキスト ボックス 971">
            <a:extLst>
              <a:ext uri="{FF2B5EF4-FFF2-40B4-BE49-F238E27FC236}">
                <a16:creationId xmlns:a16="http://schemas.microsoft.com/office/drawing/2014/main" id="{FE5FD969-6843-0742-9BD4-F6EC77F1CFF3}"/>
              </a:ext>
            </a:extLst>
          </p:cNvPr>
          <p:cNvSpPr txBox="1"/>
          <p:nvPr/>
        </p:nvSpPr>
        <p:spPr>
          <a:xfrm>
            <a:off x="1701059" y="327617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90</a:t>
            </a:r>
            <a:endParaRPr kumimoji="1" lang="ja-JP" altLang="en-US" sz="1400">
              <a:latin typeface="Meiryo" panose="020B0604030504040204" pitchFamily="34" charset="-128"/>
              <a:ea typeface="Meiryo" panose="020B0604030504040204" pitchFamily="34" charset="-128"/>
            </a:endParaRPr>
          </a:p>
        </p:txBody>
      </p:sp>
      <p:grpSp>
        <p:nvGrpSpPr>
          <p:cNvPr id="973" name="グループ化 972">
            <a:extLst>
              <a:ext uri="{FF2B5EF4-FFF2-40B4-BE49-F238E27FC236}">
                <a16:creationId xmlns:a16="http://schemas.microsoft.com/office/drawing/2014/main" id="{7E1E6DC5-72EF-B044-9DDE-6A39C496D2D5}"/>
              </a:ext>
            </a:extLst>
          </p:cNvPr>
          <p:cNvGrpSpPr/>
          <p:nvPr/>
        </p:nvGrpSpPr>
        <p:grpSpPr>
          <a:xfrm>
            <a:off x="3407520" y="4050228"/>
            <a:ext cx="508719" cy="1178446"/>
            <a:chOff x="2922506" y="3485803"/>
            <a:chExt cx="508719" cy="1178446"/>
          </a:xfrm>
        </p:grpSpPr>
        <p:grpSp>
          <p:nvGrpSpPr>
            <p:cNvPr id="974" name="グループ化 973">
              <a:extLst>
                <a:ext uri="{FF2B5EF4-FFF2-40B4-BE49-F238E27FC236}">
                  <a16:creationId xmlns:a16="http://schemas.microsoft.com/office/drawing/2014/main" id="{6FA89349-A60D-F843-BBE9-A6025C97F989}"/>
                </a:ext>
              </a:extLst>
            </p:cNvPr>
            <p:cNvGrpSpPr/>
            <p:nvPr/>
          </p:nvGrpSpPr>
          <p:grpSpPr>
            <a:xfrm>
              <a:off x="3251225" y="3764601"/>
              <a:ext cx="180000" cy="899648"/>
              <a:chOff x="8077200" y="3337096"/>
              <a:chExt cx="180000" cy="899648"/>
            </a:xfrm>
          </p:grpSpPr>
          <p:sp>
            <p:nvSpPr>
              <p:cNvPr id="984" name="正方形/長方形 983">
                <a:extLst>
                  <a:ext uri="{FF2B5EF4-FFF2-40B4-BE49-F238E27FC236}">
                    <a16:creationId xmlns:a16="http://schemas.microsoft.com/office/drawing/2014/main" id="{E339CB15-8821-5545-BB1F-380AF7592FF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985" name="グループ化 984">
                <a:extLst>
                  <a:ext uri="{FF2B5EF4-FFF2-40B4-BE49-F238E27FC236}">
                    <a16:creationId xmlns:a16="http://schemas.microsoft.com/office/drawing/2014/main" id="{9CF40493-9DAC-904E-A6A5-95CE5C5B79AA}"/>
                  </a:ext>
                </a:extLst>
              </p:cNvPr>
              <p:cNvGrpSpPr/>
              <p:nvPr/>
            </p:nvGrpSpPr>
            <p:grpSpPr>
              <a:xfrm>
                <a:off x="8077200" y="3513876"/>
                <a:ext cx="180000" cy="722868"/>
                <a:chOff x="3909938" y="2161200"/>
                <a:chExt cx="180000" cy="722868"/>
              </a:xfrm>
            </p:grpSpPr>
            <p:grpSp>
              <p:nvGrpSpPr>
                <p:cNvPr id="986" name="グループ化 985">
                  <a:extLst>
                    <a:ext uri="{FF2B5EF4-FFF2-40B4-BE49-F238E27FC236}">
                      <a16:creationId xmlns:a16="http://schemas.microsoft.com/office/drawing/2014/main" id="{94FFD915-41B3-4C47-84B6-20C8E92043C3}"/>
                    </a:ext>
                  </a:extLst>
                </p:cNvPr>
                <p:cNvGrpSpPr/>
                <p:nvPr/>
              </p:nvGrpSpPr>
              <p:grpSpPr>
                <a:xfrm>
                  <a:off x="3909938" y="2344441"/>
                  <a:ext cx="180000" cy="539627"/>
                  <a:chOff x="3782400" y="1302795"/>
                  <a:chExt cx="180000" cy="539627"/>
                </a:xfrm>
              </p:grpSpPr>
              <p:sp>
                <p:nvSpPr>
                  <p:cNvPr id="988" name="正方形/長方形 987">
                    <a:extLst>
                      <a:ext uri="{FF2B5EF4-FFF2-40B4-BE49-F238E27FC236}">
                        <a16:creationId xmlns:a16="http://schemas.microsoft.com/office/drawing/2014/main" id="{F6E884F9-0FCE-0C44-B543-E6D2B47DBBE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89" name="正方形/長方形 988">
                    <a:extLst>
                      <a:ext uri="{FF2B5EF4-FFF2-40B4-BE49-F238E27FC236}">
                        <a16:creationId xmlns:a16="http://schemas.microsoft.com/office/drawing/2014/main" id="{259901C8-6051-8341-8619-66A4E045B88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0" name="正方形/長方形 989">
                    <a:extLst>
                      <a:ext uri="{FF2B5EF4-FFF2-40B4-BE49-F238E27FC236}">
                        <a16:creationId xmlns:a16="http://schemas.microsoft.com/office/drawing/2014/main" id="{C8B59C21-554C-C047-8469-A5FBFAC2E17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87" name="正方形/長方形 986">
                  <a:extLst>
                    <a:ext uri="{FF2B5EF4-FFF2-40B4-BE49-F238E27FC236}">
                      <a16:creationId xmlns:a16="http://schemas.microsoft.com/office/drawing/2014/main" id="{8B58BD74-360E-DA4C-A009-8418FE6D9E7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975" name="テキスト ボックス 974">
              <a:extLst>
                <a:ext uri="{FF2B5EF4-FFF2-40B4-BE49-F238E27FC236}">
                  <a16:creationId xmlns:a16="http://schemas.microsoft.com/office/drawing/2014/main" id="{4E4335F2-1579-3F47-8F19-49CC01BC1FD6}"/>
                </a:ext>
              </a:extLst>
            </p:cNvPr>
            <p:cNvSpPr txBox="1"/>
            <p:nvPr/>
          </p:nvSpPr>
          <p:spPr>
            <a:xfrm>
              <a:off x="2922506" y="348580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74</a:t>
              </a:r>
              <a:endParaRPr kumimoji="1" lang="ja-JP" altLang="en-US" sz="1400">
                <a:latin typeface="Meiryo" panose="020B0604030504040204" pitchFamily="34" charset="-128"/>
                <a:ea typeface="Meiryo" panose="020B0604030504040204" pitchFamily="34" charset="-128"/>
              </a:endParaRPr>
            </a:p>
          </p:txBody>
        </p:sp>
        <p:grpSp>
          <p:nvGrpSpPr>
            <p:cNvPr id="976" name="グループ化 975">
              <a:extLst>
                <a:ext uri="{FF2B5EF4-FFF2-40B4-BE49-F238E27FC236}">
                  <a16:creationId xmlns:a16="http://schemas.microsoft.com/office/drawing/2014/main" id="{31A5875E-0259-2246-AC02-27FB6B0D67B7}"/>
                </a:ext>
              </a:extLst>
            </p:cNvPr>
            <p:cNvGrpSpPr/>
            <p:nvPr/>
          </p:nvGrpSpPr>
          <p:grpSpPr>
            <a:xfrm>
              <a:off x="3066323" y="3761034"/>
              <a:ext cx="180000" cy="899648"/>
              <a:chOff x="8077200" y="3337096"/>
              <a:chExt cx="180000" cy="899648"/>
            </a:xfrm>
          </p:grpSpPr>
          <p:sp>
            <p:nvSpPr>
              <p:cNvPr id="977" name="正方形/長方形 976">
                <a:extLst>
                  <a:ext uri="{FF2B5EF4-FFF2-40B4-BE49-F238E27FC236}">
                    <a16:creationId xmlns:a16="http://schemas.microsoft.com/office/drawing/2014/main" id="{83F33ABD-9D58-CB41-98A8-9E9633C8F469}"/>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978" name="グループ化 977">
                <a:extLst>
                  <a:ext uri="{FF2B5EF4-FFF2-40B4-BE49-F238E27FC236}">
                    <a16:creationId xmlns:a16="http://schemas.microsoft.com/office/drawing/2014/main" id="{0749B588-B1C3-5C46-A93B-59F5F50847D4}"/>
                  </a:ext>
                </a:extLst>
              </p:cNvPr>
              <p:cNvGrpSpPr/>
              <p:nvPr/>
            </p:nvGrpSpPr>
            <p:grpSpPr>
              <a:xfrm>
                <a:off x="8077200" y="3513876"/>
                <a:ext cx="180000" cy="722868"/>
                <a:chOff x="3909938" y="2161200"/>
                <a:chExt cx="180000" cy="722868"/>
              </a:xfrm>
            </p:grpSpPr>
            <p:grpSp>
              <p:nvGrpSpPr>
                <p:cNvPr id="979" name="グループ化 978">
                  <a:extLst>
                    <a:ext uri="{FF2B5EF4-FFF2-40B4-BE49-F238E27FC236}">
                      <a16:creationId xmlns:a16="http://schemas.microsoft.com/office/drawing/2014/main" id="{F53F083A-E750-BD45-B39D-A6B29A966E60}"/>
                    </a:ext>
                  </a:extLst>
                </p:cNvPr>
                <p:cNvGrpSpPr/>
                <p:nvPr/>
              </p:nvGrpSpPr>
              <p:grpSpPr>
                <a:xfrm>
                  <a:off x="3909938" y="2344441"/>
                  <a:ext cx="180000" cy="539627"/>
                  <a:chOff x="3782400" y="1302795"/>
                  <a:chExt cx="180000" cy="539627"/>
                </a:xfrm>
              </p:grpSpPr>
              <p:sp>
                <p:nvSpPr>
                  <p:cNvPr id="981" name="正方形/長方形 980">
                    <a:extLst>
                      <a:ext uri="{FF2B5EF4-FFF2-40B4-BE49-F238E27FC236}">
                        <a16:creationId xmlns:a16="http://schemas.microsoft.com/office/drawing/2014/main" id="{806937F9-C972-634F-ADE0-4A4412CC12B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82" name="正方形/長方形 981">
                    <a:extLst>
                      <a:ext uri="{FF2B5EF4-FFF2-40B4-BE49-F238E27FC236}">
                        <a16:creationId xmlns:a16="http://schemas.microsoft.com/office/drawing/2014/main" id="{E65F49EB-349E-6842-A4C2-49AC6E2E5AD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83" name="正方形/長方形 982">
                    <a:extLst>
                      <a:ext uri="{FF2B5EF4-FFF2-40B4-BE49-F238E27FC236}">
                        <a16:creationId xmlns:a16="http://schemas.microsoft.com/office/drawing/2014/main" id="{CB44A49D-ADE8-6746-9944-12434B4146D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80" name="正方形/長方形 979">
                  <a:extLst>
                    <a:ext uri="{FF2B5EF4-FFF2-40B4-BE49-F238E27FC236}">
                      <a16:creationId xmlns:a16="http://schemas.microsoft.com/office/drawing/2014/main" id="{D794E3BA-FD13-9C4E-B175-52F58F5908B3}"/>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nvGrpSpPr>
          <p:cNvPr id="991" name="グループ化 990">
            <a:extLst>
              <a:ext uri="{FF2B5EF4-FFF2-40B4-BE49-F238E27FC236}">
                <a16:creationId xmlns:a16="http://schemas.microsoft.com/office/drawing/2014/main" id="{A88CCB97-684C-124B-8848-373E91B08085}"/>
              </a:ext>
            </a:extLst>
          </p:cNvPr>
          <p:cNvGrpSpPr/>
          <p:nvPr/>
        </p:nvGrpSpPr>
        <p:grpSpPr>
          <a:xfrm>
            <a:off x="2711927" y="3793861"/>
            <a:ext cx="180000" cy="720632"/>
            <a:chOff x="2266257" y="2860806"/>
            <a:chExt cx="180000" cy="720632"/>
          </a:xfrm>
        </p:grpSpPr>
        <p:sp>
          <p:nvSpPr>
            <p:cNvPr id="992" name="正方形/長方形 991">
              <a:extLst>
                <a:ext uri="{FF2B5EF4-FFF2-40B4-BE49-F238E27FC236}">
                  <a16:creationId xmlns:a16="http://schemas.microsoft.com/office/drawing/2014/main" id="{C9C5FDBB-42D3-6949-A5F8-87B8AED18973}"/>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993" name="グループ化 992">
              <a:extLst>
                <a:ext uri="{FF2B5EF4-FFF2-40B4-BE49-F238E27FC236}">
                  <a16:creationId xmlns:a16="http://schemas.microsoft.com/office/drawing/2014/main" id="{DDCC2D52-A062-854D-8C80-488DBD2CD6EA}"/>
                </a:ext>
              </a:extLst>
            </p:cNvPr>
            <p:cNvGrpSpPr/>
            <p:nvPr/>
          </p:nvGrpSpPr>
          <p:grpSpPr>
            <a:xfrm>
              <a:off x="2266257" y="2860806"/>
              <a:ext cx="180000" cy="539627"/>
              <a:chOff x="3782400" y="1302795"/>
              <a:chExt cx="180000" cy="539627"/>
            </a:xfrm>
          </p:grpSpPr>
          <p:sp>
            <p:nvSpPr>
              <p:cNvPr id="994" name="正方形/長方形 993">
                <a:extLst>
                  <a:ext uri="{FF2B5EF4-FFF2-40B4-BE49-F238E27FC236}">
                    <a16:creationId xmlns:a16="http://schemas.microsoft.com/office/drawing/2014/main" id="{8476D616-DBD2-8D40-835C-AD4B4E51A54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5" name="正方形/長方形 994">
                <a:extLst>
                  <a:ext uri="{FF2B5EF4-FFF2-40B4-BE49-F238E27FC236}">
                    <a16:creationId xmlns:a16="http://schemas.microsoft.com/office/drawing/2014/main" id="{F87D0F4D-1872-DA43-8FB1-A28795CA4DD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6" name="正方形/長方形 995">
                <a:extLst>
                  <a:ext uri="{FF2B5EF4-FFF2-40B4-BE49-F238E27FC236}">
                    <a16:creationId xmlns:a16="http://schemas.microsoft.com/office/drawing/2014/main" id="{555A0DFB-20DD-0048-9954-630B2F75F87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997" name="グループ化 996">
            <a:extLst>
              <a:ext uri="{FF2B5EF4-FFF2-40B4-BE49-F238E27FC236}">
                <a16:creationId xmlns:a16="http://schemas.microsoft.com/office/drawing/2014/main" id="{D127F872-AC3D-1C49-97BE-4D62714C87BE}"/>
              </a:ext>
            </a:extLst>
          </p:cNvPr>
          <p:cNvGrpSpPr/>
          <p:nvPr/>
        </p:nvGrpSpPr>
        <p:grpSpPr>
          <a:xfrm>
            <a:off x="2711927" y="4502036"/>
            <a:ext cx="180000" cy="720632"/>
            <a:chOff x="2266257" y="2860806"/>
            <a:chExt cx="180000" cy="720632"/>
          </a:xfrm>
        </p:grpSpPr>
        <p:sp>
          <p:nvSpPr>
            <p:cNvPr id="998" name="正方形/長方形 997">
              <a:extLst>
                <a:ext uri="{FF2B5EF4-FFF2-40B4-BE49-F238E27FC236}">
                  <a16:creationId xmlns:a16="http://schemas.microsoft.com/office/drawing/2014/main" id="{790B20F8-81E7-9C45-8EE1-F23159748966}"/>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999" name="グループ化 998">
              <a:extLst>
                <a:ext uri="{FF2B5EF4-FFF2-40B4-BE49-F238E27FC236}">
                  <a16:creationId xmlns:a16="http://schemas.microsoft.com/office/drawing/2014/main" id="{09BB769F-7172-584A-8ED0-8B3308617181}"/>
                </a:ext>
              </a:extLst>
            </p:cNvPr>
            <p:cNvGrpSpPr/>
            <p:nvPr/>
          </p:nvGrpSpPr>
          <p:grpSpPr>
            <a:xfrm>
              <a:off x="2266257" y="2860806"/>
              <a:ext cx="180000" cy="539627"/>
              <a:chOff x="3782400" y="1302795"/>
              <a:chExt cx="180000" cy="539627"/>
            </a:xfrm>
          </p:grpSpPr>
          <p:sp>
            <p:nvSpPr>
              <p:cNvPr id="1000" name="正方形/長方形 999">
                <a:extLst>
                  <a:ext uri="{FF2B5EF4-FFF2-40B4-BE49-F238E27FC236}">
                    <a16:creationId xmlns:a16="http://schemas.microsoft.com/office/drawing/2014/main" id="{0DEA90FD-C695-7D46-87F1-1168E8E6F1B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1" name="正方形/長方形 1000">
                <a:extLst>
                  <a:ext uri="{FF2B5EF4-FFF2-40B4-BE49-F238E27FC236}">
                    <a16:creationId xmlns:a16="http://schemas.microsoft.com/office/drawing/2014/main" id="{5ECA849E-263C-9A4D-99A5-33AABC28581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2" name="正方形/長方形 1001">
                <a:extLst>
                  <a:ext uri="{FF2B5EF4-FFF2-40B4-BE49-F238E27FC236}">
                    <a16:creationId xmlns:a16="http://schemas.microsoft.com/office/drawing/2014/main" id="{9708E88F-165F-8543-82F0-63A2745AF5B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003" name="グループ化 1002">
            <a:extLst>
              <a:ext uri="{FF2B5EF4-FFF2-40B4-BE49-F238E27FC236}">
                <a16:creationId xmlns:a16="http://schemas.microsoft.com/office/drawing/2014/main" id="{78751C55-CEEB-1742-8FF3-5B028987E320}"/>
              </a:ext>
            </a:extLst>
          </p:cNvPr>
          <p:cNvGrpSpPr/>
          <p:nvPr/>
        </p:nvGrpSpPr>
        <p:grpSpPr>
          <a:xfrm>
            <a:off x="2711927" y="5226528"/>
            <a:ext cx="180000" cy="362610"/>
            <a:chOff x="3782400" y="1302795"/>
            <a:chExt cx="180000" cy="362610"/>
          </a:xfrm>
        </p:grpSpPr>
        <p:sp>
          <p:nvSpPr>
            <p:cNvPr id="1004" name="正方形/長方形 1003">
              <a:extLst>
                <a:ext uri="{FF2B5EF4-FFF2-40B4-BE49-F238E27FC236}">
                  <a16:creationId xmlns:a16="http://schemas.microsoft.com/office/drawing/2014/main" id="{B44A4585-E175-F647-8239-B68611DCFD7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5" name="正方形/長方形 1004">
              <a:extLst>
                <a:ext uri="{FF2B5EF4-FFF2-40B4-BE49-F238E27FC236}">
                  <a16:creationId xmlns:a16="http://schemas.microsoft.com/office/drawing/2014/main" id="{750BED7B-84E7-6E45-A743-98DD9B05933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06" name="グループ化 1005">
            <a:extLst>
              <a:ext uri="{FF2B5EF4-FFF2-40B4-BE49-F238E27FC236}">
                <a16:creationId xmlns:a16="http://schemas.microsoft.com/office/drawing/2014/main" id="{39C17572-8866-9B48-BD5A-8AE50218FE65}"/>
              </a:ext>
            </a:extLst>
          </p:cNvPr>
          <p:cNvGrpSpPr/>
          <p:nvPr/>
        </p:nvGrpSpPr>
        <p:grpSpPr>
          <a:xfrm>
            <a:off x="2716762" y="5594574"/>
            <a:ext cx="180000" cy="362610"/>
            <a:chOff x="3782400" y="1302795"/>
            <a:chExt cx="180000" cy="362610"/>
          </a:xfrm>
        </p:grpSpPr>
        <p:sp>
          <p:nvSpPr>
            <p:cNvPr id="1007" name="正方形/長方形 1006">
              <a:extLst>
                <a:ext uri="{FF2B5EF4-FFF2-40B4-BE49-F238E27FC236}">
                  <a16:creationId xmlns:a16="http://schemas.microsoft.com/office/drawing/2014/main" id="{DC96B218-6624-5A48-AD9F-7FE9AFC4F93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8" name="正方形/長方形 1007">
              <a:extLst>
                <a:ext uri="{FF2B5EF4-FFF2-40B4-BE49-F238E27FC236}">
                  <a16:creationId xmlns:a16="http://schemas.microsoft.com/office/drawing/2014/main" id="{45E36540-3012-F64F-BECC-1667810347A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009" name="テキスト ボックス 1008">
            <a:extLst>
              <a:ext uri="{FF2B5EF4-FFF2-40B4-BE49-F238E27FC236}">
                <a16:creationId xmlns:a16="http://schemas.microsoft.com/office/drawing/2014/main" id="{D5085C69-BF5F-9D40-9A2E-5D648220912F}"/>
              </a:ext>
            </a:extLst>
          </p:cNvPr>
          <p:cNvSpPr txBox="1"/>
          <p:nvPr/>
        </p:nvSpPr>
        <p:spPr>
          <a:xfrm>
            <a:off x="2550619" y="351111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68</a:t>
            </a:r>
            <a:endParaRPr kumimoji="1" lang="ja-JP" altLang="en-US" sz="1400">
              <a:latin typeface="Meiryo" panose="020B0604030504040204" pitchFamily="34" charset="-128"/>
              <a:ea typeface="Meiryo" panose="020B0604030504040204" pitchFamily="34" charset="-128"/>
            </a:endParaRPr>
          </a:p>
        </p:txBody>
      </p:sp>
      <p:grpSp>
        <p:nvGrpSpPr>
          <p:cNvPr id="1010" name="グループ化 1009">
            <a:extLst>
              <a:ext uri="{FF2B5EF4-FFF2-40B4-BE49-F238E27FC236}">
                <a16:creationId xmlns:a16="http://schemas.microsoft.com/office/drawing/2014/main" id="{07CC6D81-A32F-8044-BEAE-DF718FF41940}"/>
              </a:ext>
            </a:extLst>
          </p:cNvPr>
          <p:cNvGrpSpPr/>
          <p:nvPr/>
        </p:nvGrpSpPr>
        <p:grpSpPr>
          <a:xfrm rot="5400000">
            <a:off x="3996546" y="3134732"/>
            <a:ext cx="360000" cy="1065493"/>
            <a:chOff x="5454400" y="3850113"/>
            <a:chExt cx="360000" cy="1065493"/>
          </a:xfrm>
        </p:grpSpPr>
        <p:grpSp>
          <p:nvGrpSpPr>
            <p:cNvPr id="1011" name="グループ化 1010">
              <a:extLst>
                <a:ext uri="{FF2B5EF4-FFF2-40B4-BE49-F238E27FC236}">
                  <a16:creationId xmlns:a16="http://schemas.microsoft.com/office/drawing/2014/main" id="{D36B9BCC-2627-C04E-BD7D-39AE13FBC4BF}"/>
                </a:ext>
              </a:extLst>
            </p:cNvPr>
            <p:cNvGrpSpPr/>
            <p:nvPr/>
          </p:nvGrpSpPr>
          <p:grpSpPr>
            <a:xfrm>
              <a:off x="5454400" y="4372950"/>
              <a:ext cx="180000" cy="539627"/>
              <a:chOff x="3782400" y="1302795"/>
              <a:chExt cx="180000" cy="539627"/>
            </a:xfrm>
          </p:grpSpPr>
          <p:sp>
            <p:nvSpPr>
              <p:cNvPr id="1026" name="正方形/長方形 1025">
                <a:extLst>
                  <a:ext uri="{FF2B5EF4-FFF2-40B4-BE49-F238E27FC236}">
                    <a16:creationId xmlns:a16="http://schemas.microsoft.com/office/drawing/2014/main" id="{A2DCC5CF-96FE-4340-8662-3F7FC92E602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7" name="正方形/長方形 1026">
                <a:extLst>
                  <a:ext uri="{FF2B5EF4-FFF2-40B4-BE49-F238E27FC236}">
                    <a16:creationId xmlns:a16="http://schemas.microsoft.com/office/drawing/2014/main" id="{129E4E0D-5E27-5442-96D4-870E19C9876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8" name="正方形/長方形 1027">
                <a:extLst>
                  <a:ext uri="{FF2B5EF4-FFF2-40B4-BE49-F238E27FC236}">
                    <a16:creationId xmlns:a16="http://schemas.microsoft.com/office/drawing/2014/main" id="{66EF1898-FDDE-2349-AD22-A302579F1EE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12" name="グループ化 1011">
              <a:extLst>
                <a:ext uri="{FF2B5EF4-FFF2-40B4-BE49-F238E27FC236}">
                  <a16:creationId xmlns:a16="http://schemas.microsoft.com/office/drawing/2014/main" id="{1C77052A-4070-2C48-BFEB-5277CF4A1A66}"/>
                </a:ext>
              </a:extLst>
            </p:cNvPr>
            <p:cNvGrpSpPr/>
            <p:nvPr/>
          </p:nvGrpSpPr>
          <p:grpSpPr>
            <a:xfrm>
              <a:off x="5454400" y="3850113"/>
              <a:ext cx="360000" cy="1065493"/>
              <a:chOff x="5454400" y="3850113"/>
              <a:chExt cx="360000" cy="1065493"/>
            </a:xfrm>
          </p:grpSpPr>
          <p:grpSp>
            <p:nvGrpSpPr>
              <p:cNvPr id="1013" name="グループ化 1012">
                <a:extLst>
                  <a:ext uri="{FF2B5EF4-FFF2-40B4-BE49-F238E27FC236}">
                    <a16:creationId xmlns:a16="http://schemas.microsoft.com/office/drawing/2014/main" id="{63C030F1-6BDA-6040-86A9-F1AFC01330FD}"/>
                  </a:ext>
                </a:extLst>
              </p:cNvPr>
              <p:cNvGrpSpPr/>
              <p:nvPr/>
            </p:nvGrpSpPr>
            <p:grpSpPr>
              <a:xfrm>
                <a:off x="5634400" y="3850113"/>
                <a:ext cx="180000" cy="539627"/>
                <a:chOff x="3782400" y="1302795"/>
                <a:chExt cx="180000" cy="539627"/>
              </a:xfrm>
            </p:grpSpPr>
            <p:sp>
              <p:nvSpPr>
                <p:cNvPr id="1023" name="正方形/長方形 1022">
                  <a:extLst>
                    <a:ext uri="{FF2B5EF4-FFF2-40B4-BE49-F238E27FC236}">
                      <a16:creationId xmlns:a16="http://schemas.microsoft.com/office/drawing/2014/main" id="{5EEA46B8-B253-E940-8EF5-AD895CC943B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4" name="正方形/長方形 1023">
                  <a:extLst>
                    <a:ext uri="{FF2B5EF4-FFF2-40B4-BE49-F238E27FC236}">
                      <a16:creationId xmlns:a16="http://schemas.microsoft.com/office/drawing/2014/main" id="{6ED392B9-CE96-3746-B7C2-F490A7D660A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5" name="正方形/長方形 1024">
                  <a:extLst>
                    <a:ext uri="{FF2B5EF4-FFF2-40B4-BE49-F238E27FC236}">
                      <a16:creationId xmlns:a16="http://schemas.microsoft.com/office/drawing/2014/main" id="{2118C6AF-B18E-2141-8325-DCE309DA769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14" name="グループ化 1013">
                <a:extLst>
                  <a:ext uri="{FF2B5EF4-FFF2-40B4-BE49-F238E27FC236}">
                    <a16:creationId xmlns:a16="http://schemas.microsoft.com/office/drawing/2014/main" id="{59B58725-697D-8048-AD1A-5564191477E5}"/>
                  </a:ext>
                </a:extLst>
              </p:cNvPr>
              <p:cNvGrpSpPr/>
              <p:nvPr/>
            </p:nvGrpSpPr>
            <p:grpSpPr>
              <a:xfrm>
                <a:off x="5454400" y="3850113"/>
                <a:ext cx="360000" cy="1065493"/>
                <a:chOff x="5454400" y="3850113"/>
                <a:chExt cx="360000" cy="1065493"/>
              </a:xfrm>
            </p:grpSpPr>
            <p:grpSp>
              <p:nvGrpSpPr>
                <p:cNvPr id="1015" name="グループ化 1014">
                  <a:extLst>
                    <a:ext uri="{FF2B5EF4-FFF2-40B4-BE49-F238E27FC236}">
                      <a16:creationId xmlns:a16="http://schemas.microsoft.com/office/drawing/2014/main" id="{C36ADE1C-9557-0440-83EE-8BCBA8F7005A}"/>
                    </a:ext>
                  </a:extLst>
                </p:cNvPr>
                <p:cNvGrpSpPr/>
                <p:nvPr/>
              </p:nvGrpSpPr>
              <p:grpSpPr>
                <a:xfrm>
                  <a:off x="5454400" y="3850113"/>
                  <a:ext cx="180000" cy="539627"/>
                  <a:chOff x="3782400" y="1302795"/>
                  <a:chExt cx="180000" cy="539627"/>
                </a:xfrm>
              </p:grpSpPr>
              <p:sp>
                <p:nvSpPr>
                  <p:cNvPr id="1020" name="正方形/長方形 1019">
                    <a:extLst>
                      <a:ext uri="{FF2B5EF4-FFF2-40B4-BE49-F238E27FC236}">
                        <a16:creationId xmlns:a16="http://schemas.microsoft.com/office/drawing/2014/main" id="{F128124C-13D2-2F4A-924D-817DB82B6D6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1" name="正方形/長方形 1020">
                    <a:extLst>
                      <a:ext uri="{FF2B5EF4-FFF2-40B4-BE49-F238E27FC236}">
                        <a16:creationId xmlns:a16="http://schemas.microsoft.com/office/drawing/2014/main" id="{325DA4FC-17D5-934F-94F4-6B7F348270A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2" name="正方形/長方形 1021">
                    <a:extLst>
                      <a:ext uri="{FF2B5EF4-FFF2-40B4-BE49-F238E27FC236}">
                        <a16:creationId xmlns:a16="http://schemas.microsoft.com/office/drawing/2014/main" id="{0E298E4D-1110-C940-9967-BFD8AB8EF1B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16" name="グループ化 1015">
                  <a:extLst>
                    <a:ext uri="{FF2B5EF4-FFF2-40B4-BE49-F238E27FC236}">
                      <a16:creationId xmlns:a16="http://schemas.microsoft.com/office/drawing/2014/main" id="{4F69443C-AB64-E849-A4EA-835DA44F6B22}"/>
                    </a:ext>
                  </a:extLst>
                </p:cNvPr>
                <p:cNvGrpSpPr/>
                <p:nvPr/>
              </p:nvGrpSpPr>
              <p:grpSpPr>
                <a:xfrm>
                  <a:off x="5634400" y="4375979"/>
                  <a:ext cx="180000" cy="539627"/>
                  <a:chOff x="3782400" y="1302795"/>
                  <a:chExt cx="180000" cy="539627"/>
                </a:xfrm>
              </p:grpSpPr>
              <p:sp>
                <p:nvSpPr>
                  <p:cNvPr id="1017" name="正方形/長方形 1016">
                    <a:extLst>
                      <a:ext uri="{FF2B5EF4-FFF2-40B4-BE49-F238E27FC236}">
                        <a16:creationId xmlns:a16="http://schemas.microsoft.com/office/drawing/2014/main" id="{AF9E73AA-B839-F844-83D5-A09A7BAE54C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18" name="正方形/長方形 1017">
                    <a:extLst>
                      <a:ext uri="{FF2B5EF4-FFF2-40B4-BE49-F238E27FC236}">
                        <a16:creationId xmlns:a16="http://schemas.microsoft.com/office/drawing/2014/main" id="{116A4266-F26A-4A4F-BBD4-9CABFBC52F3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19" name="正方形/長方形 1018">
                    <a:extLst>
                      <a:ext uri="{FF2B5EF4-FFF2-40B4-BE49-F238E27FC236}">
                        <a16:creationId xmlns:a16="http://schemas.microsoft.com/office/drawing/2014/main" id="{5BB0CF9F-D415-AB44-98F3-B1F62A511BC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029" name="グループ化 1028">
            <a:extLst>
              <a:ext uri="{FF2B5EF4-FFF2-40B4-BE49-F238E27FC236}">
                <a16:creationId xmlns:a16="http://schemas.microsoft.com/office/drawing/2014/main" id="{1A406E6E-D8A7-2047-9443-0E8B59676E5A}"/>
              </a:ext>
            </a:extLst>
          </p:cNvPr>
          <p:cNvGrpSpPr/>
          <p:nvPr/>
        </p:nvGrpSpPr>
        <p:grpSpPr>
          <a:xfrm>
            <a:off x="4726178" y="3483694"/>
            <a:ext cx="180000" cy="362610"/>
            <a:chOff x="3782400" y="1302795"/>
            <a:chExt cx="180000" cy="362610"/>
          </a:xfrm>
        </p:grpSpPr>
        <p:sp>
          <p:nvSpPr>
            <p:cNvPr id="1030" name="正方形/長方形 1029">
              <a:extLst>
                <a:ext uri="{FF2B5EF4-FFF2-40B4-BE49-F238E27FC236}">
                  <a16:creationId xmlns:a16="http://schemas.microsoft.com/office/drawing/2014/main" id="{D6E96B01-14EF-1F4D-9F5B-C4980A55234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31" name="正方形/長方形 1030">
              <a:extLst>
                <a:ext uri="{FF2B5EF4-FFF2-40B4-BE49-F238E27FC236}">
                  <a16:creationId xmlns:a16="http://schemas.microsoft.com/office/drawing/2014/main" id="{9C5DDD5D-D616-1E4A-9B90-D504578822D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32" name="グループ化 1031">
            <a:extLst>
              <a:ext uri="{FF2B5EF4-FFF2-40B4-BE49-F238E27FC236}">
                <a16:creationId xmlns:a16="http://schemas.microsoft.com/office/drawing/2014/main" id="{91ABE910-23D9-264C-BF75-A4FF418170E0}"/>
              </a:ext>
            </a:extLst>
          </p:cNvPr>
          <p:cNvGrpSpPr/>
          <p:nvPr/>
        </p:nvGrpSpPr>
        <p:grpSpPr>
          <a:xfrm>
            <a:off x="4924481" y="3487109"/>
            <a:ext cx="180000" cy="362610"/>
            <a:chOff x="3782400" y="1302795"/>
            <a:chExt cx="180000" cy="362610"/>
          </a:xfrm>
        </p:grpSpPr>
        <p:sp>
          <p:nvSpPr>
            <p:cNvPr id="1033" name="正方形/長方形 1032">
              <a:extLst>
                <a:ext uri="{FF2B5EF4-FFF2-40B4-BE49-F238E27FC236}">
                  <a16:creationId xmlns:a16="http://schemas.microsoft.com/office/drawing/2014/main" id="{C92689A3-3773-CB4F-98F2-939826F6548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34" name="正方形/長方形 1033">
              <a:extLst>
                <a:ext uri="{FF2B5EF4-FFF2-40B4-BE49-F238E27FC236}">
                  <a16:creationId xmlns:a16="http://schemas.microsoft.com/office/drawing/2014/main" id="{F7C2ED98-F9AB-8B4D-9E81-F0440CDF75A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035" name="テキスト ボックス 1034">
            <a:extLst>
              <a:ext uri="{FF2B5EF4-FFF2-40B4-BE49-F238E27FC236}">
                <a16:creationId xmlns:a16="http://schemas.microsoft.com/office/drawing/2014/main" id="{FDFA967F-EAD6-FC4D-9BE8-ACCCFC0BF8D1}"/>
              </a:ext>
            </a:extLst>
          </p:cNvPr>
          <p:cNvSpPr txBox="1"/>
          <p:nvPr/>
        </p:nvSpPr>
        <p:spPr>
          <a:xfrm>
            <a:off x="3643075" y="322870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41</a:t>
            </a:r>
            <a:endParaRPr kumimoji="1" lang="ja-JP" altLang="en-US" sz="1400">
              <a:latin typeface="Meiryo" panose="020B0604030504040204" pitchFamily="34" charset="-128"/>
              <a:ea typeface="Meiryo" panose="020B0604030504040204" pitchFamily="34" charset="-128"/>
            </a:endParaRPr>
          </a:p>
        </p:txBody>
      </p:sp>
      <p:grpSp>
        <p:nvGrpSpPr>
          <p:cNvPr id="1036" name="グループ化 1035">
            <a:extLst>
              <a:ext uri="{FF2B5EF4-FFF2-40B4-BE49-F238E27FC236}">
                <a16:creationId xmlns:a16="http://schemas.microsoft.com/office/drawing/2014/main" id="{09713BF1-F4D6-0944-933F-16A8A0BB0284}"/>
              </a:ext>
            </a:extLst>
          </p:cNvPr>
          <p:cNvGrpSpPr/>
          <p:nvPr/>
        </p:nvGrpSpPr>
        <p:grpSpPr>
          <a:xfrm rot="5400000">
            <a:off x="8637848" y="4696516"/>
            <a:ext cx="360000" cy="1065493"/>
            <a:chOff x="5454400" y="3850113"/>
            <a:chExt cx="360000" cy="1065493"/>
          </a:xfrm>
        </p:grpSpPr>
        <p:grpSp>
          <p:nvGrpSpPr>
            <p:cNvPr id="1037" name="グループ化 1036">
              <a:extLst>
                <a:ext uri="{FF2B5EF4-FFF2-40B4-BE49-F238E27FC236}">
                  <a16:creationId xmlns:a16="http://schemas.microsoft.com/office/drawing/2014/main" id="{093175D4-130C-5B41-BF13-A4580153954C}"/>
                </a:ext>
              </a:extLst>
            </p:cNvPr>
            <p:cNvGrpSpPr/>
            <p:nvPr/>
          </p:nvGrpSpPr>
          <p:grpSpPr>
            <a:xfrm>
              <a:off x="5454400" y="4372950"/>
              <a:ext cx="180000" cy="539627"/>
              <a:chOff x="3782400" y="1302795"/>
              <a:chExt cx="180000" cy="539627"/>
            </a:xfrm>
          </p:grpSpPr>
          <p:sp>
            <p:nvSpPr>
              <p:cNvPr id="1052" name="正方形/長方形 1051">
                <a:extLst>
                  <a:ext uri="{FF2B5EF4-FFF2-40B4-BE49-F238E27FC236}">
                    <a16:creationId xmlns:a16="http://schemas.microsoft.com/office/drawing/2014/main" id="{7AB7BCCA-D78E-3A48-8E1B-06A2269ECB0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3" name="正方形/長方形 1052">
                <a:extLst>
                  <a:ext uri="{FF2B5EF4-FFF2-40B4-BE49-F238E27FC236}">
                    <a16:creationId xmlns:a16="http://schemas.microsoft.com/office/drawing/2014/main" id="{DF79EB3C-B93F-9F4D-8F75-BA1093E15A3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4" name="正方形/長方形 1053">
                <a:extLst>
                  <a:ext uri="{FF2B5EF4-FFF2-40B4-BE49-F238E27FC236}">
                    <a16:creationId xmlns:a16="http://schemas.microsoft.com/office/drawing/2014/main" id="{2D086E69-4EAE-0542-80ED-C430D0F6D6E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38" name="グループ化 1037">
              <a:extLst>
                <a:ext uri="{FF2B5EF4-FFF2-40B4-BE49-F238E27FC236}">
                  <a16:creationId xmlns:a16="http://schemas.microsoft.com/office/drawing/2014/main" id="{A787723B-62C1-A74A-9090-98B9EC2CAD8D}"/>
                </a:ext>
              </a:extLst>
            </p:cNvPr>
            <p:cNvGrpSpPr/>
            <p:nvPr/>
          </p:nvGrpSpPr>
          <p:grpSpPr>
            <a:xfrm>
              <a:off x="5454400" y="3850113"/>
              <a:ext cx="360000" cy="1065493"/>
              <a:chOff x="5454400" y="3850113"/>
              <a:chExt cx="360000" cy="1065493"/>
            </a:xfrm>
          </p:grpSpPr>
          <p:grpSp>
            <p:nvGrpSpPr>
              <p:cNvPr id="1039" name="グループ化 1038">
                <a:extLst>
                  <a:ext uri="{FF2B5EF4-FFF2-40B4-BE49-F238E27FC236}">
                    <a16:creationId xmlns:a16="http://schemas.microsoft.com/office/drawing/2014/main" id="{EF3E1222-E67A-5C46-A689-B00F4B07A510}"/>
                  </a:ext>
                </a:extLst>
              </p:cNvPr>
              <p:cNvGrpSpPr/>
              <p:nvPr/>
            </p:nvGrpSpPr>
            <p:grpSpPr>
              <a:xfrm>
                <a:off x="5634400" y="3850113"/>
                <a:ext cx="180000" cy="539627"/>
                <a:chOff x="3782400" y="1302795"/>
                <a:chExt cx="180000" cy="539627"/>
              </a:xfrm>
            </p:grpSpPr>
            <p:sp>
              <p:nvSpPr>
                <p:cNvPr id="1049" name="正方形/長方形 1048">
                  <a:extLst>
                    <a:ext uri="{FF2B5EF4-FFF2-40B4-BE49-F238E27FC236}">
                      <a16:creationId xmlns:a16="http://schemas.microsoft.com/office/drawing/2014/main" id="{A71A6176-8AB1-6846-B5EB-3A4EADDEDD6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0" name="正方形/長方形 1049">
                  <a:extLst>
                    <a:ext uri="{FF2B5EF4-FFF2-40B4-BE49-F238E27FC236}">
                      <a16:creationId xmlns:a16="http://schemas.microsoft.com/office/drawing/2014/main" id="{2087F2AD-8E4A-9D42-8F19-5ADE17ED6B6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1" name="正方形/長方形 1050">
                  <a:extLst>
                    <a:ext uri="{FF2B5EF4-FFF2-40B4-BE49-F238E27FC236}">
                      <a16:creationId xmlns:a16="http://schemas.microsoft.com/office/drawing/2014/main" id="{ED2DD4AE-BDBC-3B49-8AA4-4227EC8B46E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40" name="グループ化 1039">
                <a:extLst>
                  <a:ext uri="{FF2B5EF4-FFF2-40B4-BE49-F238E27FC236}">
                    <a16:creationId xmlns:a16="http://schemas.microsoft.com/office/drawing/2014/main" id="{7CDBB5CC-D2B7-1649-85FC-80776E965626}"/>
                  </a:ext>
                </a:extLst>
              </p:cNvPr>
              <p:cNvGrpSpPr/>
              <p:nvPr/>
            </p:nvGrpSpPr>
            <p:grpSpPr>
              <a:xfrm>
                <a:off x="5454400" y="3850113"/>
                <a:ext cx="360000" cy="1065493"/>
                <a:chOff x="5454400" y="3850113"/>
                <a:chExt cx="360000" cy="1065493"/>
              </a:xfrm>
            </p:grpSpPr>
            <p:grpSp>
              <p:nvGrpSpPr>
                <p:cNvPr id="1041" name="グループ化 1040">
                  <a:extLst>
                    <a:ext uri="{FF2B5EF4-FFF2-40B4-BE49-F238E27FC236}">
                      <a16:creationId xmlns:a16="http://schemas.microsoft.com/office/drawing/2014/main" id="{A04CB471-AAD9-2B45-9B84-495361B6B4B9}"/>
                    </a:ext>
                  </a:extLst>
                </p:cNvPr>
                <p:cNvGrpSpPr/>
                <p:nvPr/>
              </p:nvGrpSpPr>
              <p:grpSpPr>
                <a:xfrm>
                  <a:off x="5454400" y="3850113"/>
                  <a:ext cx="180000" cy="539627"/>
                  <a:chOff x="3782400" y="1302795"/>
                  <a:chExt cx="180000" cy="539627"/>
                </a:xfrm>
              </p:grpSpPr>
              <p:sp>
                <p:nvSpPr>
                  <p:cNvPr id="1046" name="正方形/長方形 1045">
                    <a:extLst>
                      <a:ext uri="{FF2B5EF4-FFF2-40B4-BE49-F238E27FC236}">
                        <a16:creationId xmlns:a16="http://schemas.microsoft.com/office/drawing/2014/main" id="{966B58DC-1CE8-9E4F-9E5F-89F2FCD3457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7" name="正方形/長方形 1046">
                    <a:extLst>
                      <a:ext uri="{FF2B5EF4-FFF2-40B4-BE49-F238E27FC236}">
                        <a16:creationId xmlns:a16="http://schemas.microsoft.com/office/drawing/2014/main" id="{F74F36FF-A35C-5241-88FF-F29046B30E2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8" name="正方形/長方形 1047">
                    <a:extLst>
                      <a:ext uri="{FF2B5EF4-FFF2-40B4-BE49-F238E27FC236}">
                        <a16:creationId xmlns:a16="http://schemas.microsoft.com/office/drawing/2014/main" id="{0074E502-50AD-6A4A-95B5-A486B0F76AF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42" name="グループ化 1041">
                  <a:extLst>
                    <a:ext uri="{FF2B5EF4-FFF2-40B4-BE49-F238E27FC236}">
                      <a16:creationId xmlns:a16="http://schemas.microsoft.com/office/drawing/2014/main" id="{42E90C33-0962-C44D-9788-3DB98017CFB2}"/>
                    </a:ext>
                  </a:extLst>
                </p:cNvPr>
                <p:cNvGrpSpPr/>
                <p:nvPr/>
              </p:nvGrpSpPr>
              <p:grpSpPr>
                <a:xfrm>
                  <a:off x="5634400" y="4375979"/>
                  <a:ext cx="180000" cy="539627"/>
                  <a:chOff x="3782400" y="1302795"/>
                  <a:chExt cx="180000" cy="539627"/>
                </a:xfrm>
              </p:grpSpPr>
              <p:sp>
                <p:nvSpPr>
                  <p:cNvPr id="1043" name="正方形/長方形 1042">
                    <a:extLst>
                      <a:ext uri="{FF2B5EF4-FFF2-40B4-BE49-F238E27FC236}">
                        <a16:creationId xmlns:a16="http://schemas.microsoft.com/office/drawing/2014/main" id="{C3175540-A707-E544-B90D-E2486E7588B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4" name="正方形/長方形 1043">
                    <a:extLst>
                      <a:ext uri="{FF2B5EF4-FFF2-40B4-BE49-F238E27FC236}">
                        <a16:creationId xmlns:a16="http://schemas.microsoft.com/office/drawing/2014/main" id="{D57457A8-E9FC-B946-8320-AD8646FEAC7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5" name="正方形/長方形 1044">
                    <a:extLst>
                      <a:ext uri="{FF2B5EF4-FFF2-40B4-BE49-F238E27FC236}">
                        <a16:creationId xmlns:a16="http://schemas.microsoft.com/office/drawing/2014/main" id="{D5EA72D9-6416-944D-9AD6-3F2A5DCB725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055" name="グループ化 1054">
            <a:extLst>
              <a:ext uri="{FF2B5EF4-FFF2-40B4-BE49-F238E27FC236}">
                <a16:creationId xmlns:a16="http://schemas.microsoft.com/office/drawing/2014/main" id="{7B61CD68-7CC1-1043-8791-64F5E680FA0D}"/>
              </a:ext>
            </a:extLst>
          </p:cNvPr>
          <p:cNvGrpSpPr/>
          <p:nvPr/>
        </p:nvGrpSpPr>
        <p:grpSpPr>
          <a:xfrm>
            <a:off x="9367480" y="5045478"/>
            <a:ext cx="180000" cy="362610"/>
            <a:chOff x="3782400" y="1302795"/>
            <a:chExt cx="180000" cy="362610"/>
          </a:xfrm>
        </p:grpSpPr>
        <p:sp>
          <p:nvSpPr>
            <p:cNvPr id="1056" name="正方形/長方形 1055">
              <a:extLst>
                <a:ext uri="{FF2B5EF4-FFF2-40B4-BE49-F238E27FC236}">
                  <a16:creationId xmlns:a16="http://schemas.microsoft.com/office/drawing/2014/main" id="{283D0C7A-3EE2-A949-96B6-9EBD075A326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7" name="正方形/長方形 1056">
              <a:extLst>
                <a:ext uri="{FF2B5EF4-FFF2-40B4-BE49-F238E27FC236}">
                  <a16:creationId xmlns:a16="http://schemas.microsoft.com/office/drawing/2014/main" id="{1D989B91-2E8E-4B41-A6EF-917078602CF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58" name="グループ化 1057">
            <a:extLst>
              <a:ext uri="{FF2B5EF4-FFF2-40B4-BE49-F238E27FC236}">
                <a16:creationId xmlns:a16="http://schemas.microsoft.com/office/drawing/2014/main" id="{DB4491FD-AFB9-604F-8ADD-2EF474E0848C}"/>
              </a:ext>
            </a:extLst>
          </p:cNvPr>
          <p:cNvGrpSpPr/>
          <p:nvPr/>
        </p:nvGrpSpPr>
        <p:grpSpPr>
          <a:xfrm>
            <a:off x="9528269" y="5045597"/>
            <a:ext cx="180000" cy="362610"/>
            <a:chOff x="3782400" y="1302795"/>
            <a:chExt cx="180000" cy="362610"/>
          </a:xfrm>
        </p:grpSpPr>
        <p:sp>
          <p:nvSpPr>
            <p:cNvPr id="1059" name="正方形/長方形 1058">
              <a:extLst>
                <a:ext uri="{FF2B5EF4-FFF2-40B4-BE49-F238E27FC236}">
                  <a16:creationId xmlns:a16="http://schemas.microsoft.com/office/drawing/2014/main" id="{03FA4AFA-793D-6A45-B6A0-6BCC723B9A4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60" name="正方形/長方形 1059">
              <a:extLst>
                <a:ext uri="{FF2B5EF4-FFF2-40B4-BE49-F238E27FC236}">
                  <a16:creationId xmlns:a16="http://schemas.microsoft.com/office/drawing/2014/main" id="{0ECCB11A-E253-084A-A93D-5728D99DCE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061" name="テキスト ボックス 1060">
            <a:extLst>
              <a:ext uri="{FF2B5EF4-FFF2-40B4-BE49-F238E27FC236}">
                <a16:creationId xmlns:a16="http://schemas.microsoft.com/office/drawing/2014/main" id="{0DD98C05-8067-454B-93A5-089821B3DE21}"/>
              </a:ext>
            </a:extLst>
          </p:cNvPr>
          <p:cNvSpPr txBox="1"/>
          <p:nvPr/>
        </p:nvSpPr>
        <p:spPr>
          <a:xfrm>
            <a:off x="9197108" y="482524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73</a:t>
            </a:r>
            <a:endParaRPr kumimoji="1" lang="ja-JP" altLang="en-US" sz="1400">
              <a:latin typeface="Meiryo" panose="020B0604030504040204" pitchFamily="34" charset="-128"/>
              <a:ea typeface="Meiryo" panose="020B0604030504040204" pitchFamily="34" charset="-128"/>
            </a:endParaRPr>
          </a:p>
        </p:txBody>
      </p:sp>
      <p:grpSp>
        <p:nvGrpSpPr>
          <p:cNvPr id="1085" name="グループ化 1084">
            <a:extLst>
              <a:ext uri="{FF2B5EF4-FFF2-40B4-BE49-F238E27FC236}">
                <a16:creationId xmlns:a16="http://schemas.microsoft.com/office/drawing/2014/main" id="{7AF429F1-D624-F942-B61B-FD248B86B587}"/>
              </a:ext>
            </a:extLst>
          </p:cNvPr>
          <p:cNvGrpSpPr/>
          <p:nvPr/>
        </p:nvGrpSpPr>
        <p:grpSpPr>
          <a:xfrm rot="5400000">
            <a:off x="6264238" y="5600202"/>
            <a:ext cx="360000" cy="1065493"/>
            <a:chOff x="5454400" y="3850113"/>
            <a:chExt cx="360000" cy="1065493"/>
          </a:xfrm>
        </p:grpSpPr>
        <p:grpSp>
          <p:nvGrpSpPr>
            <p:cNvPr id="1086" name="グループ化 1085">
              <a:extLst>
                <a:ext uri="{FF2B5EF4-FFF2-40B4-BE49-F238E27FC236}">
                  <a16:creationId xmlns:a16="http://schemas.microsoft.com/office/drawing/2014/main" id="{D0502195-6CB4-C745-8CA9-4F8C9FF81357}"/>
                </a:ext>
              </a:extLst>
            </p:cNvPr>
            <p:cNvGrpSpPr/>
            <p:nvPr/>
          </p:nvGrpSpPr>
          <p:grpSpPr>
            <a:xfrm>
              <a:off x="5454400" y="4372950"/>
              <a:ext cx="180000" cy="539627"/>
              <a:chOff x="3782400" y="1302795"/>
              <a:chExt cx="180000" cy="539627"/>
            </a:xfrm>
          </p:grpSpPr>
          <p:sp>
            <p:nvSpPr>
              <p:cNvPr id="1101" name="正方形/長方形 1100">
                <a:extLst>
                  <a:ext uri="{FF2B5EF4-FFF2-40B4-BE49-F238E27FC236}">
                    <a16:creationId xmlns:a16="http://schemas.microsoft.com/office/drawing/2014/main" id="{0C0A8F9D-D7C3-F045-A10A-C8E8E86AFDE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02" name="正方形/長方形 1101">
                <a:extLst>
                  <a:ext uri="{FF2B5EF4-FFF2-40B4-BE49-F238E27FC236}">
                    <a16:creationId xmlns:a16="http://schemas.microsoft.com/office/drawing/2014/main" id="{23B38FD8-78DE-B34B-9DAE-F73BADFFDC8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03" name="正方形/長方形 1102">
                <a:extLst>
                  <a:ext uri="{FF2B5EF4-FFF2-40B4-BE49-F238E27FC236}">
                    <a16:creationId xmlns:a16="http://schemas.microsoft.com/office/drawing/2014/main" id="{8A1FD25F-FC8A-4B4F-A941-E6CE9C191DE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87" name="グループ化 1086">
              <a:extLst>
                <a:ext uri="{FF2B5EF4-FFF2-40B4-BE49-F238E27FC236}">
                  <a16:creationId xmlns:a16="http://schemas.microsoft.com/office/drawing/2014/main" id="{10F2CC0D-423C-1341-A6C7-250DEFDB8950}"/>
                </a:ext>
              </a:extLst>
            </p:cNvPr>
            <p:cNvGrpSpPr/>
            <p:nvPr/>
          </p:nvGrpSpPr>
          <p:grpSpPr>
            <a:xfrm>
              <a:off x="5454400" y="3850113"/>
              <a:ext cx="360000" cy="1065493"/>
              <a:chOff x="5454400" y="3850113"/>
              <a:chExt cx="360000" cy="1065493"/>
            </a:xfrm>
          </p:grpSpPr>
          <p:grpSp>
            <p:nvGrpSpPr>
              <p:cNvPr id="1088" name="グループ化 1087">
                <a:extLst>
                  <a:ext uri="{FF2B5EF4-FFF2-40B4-BE49-F238E27FC236}">
                    <a16:creationId xmlns:a16="http://schemas.microsoft.com/office/drawing/2014/main" id="{06D7D363-C62A-394C-B69F-0F73124F9278}"/>
                  </a:ext>
                </a:extLst>
              </p:cNvPr>
              <p:cNvGrpSpPr/>
              <p:nvPr/>
            </p:nvGrpSpPr>
            <p:grpSpPr>
              <a:xfrm>
                <a:off x="5634400" y="3850113"/>
                <a:ext cx="180000" cy="539627"/>
                <a:chOff x="3782400" y="1302795"/>
                <a:chExt cx="180000" cy="539627"/>
              </a:xfrm>
            </p:grpSpPr>
            <p:sp>
              <p:nvSpPr>
                <p:cNvPr id="1098" name="正方形/長方形 1097">
                  <a:extLst>
                    <a:ext uri="{FF2B5EF4-FFF2-40B4-BE49-F238E27FC236}">
                      <a16:creationId xmlns:a16="http://schemas.microsoft.com/office/drawing/2014/main" id="{6AFF304D-3B9E-D244-97D5-A4448DEEE20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9" name="正方形/長方形 1098">
                  <a:extLst>
                    <a:ext uri="{FF2B5EF4-FFF2-40B4-BE49-F238E27FC236}">
                      <a16:creationId xmlns:a16="http://schemas.microsoft.com/office/drawing/2014/main" id="{B4CA28F1-97A0-CE41-8CCD-A8119F230C7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00" name="正方形/長方形 1099">
                  <a:extLst>
                    <a:ext uri="{FF2B5EF4-FFF2-40B4-BE49-F238E27FC236}">
                      <a16:creationId xmlns:a16="http://schemas.microsoft.com/office/drawing/2014/main" id="{244471FD-B8B8-1144-9AA3-4AF51D5B57E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89" name="グループ化 1088">
                <a:extLst>
                  <a:ext uri="{FF2B5EF4-FFF2-40B4-BE49-F238E27FC236}">
                    <a16:creationId xmlns:a16="http://schemas.microsoft.com/office/drawing/2014/main" id="{17066C09-302A-294B-84AC-75FD35ABE17F}"/>
                  </a:ext>
                </a:extLst>
              </p:cNvPr>
              <p:cNvGrpSpPr/>
              <p:nvPr/>
            </p:nvGrpSpPr>
            <p:grpSpPr>
              <a:xfrm>
                <a:off x="5454400" y="3850113"/>
                <a:ext cx="360000" cy="1065493"/>
                <a:chOff x="5454400" y="3850113"/>
                <a:chExt cx="360000" cy="1065493"/>
              </a:xfrm>
            </p:grpSpPr>
            <p:grpSp>
              <p:nvGrpSpPr>
                <p:cNvPr id="1090" name="グループ化 1089">
                  <a:extLst>
                    <a:ext uri="{FF2B5EF4-FFF2-40B4-BE49-F238E27FC236}">
                      <a16:creationId xmlns:a16="http://schemas.microsoft.com/office/drawing/2014/main" id="{D6B48D33-B4D9-A142-B63C-4B605A473DFB}"/>
                    </a:ext>
                  </a:extLst>
                </p:cNvPr>
                <p:cNvGrpSpPr/>
                <p:nvPr/>
              </p:nvGrpSpPr>
              <p:grpSpPr>
                <a:xfrm>
                  <a:off x="5454400" y="3850113"/>
                  <a:ext cx="180000" cy="539627"/>
                  <a:chOff x="3782400" y="1302795"/>
                  <a:chExt cx="180000" cy="539627"/>
                </a:xfrm>
              </p:grpSpPr>
              <p:sp>
                <p:nvSpPr>
                  <p:cNvPr id="1095" name="正方形/長方形 1094">
                    <a:extLst>
                      <a:ext uri="{FF2B5EF4-FFF2-40B4-BE49-F238E27FC236}">
                        <a16:creationId xmlns:a16="http://schemas.microsoft.com/office/drawing/2014/main" id="{B8CC8F38-87B5-4542-9D75-A5E4533B3A4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6" name="正方形/長方形 1095">
                    <a:extLst>
                      <a:ext uri="{FF2B5EF4-FFF2-40B4-BE49-F238E27FC236}">
                        <a16:creationId xmlns:a16="http://schemas.microsoft.com/office/drawing/2014/main" id="{587B49EA-C2C7-A240-AD0F-E68FE32A8AC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7" name="正方形/長方形 1096">
                    <a:extLst>
                      <a:ext uri="{FF2B5EF4-FFF2-40B4-BE49-F238E27FC236}">
                        <a16:creationId xmlns:a16="http://schemas.microsoft.com/office/drawing/2014/main" id="{4E2AF307-CA51-3746-A596-2945532D4CB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91" name="グループ化 1090">
                  <a:extLst>
                    <a:ext uri="{FF2B5EF4-FFF2-40B4-BE49-F238E27FC236}">
                      <a16:creationId xmlns:a16="http://schemas.microsoft.com/office/drawing/2014/main" id="{7C6376BF-0598-4341-B164-B51E204C76B5}"/>
                    </a:ext>
                  </a:extLst>
                </p:cNvPr>
                <p:cNvGrpSpPr/>
                <p:nvPr/>
              </p:nvGrpSpPr>
              <p:grpSpPr>
                <a:xfrm>
                  <a:off x="5634400" y="4375979"/>
                  <a:ext cx="180000" cy="539627"/>
                  <a:chOff x="3782400" y="1302795"/>
                  <a:chExt cx="180000" cy="539627"/>
                </a:xfrm>
              </p:grpSpPr>
              <p:sp>
                <p:nvSpPr>
                  <p:cNvPr id="1092" name="正方形/長方形 1091">
                    <a:extLst>
                      <a:ext uri="{FF2B5EF4-FFF2-40B4-BE49-F238E27FC236}">
                        <a16:creationId xmlns:a16="http://schemas.microsoft.com/office/drawing/2014/main" id="{BBE96CF2-846B-1742-9C78-C9C59BDA84C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3" name="正方形/長方形 1092">
                    <a:extLst>
                      <a:ext uri="{FF2B5EF4-FFF2-40B4-BE49-F238E27FC236}">
                        <a16:creationId xmlns:a16="http://schemas.microsoft.com/office/drawing/2014/main" id="{C326F554-11FC-7545-AACD-DDEB54DA790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4" name="正方形/長方形 1093">
                    <a:extLst>
                      <a:ext uri="{FF2B5EF4-FFF2-40B4-BE49-F238E27FC236}">
                        <a16:creationId xmlns:a16="http://schemas.microsoft.com/office/drawing/2014/main" id="{FF630063-9A0A-FA48-9A48-C6F63B90E18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1104" name="テキスト ボックス 1103">
            <a:extLst>
              <a:ext uri="{FF2B5EF4-FFF2-40B4-BE49-F238E27FC236}">
                <a16:creationId xmlns:a16="http://schemas.microsoft.com/office/drawing/2014/main" id="{042714E6-7702-CA4D-B862-E861B4BBD71E}"/>
              </a:ext>
            </a:extLst>
          </p:cNvPr>
          <p:cNvSpPr txBox="1"/>
          <p:nvPr/>
        </p:nvSpPr>
        <p:spPr>
          <a:xfrm>
            <a:off x="5849885" y="573218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72</a:t>
            </a:r>
            <a:endParaRPr kumimoji="1" lang="ja-JP" altLang="en-US" sz="1400">
              <a:latin typeface="Meiryo" panose="020B0604030504040204" pitchFamily="34" charset="-128"/>
              <a:ea typeface="Meiryo" panose="020B0604030504040204" pitchFamily="34" charset="-128"/>
            </a:endParaRPr>
          </a:p>
        </p:txBody>
      </p:sp>
      <p:grpSp>
        <p:nvGrpSpPr>
          <p:cNvPr id="1105" name="グループ化 1104">
            <a:extLst>
              <a:ext uri="{FF2B5EF4-FFF2-40B4-BE49-F238E27FC236}">
                <a16:creationId xmlns:a16="http://schemas.microsoft.com/office/drawing/2014/main" id="{5ED2F289-0281-D647-B883-DBE3F00F3A10}"/>
              </a:ext>
            </a:extLst>
          </p:cNvPr>
          <p:cNvGrpSpPr/>
          <p:nvPr/>
        </p:nvGrpSpPr>
        <p:grpSpPr>
          <a:xfrm rot="10800000">
            <a:off x="5377214" y="3279035"/>
            <a:ext cx="360000" cy="1065493"/>
            <a:chOff x="5454400" y="3850113"/>
            <a:chExt cx="360000" cy="1065493"/>
          </a:xfrm>
        </p:grpSpPr>
        <p:grpSp>
          <p:nvGrpSpPr>
            <p:cNvPr id="1106" name="グループ化 1105">
              <a:extLst>
                <a:ext uri="{FF2B5EF4-FFF2-40B4-BE49-F238E27FC236}">
                  <a16:creationId xmlns:a16="http://schemas.microsoft.com/office/drawing/2014/main" id="{FF81842E-D4C9-8140-9A2C-63477660E511}"/>
                </a:ext>
              </a:extLst>
            </p:cNvPr>
            <p:cNvGrpSpPr/>
            <p:nvPr/>
          </p:nvGrpSpPr>
          <p:grpSpPr>
            <a:xfrm>
              <a:off x="5454400" y="4372950"/>
              <a:ext cx="180000" cy="539627"/>
              <a:chOff x="3782400" y="1302795"/>
              <a:chExt cx="180000" cy="539627"/>
            </a:xfrm>
          </p:grpSpPr>
          <p:sp>
            <p:nvSpPr>
              <p:cNvPr id="1121" name="正方形/長方形 1120">
                <a:extLst>
                  <a:ext uri="{FF2B5EF4-FFF2-40B4-BE49-F238E27FC236}">
                    <a16:creationId xmlns:a16="http://schemas.microsoft.com/office/drawing/2014/main" id="{97A70019-FE1C-B944-8321-207C2534170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22" name="正方形/長方形 1121">
                <a:extLst>
                  <a:ext uri="{FF2B5EF4-FFF2-40B4-BE49-F238E27FC236}">
                    <a16:creationId xmlns:a16="http://schemas.microsoft.com/office/drawing/2014/main" id="{5FAE35C8-F566-E645-B65E-FABFF278E18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23" name="正方形/長方形 1122">
                <a:extLst>
                  <a:ext uri="{FF2B5EF4-FFF2-40B4-BE49-F238E27FC236}">
                    <a16:creationId xmlns:a16="http://schemas.microsoft.com/office/drawing/2014/main" id="{CD893EC0-5CAD-A54F-872F-7951A4D7F45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07" name="グループ化 1106">
              <a:extLst>
                <a:ext uri="{FF2B5EF4-FFF2-40B4-BE49-F238E27FC236}">
                  <a16:creationId xmlns:a16="http://schemas.microsoft.com/office/drawing/2014/main" id="{74E3A947-5D5F-224C-8545-F0D546CA1C06}"/>
                </a:ext>
              </a:extLst>
            </p:cNvPr>
            <p:cNvGrpSpPr/>
            <p:nvPr/>
          </p:nvGrpSpPr>
          <p:grpSpPr>
            <a:xfrm>
              <a:off x="5454400" y="3850113"/>
              <a:ext cx="360000" cy="1065493"/>
              <a:chOff x="5454400" y="3850113"/>
              <a:chExt cx="360000" cy="1065493"/>
            </a:xfrm>
          </p:grpSpPr>
          <p:grpSp>
            <p:nvGrpSpPr>
              <p:cNvPr id="1108" name="グループ化 1107">
                <a:extLst>
                  <a:ext uri="{FF2B5EF4-FFF2-40B4-BE49-F238E27FC236}">
                    <a16:creationId xmlns:a16="http://schemas.microsoft.com/office/drawing/2014/main" id="{BD46D7BF-C623-7F41-A8CE-B929531F8B25}"/>
                  </a:ext>
                </a:extLst>
              </p:cNvPr>
              <p:cNvGrpSpPr/>
              <p:nvPr/>
            </p:nvGrpSpPr>
            <p:grpSpPr>
              <a:xfrm>
                <a:off x="5634400" y="3850113"/>
                <a:ext cx="180000" cy="539627"/>
                <a:chOff x="3782400" y="1302795"/>
                <a:chExt cx="180000" cy="539627"/>
              </a:xfrm>
            </p:grpSpPr>
            <p:sp>
              <p:nvSpPr>
                <p:cNvPr id="1118" name="正方形/長方形 1117">
                  <a:extLst>
                    <a:ext uri="{FF2B5EF4-FFF2-40B4-BE49-F238E27FC236}">
                      <a16:creationId xmlns:a16="http://schemas.microsoft.com/office/drawing/2014/main" id="{32DCE1DD-2C33-A649-A44C-E4031026B74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9" name="正方形/長方形 1118">
                  <a:extLst>
                    <a:ext uri="{FF2B5EF4-FFF2-40B4-BE49-F238E27FC236}">
                      <a16:creationId xmlns:a16="http://schemas.microsoft.com/office/drawing/2014/main" id="{A6F32F0C-B575-BF46-A9AE-A6B12FF6641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20" name="正方形/長方形 1119">
                  <a:extLst>
                    <a:ext uri="{FF2B5EF4-FFF2-40B4-BE49-F238E27FC236}">
                      <a16:creationId xmlns:a16="http://schemas.microsoft.com/office/drawing/2014/main" id="{F385B4D3-FDD9-FB41-8274-295A3F31630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09" name="グループ化 1108">
                <a:extLst>
                  <a:ext uri="{FF2B5EF4-FFF2-40B4-BE49-F238E27FC236}">
                    <a16:creationId xmlns:a16="http://schemas.microsoft.com/office/drawing/2014/main" id="{B1FF4141-8CC4-1548-93D3-397B11764165}"/>
                  </a:ext>
                </a:extLst>
              </p:cNvPr>
              <p:cNvGrpSpPr/>
              <p:nvPr/>
            </p:nvGrpSpPr>
            <p:grpSpPr>
              <a:xfrm>
                <a:off x="5454400" y="3850113"/>
                <a:ext cx="360000" cy="1065493"/>
                <a:chOff x="5454400" y="3850113"/>
                <a:chExt cx="360000" cy="1065493"/>
              </a:xfrm>
            </p:grpSpPr>
            <p:grpSp>
              <p:nvGrpSpPr>
                <p:cNvPr id="1110" name="グループ化 1109">
                  <a:extLst>
                    <a:ext uri="{FF2B5EF4-FFF2-40B4-BE49-F238E27FC236}">
                      <a16:creationId xmlns:a16="http://schemas.microsoft.com/office/drawing/2014/main" id="{695836B0-87E8-E141-879A-DBB8110626A7}"/>
                    </a:ext>
                  </a:extLst>
                </p:cNvPr>
                <p:cNvGrpSpPr/>
                <p:nvPr/>
              </p:nvGrpSpPr>
              <p:grpSpPr>
                <a:xfrm>
                  <a:off x="5454400" y="3850113"/>
                  <a:ext cx="180000" cy="539627"/>
                  <a:chOff x="3782400" y="1302795"/>
                  <a:chExt cx="180000" cy="539627"/>
                </a:xfrm>
              </p:grpSpPr>
              <p:sp>
                <p:nvSpPr>
                  <p:cNvPr id="1115" name="正方形/長方形 1114">
                    <a:extLst>
                      <a:ext uri="{FF2B5EF4-FFF2-40B4-BE49-F238E27FC236}">
                        <a16:creationId xmlns:a16="http://schemas.microsoft.com/office/drawing/2014/main" id="{C2F6AC89-2E87-B04F-ABD9-5968D97938A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6" name="正方形/長方形 1115">
                    <a:extLst>
                      <a:ext uri="{FF2B5EF4-FFF2-40B4-BE49-F238E27FC236}">
                        <a16:creationId xmlns:a16="http://schemas.microsoft.com/office/drawing/2014/main" id="{01B55DF3-C87D-C941-82F6-AA764393F36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7" name="正方形/長方形 1116">
                    <a:extLst>
                      <a:ext uri="{FF2B5EF4-FFF2-40B4-BE49-F238E27FC236}">
                        <a16:creationId xmlns:a16="http://schemas.microsoft.com/office/drawing/2014/main" id="{8393E9C1-321C-F541-BAE9-CF532124820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11" name="グループ化 1110">
                  <a:extLst>
                    <a:ext uri="{FF2B5EF4-FFF2-40B4-BE49-F238E27FC236}">
                      <a16:creationId xmlns:a16="http://schemas.microsoft.com/office/drawing/2014/main" id="{C981BF19-FCD2-FD47-A773-E3EB85EF5EF0}"/>
                    </a:ext>
                  </a:extLst>
                </p:cNvPr>
                <p:cNvGrpSpPr/>
                <p:nvPr/>
              </p:nvGrpSpPr>
              <p:grpSpPr>
                <a:xfrm>
                  <a:off x="5634400" y="4375979"/>
                  <a:ext cx="180000" cy="539627"/>
                  <a:chOff x="3782400" y="1302795"/>
                  <a:chExt cx="180000" cy="539627"/>
                </a:xfrm>
              </p:grpSpPr>
              <p:sp>
                <p:nvSpPr>
                  <p:cNvPr id="1112" name="正方形/長方形 1111">
                    <a:extLst>
                      <a:ext uri="{FF2B5EF4-FFF2-40B4-BE49-F238E27FC236}">
                        <a16:creationId xmlns:a16="http://schemas.microsoft.com/office/drawing/2014/main" id="{7B119893-C07F-CD48-AE39-330AF45A33E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3" name="正方形/長方形 1112">
                    <a:extLst>
                      <a:ext uri="{FF2B5EF4-FFF2-40B4-BE49-F238E27FC236}">
                        <a16:creationId xmlns:a16="http://schemas.microsoft.com/office/drawing/2014/main" id="{EF534DF4-0A9C-3942-B8F7-969A124785A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4" name="正方形/長方形 1113">
                    <a:extLst>
                      <a:ext uri="{FF2B5EF4-FFF2-40B4-BE49-F238E27FC236}">
                        <a16:creationId xmlns:a16="http://schemas.microsoft.com/office/drawing/2014/main" id="{3FE42621-3581-4C4B-8736-E3760BACD06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124" name="グループ化 1123">
            <a:extLst>
              <a:ext uri="{FF2B5EF4-FFF2-40B4-BE49-F238E27FC236}">
                <a16:creationId xmlns:a16="http://schemas.microsoft.com/office/drawing/2014/main" id="{8ECDA399-757C-0548-8C43-5F9190AE680F}"/>
              </a:ext>
            </a:extLst>
          </p:cNvPr>
          <p:cNvGrpSpPr/>
          <p:nvPr/>
        </p:nvGrpSpPr>
        <p:grpSpPr>
          <a:xfrm>
            <a:off x="5736437" y="3276179"/>
            <a:ext cx="180000" cy="899648"/>
            <a:chOff x="8077200" y="3337096"/>
            <a:chExt cx="180000" cy="899648"/>
          </a:xfrm>
        </p:grpSpPr>
        <p:sp>
          <p:nvSpPr>
            <p:cNvPr id="1125" name="正方形/長方形 1124">
              <a:extLst>
                <a:ext uri="{FF2B5EF4-FFF2-40B4-BE49-F238E27FC236}">
                  <a16:creationId xmlns:a16="http://schemas.microsoft.com/office/drawing/2014/main" id="{5682EEB5-D171-E941-BB16-27F2F5DCD95E}"/>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126" name="グループ化 1125">
              <a:extLst>
                <a:ext uri="{FF2B5EF4-FFF2-40B4-BE49-F238E27FC236}">
                  <a16:creationId xmlns:a16="http://schemas.microsoft.com/office/drawing/2014/main" id="{EBEA9514-0BA6-B14C-8DA1-C2EF718C2F9F}"/>
                </a:ext>
              </a:extLst>
            </p:cNvPr>
            <p:cNvGrpSpPr/>
            <p:nvPr/>
          </p:nvGrpSpPr>
          <p:grpSpPr>
            <a:xfrm>
              <a:off x="8077200" y="3513876"/>
              <a:ext cx="180000" cy="722868"/>
              <a:chOff x="3909938" y="2161200"/>
              <a:chExt cx="180000" cy="722868"/>
            </a:xfrm>
          </p:grpSpPr>
          <p:grpSp>
            <p:nvGrpSpPr>
              <p:cNvPr id="1127" name="グループ化 1126">
                <a:extLst>
                  <a:ext uri="{FF2B5EF4-FFF2-40B4-BE49-F238E27FC236}">
                    <a16:creationId xmlns:a16="http://schemas.microsoft.com/office/drawing/2014/main" id="{67A2D3ED-6AAE-2849-AD08-44C7E11D19DF}"/>
                  </a:ext>
                </a:extLst>
              </p:cNvPr>
              <p:cNvGrpSpPr/>
              <p:nvPr/>
            </p:nvGrpSpPr>
            <p:grpSpPr>
              <a:xfrm>
                <a:off x="3909938" y="2344441"/>
                <a:ext cx="180000" cy="539627"/>
                <a:chOff x="3782400" y="1302795"/>
                <a:chExt cx="180000" cy="539627"/>
              </a:xfrm>
            </p:grpSpPr>
            <p:sp>
              <p:nvSpPr>
                <p:cNvPr id="1129" name="正方形/長方形 1128">
                  <a:extLst>
                    <a:ext uri="{FF2B5EF4-FFF2-40B4-BE49-F238E27FC236}">
                      <a16:creationId xmlns:a16="http://schemas.microsoft.com/office/drawing/2014/main" id="{A2C4EF9E-3F16-1C4E-A337-EB0103C4089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30" name="正方形/長方形 1129">
                  <a:extLst>
                    <a:ext uri="{FF2B5EF4-FFF2-40B4-BE49-F238E27FC236}">
                      <a16:creationId xmlns:a16="http://schemas.microsoft.com/office/drawing/2014/main" id="{9F28126A-3BA9-6C41-964F-6B429BA80DE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31" name="正方形/長方形 1130">
                  <a:extLst>
                    <a:ext uri="{FF2B5EF4-FFF2-40B4-BE49-F238E27FC236}">
                      <a16:creationId xmlns:a16="http://schemas.microsoft.com/office/drawing/2014/main" id="{C8FEE58A-4418-394D-AC88-FDD3FFD803C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128" name="正方形/長方形 1127">
                <a:extLst>
                  <a:ext uri="{FF2B5EF4-FFF2-40B4-BE49-F238E27FC236}">
                    <a16:creationId xmlns:a16="http://schemas.microsoft.com/office/drawing/2014/main" id="{C19123E2-4C00-124A-8A4D-C5D12B14EC4C}"/>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133" name="正方形/長方形 1132">
            <a:extLst>
              <a:ext uri="{FF2B5EF4-FFF2-40B4-BE49-F238E27FC236}">
                <a16:creationId xmlns:a16="http://schemas.microsoft.com/office/drawing/2014/main" id="{624293BE-268A-C94F-8789-68FCF05A0C57}"/>
              </a:ext>
            </a:extLst>
          </p:cNvPr>
          <p:cNvSpPr/>
          <p:nvPr/>
        </p:nvSpPr>
        <p:spPr bwMode="auto">
          <a:xfrm rot="10800000">
            <a:off x="5736437" y="4162529"/>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34" name="テキスト ボックス 1133">
            <a:extLst>
              <a:ext uri="{FF2B5EF4-FFF2-40B4-BE49-F238E27FC236}">
                <a16:creationId xmlns:a16="http://schemas.microsoft.com/office/drawing/2014/main" id="{8227ABD7-3364-3C4B-B05C-E0C6F2270AA2}"/>
              </a:ext>
            </a:extLst>
          </p:cNvPr>
          <p:cNvSpPr txBox="1"/>
          <p:nvPr/>
        </p:nvSpPr>
        <p:spPr>
          <a:xfrm>
            <a:off x="5497617" y="302077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70</a:t>
            </a:r>
            <a:endParaRPr kumimoji="1" lang="ja-JP" altLang="en-US" sz="1400">
              <a:latin typeface="Meiryo" panose="020B0604030504040204" pitchFamily="34" charset="-128"/>
              <a:ea typeface="Meiryo" panose="020B0604030504040204" pitchFamily="34" charset="-128"/>
            </a:endParaRPr>
          </a:p>
        </p:txBody>
      </p:sp>
      <p:grpSp>
        <p:nvGrpSpPr>
          <p:cNvPr id="1135" name="グループ化 1134">
            <a:extLst>
              <a:ext uri="{FF2B5EF4-FFF2-40B4-BE49-F238E27FC236}">
                <a16:creationId xmlns:a16="http://schemas.microsoft.com/office/drawing/2014/main" id="{B6BC4CEB-CB45-C247-B41E-243E514A5789}"/>
              </a:ext>
            </a:extLst>
          </p:cNvPr>
          <p:cNvGrpSpPr/>
          <p:nvPr/>
        </p:nvGrpSpPr>
        <p:grpSpPr>
          <a:xfrm rot="10800000">
            <a:off x="4636380" y="4180060"/>
            <a:ext cx="360000" cy="882883"/>
            <a:chOff x="5454400" y="4032723"/>
            <a:chExt cx="360000" cy="882883"/>
          </a:xfrm>
        </p:grpSpPr>
        <p:grpSp>
          <p:nvGrpSpPr>
            <p:cNvPr id="1136" name="グループ化 1135">
              <a:extLst>
                <a:ext uri="{FF2B5EF4-FFF2-40B4-BE49-F238E27FC236}">
                  <a16:creationId xmlns:a16="http://schemas.microsoft.com/office/drawing/2014/main" id="{1978AC67-03F0-E84F-B65E-81CF0390685C}"/>
                </a:ext>
              </a:extLst>
            </p:cNvPr>
            <p:cNvGrpSpPr/>
            <p:nvPr/>
          </p:nvGrpSpPr>
          <p:grpSpPr>
            <a:xfrm>
              <a:off x="5454400" y="4372950"/>
              <a:ext cx="180000" cy="539627"/>
              <a:chOff x="3782400" y="1302795"/>
              <a:chExt cx="180000" cy="539627"/>
            </a:xfrm>
          </p:grpSpPr>
          <p:sp>
            <p:nvSpPr>
              <p:cNvPr id="1151" name="正方形/長方形 1150">
                <a:extLst>
                  <a:ext uri="{FF2B5EF4-FFF2-40B4-BE49-F238E27FC236}">
                    <a16:creationId xmlns:a16="http://schemas.microsoft.com/office/drawing/2014/main" id="{6EBD1E9E-5983-5F4C-9D51-AB6CA9F6CA3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52" name="正方形/長方形 1151">
                <a:extLst>
                  <a:ext uri="{FF2B5EF4-FFF2-40B4-BE49-F238E27FC236}">
                    <a16:creationId xmlns:a16="http://schemas.microsoft.com/office/drawing/2014/main" id="{478B4F82-A17B-0E48-B649-8CBD4A31037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53" name="正方形/長方形 1152">
                <a:extLst>
                  <a:ext uri="{FF2B5EF4-FFF2-40B4-BE49-F238E27FC236}">
                    <a16:creationId xmlns:a16="http://schemas.microsoft.com/office/drawing/2014/main" id="{17261A12-4155-E540-B85F-E5904B4DF7E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37" name="グループ化 1136">
              <a:extLst>
                <a:ext uri="{FF2B5EF4-FFF2-40B4-BE49-F238E27FC236}">
                  <a16:creationId xmlns:a16="http://schemas.microsoft.com/office/drawing/2014/main" id="{E613AB63-2526-6546-899C-CD47609AB7D4}"/>
                </a:ext>
              </a:extLst>
            </p:cNvPr>
            <p:cNvGrpSpPr/>
            <p:nvPr/>
          </p:nvGrpSpPr>
          <p:grpSpPr>
            <a:xfrm>
              <a:off x="5454400" y="4032723"/>
              <a:ext cx="360000" cy="882883"/>
              <a:chOff x="5454400" y="4032723"/>
              <a:chExt cx="360000" cy="882883"/>
            </a:xfrm>
          </p:grpSpPr>
          <p:grpSp>
            <p:nvGrpSpPr>
              <p:cNvPr id="1138" name="グループ化 1137">
                <a:extLst>
                  <a:ext uri="{FF2B5EF4-FFF2-40B4-BE49-F238E27FC236}">
                    <a16:creationId xmlns:a16="http://schemas.microsoft.com/office/drawing/2014/main" id="{48F0CBA8-5DA3-3747-86D6-E4DC34BED340}"/>
                  </a:ext>
                </a:extLst>
              </p:cNvPr>
              <p:cNvGrpSpPr/>
              <p:nvPr/>
            </p:nvGrpSpPr>
            <p:grpSpPr>
              <a:xfrm>
                <a:off x="5634400" y="4032723"/>
                <a:ext cx="180000" cy="357017"/>
                <a:chOff x="3782400" y="1485405"/>
                <a:chExt cx="180000" cy="357017"/>
              </a:xfrm>
            </p:grpSpPr>
            <p:sp>
              <p:nvSpPr>
                <p:cNvPr id="1149" name="正方形/長方形 1148">
                  <a:extLst>
                    <a:ext uri="{FF2B5EF4-FFF2-40B4-BE49-F238E27FC236}">
                      <a16:creationId xmlns:a16="http://schemas.microsoft.com/office/drawing/2014/main" id="{0CDB3A45-9850-7547-A91B-68E9ECB125C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50" name="正方形/長方形 1149">
                  <a:extLst>
                    <a:ext uri="{FF2B5EF4-FFF2-40B4-BE49-F238E27FC236}">
                      <a16:creationId xmlns:a16="http://schemas.microsoft.com/office/drawing/2014/main" id="{5062AB5D-1458-7344-ADB7-5D47F23322C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39" name="グループ化 1138">
                <a:extLst>
                  <a:ext uri="{FF2B5EF4-FFF2-40B4-BE49-F238E27FC236}">
                    <a16:creationId xmlns:a16="http://schemas.microsoft.com/office/drawing/2014/main" id="{2C26F676-756E-E447-8B08-6FFD69E32ABC}"/>
                  </a:ext>
                </a:extLst>
              </p:cNvPr>
              <p:cNvGrpSpPr/>
              <p:nvPr/>
            </p:nvGrpSpPr>
            <p:grpSpPr>
              <a:xfrm>
                <a:off x="5454400" y="4032723"/>
                <a:ext cx="360000" cy="882883"/>
                <a:chOff x="5454400" y="4032723"/>
                <a:chExt cx="360000" cy="882883"/>
              </a:xfrm>
            </p:grpSpPr>
            <p:grpSp>
              <p:nvGrpSpPr>
                <p:cNvPr id="1140" name="グループ化 1139">
                  <a:extLst>
                    <a:ext uri="{FF2B5EF4-FFF2-40B4-BE49-F238E27FC236}">
                      <a16:creationId xmlns:a16="http://schemas.microsoft.com/office/drawing/2014/main" id="{FF6FD744-687E-D44D-B859-6F0918988400}"/>
                    </a:ext>
                  </a:extLst>
                </p:cNvPr>
                <p:cNvGrpSpPr/>
                <p:nvPr/>
              </p:nvGrpSpPr>
              <p:grpSpPr>
                <a:xfrm>
                  <a:off x="5454400" y="4032723"/>
                  <a:ext cx="180000" cy="357017"/>
                  <a:chOff x="3782400" y="1485405"/>
                  <a:chExt cx="180000" cy="357017"/>
                </a:xfrm>
              </p:grpSpPr>
              <p:sp>
                <p:nvSpPr>
                  <p:cNvPr id="1146" name="正方形/長方形 1145">
                    <a:extLst>
                      <a:ext uri="{FF2B5EF4-FFF2-40B4-BE49-F238E27FC236}">
                        <a16:creationId xmlns:a16="http://schemas.microsoft.com/office/drawing/2014/main" id="{1C194777-D6F6-534D-AD55-0D52D453F0E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47" name="正方形/長方形 1146">
                    <a:extLst>
                      <a:ext uri="{FF2B5EF4-FFF2-40B4-BE49-F238E27FC236}">
                        <a16:creationId xmlns:a16="http://schemas.microsoft.com/office/drawing/2014/main" id="{1498E2B4-9A88-BE4D-8E58-EED1B068B03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41" name="グループ化 1140">
                  <a:extLst>
                    <a:ext uri="{FF2B5EF4-FFF2-40B4-BE49-F238E27FC236}">
                      <a16:creationId xmlns:a16="http://schemas.microsoft.com/office/drawing/2014/main" id="{DDACA996-980D-5B4F-9C10-FB5D54D5893F}"/>
                    </a:ext>
                  </a:extLst>
                </p:cNvPr>
                <p:cNvGrpSpPr/>
                <p:nvPr/>
              </p:nvGrpSpPr>
              <p:grpSpPr>
                <a:xfrm>
                  <a:off x="5634400" y="4375979"/>
                  <a:ext cx="180000" cy="539627"/>
                  <a:chOff x="3782400" y="1302795"/>
                  <a:chExt cx="180000" cy="539627"/>
                </a:xfrm>
              </p:grpSpPr>
              <p:sp>
                <p:nvSpPr>
                  <p:cNvPr id="1142" name="正方形/長方形 1141">
                    <a:extLst>
                      <a:ext uri="{FF2B5EF4-FFF2-40B4-BE49-F238E27FC236}">
                        <a16:creationId xmlns:a16="http://schemas.microsoft.com/office/drawing/2014/main" id="{C407883E-73A9-8149-BBC9-660A0EDEB08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43" name="正方形/長方形 1142">
                    <a:extLst>
                      <a:ext uri="{FF2B5EF4-FFF2-40B4-BE49-F238E27FC236}">
                        <a16:creationId xmlns:a16="http://schemas.microsoft.com/office/drawing/2014/main" id="{A4713036-9425-6D47-99EF-20C40CA132A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44" name="正方形/長方形 1143">
                    <a:extLst>
                      <a:ext uri="{FF2B5EF4-FFF2-40B4-BE49-F238E27FC236}">
                        <a16:creationId xmlns:a16="http://schemas.microsoft.com/office/drawing/2014/main" id="{705C8E48-61F7-FF43-94C8-2D1C11425FD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156" name="グループ化 1155">
            <a:extLst>
              <a:ext uri="{FF2B5EF4-FFF2-40B4-BE49-F238E27FC236}">
                <a16:creationId xmlns:a16="http://schemas.microsoft.com/office/drawing/2014/main" id="{D58DA0F1-CB35-F540-877C-86FAE569944D}"/>
              </a:ext>
            </a:extLst>
          </p:cNvPr>
          <p:cNvGrpSpPr/>
          <p:nvPr/>
        </p:nvGrpSpPr>
        <p:grpSpPr>
          <a:xfrm rot="10800000">
            <a:off x="5002629" y="4183831"/>
            <a:ext cx="180000" cy="882883"/>
            <a:chOff x="5634400" y="4032723"/>
            <a:chExt cx="180000" cy="882883"/>
          </a:xfrm>
        </p:grpSpPr>
        <p:grpSp>
          <p:nvGrpSpPr>
            <p:cNvPr id="1157" name="グループ化 1156">
              <a:extLst>
                <a:ext uri="{FF2B5EF4-FFF2-40B4-BE49-F238E27FC236}">
                  <a16:creationId xmlns:a16="http://schemas.microsoft.com/office/drawing/2014/main" id="{48626EA1-6FB2-564A-8F6C-25F7A7C43749}"/>
                </a:ext>
              </a:extLst>
            </p:cNvPr>
            <p:cNvGrpSpPr/>
            <p:nvPr/>
          </p:nvGrpSpPr>
          <p:grpSpPr>
            <a:xfrm>
              <a:off x="5634400" y="4032723"/>
              <a:ext cx="180000" cy="357017"/>
              <a:chOff x="3782400" y="1485405"/>
              <a:chExt cx="180000" cy="357017"/>
            </a:xfrm>
          </p:grpSpPr>
          <p:sp>
            <p:nvSpPr>
              <p:cNvPr id="1166" name="正方形/長方形 1165">
                <a:extLst>
                  <a:ext uri="{FF2B5EF4-FFF2-40B4-BE49-F238E27FC236}">
                    <a16:creationId xmlns:a16="http://schemas.microsoft.com/office/drawing/2014/main" id="{41AD23BD-69B6-4F43-A154-704ADA8D32B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67" name="正方形/長方形 1166">
                <a:extLst>
                  <a:ext uri="{FF2B5EF4-FFF2-40B4-BE49-F238E27FC236}">
                    <a16:creationId xmlns:a16="http://schemas.microsoft.com/office/drawing/2014/main" id="{867CBEDC-9DA1-9142-8ABA-40329D345A6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60" name="グループ化 1159">
              <a:extLst>
                <a:ext uri="{FF2B5EF4-FFF2-40B4-BE49-F238E27FC236}">
                  <a16:creationId xmlns:a16="http://schemas.microsoft.com/office/drawing/2014/main" id="{E03DF575-3E4F-4C41-B5C3-84A3A822F44D}"/>
                </a:ext>
              </a:extLst>
            </p:cNvPr>
            <p:cNvGrpSpPr/>
            <p:nvPr/>
          </p:nvGrpSpPr>
          <p:grpSpPr>
            <a:xfrm>
              <a:off x="5634400" y="4375979"/>
              <a:ext cx="180000" cy="539627"/>
              <a:chOff x="3782400" y="1302795"/>
              <a:chExt cx="180000" cy="539627"/>
            </a:xfrm>
          </p:grpSpPr>
          <p:sp>
            <p:nvSpPr>
              <p:cNvPr id="1161" name="正方形/長方形 1160">
                <a:extLst>
                  <a:ext uri="{FF2B5EF4-FFF2-40B4-BE49-F238E27FC236}">
                    <a16:creationId xmlns:a16="http://schemas.microsoft.com/office/drawing/2014/main" id="{CD99CDED-925D-AB4B-B8FD-9CD03922344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62" name="正方形/長方形 1161">
                <a:extLst>
                  <a:ext uri="{FF2B5EF4-FFF2-40B4-BE49-F238E27FC236}">
                    <a16:creationId xmlns:a16="http://schemas.microsoft.com/office/drawing/2014/main" id="{4A058EB8-FBE7-D445-9161-FAAB12F3163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63" name="正方形/長方形 1162">
                <a:extLst>
                  <a:ext uri="{FF2B5EF4-FFF2-40B4-BE49-F238E27FC236}">
                    <a16:creationId xmlns:a16="http://schemas.microsoft.com/office/drawing/2014/main" id="{BB6292F6-7063-954E-A12C-454DA720078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171" name="テキスト ボックス 1170">
            <a:extLst>
              <a:ext uri="{FF2B5EF4-FFF2-40B4-BE49-F238E27FC236}">
                <a16:creationId xmlns:a16="http://schemas.microsoft.com/office/drawing/2014/main" id="{D8671C2F-7A6F-B446-B47E-9A86CB664120}"/>
              </a:ext>
            </a:extLst>
          </p:cNvPr>
          <p:cNvSpPr txBox="1"/>
          <p:nvPr/>
        </p:nvSpPr>
        <p:spPr>
          <a:xfrm>
            <a:off x="4533001" y="392810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81</a:t>
            </a:r>
            <a:endParaRPr kumimoji="1" lang="ja-JP" altLang="en-US" sz="1400">
              <a:latin typeface="Meiryo" panose="020B0604030504040204" pitchFamily="34" charset="-128"/>
              <a:ea typeface="Meiryo" panose="020B0604030504040204" pitchFamily="34" charset="-128"/>
            </a:endParaRPr>
          </a:p>
        </p:txBody>
      </p:sp>
      <p:grpSp>
        <p:nvGrpSpPr>
          <p:cNvPr id="1172" name="グループ化 1171">
            <a:extLst>
              <a:ext uri="{FF2B5EF4-FFF2-40B4-BE49-F238E27FC236}">
                <a16:creationId xmlns:a16="http://schemas.microsoft.com/office/drawing/2014/main" id="{7DC89FEA-E64D-C043-8ED8-7B5C5DACAF91}"/>
              </a:ext>
            </a:extLst>
          </p:cNvPr>
          <p:cNvGrpSpPr/>
          <p:nvPr/>
        </p:nvGrpSpPr>
        <p:grpSpPr>
          <a:xfrm rot="10800000">
            <a:off x="4019317" y="4156308"/>
            <a:ext cx="360000" cy="1065493"/>
            <a:chOff x="5454400" y="3850113"/>
            <a:chExt cx="360000" cy="1065493"/>
          </a:xfrm>
        </p:grpSpPr>
        <p:grpSp>
          <p:nvGrpSpPr>
            <p:cNvPr id="1173" name="グループ化 1172">
              <a:extLst>
                <a:ext uri="{FF2B5EF4-FFF2-40B4-BE49-F238E27FC236}">
                  <a16:creationId xmlns:a16="http://schemas.microsoft.com/office/drawing/2014/main" id="{2BA241EC-68DB-184E-93DD-F472DBC3D84F}"/>
                </a:ext>
              </a:extLst>
            </p:cNvPr>
            <p:cNvGrpSpPr/>
            <p:nvPr/>
          </p:nvGrpSpPr>
          <p:grpSpPr>
            <a:xfrm>
              <a:off x="5454400" y="4372950"/>
              <a:ext cx="180000" cy="539627"/>
              <a:chOff x="3782400" y="1302795"/>
              <a:chExt cx="180000" cy="539627"/>
            </a:xfrm>
          </p:grpSpPr>
          <p:sp>
            <p:nvSpPr>
              <p:cNvPr id="1188" name="正方形/長方形 1187">
                <a:extLst>
                  <a:ext uri="{FF2B5EF4-FFF2-40B4-BE49-F238E27FC236}">
                    <a16:creationId xmlns:a16="http://schemas.microsoft.com/office/drawing/2014/main" id="{6BD372B1-6DA5-3B45-989D-8DB2F90A39D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9" name="正方形/長方形 1188">
                <a:extLst>
                  <a:ext uri="{FF2B5EF4-FFF2-40B4-BE49-F238E27FC236}">
                    <a16:creationId xmlns:a16="http://schemas.microsoft.com/office/drawing/2014/main" id="{B796B500-ABE4-D545-A409-7E813B0F675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90" name="正方形/長方形 1189">
                <a:extLst>
                  <a:ext uri="{FF2B5EF4-FFF2-40B4-BE49-F238E27FC236}">
                    <a16:creationId xmlns:a16="http://schemas.microsoft.com/office/drawing/2014/main" id="{99DB0074-FB6A-D34C-B47E-06DB4F16ABA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74" name="グループ化 1173">
              <a:extLst>
                <a:ext uri="{FF2B5EF4-FFF2-40B4-BE49-F238E27FC236}">
                  <a16:creationId xmlns:a16="http://schemas.microsoft.com/office/drawing/2014/main" id="{3EA8F59C-C387-6A45-8759-2535F5D62998}"/>
                </a:ext>
              </a:extLst>
            </p:cNvPr>
            <p:cNvGrpSpPr/>
            <p:nvPr/>
          </p:nvGrpSpPr>
          <p:grpSpPr>
            <a:xfrm>
              <a:off x="5454400" y="3850113"/>
              <a:ext cx="360000" cy="1065493"/>
              <a:chOff x="5454400" y="3850113"/>
              <a:chExt cx="360000" cy="1065493"/>
            </a:xfrm>
          </p:grpSpPr>
          <p:grpSp>
            <p:nvGrpSpPr>
              <p:cNvPr id="1175" name="グループ化 1174">
                <a:extLst>
                  <a:ext uri="{FF2B5EF4-FFF2-40B4-BE49-F238E27FC236}">
                    <a16:creationId xmlns:a16="http://schemas.microsoft.com/office/drawing/2014/main" id="{DB7A3331-74CB-7146-BF15-2DAF3C7FED01}"/>
                  </a:ext>
                </a:extLst>
              </p:cNvPr>
              <p:cNvGrpSpPr/>
              <p:nvPr/>
            </p:nvGrpSpPr>
            <p:grpSpPr>
              <a:xfrm>
                <a:off x="5634400" y="3850113"/>
                <a:ext cx="180000" cy="539627"/>
                <a:chOff x="3782400" y="1302795"/>
                <a:chExt cx="180000" cy="539627"/>
              </a:xfrm>
            </p:grpSpPr>
            <p:sp>
              <p:nvSpPr>
                <p:cNvPr id="1185" name="正方形/長方形 1184">
                  <a:extLst>
                    <a:ext uri="{FF2B5EF4-FFF2-40B4-BE49-F238E27FC236}">
                      <a16:creationId xmlns:a16="http://schemas.microsoft.com/office/drawing/2014/main" id="{E4A2A53D-B8AC-6341-8556-C64903CE35C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6" name="正方形/長方形 1185">
                  <a:extLst>
                    <a:ext uri="{FF2B5EF4-FFF2-40B4-BE49-F238E27FC236}">
                      <a16:creationId xmlns:a16="http://schemas.microsoft.com/office/drawing/2014/main" id="{7D52C3B9-BB9B-C245-B145-5CE8B3F959E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7" name="正方形/長方形 1186">
                  <a:extLst>
                    <a:ext uri="{FF2B5EF4-FFF2-40B4-BE49-F238E27FC236}">
                      <a16:creationId xmlns:a16="http://schemas.microsoft.com/office/drawing/2014/main" id="{732F9C9F-B190-5942-83B5-3B9FC09F655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76" name="グループ化 1175">
                <a:extLst>
                  <a:ext uri="{FF2B5EF4-FFF2-40B4-BE49-F238E27FC236}">
                    <a16:creationId xmlns:a16="http://schemas.microsoft.com/office/drawing/2014/main" id="{36DEBB08-A8E5-AC4A-8647-781444B4381A}"/>
                  </a:ext>
                </a:extLst>
              </p:cNvPr>
              <p:cNvGrpSpPr/>
              <p:nvPr/>
            </p:nvGrpSpPr>
            <p:grpSpPr>
              <a:xfrm>
                <a:off x="5454400" y="3850113"/>
                <a:ext cx="360000" cy="1065493"/>
                <a:chOff x="5454400" y="3850113"/>
                <a:chExt cx="360000" cy="1065493"/>
              </a:xfrm>
            </p:grpSpPr>
            <p:grpSp>
              <p:nvGrpSpPr>
                <p:cNvPr id="1177" name="グループ化 1176">
                  <a:extLst>
                    <a:ext uri="{FF2B5EF4-FFF2-40B4-BE49-F238E27FC236}">
                      <a16:creationId xmlns:a16="http://schemas.microsoft.com/office/drawing/2014/main" id="{6DD4E38E-120C-A749-8BAE-E9643C04CCED}"/>
                    </a:ext>
                  </a:extLst>
                </p:cNvPr>
                <p:cNvGrpSpPr/>
                <p:nvPr/>
              </p:nvGrpSpPr>
              <p:grpSpPr>
                <a:xfrm>
                  <a:off x="5454400" y="3850113"/>
                  <a:ext cx="180000" cy="539627"/>
                  <a:chOff x="3782400" y="1302795"/>
                  <a:chExt cx="180000" cy="539627"/>
                </a:xfrm>
              </p:grpSpPr>
              <p:sp>
                <p:nvSpPr>
                  <p:cNvPr id="1182" name="正方形/長方形 1181">
                    <a:extLst>
                      <a:ext uri="{FF2B5EF4-FFF2-40B4-BE49-F238E27FC236}">
                        <a16:creationId xmlns:a16="http://schemas.microsoft.com/office/drawing/2014/main" id="{783FBE88-52B9-B942-AB1C-FAB5DE53001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3" name="正方形/長方形 1182">
                    <a:extLst>
                      <a:ext uri="{FF2B5EF4-FFF2-40B4-BE49-F238E27FC236}">
                        <a16:creationId xmlns:a16="http://schemas.microsoft.com/office/drawing/2014/main" id="{0042D5EC-F0D5-D04A-8861-2193D763721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4" name="正方形/長方形 1183">
                    <a:extLst>
                      <a:ext uri="{FF2B5EF4-FFF2-40B4-BE49-F238E27FC236}">
                        <a16:creationId xmlns:a16="http://schemas.microsoft.com/office/drawing/2014/main" id="{1B137A1D-6B56-4A45-92D4-55D6C04F3C8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78" name="グループ化 1177">
                  <a:extLst>
                    <a:ext uri="{FF2B5EF4-FFF2-40B4-BE49-F238E27FC236}">
                      <a16:creationId xmlns:a16="http://schemas.microsoft.com/office/drawing/2014/main" id="{B4D889E0-7E46-8F4D-B96A-358BF557B1F0}"/>
                    </a:ext>
                  </a:extLst>
                </p:cNvPr>
                <p:cNvGrpSpPr/>
                <p:nvPr/>
              </p:nvGrpSpPr>
              <p:grpSpPr>
                <a:xfrm>
                  <a:off x="5634400" y="4375979"/>
                  <a:ext cx="180000" cy="539627"/>
                  <a:chOff x="3782400" y="1302795"/>
                  <a:chExt cx="180000" cy="539627"/>
                </a:xfrm>
              </p:grpSpPr>
              <p:sp>
                <p:nvSpPr>
                  <p:cNvPr id="1179" name="正方形/長方形 1178">
                    <a:extLst>
                      <a:ext uri="{FF2B5EF4-FFF2-40B4-BE49-F238E27FC236}">
                        <a16:creationId xmlns:a16="http://schemas.microsoft.com/office/drawing/2014/main" id="{090493D1-E924-E540-996A-B6E4710EB40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0" name="正方形/長方形 1179">
                    <a:extLst>
                      <a:ext uri="{FF2B5EF4-FFF2-40B4-BE49-F238E27FC236}">
                        <a16:creationId xmlns:a16="http://schemas.microsoft.com/office/drawing/2014/main" id="{436B30B9-D898-CC49-85B5-3B5D1523F25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1" name="正方形/長方形 1180">
                    <a:extLst>
                      <a:ext uri="{FF2B5EF4-FFF2-40B4-BE49-F238E27FC236}">
                        <a16:creationId xmlns:a16="http://schemas.microsoft.com/office/drawing/2014/main" id="{5C4B7255-EC11-4C42-A3C4-65D903F083E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1191" name="テキスト ボックス 1190">
            <a:extLst>
              <a:ext uri="{FF2B5EF4-FFF2-40B4-BE49-F238E27FC236}">
                <a16:creationId xmlns:a16="http://schemas.microsoft.com/office/drawing/2014/main" id="{B0F4FD41-344C-7146-B294-326439113A0C}"/>
              </a:ext>
            </a:extLst>
          </p:cNvPr>
          <p:cNvSpPr txBox="1"/>
          <p:nvPr/>
        </p:nvSpPr>
        <p:spPr>
          <a:xfrm>
            <a:off x="3822021" y="3933092"/>
            <a:ext cx="52129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100</a:t>
            </a:r>
            <a:endParaRPr kumimoji="1" lang="ja-JP" altLang="en-US" sz="1400">
              <a:latin typeface="Meiryo" panose="020B0604030504040204" pitchFamily="34" charset="-128"/>
              <a:ea typeface="Meiryo" panose="020B0604030504040204" pitchFamily="34" charset="-128"/>
            </a:endParaRPr>
          </a:p>
        </p:txBody>
      </p:sp>
      <p:grpSp>
        <p:nvGrpSpPr>
          <p:cNvPr id="1204" name="グループ化 1203">
            <a:extLst>
              <a:ext uri="{FF2B5EF4-FFF2-40B4-BE49-F238E27FC236}">
                <a16:creationId xmlns:a16="http://schemas.microsoft.com/office/drawing/2014/main" id="{E6D77348-1CC5-1149-9A0C-99C1EA1BAA8C}"/>
              </a:ext>
            </a:extLst>
          </p:cNvPr>
          <p:cNvGrpSpPr/>
          <p:nvPr/>
        </p:nvGrpSpPr>
        <p:grpSpPr>
          <a:xfrm>
            <a:off x="9947617" y="2715741"/>
            <a:ext cx="180000" cy="720632"/>
            <a:chOff x="2266257" y="2860806"/>
            <a:chExt cx="180000" cy="720632"/>
          </a:xfrm>
        </p:grpSpPr>
        <p:sp>
          <p:nvSpPr>
            <p:cNvPr id="1205" name="正方形/長方形 1204">
              <a:extLst>
                <a:ext uri="{FF2B5EF4-FFF2-40B4-BE49-F238E27FC236}">
                  <a16:creationId xmlns:a16="http://schemas.microsoft.com/office/drawing/2014/main" id="{0B16C34E-EBA3-6242-A55E-DF399B70CC0B}"/>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06" name="グループ化 1205">
              <a:extLst>
                <a:ext uri="{FF2B5EF4-FFF2-40B4-BE49-F238E27FC236}">
                  <a16:creationId xmlns:a16="http://schemas.microsoft.com/office/drawing/2014/main" id="{AEE9BC76-F85C-EF4C-B176-6395329A66BE}"/>
                </a:ext>
              </a:extLst>
            </p:cNvPr>
            <p:cNvGrpSpPr/>
            <p:nvPr/>
          </p:nvGrpSpPr>
          <p:grpSpPr>
            <a:xfrm>
              <a:off x="2266257" y="2860806"/>
              <a:ext cx="180000" cy="539627"/>
              <a:chOff x="3782400" y="1302795"/>
              <a:chExt cx="180000" cy="539627"/>
            </a:xfrm>
          </p:grpSpPr>
          <p:sp>
            <p:nvSpPr>
              <p:cNvPr id="1207" name="正方形/長方形 1206">
                <a:extLst>
                  <a:ext uri="{FF2B5EF4-FFF2-40B4-BE49-F238E27FC236}">
                    <a16:creationId xmlns:a16="http://schemas.microsoft.com/office/drawing/2014/main" id="{7C9BB018-390F-8F46-B7C5-8EC3D201EAD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08" name="正方形/長方形 1207">
                <a:extLst>
                  <a:ext uri="{FF2B5EF4-FFF2-40B4-BE49-F238E27FC236}">
                    <a16:creationId xmlns:a16="http://schemas.microsoft.com/office/drawing/2014/main" id="{B286B454-4E33-5E43-B440-35220A14EEC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09" name="正方形/長方形 1208">
                <a:extLst>
                  <a:ext uri="{FF2B5EF4-FFF2-40B4-BE49-F238E27FC236}">
                    <a16:creationId xmlns:a16="http://schemas.microsoft.com/office/drawing/2014/main" id="{05777F1F-DA1C-9F44-88F2-6B7454B40E74}"/>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10" name="グループ化 1209">
            <a:extLst>
              <a:ext uri="{FF2B5EF4-FFF2-40B4-BE49-F238E27FC236}">
                <a16:creationId xmlns:a16="http://schemas.microsoft.com/office/drawing/2014/main" id="{024D0C0B-C416-9A4A-9EC6-81D60B53D790}"/>
              </a:ext>
            </a:extLst>
          </p:cNvPr>
          <p:cNvGrpSpPr/>
          <p:nvPr/>
        </p:nvGrpSpPr>
        <p:grpSpPr>
          <a:xfrm>
            <a:off x="9952137" y="3430893"/>
            <a:ext cx="180000" cy="720632"/>
            <a:chOff x="2266257" y="2860806"/>
            <a:chExt cx="180000" cy="720632"/>
          </a:xfrm>
        </p:grpSpPr>
        <p:sp>
          <p:nvSpPr>
            <p:cNvPr id="1211" name="正方形/長方形 1210">
              <a:extLst>
                <a:ext uri="{FF2B5EF4-FFF2-40B4-BE49-F238E27FC236}">
                  <a16:creationId xmlns:a16="http://schemas.microsoft.com/office/drawing/2014/main" id="{62808986-3761-AA40-B643-ADA37CB8C3BF}"/>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12" name="グループ化 1211">
              <a:extLst>
                <a:ext uri="{FF2B5EF4-FFF2-40B4-BE49-F238E27FC236}">
                  <a16:creationId xmlns:a16="http://schemas.microsoft.com/office/drawing/2014/main" id="{D732D6EC-AE4C-374F-9406-044D3462C581}"/>
                </a:ext>
              </a:extLst>
            </p:cNvPr>
            <p:cNvGrpSpPr/>
            <p:nvPr/>
          </p:nvGrpSpPr>
          <p:grpSpPr>
            <a:xfrm>
              <a:off x="2266257" y="2860806"/>
              <a:ext cx="180000" cy="539627"/>
              <a:chOff x="3782400" y="1302795"/>
              <a:chExt cx="180000" cy="539627"/>
            </a:xfrm>
          </p:grpSpPr>
          <p:sp>
            <p:nvSpPr>
              <p:cNvPr id="1213" name="正方形/長方形 1212">
                <a:extLst>
                  <a:ext uri="{FF2B5EF4-FFF2-40B4-BE49-F238E27FC236}">
                    <a16:creationId xmlns:a16="http://schemas.microsoft.com/office/drawing/2014/main" id="{97D3A81D-C54B-9443-899E-1BD55776620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14" name="正方形/長方形 1213">
                <a:extLst>
                  <a:ext uri="{FF2B5EF4-FFF2-40B4-BE49-F238E27FC236}">
                    <a16:creationId xmlns:a16="http://schemas.microsoft.com/office/drawing/2014/main" id="{499EDECA-ADB7-B944-8163-8E452E80716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15" name="正方形/長方形 1214">
                <a:extLst>
                  <a:ext uri="{FF2B5EF4-FFF2-40B4-BE49-F238E27FC236}">
                    <a16:creationId xmlns:a16="http://schemas.microsoft.com/office/drawing/2014/main" id="{F1188D34-828E-7E41-A11D-7CE140120F3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16" name="グループ化 1215">
            <a:extLst>
              <a:ext uri="{FF2B5EF4-FFF2-40B4-BE49-F238E27FC236}">
                <a16:creationId xmlns:a16="http://schemas.microsoft.com/office/drawing/2014/main" id="{D118DCCC-7CC0-704B-AF62-3F893DC4ABE5}"/>
              </a:ext>
            </a:extLst>
          </p:cNvPr>
          <p:cNvGrpSpPr/>
          <p:nvPr/>
        </p:nvGrpSpPr>
        <p:grpSpPr>
          <a:xfrm>
            <a:off x="9944348" y="4162529"/>
            <a:ext cx="180000" cy="720632"/>
            <a:chOff x="2266257" y="2860806"/>
            <a:chExt cx="180000" cy="720632"/>
          </a:xfrm>
        </p:grpSpPr>
        <p:sp>
          <p:nvSpPr>
            <p:cNvPr id="1217" name="正方形/長方形 1216">
              <a:extLst>
                <a:ext uri="{FF2B5EF4-FFF2-40B4-BE49-F238E27FC236}">
                  <a16:creationId xmlns:a16="http://schemas.microsoft.com/office/drawing/2014/main" id="{96E849C4-BA7D-C24E-8664-02D531EA4DAE}"/>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18" name="グループ化 1217">
              <a:extLst>
                <a:ext uri="{FF2B5EF4-FFF2-40B4-BE49-F238E27FC236}">
                  <a16:creationId xmlns:a16="http://schemas.microsoft.com/office/drawing/2014/main" id="{7D543AE4-7C45-204C-8CBB-34BE2481D157}"/>
                </a:ext>
              </a:extLst>
            </p:cNvPr>
            <p:cNvGrpSpPr/>
            <p:nvPr/>
          </p:nvGrpSpPr>
          <p:grpSpPr>
            <a:xfrm>
              <a:off x="2266257" y="2860806"/>
              <a:ext cx="180000" cy="539627"/>
              <a:chOff x="3782400" y="1302795"/>
              <a:chExt cx="180000" cy="539627"/>
            </a:xfrm>
          </p:grpSpPr>
          <p:sp>
            <p:nvSpPr>
              <p:cNvPr id="1219" name="正方形/長方形 1218">
                <a:extLst>
                  <a:ext uri="{FF2B5EF4-FFF2-40B4-BE49-F238E27FC236}">
                    <a16:creationId xmlns:a16="http://schemas.microsoft.com/office/drawing/2014/main" id="{B36E1E5E-0B61-0040-907E-3CE602E25F6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20" name="正方形/長方形 1219">
                <a:extLst>
                  <a:ext uri="{FF2B5EF4-FFF2-40B4-BE49-F238E27FC236}">
                    <a16:creationId xmlns:a16="http://schemas.microsoft.com/office/drawing/2014/main" id="{3018773B-E896-FE4B-AC81-795079E17EE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21" name="正方形/長方形 1220">
                <a:extLst>
                  <a:ext uri="{FF2B5EF4-FFF2-40B4-BE49-F238E27FC236}">
                    <a16:creationId xmlns:a16="http://schemas.microsoft.com/office/drawing/2014/main" id="{B9138D18-ECE5-AD4F-B46C-64301BA2478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222" name="テキスト ボックス 1221">
            <a:extLst>
              <a:ext uri="{FF2B5EF4-FFF2-40B4-BE49-F238E27FC236}">
                <a16:creationId xmlns:a16="http://schemas.microsoft.com/office/drawing/2014/main" id="{353A4318-FAF1-5748-948B-70F5A4C6A27F}"/>
              </a:ext>
            </a:extLst>
          </p:cNvPr>
          <p:cNvSpPr txBox="1"/>
          <p:nvPr/>
        </p:nvSpPr>
        <p:spPr>
          <a:xfrm>
            <a:off x="9849479" y="245405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52</a:t>
            </a:r>
            <a:endParaRPr kumimoji="1" lang="ja-JP" altLang="en-US" sz="1400">
              <a:latin typeface="Meiryo" panose="020B0604030504040204" pitchFamily="34" charset="-128"/>
              <a:ea typeface="Meiryo" panose="020B0604030504040204" pitchFamily="34" charset="-128"/>
            </a:endParaRPr>
          </a:p>
        </p:txBody>
      </p:sp>
      <p:grpSp>
        <p:nvGrpSpPr>
          <p:cNvPr id="1223" name="グループ化 1222">
            <a:extLst>
              <a:ext uri="{FF2B5EF4-FFF2-40B4-BE49-F238E27FC236}">
                <a16:creationId xmlns:a16="http://schemas.microsoft.com/office/drawing/2014/main" id="{5A038D99-7A9F-504E-A69E-F8956D5B6483}"/>
              </a:ext>
            </a:extLst>
          </p:cNvPr>
          <p:cNvGrpSpPr/>
          <p:nvPr/>
        </p:nvGrpSpPr>
        <p:grpSpPr>
          <a:xfrm>
            <a:off x="6160808" y="2345948"/>
            <a:ext cx="180000" cy="720632"/>
            <a:chOff x="2266257" y="2860806"/>
            <a:chExt cx="180000" cy="720632"/>
          </a:xfrm>
        </p:grpSpPr>
        <p:sp>
          <p:nvSpPr>
            <p:cNvPr id="1224" name="正方形/長方形 1223">
              <a:extLst>
                <a:ext uri="{FF2B5EF4-FFF2-40B4-BE49-F238E27FC236}">
                  <a16:creationId xmlns:a16="http://schemas.microsoft.com/office/drawing/2014/main" id="{9EBEE1C8-DDF1-4F4A-8929-F981825C6AD3}"/>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25" name="グループ化 1224">
              <a:extLst>
                <a:ext uri="{FF2B5EF4-FFF2-40B4-BE49-F238E27FC236}">
                  <a16:creationId xmlns:a16="http://schemas.microsoft.com/office/drawing/2014/main" id="{9DAEC50F-5DB9-6F49-A12A-5780C88734F5}"/>
                </a:ext>
              </a:extLst>
            </p:cNvPr>
            <p:cNvGrpSpPr/>
            <p:nvPr/>
          </p:nvGrpSpPr>
          <p:grpSpPr>
            <a:xfrm>
              <a:off x="2266257" y="2860806"/>
              <a:ext cx="180000" cy="539627"/>
              <a:chOff x="3782400" y="1302795"/>
              <a:chExt cx="180000" cy="539627"/>
            </a:xfrm>
          </p:grpSpPr>
          <p:sp>
            <p:nvSpPr>
              <p:cNvPr id="1226" name="正方形/長方形 1225">
                <a:extLst>
                  <a:ext uri="{FF2B5EF4-FFF2-40B4-BE49-F238E27FC236}">
                    <a16:creationId xmlns:a16="http://schemas.microsoft.com/office/drawing/2014/main" id="{CB54E137-2AB9-F145-89FC-644670A47A7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27" name="正方形/長方形 1226">
                <a:extLst>
                  <a:ext uri="{FF2B5EF4-FFF2-40B4-BE49-F238E27FC236}">
                    <a16:creationId xmlns:a16="http://schemas.microsoft.com/office/drawing/2014/main" id="{ABF122C4-4734-F74E-993D-68C20DEFE25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28" name="正方形/長方形 1227">
                <a:extLst>
                  <a:ext uri="{FF2B5EF4-FFF2-40B4-BE49-F238E27FC236}">
                    <a16:creationId xmlns:a16="http://schemas.microsoft.com/office/drawing/2014/main" id="{09757C0F-3E4E-3347-A4B8-88B3FCD956E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29" name="グループ化 1228">
            <a:extLst>
              <a:ext uri="{FF2B5EF4-FFF2-40B4-BE49-F238E27FC236}">
                <a16:creationId xmlns:a16="http://schemas.microsoft.com/office/drawing/2014/main" id="{53495A55-0E9A-7040-A93D-C86201922265}"/>
              </a:ext>
            </a:extLst>
          </p:cNvPr>
          <p:cNvGrpSpPr/>
          <p:nvPr/>
        </p:nvGrpSpPr>
        <p:grpSpPr>
          <a:xfrm>
            <a:off x="6340805" y="2339625"/>
            <a:ext cx="180000" cy="720632"/>
            <a:chOff x="2266257" y="2860806"/>
            <a:chExt cx="180000" cy="720632"/>
          </a:xfrm>
        </p:grpSpPr>
        <p:sp>
          <p:nvSpPr>
            <p:cNvPr id="1230" name="正方形/長方形 1229">
              <a:extLst>
                <a:ext uri="{FF2B5EF4-FFF2-40B4-BE49-F238E27FC236}">
                  <a16:creationId xmlns:a16="http://schemas.microsoft.com/office/drawing/2014/main" id="{61459891-C2A9-4344-90F3-A7A2990C4732}"/>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31" name="グループ化 1230">
              <a:extLst>
                <a:ext uri="{FF2B5EF4-FFF2-40B4-BE49-F238E27FC236}">
                  <a16:creationId xmlns:a16="http://schemas.microsoft.com/office/drawing/2014/main" id="{9D0C14B7-E4B3-B247-A3F3-938FDE56A2B9}"/>
                </a:ext>
              </a:extLst>
            </p:cNvPr>
            <p:cNvGrpSpPr/>
            <p:nvPr/>
          </p:nvGrpSpPr>
          <p:grpSpPr>
            <a:xfrm>
              <a:off x="2266257" y="2860806"/>
              <a:ext cx="180000" cy="539627"/>
              <a:chOff x="3782400" y="1302795"/>
              <a:chExt cx="180000" cy="539627"/>
            </a:xfrm>
          </p:grpSpPr>
          <p:sp>
            <p:nvSpPr>
              <p:cNvPr id="1232" name="正方形/長方形 1231">
                <a:extLst>
                  <a:ext uri="{FF2B5EF4-FFF2-40B4-BE49-F238E27FC236}">
                    <a16:creationId xmlns:a16="http://schemas.microsoft.com/office/drawing/2014/main" id="{6A5A2B1C-64E5-DB49-851E-6A3609C7AD1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33" name="正方形/長方形 1232">
                <a:extLst>
                  <a:ext uri="{FF2B5EF4-FFF2-40B4-BE49-F238E27FC236}">
                    <a16:creationId xmlns:a16="http://schemas.microsoft.com/office/drawing/2014/main" id="{3A9551F2-0119-3C47-AC7D-51C5CCB7990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34" name="正方形/長方形 1233">
                <a:extLst>
                  <a:ext uri="{FF2B5EF4-FFF2-40B4-BE49-F238E27FC236}">
                    <a16:creationId xmlns:a16="http://schemas.microsoft.com/office/drawing/2014/main" id="{CA237225-B384-7F44-9F0E-7E6637B8A99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35" name="グループ化 1234">
            <a:extLst>
              <a:ext uri="{FF2B5EF4-FFF2-40B4-BE49-F238E27FC236}">
                <a16:creationId xmlns:a16="http://schemas.microsoft.com/office/drawing/2014/main" id="{D4F599B4-0AB2-7040-A3C5-79D36E046457}"/>
              </a:ext>
            </a:extLst>
          </p:cNvPr>
          <p:cNvGrpSpPr/>
          <p:nvPr/>
        </p:nvGrpSpPr>
        <p:grpSpPr>
          <a:xfrm>
            <a:off x="6161633" y="3064975"/>
            <a:ext cx="180000" cy="720632"/>
            <a:chOff x="2266257" y="2860806"/>
            <a:chExt cx="180000" cy="720632"/>
          </a:xfrm>
        </p:grpSpPr>
        <p:sp>
          <p:nvSpPr>
            <p:cNvPr id="1236" name="正方形/長方形 1235">
              <a:extLst>
                <a:ext uri="{FF2B5EF4-FFF2-40B4-BE49-F238E27FC236}">
                  <a16:creationId xmlns:a16="http://schemas.microsoft.com/office/drawing/2014/main" id="{E5E17EC3-6E31-264F-90CC-A6273B16142B}"/>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37" name="グループ化 1236">
              <a:extLst>
                <a:ext uri="{FF2B5EF4-FFF2-40B4-BE49-F238E27FC236}">
                  <a16:creationId xmlns:a16="http://schemas.microsoft.com/office/drawing/2014/main" id="{B7BBE322-1900-154E-970F-E5F0F72D389D}"/>
                </a:ext>
              </a:extLst>
            </p:cNvPr>
            <p:cNvGrpSpPr/>
            <p:nvPr/>
          </p:nvGrpSpPr>
          <p:grpSpPr>
            <a:xfrm>
              <a:off x="2266257" y="2860806"/>
              <a:ext cx="180000" cy="539627"/>
              <a:chOff x="3782400" y="1302795"/>
              <a:chExt cx="180000" cy="539627"/>
            </a:xfrm>
          </p:grpSpPr>
          <p:sp>
            <p:nvSpPr>
              <p:cNvPr id="1238" name="正方形/長方形 1237">
                <a:extLst>
                  <a:ext uri="{FF2B5EF4-FFF2-40B4-BE49-F238E27FC236}">
                    <a16:creationId xmlns:a16="http://schemas.microsoft.com/office/drawing/2014/main" id="{70533237-2294-2441-8972-B87B6D7E717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39" name="正方形/長方形 1238">
                <a:extLst>
                  <a:ext uri="{FF2B5EF4-FFF2-40B4-BE49-F238E27FC236}">
                    <a16:creationId xmlns:a16="http://schemas.microsoft.com/office/drawing/2014/main" id="{A2A8D3C8-C342-3A4D-8057-FEA9B03535F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40" name="正方形/長方形 1239">
                <a:extLst>
                  <a:ext uri="{FF2B5EF4-FFF2-40B4-BE49-F238E27FC236}">
                    <a16:creationId xmlns:a16="http://schemas.microsoft.com/office/drawing/2014/main" id="{5BB9C65A-6B37-4F47-996B-7ECC7090D99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41" name="グループ化 1240">
            <a:extLst>
              <a:ext uri="{FF2B5EF4-FFF2-40B4-BE49-F238E27FC236}">
                <a16:creationId xmlns:a16="http://schemas.microsoft.com/office/drawing/2014/main" id="{9B56DD70-28FC-F949-A8B9-AB71DA0C934F}"/>
              </a:ext>
            </a:extLst>
          </p:cNvPr>
          <p:cNvGrpSpPr/>
          <p:nvPr/>
        </p:nvGrpSpPr>
        <p:grpSpPr>
          <a:xfrm>
            <a:off x="6341630" y="3058652"/>
            <a:ext cx="180000" cy="720632"/>
            <a:chOff x="2266257" y="2860806"/>
            <a:chExt cx="180000" cy="720632"/>
          </a:xfrm>
        </p:grpSpPr>
        <p:sp>
          <p:nvSpPr>
            <p:cNvPr id="1242" name="正方形/長方形 1241">
              <a:extLst>
                <a:ext uri="{FF2B5EF4-FFF2-40B4-BE49-F238E27FC236}">
                  <a16:creationId xmlns:a16="http://schemas.microsoft.com/office/drawing/2014/main" id="{72D13780-60A5-6E45-894E-FDCE59F33E4B}"/>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43" name="グループ化 1242">
              <a:extLst>
                <a:ext uri="{FF2B5EF4-FFF2-40B4-BE49-F238E27FC236}">
                  <a16:creationId xmlns:a16="http://schemas.microsoft.com/office/drawing/2014/main" id="{78E7A91D-1F32-C249-AB10-D11809DD068D}"/>
                </a:ext>
              </a:extLst>
            </p:cNvPr>
            <p:cNvGrpSpPr/>
            <p:nvPr/>
          </p:nvGrpSpPr>
          <p:grpSpPr>
            <a:xfrm>
              <a:off x="2266257" y="2860806"/>
              <a:ext cx="180000" cy="539627"/>
              <a:chOff x="3782400" y="1302795"/>
              <a:chExt cx="180000" cy="539627"/>
            </a:xfrm>
          </p:grpSpPr>
          <p:sp>
            <p:nvSpPr>
              <p:cNvPr id="1244" name="正方形/長方形 1243">
                <a:extLst>
                  <a:ext uri="{FF2B5EF4-FFF2-40B4-BE49-F238E27FC236}">
                    <a16:creationId xmlns:a16="http://schemas.microsoft.com/office/drawing/2014/main" id="{15DD1A86-8B58-224F-86CD-6E4EAA617A1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45" name="正方形/長方形 1244">
                <a:extLst>
                  <a:ext uri="{FF2B5EF4-FFF2-40B4-BE49-F238E27FC236}">
                    <a16:creationId xmlns:a16="http://schemas.microsoft.com/office/drawing/2014/main" id="{A6056E28-E138-614B-9F61-1A0FB84816B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46" name="正方形/長方形 1245">
                <a:extLst>
                  <a:ext uri="{FF2B5EF4-FFF2-40B4-BE49-F238E27FC236}">
                    <a16:creationId xmlns:a16="http://schemas.microsoft.com/office/drawing/2014/main" id="{161C6ADA-7DBF-7944-A367-47085E69105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247" name="テキスト ボックス 1246">
            <a:extLst>
              <a:ext uri="{FF2B5EF4-FFF2-40B4-BE49-F238E27FC236}">
                <a16:creationId xmlns:a16="http://schemas.microsoft.com/office/drawing/2014/main" id="{02FDFCD7-C5BA-F847-9635-087E05132944}"/>
              </a:ext>
            </a:extLst>
          </p:cNvPr>
          <p:cNvSpPr txBox="1"/>
          <p:nvPr/>
        </p:nvSpPr>
        <p:spPr>
          <a:xfrm>
            <a:off x="5961640" y="210661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51</a:t>
            </a:r>
            <a:endParaRPr kumimoji="1" lang="ja-JP" altLang="en-US" sz="1400">
              <a:latin typeface="Meiryo" panose="020B0604030504040204" pitchFamily="34" charset="-128"/>
              <a:ea typeface="Meiryo" panose="020B0604030504040204" pitchFamily="34" charset="-128"/>
            </a:endParaRPr>
          </a:p>
        </p:txBody>
      </p:sp>
      <p:grpSp>
        <p:nvGrpSpPr>
          <p:cNvPr id="1248" name="グループ化 1247">
            <a:extLst>
              <a:ext uri="{FF2B5EF4-FFF2-40B4-BE49-F238E27FC236}">
                <a16:creationId xmlns:a16="http://schemas.microsoft.com/office/drawing/2014/main" id="{C6E87E4C-0D2C-7649-A141-6B2D35E750F7}"/>
              </a:ext>
            </a:extLst>
          </p:cNvPr>
          <p:cNvGrpSpPr/>
          <p:nvPr/>
        </p:nvGrpSpPr>
        <p:grpSpPr>
          <a:xfrm rot="5400000">
            <a:off x="5646436" y="4313289"/>
            <a:ext cx="180000" cy="720632"/>
            <a:chOff x="2266257" y="2860806"/>
            <a:chExt cx="180000" cy="720632"/>
          </a:xfrm>
        </p:grpSpPr>
        <p:sp>
          <p:nvSpPr>
            <p:cNvPr id="1249" name="正方形/長方形 1248">
              <a:extLst>
                <a:ext uri="{FF2B5EF4-FFF2-40B4-BE49-F238E27FC236}">
                  <a16:creationId xmlns:a16="http://schemas.microsoft.com/office/drawing/2014/main" id="{7B0E1344-7071-8D48-8FDC-0DC4A9E9A234}"/>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50" name="グループ化 1249">
              <a:extLst>
                <a:ext uri="{FF2B5EF4-FFF2-40B4-BE49-F238E27FC236}">
                  <a16:creationId xmlns:a16="http://schemas.microsoft.com/office/drawing/2014/main" id="{E68CC5AF-57D2-A94A-9D61-352B783247BE}"/>
                </a:ext>
              </a:extLst>
            </p:cNvPr>
            <p:cNvGrpSpPr/>
            <p:nvPr/>
          </p:nvGrpSpPr>
          <p:grpSpPr>
            <a:xfrm>
              <a:off x="2266257" y="2860806"/>
              <a:ext cx="180000" cy="539627"/>
              <a:chOff x="3782400" y="1302795"/>
              <a:chExt cx="180000" cy="539627"/>
            </a:xfrm>
          </p:grpSpPr>
          <p:sp>
            <p:nvSpPr>
              <p:cNvPr id="1251" name="正方形/長方形 1250">
                <a:extLst>
                  <a:ext uri="{FF2B5EF4-FFF2-40B4-BE49-F238E27FC236}">
                    <a16:creationId xmlns:a16="http://schemas.microsoft.com/office/drawing/2014/main" id="{D192DF84-7C58-8241-A65D-CF112EF462D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52" name="正方形/長方形 1251">
                <a:extLst>
                  <a:ext uri="{FF2B5EF4-FFF2-40B4-BE49-F238E27FC236}">
                    <a16:creationId xmlns:a16="http://schemas.microsoft.com/office/drawing/2014/main" id="{8FDAF3EB-222A-F943-B337-356AD7A8524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53" name="正方形/長方形 1252">
                <a:extLst>
                  <a:ext uri="{FF2B5EF4-FFF2-40B4-BE49-F238E27FC236}">
                    <a16:creationId xmlns:a16="http://schemas.microsoft.com/office/drawing/2014/main" id="{3205F87C-27CA-6D43-8F3F-B6BFDF70D4D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54" name="グループ化 1253">
            <a:extLst>
              <a:ext uri="{FF2B5EF4-FFF2-40B4-BE49-F238E27FC236}">
                <a16:creationId xmlns:a16="http://schemas.microsoft.com/office/drawing/2014/main" id="{888901A1-FF1B-BB42-B062-423D0FBD80C7}"/>
              </a:ext>
            </a:extLst>
          </p:cNvPr>
          <p:cNvGrpSpPr/>
          <p:nvPr/>
        </p:nvGrpSpPr>
        <p:grpSpPr>
          <a:xfrm rot="5400000">
            <a:off x="5646436" y="4491077"/>
            <a:ext cx="180000" cy="720632"/>
            <a:chOff x="2266257" y="2860806"/>
            <a:chExt cx="180000" cy="720632"/>
          </a:xfrm>
        </p:grpSpPr>
        <p:sp>
          <p:nvSpPr>
            <p:cNvPr id="1255" name="正方形/長方形 1254">
              <a:extLst>
                <a:ext uri="{FF2B5EF4-FFF2-40B4-BE49-F238E27FC236}">
                  <a16:creationId xmlns:a16="http://schemas.microsoft.com/office/drawing/2014/main" id="{8FCBFA3B-96CE-414B-9900-853FA1F31470}"/>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56" name="グループ化 1255">
              <a:extLst>
                <a:ext uri="{FF2B5EF4-FFF2-40B4-BE49-F238E27FC236}">
                  <a16:creationId xmlns:a16="http://schemas.microsoft.com/office/drawing/2014/main" id="{F92D6496-8AAC-2541-A86B-86EFD4999BE1}"/>
                </a:ext>
              </a:extLst>
            </p:cNvPr>
            <p:cNvGrpSpPr/>
            <p:nvPr/>
          </p:nvGrpSpPr>
          <p:grpSpPr>
            <a:xfrm>
              <a:off x="2266257" y="2860806"/>
              <a:ext cx="180000" cy="539627"/>
              <a:chOff x="3782400" y="1302795"/>
              <a:chExt cx="180000" cy="539627"/>
            </a:xfrm>
          </p:grpSpPr>
          <p:sp>
            <p:nvSpPr>
              <p:cNvPr id="1257" name="正方形/長方形 1256">
                <a:extLst>
                  <a:ext uri="{FF2B5EF4-FFF2-40B4-BE49-F238E27FC236}">
                    <a16:creationId xmlns:a16="http://schemas.microsoft.com/office/drawing/2014/main" id="{D82159BC-EC57-B646-8D19-DA3B0CFE2C6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58" name="正方形/長方形 1257">
                <a:extLst>
                  <a:ext uri="{FF2B5EF4-FFF2-40B4-BE49-F238E27FC236}">
                    <a16:creationId xmlns:a16="http://schemas.microsoft.com/office/drawing/2014/main" id="{BF1A76D1-69F1-3B40-8F1B-FFC42929F10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59" name="正方形/長方形 1258">
                <a:extLst>
                  <a:ext uri="{FF2B5EF4-FFF2-40B4-BE49-F238E27FC236}">
                    <a16:creationId xmlns:a16="http://schemas.microsoft.com/office/drawing/2014/main" id="{E4F59D32-A2E9-DB40-B7A8-3BAA0EB474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60" name="グループ化 1259">
            <a:extLst>
              <a:ext uri="{FF2B5EF4-FFF2-40B4-BE49-F238E27FC236}">
                <a16:creationId xmlns:a16="http://schemas.microsoft.com/office/drawing/2014/main" id="{EF7D2C56-3AD6-7142-9398-7919A8604142}"/>
              </a:ext>
            </a:extLst>
          </p:cNvPr>
          <p:cNvGrpSpPr/>
          <p:nvPr/>
        </p:nvGrpSpPr>
        <p:grpSpPr>
          <a:xfrm rot="5400000">
            <a:off x="6366316" y="4319424"/>
            <a:ext cx="180000" cy="720632"/>
            <a:chOff x="2266257" y="2860806"/>
            <a:chExt cx="180000" cy="720632"/>
          </a:xfrm>
        </p:grpSpPr>
        <p:sp>
          <p:nvSpPr>
            <p:cNvPr id="1261" name="正方形/長方形 1260">
              <a:extLst>
                <a:ext uri="{FF2B5EF4-FFF2-40B4-BE49-F238E27FC236}">
                  <a16:creationId xmlns:a16="http://schemas.microsoft.com/office/drawing/2014/main" id="{BDC05CE3-CF01-DD44-9539-9B23B544C96D}"/>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62" name="グループ化 1261">
              <a:extLst>
                <a:ext uri="{FF2B5EF4-FFF2-40B4-BE49-F238E27FC236}">
                  <a16:creationId xmlns:a16="http://schemas.microsoft.com/office/drawing/2014/main" id="{2E261BF6-B4C2-434C-ADA0-89A02E002421}"/>
                </a:ext>
              </a:extLst>
            </p:cNvPr>
            <p:cNvGrpSpPr/>
            <p:nvPr/>
          </p:nvGrpSpPr>
          <p:grpSpPr>
            <a:xfrm>
              <a:off x="2266257" y="2860806"/>
              <a:ext cx="180000" cy="539627"/>
              <a:chOff x="3782400" y="1302795"/>
              <a:chExt cx="180000" cy="539627"/>
            </a:xfrm>
          </p:grpSpPr>
          <p:sp>
            <p:nvSpPr>
              <p:cNvPr id="1263" name="正方形/長方形 1262">
                <a:extLst>
                  <a:ext uri="{FF2B5EF4-FFF2-40B4-BE49-F238E27FC236}">
                    <a16:creationId xmlns:a16="http://schemas.microsoft.com/office/drawing/2014/main" id="{1198D5F0-6E25-274D-A6C2-0786ACB0CC6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64" name="正方形/長方形 1263">
                <a:extLst>
                  <a:ext uri="{FF2B5EF4-FFF2-40B4-BE49-F238E27FC236}">
                    <a16:creationId xmlns:a16="http://schemas.microsoft.com/office/drawing/2014/main" id="{D570DC24-E06E-3E4E-A403-8310F27BCF0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65" name="正方形/長方形 1264">
                <a:extLst>
                  <a:ext uri="{FF2B5EF4-FFF2-40B4-BE49-F238E27FC236}">
                    <a16:creationId xmlns:a16="http://schemas.microsoft.com/office/drawing/2014/main" id="{9E42C0F2-18E3-0C4D-9125-68A9CCEB5D8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66" name="グループ化 1265">
            <a:extLst>
              <a:ext uri="{FF2B5EF4-FFF2-40B4-BE49-F238E27FC236}">
                <a16:creationId xmlns:a16="http://schemas.microsoft.com/office/drawing/2014/main" id="{61FBFB2D-5138-6841-AEEF-20441B2FCA71}"/>
              </a:ext>
            </a:extLst>
          </p:cNvPr>
          <p:cNvGrpSpPr/>
          <p:nvPr/>
        </p:nvGrpSpPr>
        <p:grpSpPr>
          <a:xfrm rot="5400000">
            <a:off x="6367778" y="4499707"/>
            <a:ext cx="180000" cy="720632"/>
            <a:chOff x="2266257" y="2860806"/>
            <a:chExt cx="180000" cy="720632"/>
          </a:xfrm>
        </p:grpSpPr>
        <p:sp>
          <p:nvSpPr>
            <p:cNvPr id="1267" name="正方形/長方形 1266">
              <a:extLst>
                <a:ext uri="{FF2B5EF4-FFF2-40B4-BE49-F238E27FC236}">
                  <a16:creationId xmlns:a16="http://schemas.microsoft.com/office/drawing/2014/main" id="{4D305D9A-FC9E-304B-A585-768D7BE09FB6}"/>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68" name="グループ化 1267">
              <a:extLst>
                <a:ext uri="{FF2B5EF4-FFF2-40B4-BE49-F238E27FC236}">
                  <a16:creationId xmlns:a16="http://schemas.microsoft.com/office/drawing/2014/main" id="{D8DE7F86-E136-2C4F-A405-7E3A56E48AA4}"/>
                </a:ext>
              </a:extLst>
            </p:cNvPr>
            <p:cNvGrpSpPr/>
            <p:nvPr/>
          </p:nvGrpSpPr>
          <p:grpSpPr>
            <a:xfrm>
              <a:off x="2266257" y="2860806"/>
              <a:ext cx="180000" cy="539627"/>
              <a:chOff x="3782400" y="1302795"/>
              <a:chExt cx="180000" cy="539627"/>
            </a:xfrm>
          </p:grpSpPr>
          <p:sp>
            <p:nvSpPr>
              <p:cNvPr id="1269" name="正方形/長方形 1268">
                <a:extLst>
                  <a:ext uri="{FF2B5EF4-FFF2-40B4-BE49-F238E27FC236}">
                    <a16:creationId xmlns:a16="http://schemas.microsoft.com/office/drawing/2014/main" id="{358241D7-DA61-4D4F-93FC-189E1761F70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70" name="正方形/長方形 1269">
                <a:extLst>
                  <a:ext uri="{FF2B5EF4-FFF2-40B4-BE49-F238E27FC236}">
                    <a16:creationId xmlns:a16="http://schemas.microsoft.com/office/drawing/2014/main" id="{55449445-AAA3-9E42-8C74-91252BC2CB2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71" name="正方形/長方形 1270">
                <a:extLst>
                  <a:ext uri="{FF2B5EF4-FFF2-40B4-BE49-F238E27FC236}">
                    <a16:creationId xmlns:a16="http://schemas.microsoft.com/office/drawing/2014/main" id="{A3C62DB7-E08C-D047-9F21-49F4B98948E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272" name="テキスト ボックス 1271">
            <a:extLst>
              <a:ext uri="{FF2B5EF4-FFF2-40B4-BE49-F238E27FC236}">
                <a16:creationId xmlns:a16="http://schemas.microsoft.com/office/drawing/2014/main" id="{E9328BB0-B739-5D4C-BC10-2BFDEB9F5A78}"/>
              </a:ext>
            </a:extLst>
          </p:cNvPr>
          <p:cNvSpPr txBox="1"/>
          <p:nvPr/>
        </p:nvSpPr>
        <p:spPr>
          <a:xfrm>
            <a:off x="5305914" y="437852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60</a:t>
            </a:r>
            <a:endParaRPr kumimoji="1" lang="ja-JP" altLang="en-US" sz="1400">
              <a:latin typeface="Meiryo" panose="020B0604030504040204" pitchFamily="34" charset="-128"/>
              <a:ea typeface="Meiryo" panose="020B0604030504040204" pitchFamily="34" charset="-128"/>
            </a:endParaRPr>
          </a:p>
        </p:txBody>
      </p:sp>
      <p:grpSp>
        <p:nvGrpSpPr>
          <p:cNvPr id="1273" name="グループ化 1272">
            <a:extLst>
              <a:ext uri="{FF2B5EF4-FFF2-40B4-BE49-F238E27FC236}">
                <a16:creationId xmlns:a16="http://schemas.microsoft.com/office/drawing/2014/main" id="{6238738E-2311-1649-B6D4-DE6AFB1F5634}"/>
              </a:ext>
            </a:extLst>
          </p:cNvPr>
          <p:cNvGrpSpPr/>
          <p:nvPr/>
        </p:nvGrpSpPr>
        <p:grpSpPr>
          <a:xfrm rot="5400000">
            <a:off x="6381148" y="3665091"/>
            <a:ext cx="180000" cy="720632"/>
            <a:chOff x="2266257" y="2860806"/>
            <a:chExt cx="180000" cy="720632"/>
          </a:xfrm>
        </p:grpSpPr>
        <p:sp>
          <p:nvSpPr>
            <p:cNvPr id="1274" name="正方形/長方形 1273">
              <a:extLst>
                <a:ext uri="{FF2B5EF4-FFF2-40B4-BE49-F238E27FC236}">
                  <a16:creationId xmlns:a16="http://schemas.microsoft.com/office/drawing/2014/main" id="{AB208D1D-53A3-7243-A1D4-DDBECBD61A5F}"/>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75" name="グループ化 1274">
              <a:extLst>
                <a:ext uri="{FF2B5EF4-FFF2-40B4-BE49-F238E27FC236}">
                  <a16:creationId xmlns:a16="http://schemas.microsoft.com/office/drawing/2014/main" id="{1BDF25EB-F5CD-E642-A030-B18B82F26122}"/>
                </a:ext>
              </a:extLst>
            </p:cNvPr>
            <p:cNvGrpSpPr/>
            <p:nvPr/>
          </p:nvGrpSpPr>
          <p:grpSpPr>
            <a:xfrm>
              <a:off x="2266257" y="2860806"/>
              <a:ext cx="180000" cy="539627"/>
              <a:chOff x="3782400" y="1302795"/>
              <a:chExt cx="180000" cy="539627"/>
            </a:xfrm>
          </p:grpSpPr>
          <p:sp>
            <p:nvSpPr>
              <p:cNvPr id="1276" name="正方形/長方形 1275">
                <a:extLst>
                  <a:ext uri="{FF2B5EF4-FFF2-40B4-BE49-F238E27FC236}">
                    <a16:creationId xmlns:a16="http://schemas.microsoft.com/office/drawing/2014/main" id="{D56990EC-26DF-CC41-900B-B462E2AAEE5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77" name="正方形/長方形 1276">
                <a:extLst>
                  <a:ext uri="{FF2B5EF4-FFF2-40B4-BE49-F238E27FC236}">
                    <a16:creationId xmlns:a16="http://schemas.microsoft.com/office/drawing/2014/main" id="{0EBF997D-D1EB-6C41-AC42-79BCB4DDABB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78" name="正方形/長方形 1277">
                <a:extLst>
                  <a:ext uri="{FF2B5EF4-FFF2-40B4-BE49-F238E27FC236}">
                    <a16:creationId xmlns:a16="http://schemas.microsoft.com/office/drawing/2014/main" id="{E4F7EC44-EBBF-4849-91C8-5B06CC6355D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79" name="グループ化 1278">
            <a:extLst>
              <a:ext uri="{FF2B5EF4-FFF2-40B4-BE49-F238E27FC236}">
                <a16:creationId xmlns:a16="http://schemas.microsoft.com/office/drawing/2014/main" id="{E7CAAD5D-8A48-D342-B4A0-3F8FF69EEA56}"/>
              </a:ext>
            </a:extLst>
          </p:cNvPr>
          <p:cNvGrpSpPr/>
          <p:nvPr/>
        </p:nvGrpSpPr>
        <p:grpSpPr>
          <a:xfrm rot="5400000">
            <a:off x="6379714" y="3844857"/>
            <a:ext cx="180000" cy="720632"/>
            <a:chOff x="2266257" y="2860806"/>
            <a:chExt cx="180000" cy="720632"/>
          </a:xfrm>
        </p:grpSpPr>
        <p:sp>
          <p:nvSpPr>
            <p:cNvPr id="1280" name="正方形/長方形 1279">
              <a:extLst>
                <a:ext uri="{FF2B5EF4-FFF2-40B4-BE49-F238E27FC236}">
                  <a16:creationId xmlns:a16="http://schemas.microsoft.com/office/drawing/2014/main" id="{DA63AEC6-24E9-744C-8F0A-902C269650FB}"/>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81" name="グループ化 1280">
              <a:extLst>
                <a:ext uri="{FF2B5EF4-FFF2-40B4-BE49-F238E27FC236}">
                  <a16:creationId xmlns:a16="http://schemas.microsoft.com/office/drawing/2014/main" id="{64DFDC1C-C4E9-1746-86DF-3DB158B88A65}"/>
                </a:ext>
              </a:extLst>
            </p:cNvPr>
            <p:cNvGrpSpPr/>
            <p:nvPr/>
          </p:nvGrpSpPr>
          <p:grpSpPr>
            <a:xfrm>
              <a:off x="2266257" y="2860806"/>
              <a:ext cx="180000" cy="539627"/>
              <a:chOff x="3782400" y="1302795"/>
              <a:chExt cx="180000" cy="539627"/>
            </a:xfrm>
          </p:grpSpPr>
          <p:sp>
            <p:nvSpPr>
              <p:cNvPr id="1282" name="正方形/長方形 1281">
                <a:extLst>
                  <a:ext uri="{FF2B5EF4-FFF2-40B4-BE49-F238E27FC236}">
                    <a16:creationId xmlns:a16="http://schemas.microsoft.com/office/drawing/2014/main" id="{BAA3414B-4F61-E24C-967F-72833F757D7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83" name="正方形/長方形 1282">
                <a:extLst>
                  <a:ext uri="{FF2B5EF4-FFF2-40B4-BE49-F238E27FC236}">
                    <a16:creationId xmlns:a16="http://schemas.microsoft.com/office/drawing/2014/main" id="{A5919BBC-AA78-E843-9161-83F6FEF68ED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84" name="正方形/長方形 1283">
                <a:extLst>
                  <a:ext uri="{FF2B5EF4-FFF2-40B4-BE49-F238E27FC236}">
                    <a16:creationId xmlns:a16="http://schemas.microsoft.com/office/drawing/2014/main" id="{6381B5B6-FC28-C44A-95A7-1A339D5C335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88" name="グループ化 1287">
            <a:extLst>
              <a:ext uri="{FF2B5EF4-FFF2-40B4-BE49-F238E27FC236}">
                <a16:creationId xmlns:a16="http://schemas.microsoft.com/office/drawing/2014/main" id="{BC655780-CB29-F046-8532-C6B155D1C5AA}"/>
              </a:ext>
            </a:extLst>
          </p:cNvPr>
          <p:cNvGrpSpPr/>
          <p:nvPr/>
        </p:nvGrpSpPr>
        <p:grpSpPr>
          <a:xfrm>
            <a:off x="6846443" y="3933868"/>
            <a:ext cx="180000" cy="362610"/>
            <a:chOff x="3782400" y="1302795"/>
            <a:chExt cx="180000" cy="362610"/>
          </a:xfrm>
        </p:grpSpPr>
        <p:sp>
          <p:nvSpPr>
            <p:cNvPr id="1289" name="正方形/長方形 1288">
              <a:extLst>
                <a:ext uri="{FF2B5EF4-FFF2-40B4-BE49-F238E27FC236}">
                  <a16:creationId xmlns:a16="http://schemas.microsoft.com/office/drawing/2014/main" id="{FB0C3724-3ED6-E444-A5D6-87180E1FB4C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90" name="正方形/長方形 1289">
              <a:extLst>
                <a:ext uri="{FF2B5EF4-FFF2-40B4-BE49-F238E27FC236}">
                  <a16:creationId xmlns:a16="http://schemas.microsoft.com/office/drawing/2014/main" id="{082D45F4-4EB4-3548-AECF-233195A0DA1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291" name="グループ化 1290">
            <a:extLst>
              <a:ext uri="{FF2B5EF4-FFF2-40B4-BE49-F238E27FC236}">
                <a16:creationId xmlns:a16="http://schemas.microsoft.com/office/drawing/2014/main" id="{7A68810D-21E2-7E48-9DA2-A2BDE05068F2}"/>
              </a:ext>
            </a:extLst>
          </p:cNvPr>
          <p:cNvGrpSpPr/>
          <p:nvPr/>
        </p:nvGrpSpPr>
        <p:grpSpPr>
          <a:xfrm>
            <a:off x="7045025" y="3937779"/>
            <a:ext cx="180000" cy="362610"/>
            <a:chOff x="3782400" y="1302795"/>
            <a:chExt cx="180000" cy="362610"/>
          </a:xfrm>
        </p:grpSpPr>
        <p:sp>
          <p:nvSpPr>
            <p:cNvPr id="1292" name="正方形/長方形 1291">
              <a:extLst>
                <a:ext uri="{FF2B5EF4-FFF2-40B4-BE49-F238E27FC236}">
                  <a16:creationId xmlns:a16="http://schemas.microsoft.com/office/drawing/2014/main" id="{E9412513-6135-5D45-A7C1-8922485CBDE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93" name="正方形/長方形 1292">
              <a:extLst>
                <a:ext uri="{FF2B5EF4-FFF2-40B4-BE49-F238E27FC236}">
                  <a16:creationId xmlns:a16="http://schemas.microsoft.com/office/drawing/2014/main" id="{0E2491E2-36B1-EA49-B232-5F5890A0714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294" name="テキスト ボックス 1293">
            <a:extLst>
              <a:ext uri="{FF2B5EF4-FFF2-40B4-BE49-F238E27FC236}">
                <a16:creationId xmlns:a16="http://schemas.microsoft.com/office/drawing/2014/main" id="{61424F3D-1F4C-1E48-B957-EBC7BEE11A64}"/>
              </a:ext>
            </a:extLst>
          </p:cNvPr>
          <p:cNvSpPr txBox="1"/>
          <p:nvPr/>
        </p:nvSpPr>
        <p:spPr>
          <a:xfrm>
            <a:off x="6611396" y="370672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57</a:t>
            </a:r>
            <a:endParaRPr kumimoji="1" lang="ja-JP" altLang="en-US" sz="1400">
              <a:latin typeface="Meiryo" panose="020B0604030504040204" pitchFamily="34" charset="-128"/>
              <a:ea typeface="Meiryo" panose="020B0604030504040204" pitchFamily="34" charset="-128"/>
            </a:endParaRPr>
          </a:p>
        </p:txBody>
      </p:sp>
      <p:grpSp>
        <p:nvGrpSpPr>
          <p:cNvPr id="1295" name="グループ化 1294">
            <a:extLst>
              <a:ext uri="{FF2B5EF4-FFF2-40B4-BE49-F238E27FC236}">
                <a16:creationId xmlns:a16="http://schemas.microsoft.com/office/drawing/2014/main" id="{C43A0478-766B-064C-8C8E-80B44BEE4D37}"/>
              </a:ext>
            </a:extLst>
          </p:cNvPr>
          <p:cNvGrpSpPr/>
          <p:nvPr/>
        </p:nvGrpSpPr>
        <p:grpSpPr>
          <a:xfrm rot="10800000">
            <a:off x="10784402" y="5224946"/>
            <a:ext cx="360000" cy="1065493"/>
            <a:chOff x="5454400" y="3850113"/>
            <a:chExt cx="360000" cy="1065493"/>
          </a:xfrm>
        </p:grpSpPr>
        <p:grpSp>
          <p:nvGrpSpPr>
            <p:cNvPr id="1296" name="グループ化 1295">
              <a:extLst>
                <a:ext uri="{FF2B5EF4-FFF2-40B4-BE49-F238E27FC236}">
                  <a16:creationId xmlns:a16="http://schemas.microsoft.com/office/drawing/2014/main" id="{A76D4CB8-52DC-B441-B99A-58FFFC3743B9}"/>
                </a:ext>
              </a:extLst>
            </p:cNvPr>
            <p:cNvGrpSpPr/>
            <p:nvPr/>
          </p:nvGrpSpPr>
          <p:grpSpPr>
            <a:xfrm>
              <a:off x="5454400" y="4372950"/>
              <a:ext cx="180000" cy="539627"/>
              <a:chOff x="3782400" y="1302795"/>
              <a:chExt cx="180000" cy="539627"/>
            </a:xfrm>
          </p:grpSpPr>
          <p:sp>
            <p:nvSpPr>
              <p:cNvPr id="1311" name="正方形/長方形 1310">
                <a:extLst>
                  <a:ext uri="{FF2B5EF4-FFF2-40B4-BE49-F238E27FC236}">
                    <a16:creationId xmlns:a16="http://schemas.microsoft.com/office/drawing/2014/main" id="{72119A91-B85F-6142-BF17-9D6BC6EB63F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2" name="正方形/長方形 1311">
                <a:extLst>
                  <a:ext uri="{FF2B5EF4-FFF2-40B4-BE49-F238E27FC236}">
                    <a16:creationId xmlns:a16="http://schemas.microsoft.com/office/drawing/2014/main" id="{0FEFD88C-DCF1-834D-B510-6A9F42F575D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3" name="正方形/長方形 1312">
                <a:extLst>
                  <a:ext uri="{FF2B5EF4-FFF2-40B4-BE49-F238E27FC236}">
                    <a16:creationId xmlns:a16="http://schemas.microsoft.com/office/drawing/2014/main" id="{FD0B4975-9DED-564C-9A6C-225D26A559B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297" name="グループ化 1296">
              <a:extLst>
                <a:ext uri="{FF2B5EF4-FFF2-40B4-BE49-F238E27FC236}">
                  <a16:creationId xmlns:a16="http://schemas.microsoft.com/office/drawing/2014/main" id="{E9727042-BA52-6F40-BB01-D881CFC7987B}"/>
                </a:ext>
              </a:extLst>
            </p:cNvPr>
            <p:cNvGrpSpPr/>
            <p:nvPr/>
          </p:nvGrpSpPr>
          <p:grpSpPr>
            <a:xfrm>
              <a:off x="5454400" y="3850113"/>
              <a:ext cx="360000" cy="1065493"/>
              <a:chOff x="5454400" y="3850113"/>
              <a:chExt cx="360000" cy="1065493"/>
            </a:xfrm>
          </p:grpSpPr>
          <p:grpSp>
            <p:nvGrpSpPr>
              <p:cNvPr id="1298" name="グループ化 1297">
                <a:extLst>
                  <a:ext uri="{FF2B5EF4-FFF2-40B4-BE49-F238E27FC236}">
                    <a16:creationId xmlns:a16="http://schemas.microsoft.com/office/drawing/2014/main" id="{80FAAD0D-0CA1-EA41-BBC1-F731B2CD5FE3}"/>
                  </a:ext>
                </a:extLst>
              </p:cNvPr>
              <p:cNvGrpSpPr/>
              <p:nvPr/>
            </p:nvGrpSpPr>
            <p:grpSpPr>
              <a:xfrm>
                <a:off x="5634400" y="3850113"/>
                <a:ext cx="180000" cy="539627"/>
                <a:chOff x="3782400" y="1302795"/>
                <a:chExt cx="180000" cy="539627"/>
              </a:xfrm>
            </p:grpSpPr>
            <p:sp>
              <p:nvSpPr>
                <p:cNvPr id="1308" name="正方形/長方形 1307">
                  <a:extLst>
                    <a:ext uri="{FF2B5EF4-FFF2-40B4-BE49-F238E27FC236}">
                      <a16:creationId xmlns:a16="http://schemas.microsoft.com/office/drawing/2014/main" id="{F90CD853-86BD-CD49-84E6-4CFC7535785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9" name="正方形/長方形 1308">
                  <a:extLst>
                    <a:ext uri="{FF2B5EF4-FFF2-40B4-BE49-F238E27FC236}">
                      <a16:creationId xmlns:a16="http://schemas.microsoft.com/office/drawing/2014/main" id="{13E51287-1506-EB4A-A6A1-1E10AC00413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0" name="正方形/長方形 1309">
                  <a:extLst>
                    <a:ext uri="{FF2B5EF4-FFF2-40B4-BE49-F238E27FC236}">
                      <a16:creationId xmlns:a16="http://schemas.microsoft.com/office/drawing/2014/main" id="{88B74826-F45F-6D46-94ED-B7D1932433C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299" name="グループ化 1298">
                <a:extLst>
                  <a:ext uri="{FF2B5EF4-FFF2-40B4-BE49-F238E27FC236}">
                    <a16:creationId xmlns:a16="http://schemas.microsoft.com/office/drawing/2014/main" id="{F0A45D54-B1BB-4C42-B688-0109F15BEDEC}"/>
                  </a:ext>
                </a:extLst>
              </p:cNvPr>
              <p:cNvGrpSpPr/>
              <p:nvPr/>
            </p:nvGrpSpPr>
            <p:grpSpPr>
              <a:xfrm>
                <a:off x="5454400" y="3850113"/>
                <a:ext cx="360000" cy="1065493"/>
                <a:chOff x="5454400" y="3850113"/>
                <a:chExt cx="360000" cy="1065493"/>
              </a:xfrm>
            </p:grpSpPr>
            <p:grpSp>
              <p:nvGrpSpPr>
                <p:cNvPr id="1300" name="グループ化 1299">
                  <a:extLst>
                    <a:ext uri="{FF2B5EF4-FFF2-40B4-BE49-F238E27FC236}">
                      <a16:creationId xmlns:a16="http://schemas.microsoft.com/office/drawing/2014/main" id="{FBAAC108-09D0-074A-B63C-962A644B8E88}"/>
                    </a:ext>
                  </a:extLst>
                </p:cNvPr>
                <p:cNvGrpSpPr/>
                <p:nvPr/>
              </p:nvGrpSpPr>
              <p:grpSpPr>
                <a:xfrm>
                  <a:off x="5454400" y="3850113"/>
                  <a:ext cx="180000" cy="539627"/>
                  <a:chOff x="3782400" y="1302795"/>
                  <a:chExt cx="180000" cy="539627"/>
                </a:xfrm>
              </p:grpSpPr>
              <p:sp>
                <p:nvSpPr>
                  <p:cNvPr id="1305" name="正方形/長方形 1304">
                    <a:extLst>
                      <a:ext uri="{FF2B5EF4-FFF2-40B4-BE49-F238E27FC236}">
                        <a16:creationId xmlns:a16="http://schemas.microsoft.com/office/drawing/2014/main" id="{B81BABBB-E143-3A46-BE58-5868A53928D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6" name="正方形/長方形 1305">
                    <a:extLst>
                      <a:ext uri="{FF2B5EF4-FFF2-40B4-BE49-F238E27FC236}">
                        <a16:creationId xmlns:a16="http://schemas.microsoft.com/office/drawing/2014/main" id="{403CEE5A-D220-AC4B-A903-493C5B05307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7" name="正方形/長方形 1306">
                    <a:extLst>
                      <a:ext uri="{FF2B5EF4-FFF2-40B4-BE49-F238E27FC236}">
                        <a16:creationId xmlns:a16="http://schemas.microsoft.com/office/drawing/2014/main" id="{395460BE-E64A-7B4D-B6F0-422CB4AA430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01" name="グループ化 1300">
                  <a:extLst>
                    <a:ext uri="{FF2B5EF4-FFF2-40B4-BE49-F238E27FC236}">
                      <a16:creationId xmlns:a16="http://schemas.microsoft.com/office/drawing/2014/main" id="{4793882E-4FE0-6441-A096-27BF9916E6AA}"/>
                    </a:ext>
                  </a:extLst>
                </p:cNvPr>
                <p:cNvGrpSpPr/>
                <p:nvPr/>
              </p:nvGrpSpPr>
              <p:grpSpPr>
                <a:xfrm>
                  <a:off x="5634400" y="4375979"/>
                  <a:ext cx="180000" cy="539627"/>
                  <a:chOff x="3782400" y="1302795"/>
                  <a:chExt cx="180000" cy="539627"/>
                </a:xfrm>
              </p:grpSpPr>
              <p:sp>
                <p:nvSpPr>
                  <p:cNvPr id="1302" name="正方形/長方形 1301">
                    <a:extLst>
                      <a:ext uri="{FF2B5EF4-FFF2-40B4-BE49-F238E27FC236}">
                        <a16:creationId xmlns:a16="http://schemas.microsoft.com/office/drawing/2014/main" id="{1572E270-9F09-054E-81A3-D2203D76AF7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3" name="正方形/長方形 1302">
                    <a:extLst>
                      <a:ext uri="{FF2B5EF4-FFF2-40B4-BE49-F238E27FC236}">
                        <a16:creationId xmlns:a16="http://schemas.microsoft.com/office/drawing/2014/main" id="{4F8126DF-525D-0F4F-A887-0B8B9E5AEE8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4" name="正方形/長方形 1303">
                    <a:extLst>
                      <a:ext uri="{FF2B5EF4-FFF2-40B4-BE49-F238E27FC236}">
                        <a16:creationId xmlns:a16="http://schemas.microsoft.com/office/drawing/2014/main" id="{4E0FAA69-A253-5242-BCFE-FD042D382B6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334" name="グループ化 1333">
            <a:extLst>
              <a:ext uri="{FF2B5EF4-FFF2-40B4-BE49-F238E27FC236}">
                <a16:creationId xmlns:a16="http://schemas.microsoft.com/office/drawing/2014/main" id="{3B582C0A-8AD3-3740-B01E-62387943146E}"/>
              </a:ext>
            </a:extLst>
          </p:cNvPr>
          <p:cNvGrpSpPr/>
          <p:nvPr/>
        </p:nvGrpSpPr>
        <p:grpSpPr>
          <a:xfrm rot="10800000">
            <a:off x="11150329" y="5228405"/>
            <a:ext cx="180000" cy="1065493"/>
            <a:chOff x="5634400" y="3850113"/>
            <a:chExt cx="180000" cy="1065493"/>
          </a:xfrm>
        </p:grpSpPr>
        <p:grpSp>
          <p:nvGrpSpPr>
            <p:cNvPr id="1335" name="グループ化 1334">
              <a:extLst>
                <a:ext uri="{FF2B5EF4-FFF2-40B4-BE49-F238E27FC236}">
                  <a16:creationId xmlns:a16="http://schemas.microsoft.com/office/drawing/2014/main" id="{68272C4F-4851-6A41-98BB-5343E78F3DAC}"/>
                </a:ext>
              </a:extLst>
            </p:cNvPr>
            <p:cNvGrpSpPr/>
            <p:nvPr/>
          </p:nvGrpSpPr>
          <p:grpSpPr>
            <a:xfrm>
              <a:off x="5634400" y="3850113"/>
              <a:ext cx="180000" cy="539627"/>
              <a:chOff x="3782400" y="1302795"/>
              <a:chExt cx="180000" cy="539627"/>
            </a:xfrm>
          </p:grpSpPr>
          <p:sp>
            <p:nvSpPr>
              <p:cNvPr id="1345" name="正方形/長方形 1344">
                <a:extLst>
                  <a:ext uri="{FF2B5EF4-FFF2-40B4-BE49-F238E27FC236}">
                    <a16:creationId xmlns:a16="http://schemas.microsoft.com/office/drawing/2014/main" id="{3826AC36-85DD-5546-8BEF-4B21BD1F478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6" name="正方形/長方形 1345">
                <a:extLst>
                  <a:ext uri="{FF2B5EF4-FFF2-40B4-BE49-F238E27FC236}">
                    <a16:creationId xmlns:a16="http://schemas.microsoft.com/office/drawing/2014/main" id="{4EA8A05B-44D2-D74D-9110-1E6E7AA7350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7" name="正方形/長方形 1346">
                <a:extLst>
                  <a:ext uri="{FF2B5EF4-FFF2-40B4-BE49-F238E27FC236}">
                    <a16:creationId xmlns:a16="http://schemas.microsoft.com/office/drawing/2014/main" id="{F72E2DAA-B16D-8349-AD26-7396A702CE4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38" name="グループ化 1337">
              <a:extLst>
                <a:ext uri="{FF2B5EF4-FFF2-40B4-BE49-F238E27FC236}">
                  <a16:creationId xmlns:a16="http://schemas.microsoft.com/office/drawing/2014/main" id="{CE000BB1-EFCB-1545-9576-9CBD4AC0F20F}"/>
                </a:ext>
              </a:extLst>
            </p:cNvPr>
            <p:cNvGrpSpPr/>
            <p:nvPr/>
          </p:nvGrpSpPr>
          <p:grpSpPr>
            <a:xfrm>
              <a:off x="5634400" y="4375979"/>
              <a:ext cx="180000" cy="539627"/>
              <a:chOff x="3782400" y="1302795"/>
              <a:chExt cx="180000" cy="539627"/>
            </a:xfrm>
          </p:grpSpPr>
          <p:sp>
            <p:nvSpPr>
              <p:cNvPr id="1339" name="正方形/長方形 1338">
                <a:extLst>
                  <a:ext uri="{FF2B5EF4-FFF2-40B4-BE49-F238E27FC236}">
                    <a16:creationId xmlns:a16="http://schemas.microsoft.com/office/drawing/2014/main" id="{11E5C871-3FD7-2445-9912-2E14E5A5534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0" name="正方形/長方形 1339">
                <a:extLst>
                  <a:ext uri="{FF2B5EF4-FFF2-40B4-BE49-F238E27FC236}">
                    <a16:creationId xmlns:a16="http://schemas.microsoft.com/office/drawing/2014/main" id="{48A9B311-7619-3D48-9997-E3ACE3D4718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1" name="正方形/長方形 1340">
                <a:extLst>
                  <a:ext uri="{FF2B5EF4-FFF2-40B4-BE49-F238E27FC236}">
                    <a16:creationId xmlns:a16="http://schemas.microsoft.com/office/drawing/2014/main" id="{F7DA1C01-DAC0-1C4E-8A8E-C6E0557D242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351" name="テキスト ボックス 1350">
            <a:extLst>
              <a:ext uri="{FF2B5EF4-FFF2-40B4-BE49-F238E27FC236}">
                <a16:creationId xmlns:a16="http://schemas.microsoft.com/office/drawing/2014/main" id="{E694DED4-2860-B441-BA55-2043F1A82B3C}"/>
              </a:ext>
            </a:extLst>
          </p:cNvPr>
          <p:cNvSpPr txBox="1"/>
          <p:nvPr/>
        </p:nvSpPr>
        <p:spPr>
          <a:xfrm>
            <a:off x="10982996" y="631707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76</a:t>
            </a:r>
            <a:endParaRPr kumimoji="1" lang="ja-JP" altLang="en-US" sz="1400">
              <a:latin typeface="Meiryo" panose="020B0604030504040204" pitchFamily="34" charset="-128"/>
              <a:ea typeface="Meiryo" panose="020B0604030504040204" pitchFamily="34" charset="-128"/>
            </a:endParaRPr>
          </a:p>
        </p:txBody>
      </p:sp>
      <p:grpSp>
        <p:nvGrpSpPr>
          <p:cNvPr id="1352" name="グループ化 1351">
            <a:extLst>
              <a:ext uri="{FF2B5EF4-FFF2-40B4-BE49-F238E27FC236}">
                <a16:creationId xmlns:a16="http://schemas.microsoft.com/office/drawing/2014/main" id="{3107C4E9-CFBB-7F43-AC40-1FC14CC02FF8}"/>
              </a:ext>
            </a:extLst>
          </p:cNvPr>
          <p:cNvGrpSpPr/>
          <p:nvPr/>
        </p:nvGrpSpPr>
        <p:grpSpPr>
          <a:xfrm rot="5400000">
            <a:off x="6890913" y="2240560"/>
            <a:ext cx="545927" cy="1068952"/>
            <a:chOff x="10784402" y="5224946"/>
            <a:chExt cx="545927" cy="1068952"/>
          </a:xfrm>
        </p:grpSpPr>
        <p:grpSp>
          <p:nvGrpSpPr>
            <p:cNvPr id="1353" name="グループ化 1352">
              <a:extLst>
                <a:ext uri="{FF2B5EF4-FFF2-40B4-BE49-F238E27FC236}">
                  <a16:creationId xmlns:a16="http://schemas.microsoft.com/office/drawing/2014/main" id="{FCA56DC9-2530-4841-98F6-09F530C8D84D}"/>
                </a:ext>
              </a:extLst>
            </p:cNvPr>
            <p:cNvGrpSpPr/>
            <p:nvPr/>
          </p:nvGrpSpPr>
          <p:grpSpPr>
            <a:xfrm rot="10800000">
              <a:off x="10784402" y="5224946"/>
              <a:ext cx="360000" cy="1065493"/>
              <a:chOff x="5454400" y="3850113"/>
              <a:chExt cx="360000" cy="1065493"/>
            </a:xfrm>
          </p:grpSpPr>
          <p:grpSp>
            <p:nvGrpSpPr>
              <p:cNvPr id="1363" name="グループ化 1362">
                <a:extLst>
                  <a:ext uri="{FF2B5EF4-FFF2-40B4-BE49-F238E27FC236}">
                    <a16:creationId xmlns:a16="http://schemas.microsoft.com/office/drawing/2014/main" id="{C170B83B-F0E2-3644-9CD2-89E2EDE20753}"/>
                  </a:ext>
                </a:extLst>
              </p:cNvPr>
              <p:cNvGrpSpPr/>
              <p:nvPr/>
            </p:nvGrpSpPr>
            <p:grpSpPr>
              <a:xfrm>
                <a:off x="5454400" y="4372950"/>
                <a:ext cx="180000" cy="539627"/>
                <a:chOff x="3782400" y="1302795"/>
                <a:chExt cx="180000" cy="539627"/>
              </a:xfrm>
            </p:grpSpPr>
            <p:sp>
              <p:nvSpPr>
                <p:cNvPr id="1378" name="正方形/長方形 1377">
                  <a:extLst>
                    <a:ext uri="{FF2B5EF4-FFF2-40B4-BE49-F238E27FC236}">
                      <a16:creationId xmlns:a16="http://schemas.microsoft.com/office/drawing/2014/main" id="{BA0962D4-087F-3849-8DF4-302D775031A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9" name="正方形/長方形 1378">
                  <a:extLst>
                    <a:ext uri="{FF2B5EF4-FFF2-40B4-BE49-F238E27FC236}">
                      <a16:creationId xmlns:a16="http://schemas.microsoft.com/office/drawing/2014/main" id="{EA9F377A-339E-9D4C-966B-EDD8FD50635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80" name="正方形/長方形 1379">
                  <a:extLst>
                    <a:ext uri="{FF2B5EF4-FFF2-40B4-BE49-F238E27FC236}">
                      <a16:creationId xmlns:a16="http://schemas.microsoft.com/office/drawing/2014/main" id="{E53F75CB-7BF0-BA4A-A4E5-E9A8CBB4C0F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64" name="グループ化 1363">
                <a:extLst>
                  <a:ext uri="{FF2B5EF4-FFF2-40B4-BE49-F238E27FC236}">
                    <a16:creationId xmlns:a16="http://schemas.microsoft.com/office/drawing/2014/main" id="{9C245792-B87F-3F47-B81A-D326AE9F262C}"/>
                  </a:ext>
                </a:extLst>
              </p:cNvPr>
              <p:cNvGrpSpPr/>
              <p:nvPr/>
            </p:nvGrpSpPr>
            <p:grpSpPr>
              <a:xfrm>
                <a:off x="5454400" y="3850113"/>
                <a:ext cx="360000" cy="1065493"/>
                <a:chOff x="5454400" y="3850113"/>
                <a:chExt cx="360000" cy="1065493"/>
              </a:xfrm>
            </p:grpSpPr>
            <p:grpSp>
              <p:nvGrpSpPr>
                <p:cNvPr id="1365" name="グループ化 1364">
                  <a:extLst>
                    <a:ext uri="{FF2B5EF4-FFF2-40B4-BE49-F238E27FC236}">
                      <a16:creationId xmlns:a16="http://schemas.microsoft.com/office/drawing/2014/main" id="{289530B4-D6EE-AA44-9AAF-0382F7F004C8}"/>
                    </a:ext>
                  </a:extLst>
                </p:cNvPr>
                <p:cNvGrpSpPr/>
                <p:nvPr/>
              </p:nvGrpSpPr>
              <p:grpSpPr>
                <a:xfrm>
                  <a:off x="5634400" y="3850113"/>
                  <a:ext cx="180000" cy="539627"/>
                  <a:chOff x="3782400" y="1302795"/>
                  <a:chExt cx="180000" cy="539627"/>
                </a:xfrm>
              </p:grpSpPr>
              <p:sp>
                <p:nvSpPr>
                  <p:cNvPr id="1375" name="正方形/長方形 1374">
                    <a:extLst>
                      <a:ext uri="{FF2B5EF4-FFF2-40B4-BE49-F238E27FC236}">
                        <a16:creationId xmlns:a16="http://schemas.microsoft.com/office/drawing/2014/main" id="{7B969DB3-3364-944A-8EB0-E889454E97E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6" name="正方形/長方形 1375">
                    <a:extLst>
                      <a:ext uri="{FF2B5EF4-FFF2-40B4-BE49-F238E27FC236}">
                        <a16:creationId xmlns:a16="http://schemas.microsoft.com/office/drawing/2014/main" id="{05C3EEAE-CF73-3A40-9AF7-9A4DC76F8E8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7" name="正方形/長方形 1376">
                    <a:extLst>
                      <a:ext uri="{FF2B5EF4-FFF2-40B4-BE49-F238E27FC236}">
                        <a16:creationId xmlns:a16="http://schemas.microsoft.com/office/drawing/2014/main" id="{E362FDBD-0ECF-0240-A7A8-C7B04F49ACB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66" name="グループ化 1365">
                  <a:extLst>
                    <a:ext uri="{FF2B5EF4-FFF2-40B4-BE49-F238E27FC236}">
                      <a16:creationId xmlns:a16="http://schemas.microsoft.com/office/drawing/2014/main" id="{B9B3AE1B-F59A-DA4F-B97B-4EAC9859CAFB}"/>
                    </a:ext>
                  </a:extLst>
                </p:cNvPr>
                <p:cNvGrpSpPr/>
                <p:nvPr/>
              </p:nvGrpSpPr>
              <p:grpSpPr>
                <a:xfrm>
                  <a:off x="5454400" y="3850113"/>
                  <a:ext cx="360000" cy="1065493"/>
                  <a:chOff x="5454400" y="3850113"/>
                  <a:chExt cx="360000" cy="1065493"/>
                </a:xfrm>
              </p:grpSpPr>
              <p:grpSp>
                <p:nvGrpSpPr>
                  <p:cNvPr id="1367" name="グループ化 1366">
                    <a:extLst>
                      <a:ext uri="{FF2B5EF4-FFF2-40B4-BE49-F238E27FC236}">
                        <a16:creationId xmlns:a16="http://schemas.microsoft.com/office/drawing/2014/main" id="{726BB46F-9C0D-944A-8073-29053D5D8CE0}"/>
                      </a:ext>
                    </a:extLst>
                  </p:cNvPr>
                  <p:cNvGrpSpPr/>
                  <p:nvPr/>
                </p:nvGrpSpPr>
                <p:grpSpPr>
                  <a:xfrm>
                    <a:off x="5454400" y="3850113"/>
                    <a:ext cx="180000" cy="539627"/>
                    <a:chOff x="3782400" y="1302795"/>
                    <a:chExt cx="180000" cy="539627"/>
                  </a:xfrm>
                </p:grpSpPr>
                <p:sp>
                  <p:nvSpPr>
                    <p:cNvPr id="1372" name="正方形/長方形 1371">
                      <a:extLst>
                        <a:ext uri="{FF2B5EF4-FFF2-40B4-BE49-F238E27FC236}">
                          <a16:creationId xmlns:a16="http://schemas.microsoft.com/office/drawing/2014/main" id="{E1A2A84A-D23C-A141-A6DA-E99F6CFCD16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3" name="正方形/長方形 1372">
                      <a:extLst>
                        <a:ext uri="{FF2B5EF4-FFF2-40B4-BE49-F238E27FC236}">
                          <a16:creationId xmlns:a16="http://schemas.microsoft.com/office/drawing/2014/main" id="{FF5FFB56-A51A-B249-8770-700B45C999F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4" name="正方形/長方形 1373">
                      <a:extLst>
                        <a:ext uri="{FF2B5EF4-FFF2-40B4-BE49-F238E27FC236}">
                          <a16:creationId xmlns:a16="http://schemas.microsoft.com/office/drawing/2014/main" id="{08D808A4-07D5-304C-B37F-29C84D9D6D8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68" name="グループ化 1367">
                    <a:extLst>
                      <a:ext uri="{FF2B5EF4-FFF2-40B4-BE49-F238E27FC236}">
                        <a16:creationId xmlns:a16="http://schemas.microsoft.com/office/drawing/2014/main" id="{EBD77933-16F9-9A4C-8ACB-D7FDC0A4BC15}"/>
                      </a:ext>
                    </a:extLst>
                  </p:cNvPr>
                  <p:cNvGrpSpPr/>
                  <p:nvPr/>
                </p:nvGrpSpPr>
                <p:grpSpPr>
                  <a:xfrm>
                    <a:off x="5634400" y="4375979"/>
                    <a:ext cx="180000" cy="539627"/>
                    <a:chOff x="3782400" y="1302795"/>
                    <a:chExt cx="180000" cy="539627"/>
                  </a:xfrm>
                </p:grpSpPr>
                <p:sp>
                  <p:nvSpPr>
                    <p:cNvPr id="1369" name="正方形/長方形 1368">
                      <a:extLst>
                        <a:ext uri="{FF2B5EF4-FFF2-40B4-BE49-F238E27FC236}">
                          <a16:creationId xmlns:a16="http://schemas.microsoft.com/office/drawing/2014/main" id="{93C8E026-3034-C048-BDB5-CAE786BF6EB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0" name="正方形/長方形 1369">
                      <a:extLst>
                        <a:ext uri="{FF2B5EF4-FFF2-40B4-BE49-F238E27FC236}">
                          <a16:creationId xmlns:a16="http://schemas.microsoft.com/office/drawing/2014/main" id="{5714E090-7868-8A4F-A181-83074446166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1" name="正方形/長方形 1370">
                      <a:extLst>
                        <a:ext uri="{FF2B5EF4-FFF2-40B4-BE49-F238E27FC236}">
                          <a16:creationId xmlns:a16="http://schemas.microsoft.com/office/drawing/2014/main" id="{A8802E46-1920-D14A-A02F-A8ED88A920B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354" name="グループ化 1353">
              <a:extLst>
                <a:ext uri="{FF2B5EF4-FFF2-40B4-BE49-F238E27FC236}">
                  <a16:creationId xmlns:a16="http://schemas.microsoft.com/office/drawing/2014/main" id="{67EDAB79-4DBB-E24F-AE4F-DC94E2742058}"/>
                </a:ext>
              </a:extLst>
            </p:cNvPr>
            <p:cNvGrpSpPr/>
            <p:nvPr/>
          </p:nvGrpSpPr>
          <p:grpSpPr>
            <a:xfrm rot="10800000">
              <a:off x="11150329" y="5228405"/>
              <a:ext cx="180000" cy="1065493"/>
              <a:chOff x="5634400" y="3850113"/>
              <a:chExt cx="180000" cy="1065493"/>
            </a:xfrm>
          </p:grpSpPr>
          <p:grpSp>
            <p:nvGrpSpPr>
              <p:cNvPr id="1355" name="グループ化 1354">
                <a:extLst>
                  <a:ext uri="{FF2B5EF4-FFF2-40B4-BE49-F238E27FC236}">
                    <a16:creationId xmlns:a16="http://schemas.microsoft.com/office/drawing/2014/main" id="{487464C2-F305-C84E-8B75-297C5D8732A0}"/>
                  </a:ext>
                </a:extLst>
              </p:cNvPr>
              <p:cNvGrpSpPr/>
              <p:nvPr/>
            </p:nvGrpSpPr>
            <p:grpSpPr>
              <a:xfrm>
                <a:off x="5634400" y="3850113"/>
                <a:ext cx="180000" cy="539627"/>
                <a:chOff x="3782400" y="1302795"/>
                <a:chExt cx="180000" cy="539627"/>
              </a:xfrm>
            </p:grpSpPr>
            <p:sp>
              <p:nvSpPr>
                <p:cNvPr id="1360" name="正方形/長方形 1359">
                  <a:extLst>
                    <a:ext uri="{FF2B5EF4-FFF2-40B4-BE49-F238E27FC236}">
                      <a16:creationId xmlns:a16="http://schemas.microsoft.com/office/drawing/2014/main" id="{96A0D5B9-03CD-2D4A-B25A-7104FD702CA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61" name="正方形/長方形 1360">
                  <a:extLst>
                    <a:ext uri="{FF2B5EF4-FFF2-40B4-BE49-F238E27FC236}">
                      <a16:creationId xmlns:a16="http://schemas.microsoft.com/office/drawing/2014/main" id="{D9C711E6-387C-264D-9060-18ED4C8EBDD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62" name="正方形/長方形 1361">
                  <a:extLst>
                    <a:ext uri="{FF2B5EF4-FFF2-40B4-BE49-F238E27FC236}">
                      <a16:creationId xmlns:a16="http://schemas.microsoft.com/office/drawing/2014/main" id="{E8728FD9-BB3D-6F43-BFAD-A52E8DDD72E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56" name="グループ化 1355">
                <a:extLst>
                  <a:ext uri="{FF2B5EF4-FFF2-40B4-BE49-F238E27FC236}">
                    <a16:creationId xmlns:a16="http://schemas.microsoft.com/office/drawing/2014/main" id="{AC31F821-2F71-BD4C-B433-CCEA9D684294}"/>
                  </a:ext>
                </a:extLst>
              </p:cNvPr>
              <p:cNvGrpSpPr/>
              <p:nvPr/>
            </p:nvGrpSpPr>
            <p:grpSpPr>
              <a:xfrm>
                <a:off x="5634400" y="4375979"/>
                <a:ext cx="180000" cy="539627"/>
                <a:chOff x="3782400" y="1302795"/>
                <a:chExt cx="180000" cy="539627"/>
              </a:xfrm>
            </p:grpSpPr>
            <p:sp>
              <p:nvSpPr>
                <p:cNvPr id="1357" name="正方形/長方形 1356">
                  <a:extLst>
                    <a:ext uri="{FF2B5EF4-FFF2-40B4-BE49-F238E27FC236}">
                      <a16:creationId xmlns:a16="http://schemas.microsoft.com/office/drawing/2014/main" id="{AD123782-B153-B94A-9FEB-9076E760854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58" name="正方形/長方形 1357">
                  <a:extLst>
                    <a:ext uri="{FF2B5EF4-FFF2-40B4-BE49-F238E27FC236}">
                      <a16:creationId xmlns:a16="http://schemas.microsoft.com/office/drawing/2014/main" id="{EA2884A0-A179-EE4B-A803-9536B13F87A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59" name="正方形/長方形 1358">
                  <a:extLst>
                    <a:ext uri="{FF2B5EF4-FFF2-40B4-BE49-F238E27FC236}">
                      <a16:creationId xmlns:a16="http://schemas.microsoft.com/office/drawing/2014/main" id="{E4E6D139-D834-3747-A1A7-053C3D3FCF5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sp>
        <p:nvSpPr>
          <p:cNvPr id="1381" name="テキスト ボックス 1380">
            <a:extLst>
              <a:ext uri="{FF2B5EF4-FFF2-40B4-BE49-F238E27FC236}">
                <a16:creationId xmlns:a16="http://schemas.microsoft.com/office/drawing/2014/main" id="{F80341E6-19B4-FD49-B36F-035F988E50EE}"/>
              </a:ext>
            </a:extLst>
          </p:cNvPr>
          <p:cNvSpPr txBox="1"/>
          <p:nvPr/>
        </p:nvSpPr>
        <p:spPr>
          <a:xfrm>
            <a:off x="6692015" y="221748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96</a:t>
            </a:r>
            <a:endParaRPr kumimoji="1" lang="ja-JP" altLang="en-US" sz="1400">
              <a:latin typeface="Meiryo" panose="020B0604030504040204" pitchFamily="34" charset="-128"/>
              <a:ea typeface="Meiryo" panose="020B0604030504040204" pitchFamily="34" charset="-128"/>
            </a:endParaRPr>
          </a:p>
        </p:txBody>
      </p:sp>
      <p:grpSp>
        <p:nvGrpSpPr>
          <p:cNvPr id="1382" name="グループ化 1381">
            <a:extLst>
              <a:ext uri="{FF2B5EF4-FFF2-40B4-BE49-F238E27FC236}">
                <a16:creationId xmlns:a16="http://schemas.microsoft.com/office/drawing/2014/main" id="{EDAFC3D4-F94E-D74A-8971-CE24EF664F2C}"/>
              </a:ext>
            </a:extLst>
          </p:cNvPr>
          <p:cNvGrpSpPr/>
          <p:nvPr/>
        </p:nvGrpSpPr>
        <p:grpSpPr>
          <a:xfrm rot="5400000">
            <a:off x="7297911" y="2927622"/>
            <a:ext cx="360000" cy="1065493"/>
            <a:chOff x="5454400" y="3850113"/>
            <a:chExt cx="360000" cy="1065493"/>
          </a:xfrm>
        </p:grpSpPr>
        <p:grpSp>
          <p:nvGrpSpPr>
            <p:cNvPr id="1383" name="グループ化 1382">
              <a:extLst>
                <a:ext uri="{FF2B5EF4-FFF2-40B4-BE49-F238E27FC236}">
                  <a16:creationId xmlns:a16="http://schemas.microsoft.com/office/drawing/2014/main" id="{5FB67D5A-EC46-2A40-A7E5-6D0C2D5B1307}"/>
                </a:ext>
              </a:extLst>
            </p:cNvPr>
            <p:cNvGrpSpPr/>
            <p:nvPr/>
          </p:nvGrpSpPr>
          <p:grpSpPr>
            <a:xfrm>
              <a:off x="5454400" y="4372950"/>
              <a:ext cx="180000" cy="539627"/>
              <a:chOff x="3782400" y="1302795"/>
              <a:chExt cx="180000" cy="539627"/>
            </a:xfrm>
          </p:grpSpPr>
          <p:sp>
            <p:nvSpPr>
              <p:cNvPr id="1398" name="正方形/長方形 1397">
                <a:extLst>
                  <a:ext uri="{FF2B5EF4-FFF2-40B4-BE49-F238E27FC236}">
                    <a16:creationId xmlns:a16="http://schemas.microsoft.com/office/drawing/2014/main" id="{4C99BAD8-9370-124B-A2D5-A43DBF6D3F5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9" name="正方形/長方形 1398">
                <a:extLst>
                  <a:ext uri="{FF2B5EF4-FFF2-40B4-BE49-F238E27FC236}">
                    <a16:creationId xmlns:a16="http://schemas.microsoft.com/office/drawing/2014/main" id="{F3F1FF20-02D5-4F4E-9512-8E5B780CE20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00" name="正方形/長方形 1399">
                <a:extLst>
                  <a:ext uri="{FF2B5EF4-FFF2-40B4-BE49-F238E27FC236}">
                    <a16:creationId xmlns:a16="http://schemas.microsoft.com/office/drawing/2014/main" id="{FBF45964-23D7-D843-9680-C67F8E8392A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84" name="グループ化 1383">
              <a:extLst>
                <a:ext uri="{FF2B5EF4-FFF2-40B4-BE49-F238E27FC236}">
                  <a16:creationId xmlns:a16="http://schemas.microsoft.com/office/drawing/2014/main" id="{A3EB91D1-0E27-AA43-A0E4-528705F55AA6}"/>
                </a:ext>
              </a:extLst>
            </p:cNvPr>
            <p:cNvGrpSpPr/>
            <p:nvPr/>
          </p:nvGrpSpPr>
          <p:grpSpPr>
            <a:xfrm>
              <a:off x="5454400" y="3850113"/>
              <a:ext cx="360000" cy="1065493"/>
              <a:chOff x="5454400" y="3850113"/>
              <a:chExt cx="360000" cy="1065493"/>
            </a:xfrm>
          </p:grpSpPr>
          <p:grpSp>
            <p:nvGrpSpPr>
              <p:cNvPr id="1385" name="グループ化 1384">
                <a:extLst>
                  <a:ext uri="{FF2B5EF4-FFF2-40B4-BE49-F238E27FC236}">
                    <a16:creationId xmlns:a16="http://schemas.microsoft.com/office/drawing/2014/main" id="{9BD08199-8670-D642-B109-C9CA6D8E1C4A}"/>
                  </a:ext>
                </a:extLst>
              </p:cNvPr>
              <p:cNvGrpSpPr/>
              <p:nvPr/>
            </p:nvGrpSpPr>
            <p:grpSpPr>
              <a:xfrm>
                <a:off x="5634400" y="3850113"/>
                <a:ext cx="180000" cy="539627"/>
                <a:chOff x="3782400" y="1302795"/>
                <a:chExt cx="180000" cy="539627"/>
              </a:xfrm>
            </p:grpSpPr>
            <p:sp>
              <p:nvSpPr>
                <p:cNvPr id="1395" name="正方形/長方形 1394">
                  <a:extLst>
                    <a:ext uri="{FF2B5EF4-FFF2-40B4-BE49-F238E27FC236}">
                      <a16:creationId xmlns:a16="http://schemas.microsoft.com/office/drawing/2014/main" id="{6576FEFE-A226-C24F-8F4E-673CED728F6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6" name="正方形/長方形 1395">
                  <a:extLst>
                    <a:ext uri="{FF2B5EF4-FFF2-40B4-BE49-F238E27FC236}">
                      <a16:creationId xmlns:a16="http://schemas.microsoft.com/office/drawing/2014/main" id="{267AFC4C-6E08-2744-AFDB-ED9D46E1617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7" name="正方形/長方形 1396">
                  <a:extLst>
                    <a:ext uri="{FF2B5EF4-FFF2-40B4-BE49-F238E27FC236}">
                      <a16:creationId xmlns:a16="http://schemas.microsoft.com/office/drawing/2014/main" id="{76C2E14A-1E93-554E-A56B-827FB5F3590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86" name="グループ化 1385">
                <a:extLst>
                  <a:ext uri="{FF2B5EF4-FFF2-40B4-BE49-F238E27FC236}">
                    <a16:creationId xmlns:a16="http://schemas.microsoft.com/office/drawing/2014/main" id="{59660126-76F2-4F49-A752-958A87EF7966}"/>
                  </a:ext>
                </a:extLst>
              </p:cNvPr>
              <p:cNvGrpSpPr/>
              <p:nvPr/>
            </p:nvGrpSpPr>
            <p:grpSpPr>
              <a:xfrm>
                <a:off x="5454400" y="3850113"/>
                <a:ext cx="360000" cy="1065493"/>
                <a:chOff x="5454400" y="3850113"/>
                <a:chExt cx="360000" cy="1065493"/>
              </a:xfrm>
            </p:grpSpPr>
            <p:grpSp>
              <p:nvGrpSpPr>
                <p:cNvPr id="1387" name="グループ化 1386">
                  <a:extLst>
                    <a:ext uri="{FF2B5EF4-FFF2-40B4-BE49-F238E27FC236}">
                      <a16:creationId xmlns:a16="http://schemas.microsoft.com/office/drawing/2014/main" id="{3A724968-2AF4-0749-B465-DFECE9A5C50D}"/>
                    </a:ext>
                  </a:extLst>
                </p:cNvPr>
                <p:cNvGrpSpPr/>
                <p:nvPr/>
              </p:nvGrpSpPr>
              <p:grpSpPr>
                <a:xfrm>
                  <a:off x="5454400" y="3850113"/>
                  <a:ext cx="180000" cy="539627"/>
                  <a:chOff x="3782400" y="1302795"/>
                  <a:chExt cx="180000" cy="539627"/>
                </a:xfrm>
              </p:grpSpPr>
              <p:sp>
                <p:nvSpPr>
                  <p:cNvPr id="1392" name="正方形/長方形 1391">
                    <a:extLst>
                      <a:ext uri="{FF2B5EF4-FFF2-40B4-BE49-F238E27FC236}">
                        <a16:creationId xmlns:a16="http://schemas.microsoft.com/office/drawing/2014/main" id="{325B631B-AF2E-D744-A114-E6CEF480C5A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3" name="正方形/長方形 1392">
                    <a:extLst>
                      <a:ext uri="{FF2B5EF4-FFF2-40B4-BE49-F238E27FC236}">
                        <a16:creationId xmlns:a16="http://schemas.microsoft.com/office/drawing/2014/main" id="{51245160-5BF8-244A-8334-7EF88999865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4" name="正方形/長方形 1393">
                    <a:extLst>
                      <a:ext uri="{FF2B5EF4-FFF2-40B4-BE49-F238E27FC236}">
                        <a16:creationId xmlns:a16="http://schemas.microsoft.com/office/drawing/2014/main" id="{E6C48970-C1DA-6D45-8B4A-4799DA55249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88" name="グループ化 1387">
                  <a:extLst>
                    <a:ext uri="{FF2B5EF4-FFF2-40B4-BE49-F238E27FC236}">
                      <a16:creationId xmlns:a16="http://schemas.microsoft.com/office/drawing/2014/main" id="{8005ACFF-3F8C-D646-B110-D82E0EFF4794}"/>
                    </a:ext>
                  </a:extLst>
                </p:cNvPr>
                <p:cNvGrpSpPr/>
                <p:nvPr/>
              </p:nvGrpSpPr>
              <p:grpSpPr>
                <a:xfrm>
                  <a:off x="5634400" y="4375979"/>
                  <a:ext cx="180000" cy="539627"/>
                  <a:chOff x="3782400" y="1302795"/>
                  <a:chExt cx="180000" cy="539627"/>
                </a:xfrm>
              </p:grpSpPr>
              <p:sp>
                <p:nvSpPr>
                  <p:cNvPr id="1389" name="正方形/長方形 1388">
                    <a:extLst>
                      <a:ext uri="{FF2B5EF4-FFF2-40B4-BE49-F238E27FC236}">
                        <a16:creationId xmlns:a16="http://schemas.microsoft.com/office/drawing/2014/main" id="{AB0561B0-8235-FE47-A9FB-34909BFE1ED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0" name="正方形/長方形 1389">
                    <a:extLst>
                      <a:ext uri="{FF2B5EF4-FFF2-40B4-BE49-F238E27FC236}">
                        <a16:creationId xmlns:a16="http://schemas.microsoft.com/office/drawing/2014/main" id="{2047E4E2-2F26-AE44-98FB-1E3B7BBBE68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1" name="正方形/長方形 1390">
                    <a:extLst>
                      <a:ext uri="{FF2B5EF4-FFF2-40B4-BE49-F238E27FC236}">
                        <a16:creationId xmlns:a16="http://schemas.microsoft.com/office/drawing/2014/main" id="{931B459D-8818-F147-9F4A-551FEBFDC58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401" name="グループ化 1400">
            <a:extLst>
              <a:ext uri="{FF2B5EF4-FFF2-40B4-BE49-F238E27FC236}">
                <a16:creationId xmlns:a16="http://schemas.microsoft.com/office/drawing/2014/main" id="{A6E7CBB3-3F72-FC40-A21D-60FCFCCB8041}"/>
              </a:ext>
            </a:extLst>
          </p:cNvPr>
          <p:cNvGrpSpPr/>
          <p:nvPr/>
        </p:nvGrpSpPr>
        <p:grpSpPr>
          <a:xfrm>
            <a:off x="8033266" y="3276179"/>
            <a:ext cx="361433" cy="362610"/>
            <a:chOff x="4187821" y="5647349"/>
            <a:chExt cx="361433" cy="362610"/>
          </a:xfrm>
        </p:grpSpPr>
        <p:grpSp>
          <p:nvGrpSpPr>
            <p:cNvPr id="1402" name="グループ化 1401">
              <a:extLst>
                <a:ext uri="{FF2B5EF4-FFF2-40B4-BE49-F238E27FC236}">
                  <a16:creationId xmlns:a16="http://schemas.microsoft.com/office/drawing/2014/main" id="{63D9CD25-76E1-954E-BB3D-587017A3456C}"/>
                </a:ext>
              </a:extLst>
            </p:cNvPr>
            <p:cNvGrpSpPr/>
            <p:nvPr/>
          </p:nvGrpSpPr>
          <p:grpSpPr>
            <a:xfrm>
              <a:off x="4187821" y="5647349"/>
              <a:ext cx="180000" cy="362610"/>
              <a:chOff x="3782400" y="1302795"/>
              <a:chExt cx="180000" cy="362610"/>
            </a:xfrm>
          </p:grpSpPr>
          <p:sp>
            <p:nvSpPr>
              <p:cNvPr id="1406" name="正方形/長方形 1405">
                <a:extLst>
                  <a:ext uri="{FF2B5EF4-FFF2-40B4-BE49-F238E27FC236}">
                    <a16:creationId xmlns:a16="http://schemas.microsoft.com/office/drawing/2014/main" id="{1F7E3DC3-1965-2E49-883C-CE501B1E880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07" name="正方形/長方形 1406">
                <a:extLst>
                  <a:ext uri="{FF2B5EF4-FFF2-40B4-BE49-F238E27FC236}">
                    <a16:creationId xmlns:a16="http://schemas.microsoft.com/office/drawing/2014/main" id="{5E0848E1-16A0-9646-A5E7-F7FD1850594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403" name="グループ化 1402">
              <a:extLst>
                <a:ext uri="{FF2B5EF4-FFF2-40B4-BE49-F238E27FC236}">
                  <a16:creationId xmlns:a16="http://schemas.microsoft.com/office/drawing/2014/main" id="{954F189A-C9BB-F24B-B6F9-6313E833ABDF}"/>
                </a:ext>
              </a:extLst>
            </p:cNvPr>
            <p:cNvGrpSpPr/>
            <p:nvPr/>
          </p:nvGrpSpPr>
          <p:grpSpPr>
            <a:xfrm>
              <a:off x="4369254" y="5647349"/>
              <a:ext cx="180000" cy="362610"/>
              <a:chOff x="3782400" y="1302795"/>
              <a:chExt cx="180000" cy="362610"/>
            </a:xfrm>
          </p:grpSpPr>
          <p:sp>
            <p:nvSpPr>
              <p:cNvPr id="1404" name="正方形/長方形 1403">
                <a:extLst>
                  <a:ext uri="{FF2B5EF4-FFF2-40B4-BE49-F238E27FC236}">
                    <a16:creationId xmlns:a16="http://schemas.microsoft.com/office/drawing/2014/main" id="{8DD808FC-A13F-5947-AC0D-320148F0A4F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05" name="正方形/長方形 1404">
                <a:extLst>
                  <a:ext uri="{FF2B5EF4-FFF2-40B4-BE49-F238E27FC236}">
                    <a16:creationId xmlns:a16="http://schemas.microsoft.com/office/drawing/2014/main" id="{AA52188F-A311-0B4B-A779-C3252BBBEE9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408" name="テキスト ボックス 1407">
            <a:extLst>
              <a:ext uri="{FF2B5EF4-FFF2-40B4-BE49-F238E27FC236}">
                <a16:creationId xmlns:a16="http://schemas.microsoft.com/office/drawing/2014/main" id="{7D3EBFAE-2878-C640-8E60-D78AFEAD58A8}"/>
              </a:ext>
            </a:extLst>
          </p:cNvPr>
          <p:cNvSpPr txBox="1"/>
          <p:nvPr/>
        </p:nvSpPr>
        <p:spPr>
          <a:xfrm>
            <a:off x="7924802" y="300842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93</a:t>
            </a:r>
            <a:endParaRPr kumimoji="1" lang="ja-JP" altLang="en-US" sz="140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4338799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2C2A67-1F51-B145-939C-51A51A25F640}"/>
              </a:ext>
            </a:extLst>
          </p:cNvPr>
          <p:cNvSpPr>
            <a:spLocks noGrp="1"/>
          </p:cNvSpPr>
          <p:nvPr>
            <p:ph type="title"/>
          </p:nvPr>
        </p:nvSpPr>
        <p:spPr/>
        <p:txBody>
          <a:bodyPr/>
          <a:lstStyle/>
          <a:p>
            <a:r>
              <a:rPr lang="ja-JP" altLang="en-US" b="1" dirty="0"/>
              <a:t>多段サンプリング</a:t>
            </a:r>
            <a:endParaRPr kumimoji="1" lang="ja-JP" altLang="en-US" dirty="0"/>
          </a:p>
        </p:txBody>
      </p:sp>
      <p:sp>
        <p:nvSpPr>
          <p:cNvPr id="4" name="コンテンツ プレースホルダー 7">
            <a:extLst>
              <a:ext uri="{FF2B5EF4-FFF2-40B4-BE49-F238E27FC236}">
                <a16:creationId xmlns:a16="http://schemas.microsoft.com/office/drawing/2014/main" id="{3661457E-356E-E84B-BE7B-80C6D1136CCE}"/>
              </a:ext>
            </a:extLst>
          </p:cNvPr>
          <p:cNvSpPr>
            <a:spLocks noGrp="1"/>
          </p:cNvSpPr>
          <p:nvPr>
            <p:ph idx="1"/>
          </p:nvPr>
        </p:nvSpPr>
        <p:spPr>
          <a:xfrm>
            <a:off x="2420466" y="1724531"/>
            <a:ext cx="7198327" cy="1447800"/>
          </a:xfrm>
        </p:spPr>
        <p:txBody>
          <a:bodyPr>
            <a:normAutofit/>
          </a:bodyPr>
          <a:lstStyle/>
          <a:p>
            <a:pPr marL="0" indent="0" latinLnBrk="1">
              <a:buNone/>
            </a:pPr>
            <a:r>
              <a:rPr lang="ja-JP" altLang="en-US" dirty="0">
                <a:latin typeface="メイリオ" panose="020B0604030504040204" pitchFamily="50" charset="-128"/>
                <a:ea typeface="メイリオ" panose="020B0604030504040204" pitchFamily="50" charset="-128"/>
              </a:rPr>
              <a:t>① 母集団をいくつかのグループに分ける。</a:t>
            </a:r>
            <a:endParaRPr lang="en-US" altLang="ja-JP" dirty="0">
              <a:latin typeface="メイリオ" panose="020B0604030504040204" pitchFamily="50" charset="-128"/>
              <a:ea typeface="メイリオ" panose="020B0604030504040204" pitchFamily="50" charset="-128"/>
            </a:endParaRPr>
          </a:p>
          <a:p>
            <a:pPr marL="0" indent="0" latinLnBrk="1">
              <a:buNone/>
            </a:pPr>
            <a:r>
              <a:rPr lang="ja-JP" altLang="en-US" dirty="0">
                <a:latin typeface="メイリオ" panose="020B0604030504040204" pitchFamily="50" charset="-128"/>
                <a:ea typeface="メイリオ" panose="020B0604030504040204" pitchFamily="50" charset="-128"/>
              </a:rPr>
              <a:t>② いくつかのグループを無作為に選ぶ（</a:t>
            </a:r>
            <a:r>
              <a:rPr lang="en-US" altLang="ja-JP" dirty="0">
                <a:latin typeface="メイリオ" panose="020B0604030504040204" pitchFamily="50" charset="-128"/>
                <a:ea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rPr>
              <a:t>段目）</a:t>
            </a:r>
            <a:endParaRPr lang="en-US" altLang="ja-JP" dirty="0">
              <a:latin typeface="メイリオ" panose="020B0604030504040204" pitchFamily="50" charset="-128"/>
              <a:ea typeface="メイリオ" panose="020B0604030504040204" pitchFamily="50" charset="-128"/>
            </a:endParaRPr>
          </a:p>
          <a:p>
            <a:pPr marL="0" indent="0" latinLnBrk="1">
              <a:buNone/>
            </a:pPr>
            <a:r>
              <a:rPr lang="ja-JP" altLang="en-US" dirty="0">
                <a:latin typeface="メイリオ" panose="020B0604030504040204" pitchFamily="50" charset="-128"/>
                <a:ea typeface="メイリオ" panose="020B0604030504040204" pitchFamily="50" charset="-128"/>
              </a:rPr>
              <a:t>③ さらに細かいグループを無作為に選ぶ（</a:t>
            </a:r>
            <a:r>
              <a:rPr lang="en-US" altLang="ja-JP" dirty="0">
                <a:latin typeface="メイリオ" panose="020B0604030504040204" pitchFamily="50" charset="-128"/>
                <a:ea typeface="メイリオ" panose="020B0604030504040204" pitchFamily="50" charset="-128"/>
              </a:rPr>
              <a:t>2</a:t>
            </a:r>
            <a:r>
              <a:rPr lang="ja-JP" altLang="en-US" dirty="0">
                <a:latin typeface="メイリオ" panose="020B0604030504040204" pitchFamily="50" charset="-128"/>
                <a:ea typeface="メイリオ" panose="020B0604030504040204" pitchFamily="50" charset="-128"/>
              </a:rPr>
              <a:t>段目）</a:t>
            </a:r>
            <a:endParaRPr lang="en-US" altLang="ja-JP" dirty="0">
              <a:latin typeface="メイリオ" panose="020B0604030504040204" pitchFamily="50" charset="-128"/>
              <a:ea typeface="メイリオ" panose="020B0604030504040204" pitchFamily="50" charset="-128"/>
            </a:endParaRPr>
          </a:p>
          <a:p>
            <a:pPr marL="0" indent="0" latinLnBrk="1">
              <a:buNone/>
            </a:pPr>
            <a:r>
              <a:rPr lang="ja-JP" altLang="en-US" dirty="0">
                <a:latin typeface="メイリオ" panose="020B0604030504040204" pitchFamily="50" charset="-128"/>
                <a:ea typeface="メイリオ" panose="020B0604030504040204" pitchFamily="50" charset="-128"/>
              </a:rPr>
              <a:t>④これを繰り返して最終的に無作為に対象を選ぶ。</a:t>
            </a:r>
            <a:endParaRPr lang="en-US" altLang="ja-JP"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8AF97E3B-B3F1-42E6-AEEB-1DB931D490D0}"/>
              </a:ext>
            </a:extLst>
          </p:cNvPr>
          <p:cNvSpPr/>
          <p:nvPr/>
        </p:nvSpPr>
        <p:spPr bwMode="auto">
          <a:xfrm>
            <a:off x="2132807" y="1467864"/>
            <a:ext cx="7926386" cy="1808737"/>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3" name="正方形/長方形 2">
            <a:extLst>
              <a:ext uri="{FF2B5EF4-FFF2-40B4-BE49-F238E27FC236}">
                <a16:creationId xmlns:a16="http://schemas.microsoft.com/office/drawing/2014/main" id="{3FD39414-96E2-4510-BD00-7BD97E2D029C}"/>
              </a:ext>
            </a:extLst>
          </p:cNvPr>
          <p:cNvSpPr/>
          <p:nvPr/>
        </p:nvSpPr>
        <p:spPr>
          <a:xfrm>
            <a:off x="2573208" y="1324421"/>
            <a:ext cx="2236510" cy="400110"/>
          </a:xfrm>
          <a:prstGeom prst="rect">
            <a:avLst/>
          </a:prstGeom>
          <a:solidFill>
            <a:schemeClr val="bg1"/>
          </a:solidFill>
        </p:spPr>
        <p:txBody>
          <a:bodyPr wrap="none">
            <a:spAutoFit/>
          </a:bodyPr>
          <a:lstStyle/>
          <a:p>
            <a:r>
              <a:rPr lang="ja-JP" altLang="en-US" b="1" dirty="0">
                <a:latin typeface="メイリオ" panose="020B0604030504040204" pitchFamily="50" charset="-128"/>
                <a:ea typeface="メイリオ" panose="020B0604030504040204" pitchFamily="50" charset="-128"/>
              </a:rPr>
              <a:t>多段サンプリング</a:t>
            </a: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718344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74B9A-EA31-8D4D-8D47-C4E2479EC958}"/>
              </a:ext>
            </a:extLst>
          </p:cNvPr>
          <p:cNvSpPr>
            <a:spLocks noGrp="1"/>
          </p:cNvSpPr>
          <p:nvPr>
            <p:ph type="title"/>
          </p:nvPr>
        </p:nvSpPr>
        <p:spPr/>
        <p:txBody>
          <a:bodyPr/>
          <a:lstStyle/>
          <a:p>
            <a:r>
              <a:rPr lang="ja-JP" altLang="en-US" b="1"/>
              <a:t>多段サンプリング</a:t>
            </a:r>
            <a:endParaRPr kumimoji="1" lang="ja-JP" altLang="en-US"/>
          </a:p>
        </p:txBody>
      </p:sp>
      <p:pic>
        <p:nvPicPr>
          <p:cNvPr id="4" name="図 3">
            <a:extLst>
              <a:ext uri="{FF2B5EF4-FFF2-40B4-BE49-F238E27FC236}">
                <a16:creationId xmlns:a16="http://schemas.microsoft.com/office/drawing/2014/main" id="{D406E570-EB99-F54A-A64D-AD4D217BBD4B}"/>
              </a:ext>
            </a:extLst>
          </p:cNvPr>
          <p:cNvPicPr>
            <a:picLocks noChangeAspect="1"/>
          </p:cNvPicPr>
          <p:nvPr/>
        </p:nvPicPr>
        <p:blipFill>
          <a:blip r:embed="rId2"/>
          <a:stretch>
            <a:fillRect/>
          </a:stretch>
        </p:blipFill>
        <p:spPr>
          <a:xfrm>
            <a:off x="751392" y="2178749"/>
            <a:ext cx="4114800" cy="4038600"/>
          </a:xfrm>
          <a:prstGeom prst="rect">
            <a:avLst/>
          </a:prstGeom>
        </p:spPr>
      </p:pic>
      <p:sp>
        <p:nvSpPr>
          <p:cNvPr id="7" name="テキスト ボックス 6">
            <a:extLst>
              <a:ext uri="{FF2B5EF4-FFF2-40B4-BE49-F238E27FC236}">
                <a16:creationId xmlns:a16="http://schemas.microsoft.com/office/drawing/2014/main" id="{5E55CF82-F20D-4940-9EF1-41AF4FF8592A}"/>
              </a:ext>
            </a:extLst>
          </p:cNvPr>
          <p:cNvSpPr txBox="1"/>
          <p:nvPr/>
        </p:nvSpPr>
        <p:spPr>
          <a:xfrm>
            <a:off x="3124200" y="5831527"/>
            <a:ext cx="1741992" cy="400110"/>
          </a:xfrm>
          <a:prstGeom prst="rect">
            <a:avLst/>
          </a:prstGeom>
          <a:solidFill>
            <a:schemeClr val="bg1"/>
          </a:solidFill>
        </p:spPr>
        <p:txBody>
          <a:bodyPr wrap="square" rtlCol="0">
            <a:spAutoFit/>
          </a:bodyPr>
          <a:lstStyle/>
          <a:p>
            <a:endParaRPr kumimoji="1" lang="ja-JP" altLang="en-US"/>
          </a:p>
        </p:txBody>
      </p:sp>
      <p:sp>
        <p:nvSpPr>
          <p:cNvPr id="9" name="正方形/長方形 8">
            <a:extLst>
              <a:ext uri="{FF2B5EF4-FFF2-40B4-BE49-F238E27FC236}">
                <a16:creationId xmlns:a16="http://schemas.microsoft.com/office/drawing/2014/main" id="{B4ABE7DB-4D0B-1042-BC29-89CD0734686D}"/>
              </a:ext>
            </a:extLst>
          </p:cNvPr>
          <p:cNvSpPr/>
          <p:nvPr/>
        </p:nvSpPr>
        <p:spPr>
          <a:xfrm>
            <a:off x="587886" y="1487854"/>
            <a:ext cx="4390947" cy="400110"/>
          </a:xfrm>
          <a:prstGeom prst="rect">
            <a:avLst/>
          </a:prstGeom>
        </p:spPr>
        <p:txBody>
          <a:bodyPr wrap="none">
            <a:spAutoFit/>
          </a:bodyPr>
          <a:lstStyle/>
          <a:p>
            <a:r>
              <a:rPr lang="ja-JP" altLang="en-US" sz="1800">
                <a:solidFill>
                  <a:srgbClr val="333333"/>
                </a:solidFill>
                <a:latin typeface="Meiryo" panose="020B0604030504040204" pitchFamily="34" charset="-128"/>
                <a:ea typeface="Meiryo" panose="020B0604030504040204" pitchFamily="34" charset="-128"/>
              </a:rPr>
              <a:t>全国の世帯を対象として調査を行う</a:t>
            </a:r>
            <a:r>
              <a:rPr lang="ja-JP" altLang="en-US">
                <a:solidFill>
                  <a:srgbClr val="333333"/>
                </a:solidFill>
                <a:latin typeface="Meiryo" panose="020B0604030504040204" pitchFamily="34" charset="-128"/>
                <a:ea typeface="Meiryo" panose="020B0604030504040204" pitchFamily="34" charset="-128"/>
              </a:rPr>
              <a:t>場合</a:t>
            </a:r>
            <a:endParaRPr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847820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74B9A-EA31-8D4D-8D47-C4E2479EC958}"/>
              </a:ext>
            </a:extLst>
          </p:cNvPr>
          <p:cNvSpPr>
            <a:spLocks noGrp="1"/>
          </p:cNvSpPr>
          <p:nvPr>
            <p:ph type="title"/>
          </p:nvPr>
        </p:nvSpPr>
        <p:spPr/>
        <p:txBody>
          <a:bodyPr/>
          <a:lstStyle/>
          <a:p>
            <a:r>
              <a:rPr lang="ja-JP" altLang="en-US" b="1"/>
              <a:t>多段サンプリング</a:t>
            </a:r>
            <a:endParaRPr kumimoji="1" lang="ja-JP" altLang="en-US"/>
          </a:p>
        </p:txBody>
      </p:sp>
      <p:pic>
        <p:nvPicPr>
          <p:cNvPr id="4" name="図 3">
            <a:extLst>
              <a:ext uri="{FF2B5EF4-FFF2-40B4-BE49-F238E27FC236}">
                <a16:creationId xmlns:a16="http://schemas.microsoft.com/office/drawing/2014/main" id="{D406E570-EB99-F54A-A64D-AD4D217BBD4B}"/>
              </a:ext>
            </a:extLst>
          </p:cNvPr>
          <p:cNvPicPr>
            <a:picLocks noChangeAspect="1"/>
          </p:cNvPicPr>
          <p:nvPr/>
        </p:nvPicPr>
        <p:blipFill>
          <a:blip r:embed="rId2"/>
          <a:stretch>
            <a:fillRect/>
          </a:stretch>
        </p:blipFill>
        <p:spPr>
          <a:xfrm>
            <a:off x="751392" y="2178749"/>
            <a:ext cx="4114800" cy="4038600"/>
          </a:xfrm>
          <a:prstGeom prst="rect">
            <a:avLst/>
          </a:prstGeom>
        </p:spPr>
      </p:pic>
      <p:sp>
        <p:nvSpPr>
          <p:cNvPr id="7" name="テキスト ボックス 6">
            <a:extLst>
              <a:ext uri="{FF2B5EF4-FFF2-40B4-BE49-F238E27FC236}">
                <a16:creationId xmlns:a16="http://schemas.microsoft.com/office/drawing/2014/main" id="{5E55CF82-F20D-4940-9EF1-41AF4FF8592A}"/>
              </a:ext>
            </a:extLst>
          </p:cNvPr>
          <p:cNvSpPr txBox="1"/>
          <p:nvPr/>
        </p:nvSpPr>
        <p:spPr>
          <a:xfrm>
            <a:off x="3124200" y="5831527"/>
            <a:ext cx="1741992" cy="400110"/>
          </a:xfrm>
          <a:prstGeom prst="rect">
            <a:avLst/>
          </a:prstGeom>
          <a:solidFill>
            <a:schemeClr val="bg1"/>
          </a:solidFill>
        </p:spPr>
        <p:txBody>
          <a:bodyPr wrap="square" rtlCol="0">
            <a:spAutoFit/>
          </a:bodyPr>
          <a:lstStyle/>
          <a:p>
            <a:endParaRPr kumimoji="1" lang="ja-JP" altLang="en-US"/>
          </a:p>
        </p:txBody>
      </p:sp>
      <p:sp>
        <p:nvSpPr>
          <p:cNvPr id="8" name="正方形/長方形 7">
            <a:extLst>
              <a:ext uri="{FF2B5EF4-FFF2-40B4-BE49-F238E27FC236}">
                <a16:creationId xmlns:a16="http://schemas.microsoft.com/office/drawing/2014/main" id="{CB7684AD-864C-7847-9C47-5DBAA40D03C1}"/>
              </a:ext>
            </a:extLst>
          </p:cNvPr>
          <p:cNvSpPr/>
          <p:nvPr/>
        </p:nvSpPr>
        <p:spPr>
          <a:xfrm>
            <a:off x="587886" y="1487854"/>
            <a:ext cx="4390947" cy="400110"/>
          </a:xfrm>
          <a:prstGeom prst="rect">
            <a:avLst/>
          </a:prstGeom>
        </p:spPr>
        <p:txBody>
          <a:bodyPr wrap="none">
            <a:spAutoFit/>
          </a:bodyPr>
          <a:lstStyle/>
          <a:p>
            <a:r>
              <a:rPr lang="ja-JP" altLang="en-US" sz="1800">
                <a:solidFill>
                  <a:srgbClr val="333333"/>
                </a:solidFill>
                <a:latin typeface="Meiryo" panose="020B0604030504040204" pitchFamily="34" charset="-128"/>
                <a:ea typeface="Meiryo" panose="020B0604030504040204" pitchFamily="34" charset="-128"/>
              </a:rPr>
              <a:t>全国の世帯を対象として調査を行う</a:t>
            </a:r>
            <a:r>
              <a:rPr lang="ja-JP" altLang="en-US">
                <a:solidFill>
                  <a:srgbClr val="333333"/>
                </a:solidFill>
                <a:latin typeface="Meiryo" panose="020B0604030504040204" pitchFamily="34" charset="-128"/>
                <a:ea typeface="Meiryo" panose="020B0604030504040204" pitchFamily="34" charset="-128"/>
              </a:rPr>
              <a:t>場合</a:t>
            </a:r>
            <a:endParaRPr lang="ja-JP" altLang="en-US">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7880E39D-6EBE-9F4F-8788-289A67EEF14F}"/>
              </a:ext>
            </a:extLst>
          </p:cNvPr>
          <p:cNvSpPr txBox="1"/>
          <p:nvPr/>
        </p:nvSpPr>
        <p:spPr>
          <a:xfrm>
            <a:off x="5156696" y="2178749"/>
            <a:ext cx="1107996"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都道府県</a:t>
            </a:r>
          </a:p>
        </p:txBody>
      </p:sp>
      <p:cxnSp>
        <p:nvCxnSpPr>
          <p:cNvPr id="9" name="直線矢印コネクタ 8">
            <a:extLst>
              <a:ext uri="{FF2B5EF4-FFF2-40B4-BE49-F238E27FC236}">
                <a16:creationId xmlns:a16="http://schemas.microsoft.com/office/drawing/2014/main" id="{86851415-7EF2-5241-BFB6-125794053999}"/>
              </a:ext>
            </a:extLst>
          </p:cNvPr>
          <p:cNvCxnSpPr>
            <a:cxnSpLocks/>
          </p:cNvCxnSpPr>
          <p:nvPr/>
        </p:nvCxnSpPr>
        <p:spPr bwMode="auto">
          <a:xfrm>
            <a:off x="4191000" y="2971800"/>
            <a:ext cx="965696"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11" name="正方形/長方形 10">
            <a:extLst>
              <a:ext uri="{FF2B5EF4-FFF2-40B4-BE49-F238E27FC236}">
                <a16:creationId xmlns:a16="http://schemas.microsoft.com/office/drawing/2014/main" id="{4A2B9676-759A-064A-9C40-D2B97F733F45}"/>
              </a:ext>
            </a:extLst>
          </p:cNvPr>
          <p:cNvSpPr/>
          <p:nvPr/>
        </p:nvSpPr>
        <p:spPr bwMode="auto">
          <a:xfrm>
            <a:off x="5257800" y="2743200"/>
            <a:ext cx="965696"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sp>
        <p:nvSpPr>
          <p:cNvPr id="12" name="正方形/長方形 11">
            <a:extLst>
              <a:ext uri="{FF2B5EF4-FFF2-40B4-BE49-F238E27FC236}">
                <a16:creationId xmlns:a16="http://schemas.microsoft.com/office/drawing/2014/main" id="{1F98BE0D-275B-E241-9D27-F5985222E306}"/>
              </a:ext>
            </a:extLst>
          </p:cNvPr>
          <p:cNvSpPr/>
          <p:nvPr/>
        </p:nvSpPr>
        <p:spPr bwMode="auto">
          <a:xfrm>
            <a:off x="5269337" y="3671250"/>
            <a:ext cx="1006892"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cxnSp>
        <p:nvCxnSpPr>
          <p:cNvPr id="13" name="直線矢印コネクタ 12">
            <a:extLst>
              <a:ext uri="{FF2B5EF4-FFF2-40B4-BE49-F238E27FC236}">
                <a16:creationId xmlns:a16="http://schemas.microsoft.com/office/drawing/2014/main" id="{27992177-772E-EB4C-AE52-2CB6ECB0FD06}"/>
              </a:ext>
            </a:extLst>
          </p:cNvPr>
          <p:cNvCxnSpPr>
            <a:cxnSpLocks/>
          </p:cNvCxnSpPr>
          <p:nvPr/>
        </p:nvCxnSpPr>
        <p:spPr bwMode="auto">
          <a:xfrm>
            <a:off x="3533775" y="3886200"/>
            <a:ext cx="1622921"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15" name="正方形/長方形 14">
            <a:extLst>
              <a:ext uri="{FF2B5EF4-FFF2-40B4-BE49-F238E27FC236}">
                <a16:creationId xmlns:a16="http://schemas.microsoft.com/office/drawing/2014/main" id="{B538D0E4-553A-B24B-81E8-EC5DD32701BC}"/>
              </a:ext>
            </a:extLst>
          </p:cNvPr>
          <p:cNvSpPr/>
          <p:nvPr/>
        </p:nvSpPr>
        <p:spPr bwMode="auto">
          <a:xfrm>
            <a:off x="5257800" y="4568167"/>
            <a:ext cx="1018429"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cxnSp>
        <p:nvCxnSpPr>
          <p:cNvPr id="16" name="直線矢印コネクタ 15">
            <a:extLst>
              <a:ext uri="{FF2B5EF4-FFF2-40B4-BE49-F238E27FC236}">
                <a16:creationId xmlns:a16="http://schemas.microsoft.com/office/drawing/2014/main" id="{4D60F10E-FEFA-4A4C-891A-55E315583B13}"/>
              </a:ext>
            </a:extLst>
          </p:cNvPr>
          <p:cNvCxnSpPr>
            <a:cxnSpLocks/>
          </p:cNvCxnSpPr>
          <p:nvPr/>
        </p:nvCxnSpPr>
        <p:spPr bwMode="auto">
          <a:xfrm>
            <a:off x="3189504" y="4760696"/>
            <a:ext cx="2002992"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18" name="正方形/長方形 17">
            <a:extLst>
              <a:ext uri="{FF2B5EF4-FFF2-40B4-BE49-F238E27FC236}">
                <a16:creationId xmlns:a16="http://schemas.microsoft.com/office/drawing/2014/main" id="{E1BFC4D3-04FF-A644-843E-01D4606DADA6}"/>
              </a:ext>
            </a:extLst>
          </p:cNvPr>
          <p:cNvSpPr/>
          <p:nvPr/>
        </p:nvSpPr>
        <p:spPr bwMode="auto">
          <a:xfrm>
            <a:off x="5294817" y="5421869"/>
            <a:ext cx="1018429"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cxnSp>
        <p:nvCxnSpPr>
          <p:cNvPr id="19" name="直線矢印コネクタ 18">
            <a:extLst>
              <a:ext uri="{FF2B5EF4-FFF2-40B4-BE49-F238E27FC236}">
                <a16:creationId xmlns:a16="http://schemas.microsoft.com/office/drawing/2014/main" id="{5672EAAE-A749-CC42-87B1-24CFCC2863F3}"/>
              </a:ext>
            </a:extLst>
          </p:cNvPr>
          <p:cNvCxnSpPr>
            <a:cxnSpLocks/>
          </p:cNvCxnSpPr>
          <p:nvPr/>
        </p:nvCxnSpPr>
        <p:spPr bwMode="auto">
          <a:xfrm>
            <a:off x="1905000" y="5562600"/>
            <a:ext cx="3389817"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2" name="正方形/長方形 21">
            <a:extLst>
              <a:ext uri="{FF2B5EF4-FFF2-40B4-BE49-F238E27FC236}">
                <a16:creationId xmlns:a16="http://schemas.microsoft.com/office/drawing/2014/main" id="{3F51C7B1-4D90-D045-AE86-B73E554BC78A}"/>
              </a:ext>
            </a:extLst>
          </p:cNvPr>
          <p:cNvSpPr/>
          <p:nvPr/>
        </p:nvSpPr>
        <p:spPr bwMode="auto">
          <a:xfrm>
            <a:off x="4978833" y="2618151"/>
            <a:ext cx="1543779" cy="361348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 name="正方形/長方形 22">
            <a:extLst>
              <a:ext uri="{FF2B5EF4-FFF2-40B4-BE49-F238E27FC236}">
                <a16:creationId xmlns:a16="http://schemas.microsoft.com/office/drawing/2014/main" id="{5E04CDD5-2E26-9F47-AB88-98959B173BC8}"/>
              </a:ext>
            </a:extLst>
          </p:cNvPr>
          <p:cNvSpPr/>
          <p:nvPr/>
        </p:nvSpPr>
        <p:spPr>
          <a:xfrm>
            <a:off x="5403821" y="6083020"/>
            <a:ext cx="889987" cy="400110"/>
          </a:xfrm>
          <a:prstGeom prst="rect">
            <a:avLst/>
          </a:prstGeom>
          <a:solidFill>
            <a:schemeClr val="bg1"/>
          </a:solidFill>
        </p:spPr>
        <p:txBody>
          <a:bodyPr wrap="none">
            <a:spAutoFit/>
          </a:bodyPr>
          <a:lstStyle/>
          <a:p>
            <a:r>
              <a:rPr lang="ja-JP" altLang="en-US">
                <a:solidFill>
                  <a:srgbClr val="333333"/>
                </a:solidFill>
                <a:latin typeface="Open Sans"/>
              </a:rPr>
              <a:t>第１段</a:t>
            </a:r>
            <a:endParaRPr lang="ja-JP" altLang="en-US"/>
          </a:p>
        </p:txBody>
      </p:sp>
    </p:spTree>
    <p:extLst>
      <p:ext uri="{BB962C8B-B14F-4D97-AF65-F5344CB8AC3E}">
        <p14:creationId xmlns:p14="http://schemas.microsoft.com/office/powerpoint/2010/main" val="3608191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74B9A-EA31-8D4D-8D47-C4E2479EC958}"/>
              </a:ext>
            </a:extLst>
          </p:cNvPr>
          <p:cNvSpPr>
            <a:spLocks noGrp="1"/>
          </p:cNvSpPr>
          <p:nvPr>
            <p:ph type="title"/>
          </p:nvPr>
        </p:nvSpPr>
        <p:spPr/>
        <p:txBody>
          <a:bodyPr/>
          <a:lstStyle/>
          <a:p>
            <a:r>
              <a:rPr lang="ja-JP" altLang="en-US" b="1"/>
              <a:t>多段サンプリング</a:t>
            </a:r>
            <a:endParaRPr kumimoji="1" lang="ja-JP" altLang="en-US"/>
          </a:p>
        </p:txBody>
      </p:sp>
      <p:pic>
        <p:nvPicPr>
          <p:cNvPr id="4" name="図 3">
            <a:extLst>
              <a:ext uri="{FF2B5EF4-FFF2-40B4-BE49-F238E27FC236}">
                <a16:creationId xmlns:a16="http://schemas.microsoft.com/office/drawing/2014/main" id="{D406E570-EB99-F54A-A64D-AD4D217BBD4B}"/>
              </a:ext>
            </a:extLst>
          </p:cNvPr>
          <p:cNvPicPr>
            <a:picLocks noChangeAspect="1"/>
          </p:cNvPicPr>
          <p:nvPr/>
        </p:nvPicPr>
        <p:blipFill>
          <a:blip r:embed="rId2"/>
          <a:stretch>
            <a:fillRect/>
          </a:stretch>
        </p:blipFill>
        <p:spPr>
          <a:xfrm>
            <a:off x="751392" y="2178749"/>
            <a:ext cx="4114800" cy="4038600"/>
          </a:xfrm>
          <a:prstGeom prst="rect">
            <a:avLst/>
          </a:prstGeom>
        </p:spPr>
      </p:pic>
      <p:sp>
        <p:nvSpPr>
          <p:cNvPr id="7" name="テキスト ボックス 6">
            <a:extLst>
              <a:ext uri="{FF2B5EF4-FFF2-40B4-BE49-F238E27FC236}">
                <a16:creationId xmlns:a16="http://schemas.microsoft.com/office/drawing/2014/main" id="{5E55CF82-F20D-4940-9EF1-41AF4FF8592A}"/>
              </a:ext>
            </a:extLst>
          </p:cNvPr>
          <p:cNvSpPr txBox="1"/>
          <p:nvPr/>
        </p:nvSpPr>
        <p:spPr>
          <a:xfrm>
            <a:off x="3124200" y="5831527"/>
            <a:ext cx="1741992" cy="400110"/>
          </a:xfrm>
          <a:prstGeom prst="rect">
            <a:avLst/>
          </a:prstGeom>
          <a:solidFill>
            <a:schemeClr val="bg1"/>
          </a:solidFill>
        </p:spPr>
        <p:txBody>
          <a:bodyPr wrap="square" rtlCol="0">
            <a:spAutoFit/>
          </a:bodyPr>
          <a:lstStyle/>
          <a:p>
            <a:endParaRPr kumimoji="1" lang="ja-JP" altLang="en-US"/>
          </a:p>
        </p:txBody>
      </p:sp>
      <p:sp>
        <p:nvSpPr>
          <p:cNvPr id="8" name="正方形/長方形 7">
            <a:extLst>
              <a:ext uri="{FF2B5EF4-FFF2-40B4-BE49-F238E27FC236}">
                <a16:creationId xmlns:a16="http://schemas.microsoft.com/office/drawing/2014/main" id="{CB7684AD-864C-7847-9C47-5DBAA40D03C1}"/>
              </a:ext>
            </a:extLst>
          </p:cNvPr>
          <p:cNvSpPr/>
          <p:nvPr/>
        </p:nvSpPr>
        <p:spPr>
          <a:xfrm>
            <a:off x="587886" y="1487854"/>
            <a:ext cx="4390947" cy="400110"/>
          </a:xfrm>
          <a:prstGeom prst="rect">
            <a:avLst/>
          </a:prstGeom>
        </p:spPr>
        <p:txBody>
          <a:bodyPr wrap="none">
            <a:spAutoFit/>
          </a:bodyPr>
          <a:lstStyle/>
          <a:p>
            <a:r>
              <a:rPr lang="ja-JP" altLang="en-US" sz="1800">
                <a:solidFill>
                  <a:srgbClr val="333333"/>
                </a:solidFill>
                <a:latin typeface="Meiryo" panose="020B0604030504040204" pitchFamily="34" charset="-128"/>
                <a:ea typeface="Meiryo" panose="020B0604030504040204" pitchFamily="34" charset="-128"/>
              </a:rPr>
              <a:t>全国の世帯を対象として調査を行う</a:t>
            </a:r>
            <a:r>
              <a:rPr lang="ja-JP" altLang="en-US">
                <a:solidFill>
                  <a:srgbClr val="333333"/>
                </a:solidFill>
                <a:latin typeface="Meiryo" panose="020B0604030504040204" pitchFamily="34" charset="-128"/>
                <a:ea typeface="Meiryo" panose="020B0604030504040204" pitchFamily="34" charset="-128"/>
              </a:rPr>
              <a:t>場合</a:t>
            </a:r>
            <a:endParaRPr lang="ja-JP" altLang="en-US">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7880E39D-6EBE-9F4F-8788-289A67EEF14F}"/>
              </a:ext>
            </a:extLst>
          </p:cNvPr>
          <p:cNvSpPr txBox="1"/>
          <p:nvPr/>
        </p:nvSpPr>
        <p:spPr>
          <a:xfrm>
            <a:off x="5156696" y="2178749"/>
            <a:ext cx="1107996"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都道府県</a:t>
            </a:r>
          </a:p>
        </p:txBody>
      </p:sp>
      <p:cxnSp>
        <p:nvCxnSpPr>
          <p:cNvPr id="9" name="直線矢印コネクタ 8">
            <a:extLst>
              <a:ext uri="{FF2B5EF4-FFF2-40B4-BE49-F238E27FC236}">
                <a16:creationId xmlns:a16="http://schemas.microsoft.com/office/drawing/2014/main" id="{86851415-7EF2-5241-BFB6-125794053999}"/>
              </a:ext>
            </a:extLst>
          </p:cNvPr>
          <p:cNvCxnSpPr>
            <a:cxnSpLocks/>
          </p:cNvCxnSpPr>
          <p:nvPr/>
        </p:nvCxnSpPr>
        <p:spPr bwMode="auto">
          <a:xfrm>
            <a:off x="4191000" y="2971800"/>
            <a:ext cx="965696"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11" name="正方形/長方形 10">
            <a:extLst>
              <a:ext uri="{FF2B5EF4-FFF2-40B4-BE49-F238E27FC236}">
                <a16:creationId xmlns:a16="http://schemas.microsoft.com/office/drawing/2014/main" id="{4A2B9676-759A-064A-9C40-D2B97F733F45}"/>
              </a:ext>
            </a:extLst>
          </p:cNvPr>
          <p:cNvSpPr/>
          <p:nvPr/>
        </p:nvSpPr>
        <p:spPr bwMode="auto">
          <a:xfrm>
            <a:off x="5257800" y="2743200"/>
            <a:ext cx="965696"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sp>
        <p:nvSpPr>
          <p:cNvPr id="12" name="正方形/長方形 11">
            <a:extLst>
              <a:ext uri="{FF2B5EF4-FFF2-40B4-BE49-F238E27FC236}">
                <a16:creationId xmlns:a16="http://schemas.microsoft.com/office/drawing/2014/main" id="{1F98BE0D-275B-E241-9D27-F5985222E306}"/>
              </a:ext>
            </a:extLst>
          </p:cNvPr>
          <p:cNvSpPr/>
          <p:nvPr/>
        </p:nvSpPr>
        <p:spPr bwMode="auto">
          <a:xfrm>
            <a:off x="5269337" y="3671250"/>
            <a:ext cx="1006892"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cxnSp>
        <p:nvCxnSpPr>
          <p:cNvPr id="13" name="直線矢印コネクタ 12">
            <a:extLst>
              <a:ext uri="{FF2B5EF4-FFF2-40B4-BE49-F238E27FC236}">
                <a16:creationId xmlns:a16="http://schemas.microsoft.com/office/drawing/2014/main" id="{27992177-772E-EB4C-AE52-2CB6ECB0FD06}"/>
              </a:ext>
            </a:extLst>
          </p:cNvPr>
          <p:cNvCxnSpPr>
            <a:cxnSpLocks/>
          </p:cNvCxnSpPr>
          <p:nvPr/>
        </p:nvCxnSpPr>
        <p:spPr bwMode="auto">
          <a:xfrm>
            <a:off x="3533775" y="3886200"/>
            <a:ext cx="1622921"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15" name="正方形/長方形 14">
            <a:extLst>
              <a:ext uri="{FF2B5EF4-FFF2-40B4-BE49-F238E27FC236}">
                <a16:creationId xmlns:a16="http://schemas.microsoft.com/office/drawing/2014/main" id="{B538D0E4-553A-B24B-81E8-EC5DD32701BC}"/>
              </a:ext>
            </a:extLst>
          </p:cNvPr>
          <p:cNvSpPr/>
          <p:nvPr/>
        </p:nvSpPr>
        <p:spPr bwMode="auto">
          <a:xfrm>
            <a:off x="5257800" y="4568167"/>
            <a:ext cx="1018429"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cxnSp>
        <p:nvCxnSpPr>
          <p:cNvPr id="16" name="直線矢印コネクタ 15">
            <a:extLst>
              <a:ext uri="{FF2B5EF4-FFF2-40B4-BE49-F238E27FC236}">
                <a16:creationId xmlns:a16="http://schemas.microsoft.com/office/drawing/2014/main" id="{4D60F10E-FEFA-4A4C-891A-55E315583B13}"/>
              </a:ext>
            </a:extLst>
          </p:cNvPr>
          <p:cNvCxnSpPr>
            <a:cxnSpLocks/>
          </p:cNvCxnSpPr>
          <p:nvPr/>
        </p:nvCxnSpPr>
        <p:spPr bwMode="auto">
          <a:xfrm>
            <a:off x="3189504" y="4760696"/>
            <a:ext cx="2002992"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18" name="正方形/長方形 17">
            <a:extLst>
              <a:ext uri="{FF2B5EF4-FFF2-40B4-BE49-F238E27FC236}">
                <a16:creationId xmlns:a16="http://schemas.microsoft.com/office/drawing/2014/main" id="{E1BFC4D3-04FF-A644-843E-01D4606DADA6}"/>
              </a:ext>
            </a:extLst>
          </p:cNvPr>
          <p:cNvSpPr/>
          <p:nvPr/>
        </p:nvSpPr>
        <p:spPr bwMode="auto">
          <a:xfrm>
            <a:off x="5294817" y="5421869"/>
            <a:ext cx="1018429"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cxnSp>
        <p:nvCxnSpPr>
          <p:cNvPr id="19" name="直線矢印コネクタ 18">
            <a:extLst>
              <a:ext uri="{FF2B5EF4-FFF2-40B4-BE49-F238E27FC236}">
                <a16:creationId xmlns:a16="http://schemas.microsoft.com/office/drawing/2014/main" id="{5672EAAE-A749-CC42-87B1-24CFCC2863F3}"/>
              </a:ext>
            </a:extLst>
          </p:cNvPr>
          <p:cNvCxnSpPr>
            <a:cxnSpLocks/>
          </p:cNvCxnSpPr>
          <p:nvPr/>
        </p:nvCxnSpPr>
        <p:spPr bwMode="auto">
          <a:xfrm>
            <a:off x="1905000" y="5562600"/>
            <a:ext cx="3389817"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2" name="正方形/長方形 21">
            <a:extLst>
              <a:ext uri="{FF2B5EF4-FFF2-40B4-BE49-F238E27FC236}">
                <a16:creationId xmlns:a16="http://schemas.microsoft.com/office/drawing/2014/main" id="{3F51C7B1-4D90-D045-AE86-B73E554BC78A}"/>
              </a:ext>
            </a:extLst>
          </p:cNvPr>
          <p:cNvSpPr/>
          <p:nvPr/>
        </p:nvSpPr>
        <p:spPr bwMode="auto">
          <a:xfrm>
            <a:off x="4978833" y="2618151"/>
            <a:ext cx="1543779" cy="361348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 name="正方形/長方形 22">
            <a:extLst>
              <a:ext uri="{FF2B5EF4-FFF2-40B4-BE49-F238E27FC236}">
                <a16:creationId xmlns:a16="http://schemas.microsoft.com/office/drawing/2014/main" id="{5E04CDD5-2E26-9F47-AB88-98959B173BC8}"/>
              </a:ext>
            </a:extLst>
          </p:cNvPr>
          <p:cNvSpPr/>
          <p:nvPr/>
        </p:nvSpPr>
        <p:spPr>
          <a:xfrm>
            <a:off x="5403821" y="6083020"/>
            <a:ext cx="889987" cy="400110"/>
          </a:xfrm>
          <a:prstGeom prst="rect">
            <a:avLst/>
          </a:prstGeom>
          <a:solidFill>
            <a:schemeClr val="bg1"/>
          </a:solidFill>
        </p:spPr>
        <p:txBody>
          <a:bodyPr wrap="none">
            <a:spAutoFit/>
          </a:bodyPr>
          <a:lstStyle/>
          <a:p>
            <a:r>
              <a:rPr lang="ja-JP" altLang="en-US">
                <a:solidFill>
                  <a:srgbClr val="333333"/>
                </a:solidFill>
                <a:latin typeface="Open Sans"/>
              </a:rPr>
              <a:t>第１段</a:t>
            </a:r>
            <a:endParaRPr lang="ja-JP" altLang="en-US"/>
          </a:p>
        </p:txBody>
      </p:sp>
      <p:sp>
        <p:nvSpPr>
          <p:cNvPr id="20" name="テキスト ボックス 19">
            <a:extLst>
              <a:ext uri="{FF2B5EF4-FFF2-40B4-BE49-F238E27FC236}">
                <a16:creationId xmlns:a16="http://schemas.microsoft.com/office/drawing/2014/main" id="{4F7B7061-7F27-2B48-AA24-A802B247DB0B}"/>
              </a:ext>
            </a:extLst>
          </p:cNvPr>
          <p:cNvSpPr txBox="1"/>
          <p:nvPr/>
        </p:nvSpPr>
        <p:spPr>
          <a:xfrm>
            <a:off x="7505686" y="2096420"/>
            <a:ext cx="877163"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市町村</a:t>
            </a:r>
          </a:p>
        </p:txBody>
      </p:sp>
      <p:sp>
        <p:nvSpPr>
          <p:cNvPr id="21" name="正方形/長方形 20">
            <a:extLst>
              <a:ext uri="{FF2B5EF4-FFF2-40B4-BE49-F238E27FC236}">
                <a16:creationId xmlns:a16="http://schemas.microsoft.com/office/drawing/2014/main" id="{75134FDD-59C1-9442-9396-D1883B9CEA0F}"/>
              </a:ext>
            </a:extLst>
          </p:cNvPr>
          <p:cNvSpPr/>
          <p:nvPr/>
        </p:nvSpPr>
        <p:spPr bwMode="auto">
          <a:xfrm>
            <a:off x="7455272" y="2602648"/>
            <a:ext cx="1006892"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sp>
        <p:nvSpPr>
          <p:cNvPr id="24" name="正方形/長方形 23">
            <a:extLst>
              <a:ext uri="{FF2B5EF4-FFF2-40B4-BE49-F238E27FC236}">
                <a16:creationId xmlns:a16="http://schemas.microsoft.com/office/drawing/2014/main" id="{A3624956-EBE5-1C48-BBF5-1FB964577D63}"/>
              </a:ext>
            </a:extLst>
          </p:cNvPr>
          <p:cNvSpPr/>
          <p:nvPr/>
        </p:nvSpPr>
        <p:spPr bwMode="auto">
          <a:xfrm>
            <a:off x="7453290" y="3108876"/>
            <a:ext cx="1006892"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cxnSp>
        <p:nvCxnSpPr>
          <p:cNvPr id="10" name="直線コネクタ 9">
            <a:extLst>
              <a:ext uri="{FF2B5EF4-FFF2-40B4-BE49-F238E27FC236}">
                <a16:creationId xmlns:a16="http://schemas.microsoft.com/office/drawing/2014/main" id="{127C95FA-BF13-5F49-8600-64498DF137C9}"/>
              </a:ext>
            </a:extLst>
          </p:cNvPr>
          <p:cNvCxnSpPr>
            <a:cxnSpLocks/>
            <a:endCxn id="21" idx="1"/>
          </p:cNvCxnSpPr>
          <p:nvPr/>
        </p:nvCxnSpPr>
        <p:spPr bwMode="auto">
          <a:xfrm flipV="1">
            <a:off x="6223496" y="2787314"/>
            <a:ext cx="1231776" cy="9517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直線コネクタ 24">
            <a:extLst>
              <a:ext uri="{FF2B5EF4-FFF2-40B4-BE49-F238E27FC236}">
                <a16:creationId xmlns:a16="http://schemas.microsoft.com/office/drawing/2014/main" id="{8197738D-F837-C549-954E-B00D8A86C3EA}"/>
              </a:ext>
            </a:extLst>
          </p:cNvPr>
          <p:cNvCxnSpPr>
            <a:cxnSpLocks/>
          </p:cNvCxnSpPr>
          <p:nvPr/>
        </p:nvCxnSpPr>
        <p:spPr bwMode="auto">
          <a:xfrm>
            <a:off x="6233920" y="2892165"/>
            <a:ext cx="1219370" cy="43069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6" name="正方形/長方形 25">
            <a:extLst>
              <a:ext uri="{FF2B5EF4-FFF2-40B4-BE49-F238E27FC236}">
                <a16:creationId xmlns:a16="http://schemas.microsoft.com/office/drawing/2014/main" id="{D829B9B1-1600-9F4B-86D6-36A67CE8446A}"/>
              </a:ext>
            </a:extLst>
          </p:cNvPr>
          <p:cNvSpPr/>
          <p:nvPr/>
        </p:nvSpPr>
        <p:spPr bwMode="auto">
          <a:xfrm>
            <a:off x="7478582" y="3580407"/>
            <a:ext cx="1006892"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sp>
        <p:nvSpPr>
          <p:cNvPr id="27" name="正方形/長方形 26">
            <a:extLst>
              <a:ext uri="{FF2B5EF4-FFF2-40B4-BE49-F238E27FC236}">
                <a16:creationId xmlns:a16="http://schemas.microsoft.com/office/drawing/2014/main" id="{84C9460C-9B82-5D4D-A770-39AFD9108C44}"/>
              </a:ext>
            </a:extLst>
          </p:cNvPr>
          <p:cNvSpPr/>
          <p:nvPr/>
        </p:nvSpPr>
        <p:spPr bwMode="auto">
          <a:xfrm>
            <a:off x="7476600" y="4086635"/>
            <a:ext cx="1006892"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cxnSp>
        <p:nvCxnSpPr>
          <p:cNvPr id="28" name="直線コネクタ 27">
            <a:extLst>
              <a:ext uri="{FF2B5EF4-FFF2-40B4-BE49-F238E27FC236}">
                <a16:creationId xmlns:a16="http://schemas.microsoft.com/office/drawing/2014/main" id="{2DE5B1A5-84C4-3447-A05E-A6EAE753601E}"/>
              </a:ext>
            </a:extLst>
          </p:cNvPr>
          <p:cNvCxnSpPr>
            <a:endCxn id="26" idx="1"/>
          </p:cNvCxnSpPr>
          <p:nvPr/>
        </p:nvCxnSpPr>
        <p:spPr bwMode="auto">
          <a:xfrm flipV="1">
            <a:off x="6246806" y="3765073"/>
            <a:ext cx="1231776" cy="9517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直線コネクタ 28">
            <a:extLst>
              <a:ext uri="{FF2B5EF4-FFF2-40B4-BE49-F238E27FC236}">
                <a16:creationId xmlns:a16="http://schemas.microsoft.com/office/drawing/2014/main" id="{27571D19-E8A8-6740-8068-A39F6BA44036}"/>
              </a:ext>
            </a:extLst>
          </p:cNvPr>
          <p:cNvCxnSpPr>
            <a:cxnSpLocks/>
          </p:cNvCxnSpPr>
          <p:nvPr/>
        </p:nvCxnSpPr>
        <p:spPr bwMode="auto">
          <a:xfrm>
            <a:off x="6257230" y="3869924"/>
            <a:ext cx="1219370" cy="43069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0" name="正方形/長方形 29">
            <a:extLst>
              <a:ext uri="{FF2B5EF4-FFF2-40B4-BE49-F238E27FC236}">
                <a16:creationId xmlns:a16="http://schemas.microsoft.com/office/drawing/2014/main" id="{DA561E76-D976-5B43-AA35-0930894C5CC1}"/>
              </a:ext>
            </a:extLst>
          </p:cNvPr>
          <p:cNvSpPr/>
          <p:nvPr/>
        </p:nvSpPr>
        <p:spPr bwMode="auto">
          <a:xfrm>
            <a:off x="7480176" y="4600256"/>
            <a:ext cx="1006892"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sp>
        <p:nvSpPr>
          <p:cNvPr id="31" name="正方形/長方形 30">
            <a:extLst>
              <a:ext uri="{FF2B5EF4-FFF2-40B4-BE49-F238E27FC236}">
                <a16:creationId xmlns:a16="http://schemas.microsoft.com/office/drawing/2014/main" id="{4FF816D8-8C23-6743-BE4C-DC079DAB07A0}"/>
              </a:ext>
            </a:extLst>
          </p:cNvPr>
          <p:cNvSpPr/>
          <p:nvPr/>
        </p:nvSpPr>
        <p:spPr bwMode="auto">
          <a:xfrm>
            <a:off x="7478194" y="5106484"/>
            <a:ext cx="1006892"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cxnSp>
        <p:nvCxnSpPr>
          <p:cNvPr id="32" name="直線コネクタ 31">
            <a:extLst>
              <a:ext uri="{FF2B5EF4-FFF2-40B4-BE49-F238E27FC236}">
                <a16:creationId xmlns:a16="http://schemas.microsoft.com/office/drawing/2014/main" id="{19788FFB-2985-FA44-9F6A-9452AF6A50F2}"/>
              </a:ext>
            </a:extLst>
          </p:cNvPr>
          <p:cNvCxnSpPr>
            <a:cxnSpLocks/>
            <a:endCxn id="30" idx="1"/>
          </p:cNvCxnSpPr>
          <p:nvPr/>
        </p:nvCxnSpPr>
        <p:spPr bwMode="auto">
          <a:xfrm>
            <a:off x="6276229" y="4707460"/>
            <a:ext cx="1203947" cy="7746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直線コネクタ 32">
            <a:extLst>
              <a:ext uri="{FF2B5EF4-FFF2-40B4-BE49-F238E27FC236}">
                <a16:creationId xmlns:a16="http://schemas.microsoft.com/office/drawing/2014/main" id="{A70885F9-35B4-C042-BFE6-3A0FA28DD27C}"/>
              </a:ext>
            </a:extLst>
          </p:cNvPr>
          <p:cNvCxnSpPr>
            <a:cxnSpLocks/>
          </p:cNvCxnSpPr>
          <p:nvPr/>
        </p:nvCxnSpPr>
        <p:spPr bwMode="auto">
          <a:xfrm>
            <a:off x="6276229" y="4707460"/>
            <a:ext cx="1201965" cy="61300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5" name="正方形/長方形 34">
            <a:extLst>
              <a:ext uri="{FF2B5EF4-FFF2-40B4-BE49-F238E27FC236}">
                <a16:creationId xmlns:a16="http://schemas.microsoft.com/office/drawing/2014/main" id="{E1C265D7-EDB1-7E45-BB6D-081CE3BF5BA9}"/>
              </a:ext>
            </a:extLst>
          </p:cNvPr>
          <p:cNvSpPr/>
          <p:nvPr/>
        </p:nvSpPr>
        <p:spPr bwMode="auto">
          <a:xfrm>
            <a:off x="7507668" y="5525241"/>
            <a:ext cx="1006892"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sp>
        <p:nvSpPr>
          <p:cNvPr id="36" name="正方形/長方形 35">
            <a:extLst>
              <a:ext uri="{FF2B5EF4-FFF2-40B4-BE49-F238E27FC236}">
                <a16:creationId xmlns:a16="http://schemas.microsoft.com/office/drawing/2014/main" id="{DA02F4FC-6C21-4F44-9245-7A45B12BC732}"/>
              </a:ext>
            </a:extLst>
          </p:cNvPr>
          <p:cNvSpPr/>
          <p:nvPr/>
        </p:nvSpPr>
        <p:spPr bwMode="auto">
          <a:xfrm>
            <a:off x="7505686" y="6031469"/>
            <a:ext cx="1006892"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cxnSp>
        <p:nvCxnSpPr>
          <p:cNvPr id="37" name="直線コネクタ 36">
            <a:extLst>
              <a:ext uri="{FF2B5EF4-FFF2-40B4-BE49-F238E27FC236}">
                <a16:creationId xmlns:a16="http://schemas.microsoft.com/office/drawing/2014/main" id="{5D8ED4AE-1344-3F4F-8FD6-72644C023974}"/>
              </a:ext>
            </a:extLst>
          </p:cNvPr>
          <p:cNvCxnSpPr>
            <a:cxnSpLocks/>
            <a:endCxn id="35" idx="1"/>
          </p:cNvCxnSpPr>
          <p:nvPr/>
        </p:nvCxnSpPr>
        <p:spPr bwMode="auto">
          <a:xfrm>
            <a:off x="6303721" y="5632445"/>
            <a:ext cx="1203947" cy="7746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5D45C4A6-3F85-574F-B0D2-BE44EFB08031}"/>
              </a:ext>
            </a:extLst>
          </p:cNvPr>
          <p:cNvCxnSpPr>
            <a:cxnSpLocks/>
          </p:cNvCxnSpPr>
          <p:nvPr/>
        </p:nvCxnSpPr>
        <p:spPr bwMode="auto">
          <a:xfrm>
            <a:off x="6303721" y="5632445"/>
            <a:ext cx="1201965" cy="61300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9" name="正方形/長方形 38">
            <a:extLst>
              <a:ext uri="{FF2B5EF4-FFF2-40B4-BE49-F238E27FC236}">
                <a16:creationId xmlns:a16="http://schemas.microsoft.com/office/drawing/2014/main" id="{1478365B-0B47-0E47-BC0F-D0B06D3CB8E4}"/>
              </a:ext>
            </a:extLst>
          </p:cNvPr>
          <p:cNvSpPr/>
          <p:nvPr/>
        </p:nvSpPr>
        <p:spPr bwMode="auto">
          <a:xfrm>
            <a:off x="7167480" y="2518868"/>
            <a:ext cx="1583206" cy="4034332"/>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 name="正方形/長方形 40">
            <a:extLst>
              <a:ext uri="{FF2B5EF4-FFF2-40B4-BE49-F238E27FC236}">
                <a16:creationId xmlns:a16="http://schemas.microsoft.com/office/drawing/2014/main" id="{C389BB36-8376-434B-97FD-059808C27AA0}"/>
              </a:ext>
            </a:extLst>
          </p:cNvPr>
          <p:cNvSpPr/>
          <p:nvPr/>
        </p:nvSpPr>
        <p:spPr>
          <a:xfrm>
            <a:off x="7638891" y="6381690"/>
            <a:ext cx="889987" cy="400110"/>
          </a:xfrm>
          <a:prstGeom prst="rect">
            <a:avLst/>
          </a:prstGeom>
          <a:solidFill>
            <a:schemeClr val="bg1"/>
          </a:solidFill>
        </p:spPr>
        <p:txBody>
          <a:bodyPr wrap="none">
            <a:spAutoFit/>
          </a:bodyPr>
          <a:lstStyle/>
          <a:p>
            <a:r>
              <a:rPr lang="ja-JP" altLang="en-US">
                <a:solidFill>
                  <a:srgbClr val="333333"/>
                </a:solidFill>
                <a:latin typeface="Open Sans"/>
              </a:rPr>
              <a:t>第２段</a:t>
            </a:r>
            <a:endParaRPr lang="ja-JP" altLang="en-US"/>
          </a:p>
        </p:txBody>
      </p:sp>
    </p:spTree>
    <p:extLst>
      <p:ext uri="{BB962C8B-B14F-4D97-AF65-F5344CB8AC3E}">
        <p14:creationId xmlns:p14="http://schemas.microsoft.com/office/powerpoint/2010/main" val="2211954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74B9A-EA31-8D4D-8D47-C4E2479EC958}"/>
              </a:ext>
            </a:extLst>
          </p:cNvPr>
          <p:cNvSpPr>
            <a:spLocks noGrp="1"/>
          </p:cNvSpPr>
          <p:nvPr>
            <p:ph type="title"/>
          </p:nvPr>
        </p:nvSpPr>
        <p:spPr/>
        <p:txBody>
          <a:bodyPr/>
          <a:lstStyle/>
          <a:p>
            <a:r>
              <a:rPr lang="ja-JP" altLang="en-US" b="1"/>
              <a:t>多段サンプリング</a:t>
            </a:r>
            <a:endParaRPr kumimoji="1" lang="ja-JP" altLang="en-US"/>
          </a:p>
        </p:txBody>
      </p:sp>
      <p:pic>
        <p:nvPicPr>
          <p:cNvPr id="4" name="図 3">
            <a:extLst>
              <a:ext uri="{FF2B5EF4-FFF2-40B4-BE49-F238E27FC236}">
                <a16:creationId xmlns:a16="http://schemas.microsoft.com/office/drawing/2014/main" id="{D406E570-EB99-F54A-A64D-AD4D217BBD4B}"/>
              </a:ext>
            </a:extLst>
          </p:cNvPr>
          <p:cNvPicPr>
            <a:picLocks noChangeAspect="1"/>
          </p:cNvPicPr>
          <p:nvPr/>
        </p:nvPicPr>
        <p:blipFill>
          <a:blip r:embed="rId2"/>
          <a:stretch>
            <a:fillRect/>
          </a:stretch>
        </p:blipFill>
        <p:spPr>
          <a:xfrm>
            <a:off x="751392" y="2178749"/>
            <a:ext cx="4114800" cy="4038600"/>
          </a:xfrm>
          <a:prstGeom prst="rect">
            <a:avLst/>
          </a:prstGeom>
        </p:spPr>
      </p:pic>
      <p:sp>
        <p:nvSpPr>
          <p:cNvPr id="7" name="テキスト ボックス 6">
            <a:extLst>
              <a:ext uri="{FF2B5EF4-FFF2-40B4-BE49-F238E27FC236}">
                <a16:creationId xmlns:a16="http://schemas.microsoft.com/office/drawing/2014/main" id="{5E55CF82-F20D-4940-9EF1-41AF4FF8592A}"/>
              </a:ext>
            </a:extLst>
          </p:cNvPr>
          <p:cNvSpPr txBox="1"/>
          <p:nvPr/>
        </p:nvSpPr>
        <p:spPr>
          <a:xfrm>
            <a:off x="3124200" y="5831527"/>
            <a:ext cx="1741992" cy="400110"/>
          </a:xfrm>
          <a:prstGeom prst="rect">
            <a:avLst/>
          </a:prstGeom>
          <a:solidFill>
            <a:schemeClr val="bg1"/>
          </a:solidFill>
        </p:spPr>
        <p:txBody>
          <a:bodyPr wrap="square" rtlCol="0">
            <a:spAutoFit/>
          </a:bodyPr>
          <a:lstStyle/>
          <a:p>
            <a:endParaRPr kumimoji="1" lang="ja-JP" altLang="en-US"/>
          </a:p>
        </p:txBody>
      </p:sp>
      <p:sp>
        <p:nvSpPr>
          <p:cNvPr id="8" name="正方形/長方形 7">
            <a:extLst>
              <a:ext uri="{FF2B5EF4-FFF2-40B4-BE49-F238E27FC236}">
                <a16:creationId xmlns:a16="http://schemas.microsoft.com/office/drawing/2014/main" id="{CB7684AD-864C-7847-9C47-5DBAA40D03C1}"/>
              </a:ext>
            </a:extLst>
          </p:cNvPr>
          <p:cNvSpPr/>
          <p:nvPr/>
        </p:nvSpPr>
        <p:spPr>
          <a:xfrm>
            <a:off x="587886" y="1487854"/>
            <a:ext cx="4390947" cy="400110"/>
          </a:xfrm>
          <a:prstGeom prst="rect">
            <a:avLst/>
          </a:prstGeom>
        </p:spPr>
        <p:txBody>
          <a:bodyPr wrap="none">
            <a:spAutoFit/>
          </a:bodyPr>
          <a:lstStyle/>
          <a:p>
            <a:r>
              <a:rPr lang="ja-JP" altLang="en-US" sz="1800">
                <a:solidFill>
                  <a:srgbClr val="333333"/>
                </a:solidFill>
                <a:latin typeface="Meiryo" panose="020B0604030504040204" pitchFamily="34" charset="-128"/>
                <a:ea typeface="Meiryo" panose="020B0604030504040204" pitchFamily="34" charset="-128"/>
              </a:rPr>
              <a:t>全国の世帯を対象として調査を行う</a:t>
            </a:r>
            <a:r>
              <a:rPr lang="ja-JP" altLang="en-US">
                <a:solidFill>
                  <a:srgbClr val="333333"/>
                </a:solidFill>
                <a:latin typeface="Meiryo" panose="020B0604030504040204" pitchFamily="34" charset="-128"/>
                <a:ea typeface="Meiryo" panose="020B0604030504040204" pitchFamily="34" charset="-128"/>
              </a:rPr>
              <a:t>場合</a:t>
            </a:r>
            <a:endParaRPr lang="ja-JP" altLang="en-US">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7880E39D-6EBE-9F4F-8788-289A67EEF14F}"/>
              </a:ext>
            </a:extLst>
          </p:cNvPr>
          <p:cNvSpPr txBox="1"/>
          <p:nvPr/>
        </p:nvSpPr>
        <p:spPr>
          <a:xfrm>
            <a:off x="5156696" y="2178749"/>
            <a:ext cx="1107996"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都道府県</a:t>
            </a:r>
          </a:p>
        </p:txBody>
      </p:sp>
      <p:cxnSp>
        <p:nvCxnSpPr>
          <p:cNvPr id="9" name="直線矢印コネクタ 8">
            <a:extLst>
              <a:ext uri="{FF2B5EF4-FFF2-40B4-BE49-F238E27FC236}">
                <a16:creationId xmlns:a16="http://schemas.microsoft.com/office/drawing/2014/main" id="{86851415-7EF2-5241-BFB6-125794053999}"/>
              </a:ext>
            </a:extLst>
          </p:cNvPr>
          <p:cNvCxnSpPr>
            <a:cxnSpLocks/>
          </p:cNvCxnSpPr>
          <p:nvPr/>
        </p:nvCxnSpPr>
        <p:spPr bwMode="auto">
          <a:xfrm>
            <a:off x="4191000" y="2971800"/>
            <a:ext cx="965696"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11" name="正方形/長方形 10">
            <a:extLst>
              <a:ext uri="{FF2B5EF4-FFF2-40B4-BE49-F238E27FC236}">
                <a16:creationId xmlns:a16="http://schemas.microsoft.com/office/drawing/2014/main" id="{4A2B9676-759A-064A-9C40-D2B97F733F45}"/>
              </a:ext>
            </a:extLst>
          </p:cNvPr>
          <p:cNvSpPr/>
          <p:nvPr/>
        </p:nvSpPr>
        <p:spPr bwMode="auto">
          <a:xfrm>
            <a:off x="5257800" y="2743200"/>
            <a:ext cx="965696"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sp>
        <p:nvSpPr>
          <p:cNvPr id="12" name="正方形/長方形 11">
            <a:extLst>
              <a:ext uri="{FF2B5EF4-FFF2-40B4-BE49-F238E27FC236}">
                <a16:creationId xmlns:a16="http://schemas.microsoft.com/office/drawing/2014/main" id="{1F98BE0D-275B-E241-9D27-F5985222E306}"/>
              </a:ext>
            </a:extLst>
          </p:cNvPr>
          <p:cNvSpPr/>
          <p:nvPr/>
        </p:nvSpPr>
        <p:spPr bwMode="auto">
          <a:xfrm>
            <a:off x="5269337" y="3671250"/>
            <a:ext cx="1006892"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cxnSp>
        <p:nvCxnSpPr>
          <p:cNvPr id="13" name="直線矢印コネクタ 12">
            <a:extLst>
              <a:ext uri="{FF2B5EF4-FFF2-40B4-BE49-F238E27FC236}">
                <a16:creationId xmlns:a16="http://schemas.microsoft.com/office/drawing/2014/main" id="{27992177-772E-EB4C-AE52-2CB6ECB0FD06}"/>
              </a:ext>
            </a:extLst>
          </p:cNvPr>
          <p:cNvCxnSpPr>
            <a:cxnSpLocks/>
          </p:cNvCxnSpPr>
          <p:nvPr/>
        </p:nvCxnSpPr>
        <p:spPr bwMode="auto">
          <a:xfrm>
            <a:off x="3533775" y="3886200"/>
            <a:ext cx="1622921"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15" name="正方形/長方形 14">
            <a:extLst>
              <a:ext uri="{FF2B5EF4-FFF2-40B4-BE49-F238E27FC236}">
                <a16:creationId xmlns:a16="http://schemas.microsoft.com/office/drawing/2014/main" id="{B538D0E4-553A-B24B-81E8-EC5DD32701BC}"/>
              </a:ext>
            </a:extLst>
          </p:cNvPr>
          <p:cNvSpPr/>
          <p:nvPr/>
        </p:nvSpPr>
        <p:spPr bwMode="auto">
          <a:xfrm>
            <a:off x="5257800" y="4568167"/>
            <a:ext cx="1018429"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cxnSp>
        <p:nvCxnSpPr>
          <p:cNvPr id="16" name="直線矢印コネクタ 15">
            <a:extLst>
              <a:ext uri="{FF2B5EF4-FFF2-40B4-BE49-F238E27FC236}">
                <a16:creationId xmlns:a16="http://schemas.microsoft.com/office/drawing/2014/main" id="{4D60F10E-FEFA-4A4C-891A-55E315583B13}"/>
              </a:ext>
            </a:extLst>
          </p:cNvPr>
          <p:cNvCxnSpPr>
            <a:cxnSpLocks/>
          </p:cNvCxnSpPr>
          <p:nvPr/>
        </p:nvCxnSpPr>
        <p:spPr bwMode="auto">
          <a:xfrm>
            <a:off x="3189504" y="4760696"/>
            <a:ext cx="2002992"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18" name="正方形/長方形 17">
            <a:extLst>
              <a:ext uri="{FF2B5EF4-FFF2-40B4-BE49-F238E27FC236}">
                <a16:creationId xmlns:a16="http://schemas.microsoft.com/office/drawing/2014/main" id="{E1BFC4D3-04FF-A644-843E-01D4606DADA6}"/>
              </a:ext>
            </a:extLst>
          </p:cNvPr>
          <p:cNvSpPr/>
          <p:nvPr/>
        </p:nvSpPr>
        <p:spPr bwMode="auto">
          <a:xfrm>
            <a:off x="5294817" y="5421869"/>
            <a:ext cx="1018429"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cxnSp>
        <p:nvCxnSpPr>
          <p:cNvPr id="19" name="直線矢印コネクタ 18">
            <a:extLst>
              <a:ext uri="{FF2B5EF4-FFF2-40B4-BE49-F238E27FC236}">
                <a16:creationId xmlns:a16="http://schemas.microsoft.com/office/drawing/2014/main" id="{5672EAAE-A749-CC42-87B1-24CFCC2863F3}"/>
              </a:ext>
            </a:extLst>
          </p:cNvPr>
          <p:cNvCxnSpPr>
            <a:cxnSpLocks/>
          </p:cNvCxnSpPr>
          <p:nvPr/>
        </p:nvCxnSpPr>
        <p:spPr bwMode="auto">
          <a:xfrm>
            <a:off x="1905000" y="5562600"/>
            <a:ext cx="3389817"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2" name="正方形/長方形 21">
            <a:extLst>
              <a:ext uri="{FF2B5EF4-FFF2-40B4-BE49-F238E27FC236}">
                <a16:creationId xmlns:a16="http://schemas.microsoft.com/office/drawing/2014/main" id="{3F51C7B1-4D90-D045-AE86-B73E554BC78A}"/>
              </a:ext>
            </a:extLst>
          </p:cNvPr>
          <p:cNvSpPr/>
          <p:nvPr/>
        </p:nvSpPr>
        <p:spPr bwMode="auto">
          <a:xfrm>
            <a:off x="4978833" y="2618151"/>
            <a:ext cx="1543779" cy="361348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 name="正方形/長方形 22">
            <a:extLst>
              <a:ext uri="{FF2B5EF4-FFF2-40B4-BE49-F238E27FC236}">
                <a16:creationId xmlns:a16="http://schemas.microsoft.com/office/drawing/2014/main" id="{5E04CDD5-2E26-9F47-AB88-98959B173BC8}"/>
              </a:ext>
            </a:extLst>
          </p:cNvPr>
          <p:cNvSpPr/>
          <p:nvPr/>
        </p:nvSpPr>
        <p:spPr>
          <a:xfrm>
            <a:off x="5403821" y="6083020"/>
            <a:ext cx="889987" cy="400110"/>
          </a:xfrm>
          <a:prstGeom prst="rect">
            <a:avLst/>
          </a:prstGeom>
          <a:solidFill>
            <a:schemeClr val="bg1"/>
          </a:solidFill>
        </p:spPr>
        <p:txBody>
          <a:bodyPr wrap="none">
            <a:spAutoFit/>
          </a:bodyPr>
          <a:lstStyle/>
          <a:p>
            <a:r>
              <a:rPr lang="ja-JP" altLang="en-US">
                <a:solidFill>
                  <a:srgbClr val="333333"/>
                </a:solidFill>
                <a:latin typeface="Open Sans"/>
              </a:rPr>
              <a:t>第１段</a:t>
            </a:r>
            <a:endParaRPr lang="ja-JP" altLang="en-US"/>
          </a:p>
        </p:txBody>
      </p:sp>
      <p:sp>
        <p:nvSpPr>
          <p:cNvPr id="20" name="テキスト ボックス 19">
            <a:extLst>
              <a:ext uri="{FF2B5EF4-FFF2-40B4-BE49-F238E27FC236}">
                <a16:creationId xmlns:a16="http://schemas.microsoft.com/office/drawing/2014/main" id="{4F7B7061-7F27-2B48-AA24-A802B247DB0B}"/>
              </a:ext>
            </a:extLst>
          </p:cNvPr>
          <p:cNvSpPr txBox="1"/>
          <p:nvPr/>
        </p:nvSpPr>
        <p:spPr>
          <a:xfrm>
            <a:off x="7505686" y="2096420"/>
            <a:ext cx="877163"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市町村</a:t>
            </a:r>
          </a:p>
        </p:txBody>
      </p:sp>
      <p:sp>
        <p:nvSpPr>
          <p:cNvPr id="21" name="正方形/長方形 20">
            <a:extLst>
              <a:ext uri="{FF2B5EF4-FFF2-40B4-BE49-F238E27FC236}">
                <a16:creationId xmlns:a16="http://schemas.microsoft.com/office/drawing/2014/main" id="{75134FDD-59C1-9442-9396-D1883B9CEA0F}"/>
              </a:ext>
            </a:extLst>
          </p:cNvPr>
          <p:cNvSpPr/>
          <p:nvPr/>
        </p:nvSpPr>
        <p:spPr bwMode="auto">
          <a:xfrm>
            <a:off x="7455272" y="2602648"/>
            <a:ext cx="1006892"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sp>
        <p:nvSpPr>
          <p:cNvPr id="24" name="正方形/長方形 23">
            <a:extLst>
              <a:ext uri="{FF2B5EF4-FFF2-40B4-BE49-F238E27FC236}">
                <a16:creationId xmlns:a16="http://schemas.microsoft.com/office/drawing/2014/main" id="{A3624956-EBE5-1C48-BBF5-1FB964577D63}"/>
              </a:ext>
            </a:extLst>
          </p:cNvPr>
          <p:cNvSpPr/>
          <p:nvPr/>
        </p:nvSpPr>
        <p:spPr bwMode="auto">
          <a:xfrm>
            <a:off x="7453290" y="3108876"/>
            <a:ext cx="1006892"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cxnSp>
        <p:nvCxnSpPr>
          <p:cNvPr id="10" name="直線コネクタ 9">
            <a:extLst>
              <a:ext uri="{FF2B5EF4-FFF2-40B4-BE49-F238E27FC236}">
                <a16:creationId xmlns:a16="http://schemas.microsoft.com/office/drawing/2014/main" id="{127C95FA-BF13-5F49-8600-64498DF137C9}"/>
              </a:ext>
            </a:extLst>
          </p:cNvPr>
          <p:cNvCxnSpPr>
            <a:cxnSpLocks/>
            <a:endCxn id="21" idx="1"/>
          </p:cNvCxnSpPr>
          <p:nvPr/>
        </p:nvCxnSpPr>
        <p:spPr bwMode="auto">
          <a:xfrm flipV="1">
            <a:off x="6223496" y="2787314"/>
            <a:ext cx="1231776" cy="9517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直線コネクタ 24">
            <a:extLst>
              <a:ext uri="{FF2B5EF4-FFF2-40B4-BE49-F238E27FC236}">
                <a16:creationId xmlns:a16="http://schemas.microsoft.com/office/drawing/2014/main" id="{8197738D-F837-C549-954E-B00D8A86C3EA}"/>
              </a:ext>
            </a:extLst>
          </p:cNvPr>
          <p:cNvCxnSpPr>
            <a:cxnSpLocks/>
          </p:cNvCxnSpPr>
          <p:nvPr/>
        </p:nvCxnSpPr>
        <p:spPr bwMode="auto">
          <a:xfrm>
            <a:off x="6233920" y="2892165"/>
            <a:ext cx="1219370" cy="43069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6" name="正方形/長方形 25">
            <a:extLst>
              <a:ext uri="{FF2B5EF4-FFF2-40B4-BE49-F238E27FC236}">
                <a16:creationId xmlns:a16="http://schemas.microsoft.com/office/drawing/2014/main" id="{D829B9B1-1600-9F4B-86D6-36A67CE8446A}"/>
              </a:ext>
            </a:extLst>
          </p:cNvPr>
          <p:cNvSpPr/>
          <p:nvPr/>
        </p:nvSpPr>
        <p:spPr bwMode="auto">
          <a:xfrm>
            <a:off x="7478582" y="3580407"/>
            <a:ext cx="1006892"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sp>
        <p:nvSpPr>
          <p:cNvPr id="27" name="正方形/長方形 26">
            <a:extLst>
              <a:ext uri="{FF2B5EF4-FFF2-40B4-BE49-F238E27FC236}">
                <a16:creationId xmlns:a16="http://schemas.microsoft.com/office/drawing/2014/main" id="{84C9460C-9B82-5D4D-A770-39AFD9108C44}"/>
              </a:ext>
            </a:extLst>
          </p:cNvPr>
          <p:cNvSpPr/>
          <p:nvPr/>
        </p:nvSpPr>
        <p:spPr bwMode="auto">
          <a:xfrm>
            <a:off x="7476600" y="4086635"/>
            <a:ext cx="1006892"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cxnSp>
        <p:nvCxnSpPr>
          <p:cNvPr id="28" name="直線コネクタ 27">
            <a:extLst>
              <a:ext uri="{FF2B5EF4-FFF2-40B4-BE49-F238E27FC236}">
                <a16:creationId xmlns:a16="http://schemas.microsoft.com/office/drawing/2014/main" id="{2DE5B1A5-84C4-3447-A05E-A6EAE753601E}"/>
              </a:ext>
            </a:extLst>
          </p:cNvPr>
          <p:cNvCxnSpPr>
            <a:endCxn id="26" idx="1"/>
          </p:cNvCxnSpPr>
          <p:nvPr/>
        </p:nvCxnSpPr>
        <p:spPr bwMode="auto">
          <a:xfrm flipV="1">
            <a:off x="6246806" y="3765073"/>
            <a:ext cx="1231776" cy="9517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直線コネクタ 28">
            <a:extLst>
              <a:ext uri="{FF2B5EF4-FFF2-40B4-BE49-F238E27FC236}">
                <a16:creationId xmlns:a16="http://schemas.microsoft.com/office/drawing/2014/main" id="{27571D19-E8A8-6740-8068-A39F6BA44036}"/>
              </a:ext>
            </a:extLst>
          </p:cNvPr>
          <p:cNvCxnSpPr>
            <a:cxnSpLocks/>
          </p:cNvCxnSpPr>
          <p:nvPr/>
        </p:nvCxnSpPr>
        <p:spPr bwMode="auto">
          <a:xfrm>
            <a:off x="6257230" y="3869924"/>
            <a:ext cx="1219370" cy="43069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0" name="正方形/長方形 29">
            <a:extLst>
              <a:ext uri="{FF2B5EF4-FFF2-40B4-BE49-F238E27FC236}">
                <a16:creationId xmlns:a16="http://schemas.microsoft.com/office/drawing/2014/main" id="{DA561E76-D976-5B43-AA35-0930894C5CC1}"/>
              </a:ext>
            </a:extLst>
          </p:cNvPr>
          <p:cNvSpPr/>
          <p:nvPr/>
        </p:nvSpPr>
        <p:spPr bwMode="auto">
          <a:xfrm>
            <a:off x="7480176" y="4600256"/>
            <a:ext cx="1006892"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sp>
        <p:nvSpPr>
          <p:cNvPr id="31" name="正方形/長方形 30">
            <a:extLst>
              <a:ext uri="{FF2B5EF4-FFF2-40B4-BE49-F238E27FC236}">
                <a16:creationId xmlns:a16="http://schemas.microsoft.com/office/drawing/2014/main" id="{4FF816D8-8C23-6743-BE4C-DC079DAB07A0}"/>
              </a:ext>
            </a:extLst>
          </p:cNvPr>
          <p:cNvSpPr/>
          <p:nvPr/>
        </p:nvSpPr>
        <p:spPr bwMode="auto">
          <a:xfrm>
            <a:off x="7478194" y="5106484"/>
            <a:ext cx="1006892"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cxnSp>
        <p:nvCxnSpPr>
          <p:cNvPr id="32" name="直線コネクタ 31">
            <a:extLst>
              <a:ext uri="{FF2B5EF4-FFF2-40B4-BE49-F238E27FC236}">
                <a16:creationId xmlns:a16="http://schemas.microsoft.com/office/drawing/2014/main" id="{19788FFB-2985-FA44-9F6A-9452AF6A50F2}"/>
              </a:ext>
            </a:extLst>
          </p:cNvPr>
          <p:cNvCxnSpPr>
            <a:cxnSpLocks/>
            <a:endCxn id="30" idx="1"/>
          </p:cNvCxnSpPr>
          <p:nvPr/>
        </p:nvCxnSpPr>
        <p:spPr bwMode="auto">
          <a:xfrm>
            <a:off x="6276229" y="4707460"/>
            <a:ext cx="1203947" cy="7746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直線コネクタ 32">
            <a:extLst>
              <a:ext uri="{FF2B5EF4-FFF2-40B4-BE49-F238E27FC236}">
                <a16:creationId xmlns:a16="http://schemas.microsoft.com/office/drawing/2014/main" id="{A70885F9-35B4-C042-BFE6-3A0FA28DD27C}"/>
              </a:ext>
            </a:extLst>
          </p:cNvPr>
          <p:cNvCxnSpPr>
            <a:cxnSpLocks/>
          </p:cNvCxnSpPr>
          <p:nvPr/>
        </p:nvCxnSpPr>
        <p:spPr bwMode="auto">
          <a:xfrm>
            <a:off x="6276229" y="4707460"/>
            <a:ext cx="1201965" cy="61300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5" name="正方形/長方形 34">
            <a:extLst>
              <a:ext uri="{FF2B5EF4-FFF2-40B4-BE49-F238E27FC236}">
                <a16:creationId xmlns:a16="http://schemas.microsoft.com/office/drawing/2014/main" id="{E1C265D7-EDB1-7E45-BB6D-081CE3BF5BA9}"/>
              </a:ext>
            </a:extLst>
          </p:cNvPr>
          <p:cNvSpPr/>
          <p:nvPr/>
        </p:nvSpPr>
        <p:spPr bwMode="auto">
          <a:xfrm>
            <a:off x="7507668" y="5525241"/>
            <a:ext cx="1006892"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sp>
        <p:nvSpPr>
          <p:cNvPr id="36" name="正方形/長方形 35">
            <a:extLst>
              <a:ext uri="{FF2B5EF4-FFF2-40B4-BE49-F238E27FC236}">
                <a16:creationId xmlns:a16="http://schemas.microsoft.com/office/drawing/2014/main" id="{DA02F4FC-6C21-4F44-9245-7A45B12BC732}"/>
              </a:ext>
            </a:extLst>
          </p:cNvPr>
          <p:cNvSpPr/>
          <p:nvPr/>
        </p:nvSpPr>
        <p:spPr bwMode="auto">
          <a:xfrm>
            <a:off x="7505686" y="6031469"/>
            <a:ext cx="1006892"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cxnSp>
        <p:nvCxnSpPr>
          <p:cNvPr id="37" name="直線コネクタ 36">
            <a:extLst>
              <a:ext uri="{FF2B5EF4-FFF2-40B4-BE49-F238E27FC236}">
                <a16:creationId xmlns:a16="http://schemas.microsoft.com/office/drawing/2014/main" id="{5D8ED4AE-1344-3F4F-8FD6-72644C023974}"/>
              </a:ext>
            </a:extLst>
          </p:cNvPr>
          <p:cNvCxnSpPr>
            <a:cxnSpLocks/>
            <a:endCxn id="35" idx="1"/>
          </p:cNvCxnSpPr>
          <p:nvPr/>
        </p:nvCxnSpPr>
        <p:spPr bwMode="auto">
          <a:xfrm>
            <a:off x="6303721" y="5632445"/>
            <a:ext cx="1203947" cy="7746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5D45C4A6-3F85-574F-B0D2-BE44EFB08031}"/>
              </a:ext>
            </a:extLst>
          </p:cNvPr>
          <p:cNvCxnSpPr>
            <a:cxnSpLocks/>
          </p:cNvCxnSpPr>
          <p:nvPr/>
        </p:nvCxnSpPr>
        <p:spPr bwMode="auto">
          <a:xfrm>
            <a:off x="6303721" y="5632445"/>
            <a:ext cx="1201965" cy="61300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9" name="正方形/長方形 38">
            <a:extLst>
              <a:ext uri="{FF2B5EF4-FFF2-40B4-BE49-F238E27FC236}">
                <a16:creationId xmlns:a16="http://schemas.microsoft.com/office/drawing/2014/main" id="{1478365B-0B47-0E47-BC0F-D0B06D3CB8E4}"/>
              </a:ext>
            </a:extLst>
          </p:cNvPr>
          <p:cNvSpPr/>
          <p:nvPr/>
        </p:nvSpPr>
        <p:spPr bwMode="auto">
          <a:xfrm>
            <a:off x="7167480" y="2518868"/>
            <a:ext cx="1583206" cy="4034332"/>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 name="正方形/長方形 40">
            <a:extLst>
              <a:ext uri="{FF2B5EF4-FFF2-40B4-BE49-F238E27FC236}">
                <a16:creationId xmlns:a16="http://schemas.microsoft.com/office/drawing/2014/main" id="{C389BB36-8376-434B-97FD-059808C27AA0}"/>
              </a:ext>
            </a:extLst>
          </p:cNvPr>
          <p:cNvSpPr/>
          <p:nvPr/>
        </p:nvSpPr>
        <p:spPr>
          <a:xfrm>
            <a:off x="7638891" y="6381690"/>
            <a:ext cx="889987" cy="400110"/>
          </a:xfrm>
          <a:prstGeom prst="rect">
            <a:avLst/>
          </a:prstGeom>
          <a:solidFill>
            <a:schemeClr val="bg1"/>
          </a:solidFill>
        </p:spPr>
        <p:txBody>
          <a:bodyPr wrap="none">
            <a:spAutoFit/>
          </a:bodyPr>
          <a:lstStyle/>
          <a:p>
            <a:r>
              <a:rPr lang="ja-JP" altLang="en-US">
                <a:solidFill>
                  <a:srgbClr val="333333"/>
                </a:solidFill>
                <a:latin typeface="Open Sans"/>
              </a:rPr>
              <a:t>第２段</a:t>
            </a:r>
            <a:endParaRPr lang="ja-JP" altLang="en-US"/>
          </a:p>
        </p:txBody>
      </p:sp>
      <p:sp>
        <p:nvSpPr>
          <p:cNvPr id="40" name="テキスト ボックス 39">
            <a:extLst>
              <a:ext uri="{FF2B5EF4-FFF2-40B4-BE49-F238E27FC236}">
                <a16:creationId xmlns:a16="http://schemas.microsoft.com/office/drawing/2014/main" id="{4F4BE1A6-A0AA-CB48-BCC6-CA8F6B32FB6B}"/>
              </a:ext>
            </a:extLst>
          </p:cNvPr>
          <p:cNvSpPr txBox="1"/>
          <p:nvPr/>
        </p:nvSpPr>
        <p:spPr>
          <a:xfrm>
            <a:off x="9829801" y="2096420"/>
            <a:ext cx="877163"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対象者</a:t>
            </a:r>
          </a:p>
        </p:txBody>
      </p:sp>
      <p:cxnSp>
        <p:nvCxnSpPr>
          <p:cNvPr id="14" name="直線矢印コネクタ 13">
            <a:extLst>
              <a:ext uri="{FF2B5EF4-FFF2-40B4-BE49-F238E27FC236}">
                <a16:creationId xmlns:a16="http://schemas.microsoft.com/office/drawing/2014/main" id="{6A4D466C-A0AE-7147-8146-E5A906EFE71C}"/>
              </a:ext>
            </a:extLst>
          </p:cNvPr>
          <p:cNvCxnSpPr>
            <a:cxnSpLocks/>
            <a:stCxn id="21" idx="3"/>
          </p:cNvCxnSpPr>
          <p:nvPr/>
        </p:nvCxnSpPr>
        <p:spPr bwMode="auto">
          <a:xfrm>
            <a:off x="8462164" y="2787314"/>
            <a:ext cx="93339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2" name="円/楕円 41">
            <a:extLst>
              <a:ext uri="{FF2B5EF4-FFF2-40B4-BE49-F238E27FC236}">
                <a16:creationId xmlns:a16="http://schemas.microsoft.com/office/drawing/2014/main" id="{FBC89DC3-D709-884A-A015-F5C0419990D2}"/>
              </a:ext>
            </a:extLst>
          </p:cNvPr>
          <p:cNvSpPr/>
          <p:nvPr/>
        </p:nvSpPr>
        <p:spPr bwMode="auto">
          <a:xfrm>
            <a:off x="9601200" y="2639400"/>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 name="円/楕円 42">
            <a:extLst>
              <a:ext uri="{FF2B5EF4-FFF2-40B4-BE49-F238E27FC236}">
                <a16:creationId xmlns:a16="http://schemas.microsoft.com/office/drawing/2014/main" id="{57BD5550-C627-BB41-8C30-FF94DD3D1737}"/>
              </a:ext>
            </a:extLst>
          </p:cNvPr>
          <p:cNvSpPr/>
          <p:nvPr/>
        </p:nvSpPr>
        <p:spPr bwMode="auto">
          <a:xfrm>
            <a:off x="9954600" y="2639400"/>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4" name="円/楕円 43">
            <a:extLst>
              <a:ext uri="{FF2B5EF4-FFF2-40B4-BE49-F238E27FC236}">
                <a16:creationId xmlns:a16="http://schemas.microsoft.com/office/drawing/2014/main" id="{825A2E50-4597-CC42-8948-BAEA2BC68DF7}"/>
              </a:ext>
            </a:extLst>
          </p:cNvPr>
          <p:cNvSpPr/>
          <p:nvPr/>
        </p:nvSpPr>
        <p:spPr bwMode="auto">
          <a:xfrm>
            <a:off x="10335600" y="2639400"/>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5" name="円/楕円 44">
            <a:extLst>
              <a:ext uri="{FF2B5EF4-FFF2-40B4-BE49-F238E27FC236}">
                <a16:creationId xmlns:a16="http://schemas.microsoft.com/office/drawing/2014/main" id="{3C363368-77BB-BF4F-90D2-53BB507C8938}"/>
              </a:ext>
            </a:extLst>
          </p:cNvPr>
          <p:cNvSpPr/>
          <p:nvPr/>
        </p:nvSpPr>
        <p:spPr bwMode="auto">
          <a:xfrm>
            <a:off x="10640400" y="2639400"/>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cxnSp>
        <p:nvCxnSpPr>
          <p:cNvPr id="46" name="直線矢印コネクタ 45">
            <a:extLst>
              <a:ext uri="{FF2B5EF4-FFF2-40B4-BE49-F238E27FC236}">
                <a16:creationId xmlns:a16="http://schemas.microsoft.com/office/drawing/2014/main" id="{A087A6AA-D444-2240-9248-1A10563D74C7}"/>
              </a:ext>
            </a:extLst>
          </p:cNvPr>
          <p:cNvCxnSpPr>
            <a:cxnSpLocks/>
          </p:cNvCxnSpPr>
          <p:nvPr/>
        </p:nvCxnSpPr>
        <p:spPr bwMode="auto">
          <a:xfrm>
            <a:off x="8458200" y="3272114"/>
            <a:ext cx="93339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7" name="円/楕円 46">
            <a:extLst>
              <a:ext uri="{FF2B5EF4-FFF2-40B4-BE49-F238E27FC236}">
                <a16:creationId xmlns:a16="http://schemas.microsoft.com/office/drawing/2014/main" id="{4C8AA1FB-3A6A-F442-9107-922A11246C39}"/>
              </a:ext>
            </a:extLst>
          </p:cNvPr>
          <p:cNvSpPr/>
          <p:nvPr/>
        </p:nvSpPr>
        <p:spPr bwMode="auto">
          <a:xfrm>
            <a:off x="9597236" y="3124200"/>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8" name="円/楕円 47">
            <a:extLst>
              <a:ext uri="{FF2B5EF4-FFF2-40B4-BE49-F238E27FC236}">
                <a16:creationId xmlns:a16="http://schemas.microsoft.com/office/drawing/2014/main" id="{B60F3243-6AA2-0240-B0D6-B8987BA359BC}"/>
              </a:ext>
            </a:extLst>
          </p:cNvPr>
          <p:cNvSpPr/>
          <p:nvPr/>
        </p:nvSpPr>
        <p:spPr bwMode="auto">
          <a:xfrm>
            <a:off x="9950636" y="3124200"/>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 name="円/楕円 48">
            <a:extLst>
              <a:ext uri="{FF2B5EF4-FFF2-40B4-BE49-F238E27FC236}">
                <a16:creationId xmlns:a16="http://schemas.microsoft.com/office/drawing/2014/main" id="{C802F944-41A4-AC4D-902B-64E58B83A024}"/>
              </a:ext>
            </a:extLst>
          </p:cNvPr>
          <p:cNvSpPr/>
          <p:nvPr/>
        </p:nvSpPr>
        <p:spPr bwMode="auto">
          <a:xfrm>
            <a:off x="10331636" y="3124200"/>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0" name="円/楕円 49">
            <a:extLst>
              <a:ext uri="{FF2B5EF4-FFF2-40B4-BE49-F238E27FC236}">
                <a16:creationId xmlns:a16="http://schemas.microsoft.com/office/drawing/2014/main" id="{33431F48-5C70-C141-9562-C20492BA34CA}"/>
              </a:ext>
            </a:extLst>
          </p:cNvPr>
          <p:cNvSpPr/>
          <p:nvPr/>
        </p:nvSpPr>
        <p:spPr bwMode="auto">
          <a:xfrm>
            <a:off x="10636436" y="3124200"/>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cxnSp>
        <p:nvCxnSpPr>
          <p:cNvPr id="51" name="直線矢印コネクタ 50">
            <a:extLst>
              <a:ext uri="{FF2B5EF4-FFF2-40B4-BE49-F238E27FC236}">
                <a16:creationId xmlns:a16="http://schemas.microsoft.com/office/drawing/2014/main" id="{6D0FF8D3-7120-1944-8E09-DFC440812E58}"/>
              </a:ext>
            </a:extLst>
          </p:cNvPr>
          <p:cNvCxnSpPr>
            <a:cxnSpLocks/>
          </p:cNvCxnSpPr>
          <p:nvPr/>
        </p:nvCxnSpPr>
        <p:spPr bwMode="auto">
          <a:xfrm>
            <a:off x="8458200" y="3729314"/>
            <a:ext cx="93339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2" name="円/楕円 51">
            <a:extLst>
              <a:ext uri="{FF2B5EF4-FFF2-40B4-BE49-F238E27FC236}">
                <a16:creationId xmlns:a16="http://schemas.microsoft.com/office/drawing/2014/main" id="{A9E33B4A-9029-9B4D-BAAF-293CA08EB091}"/>
              </a:ext>
            </a:extLst>
          </p:cNvPr>
          <p:cNvSpPr/>
          <p:nvPr/>
        </p:nvSpPr>
        <p:spPr bwMode="auto">
          <a:xfrm>
            <a:off x="9597236" y="3581400"/>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3" name="円/楕円 52">
            <a:extLst>
              <a:ext uri="{FF2B5EF4-FFF2-40B4-BE49-F238E27FC236}">
                <a16:creationId xmlns:a16="http://schemas.microsoft.com/office/drawing/2014/main" id="{A8D49C53-B97C-AF4A-ABBC-8C6AC0A53E80}"/>
              </a:ext>
            </a:extLst>
          </p:cNvPr>
          <p:cNvSpPr/>
          <p:nvPr/>
        </p:nvSpPr>
        <p:spPr bwMode="auto">
          <a:xfrm>
            <a:off x="9950636" y="3581400"/>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 name="円/楕円 53">
            <a:extLst>
              <a:ext uri="{FF2B5EF4-FFF2-40B4-BE49-F238E27FC236}">
                <a16:creationId xmlns:a16="http://schemas.microsoft.com/office/drawing/2014/main" id="{AED3DED8-02BF-1640-AB1B-E149B82C98EF}"/>
              </a:ext>
            </a:extLst>
          </p:cNvPr>
          <p:cNvSpPr/>
          <p:nvPr/>
        </p:nvSpPr>
        <p:spPr bwMode="auto">
          <a:xfrm>
            <a:off x="10331636" y="3581400"/>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5" name="円/楕円 54">
            <a:extLst>
              <a:ext uri="{FF2B5EF4-FFF2-40B4-BE49-F238E27FC236}">
                <a16:creationId xmlns:a16="http://schemas.microsoft.com/office/drawing/2014/main" id="{AF8845F3-5891-6F4C-A791-79A1BC812484}"/>
              </a:ext>
            </a:extLst>
          </p:cNvPr>
          <p:cNvSpPr/>
          <p:nvPr/>
        </p:nvSpPr>
        <p:spPr bwMode="auto">
          <a:xfrm>
            <a:off x="10636436" y="3581400"/>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cxnSp>
        <p:nvCxnSpPr>
          <p:cNvPr id="56" name="直線矢印コネクタ 55">
            <a:extLst>
              <a:ext uri="{FF2B5EF4-FFF2-40B4-BE49-F238E27FC236}">
                <a16:creationId xmlns:a16="http://schemas.microsoft.com/office/drawing/2014/main" id="{F2A2A822-D978-D14E-B150-6337D5762E00}"/>
              </a:ext>
            </a:extLst>
          </p:cNvPr>
          <p:cNvCxnSpPr>
            <a:cxnSpLocks/>
          </p:cNvCxnSpPr>
          <p:nvPr/>
        </p:nvCxnSpPr>
        <p:spPr bwMode="auto">
          <a:xfrm>
            <a:off x="8458200" y="4262714"/>
            <a:ext cx="93339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7" name="円/楕円 56">
            <a:extLst>
              <a:ext uri="{FF2B5EF4-FFF2-40B4-BE49-F238E27FC236}">
                <a16:creationId xmlns:a16="http://schemas.microsoft.com/office/drawing/2014/main" id="{63495405-AA74-374A-B44B-33EAE372F3BF}"/>
              </a:ext>
            </a:extLst>
          </p:cNvPr>
          <p:cNvSpPr/>
          <p:nvPr/>
        </p:nvSpPr>
        <p:spPr bwMode="auto">
          <a:xfrm>
            <a:off x="9597236" y="4114800"/>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 name="円/楕円 57">
            <a:extLst>
              <a:ext uri="{FF2B5EF4-FFF2-40B4-BE49-F238E27FC236}">
                <a16:creationId xmlns:a16="http://schemas.microsoft.com/office/drawing/2014/main" id="{73481221-894D-B14C-A5BA-7AA03119B799}"/>
              </a:ext>
            </a:extLst>
          </p:cNvPr>
          <p:cNvSpPr/>
          <p:nvPr/>
        </p:nvSpPr>
        <p:spPr bwMode="auto">
          <a:xfrm>
            <a:off x="9950636" y="4114800"/>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 name="円/楕円 58">
            <a:extLst>
              <a:ext uri="{FF2B5EF4-FFF2-40B4-BE49-F238E27FC236}">
                <a16:creationId xmlns:a16="http://schemas.microsoft.com/office/drawing/2014/main" id="{7B9003C4-C6E5-0441-A3E4-9830E1D17198}"/>
              </a:ext>
            </a:extLst>
          </p:cNvPr>
          <p:cNvSpPr/>
          <p:nvPr/>
        </p:nvSpPr>
        <p:spPr bwMode="auto">
          <a:xfrm>
            <a:off x="10331636" y="4114800"/>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0" name="円/楕円 59">
            <a:extLst>
              <a:ext uri="{FF2B5EF4-FFF2-40B4-BE49-F238E27FC236}">
                <a16:creationId xmlns:a16="http://schemas.microsoft.com/office/drawing/2014/main" id="{FC1E2A6B-9288-8F49-AE42-BD51E7170F7A}"/>
              </a:ext>
            </a:extLst>
          </p:cNvPr>
          <p:cNvSpPr/>
          <p:nvPr/>
        </p:nvSpPr>
        <p:spPr bwMode="auto">
          <a:xfrm>
            <a:off x="10636436" y="4114800"/>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cxnSp>
        <p:nvCxnSpPr>
          <p:cNvPr id="61" name="直線矢印コネクタ 60">
            <a:extLst>
              <a:ext uri="{FF2B5EF4-FFF2-40B4-BE49-F238E27FC236}">
                <a16:creationId xmlns:a16="http://schemas.microsoft.com/office/drawing/2014/main" id="{96E58796-0602-2341-9DE3-9EDBD202042D}"/>
              </a:ext>
            </a:extLst>
          </p:cNvPr>
          <p:cNvCxnSpPr>
            <a:cxnSpLocks/>
          </p:cNvCxnSpPr>
          <p:nvPr/>
        </p:nvCxnSpPr>
        <p:spPr bwMode="auto">
          <a:xfrm>
            <a:off x="8496623" y="4800600"/>
            <a:ext cx="93339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2" name="円/楕円 61">
            <a:extLst>
              <a:ext uri="{FF2B5EF4-FFF2-40B4-BE49-F238E27FC236}">
                <a16:creationId xmlns:a16="http://schemas.microsoft.com/office/drawing/2014/main" id="{03B972B0-A6B4-2D42-8EB2-77A6F5CA0B82}"/>
              </a:ext>
            </a:extLst>
          </p:cNvPr>
          <p:cNvSpPr/>
          <p:nvPr/>
        </p:nvSpPr>
        <p:spPr bwMode="auto">
          <a:xfrm>
            <a:off x="9635659" y="4652686"/>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3" name="円/楕円 62">
            <a:extLst>
              <a:ext uri="{FF2B5EF4-FFF2-40B4-BE49-F238E27FC236}">
                <a16:creationId xmlns:a16="http://schemas.microsoft.com/office/drawing/2014/main" id="{DEC1E0CF-E8E9-444B-A688-8DC60E4B9640}"/>
              </a:ext>
            </a:extLst>
          </p:cNvPr>
          <p:cNvSpPr/>
          <p:nvPr/>
        </p:nvSpPr>
        <p:spPr bwMode="auto">
          <a:xfrm>
            <a:off x="9989059" y="4652686"/>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4" name="円/楕円 63">
            <a:extLst>
              <a:ext uri="{FF2B5EF4-FFF2-40B4-BE49-F238E27FC236}">
                <a16:creationId xmlns:a16="http://schemas.microsoft.com/office/drawing/2014/main" id="{3093F87F-25D8-6143-B63A-9181BAAF9097}"/>
              </a:ext>
            </a:extLst>
          </p:cNvPr>
          <p:cNvSpPr/>
          <p:nvPr/>
        </p:nvSpPr>
        <p:spPr bwMode="auto">
          <a:xfrm>
            <a:off x="10370059" y="4652686"/>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5" name="円/楕円 64">
            <a:extLst>
              <a:ext uri="{FF2B5EF4-FFF2-40B4-BE49-F238E27FC236}">
                <a16:creationId xmlns:a16="http://schemas.microsoft.com/office/drawing/2014/main" id="{D4FFD073-03CD-DB4F-8346-52A65666059D}"/>
              </a:ext>
            </a:extLst>
          </p:cNvPr>
          <p:cNvSpPr/>
          <p:nvPr/>
        </p:nvSpPr>
        <p:spPr bwMode="auto">
          <a:xfrm>
            <a:off x="10674859" y="4652686"/>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cxnSp>
        <p:nvCxnSpPr>
          <p:cNvPr id="66" name="直線矢印コネクタ 65">
            <a:extLst>
              <a:ext uri="{FF2B5EF4-FFF2-40B4-BE49-F238E27FC236}">
                <a16:creationId xmlns:a16="http://schemas.microsoft.com/office/drawing/2014/main" id="{A03602F4-74AA-994E-A632-2AEB0984A96D}"/>
              </a:ext>
            </a:extLst>
          </p:cNvPr>
          <p:cNvCxnSpPr>
            <a:cxnSpLocks/>
          </p:cNvCxnSpPr>
          <p:nvPr/>
        </p:nvCxnSpPr>
        <p:spPr bwMode="auto">
          <a:xfrm>
            <a:off x="8512578" y="5300662"/>
            <a:ext cx="93339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7" name="円/楕円 66">
            <a:extLst>
              <a:ext uri="{FF2B5EF4-FFF2-40B4-BE49-F238E27FC236}">
                <a16:creationId xmlns:a16="http://schemas.microsoft.com/office/drawing/2014/main" id="{2C975B09-5C06-9A4A-8121-FA0DA368557D}"/>
              </a:ext>
            </a:extLst>
          </p:cNvPr>
          <p:cNvSpPr/>
          <p:nvPr/>
        </p:nvSpPr>
        <p:spPr bwMode="auto">
          <a:xfrm>
            <a:off x="9651614" y="5152748"/>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8" name="円/楕円 67">
            <a:extLst>
              <a:ext uri="{FF2B5EF4-FFF2-40B4-BE49-F238E27FC236}">
                <a16:creationId xmlns:a16="http://schemas.microsoft.com/office/drawing/2014/main" id="{7361756C-AD9E-5B40-88ED-9D8DAE2F9368}"/>
              </a:ext>
            </a:extLst>
          </p:cNvPr>
          <p:cNvSpPr/>
          <p:nvPr/>
        </p:nvSpPr>
        <p:spPr bwMode="auto">
          <a:xfrm>
            <a:off x="10005014" y="5152748"/>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9" name="円/楕円 68">
            <a:extLst>
              <a:ext uri="{FF2B5EF4-FFF2-40B4-BE49-F238E27FC236}">
                <a16:creationId xmlns:a16="http://schemas.microsoft.com/office/drawing/2014/main" id="{C07CE820-9044-6146-92E6-58693D9638E1}"/>
              </a:ext>
            </a:extLst>
          </p:cNvPr>
          <p:cNvSpPr/>
          <p:nvPr/>
        </p:nvSpPr>
        <p:spPr bwMode="auto">
          <a:xfrm>
            <a:off x="10386014" y="5152748"/>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0" name="円/楕円 69">
            <a:extLst>
              <a:ext uri="{FF2B5EF4-FFF2-40B4-BE49-F238E27FC236}">
                <a16:creationId xmlns:a16="http://schemas.microsoft.com/office/drawing/2014/main" id="{FDD7BFE6-EEB3-EC4C-8DE3-FE293CCADE05}"/>
              </a:ext>
            </a:extLst>
          </p:cNvPr>
          <p:cNvSpPr/>
          <p:nvPr/>
        </p:nvSpPr>
        <p:spPr bwMode="auto">
          <a:xfrm>
            <a:off x="10690814" y="5152748"/>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cxnSp>
        <p:nvCxnSpPr>
          <p:cNvPr id="71" name="直線矢印コネクタ 70">
            <a:extLst>
              <a:ext uri="{FF2B5EF4-FFF2-40B4-BE49-F238E27FC236}">
                <a16:creationId xmlns:a16="http://schemas.microsoft.com/office/drawing/2014/main" id="{D0E93147-F275-5942-A8DD-AD7443FD09C5}"/>
              </a:ext>
            </a:extLst>
          </p:cNvPr>
          <p:cNvCxnSpPr>
            <a:cxnSpLocks/>
          </p:cNvCxnSpPr>
          <p:nvPr/>
        </p:nvCxnSpPr>
        <p:spPr bwMode="auto">
          <a:xfrm>
            <a:off x="8531448" y="5688845"/>
            <a:ext cx="93339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2" name="円/楕円 71">
            <a:extLst>
              <a:ext uri="{FF2B5EF4-FFF2-40B4-BE49-F238E27FC236}">
                <a16:creationId xmlns:a16="http://schemas.microsoft.com/office/drawing/2014/main" id="{74F594A4-F0CC-A64E-89DD-DF70ED49F996}"/>
              </a:ext>
            </a:extLst>
          </p:cNvPr>
          <p:cNvSpPr/>
          <p:nvPr/>
        </p:nvSpPr>
        <p:spPr bwMode="auto">
          <a:xfrm>
            <a:off x="9670484" y="5540931"/>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 name="円/楕円 72">
            <a:extLst>
              <a:ext uri="{FF2B5EF4-FFF2-40B4-BE49-F238E27FC236}">
                <a16:creationId xmlns:a16="http://schemas.microsoft.com/office/drawing/2014/main" id="{09A1D828-02DF-5749-99BA-BD5866E5DB2B}"/>
              </a:ext>
            </a:extLst>
          </p:cNvPr>
          <p:cNvSpPr/>
          <p:nvPr/>
        </p:nvSpPr>
        <p:spPr bwMode="auto">
          <a:xfrm>
            <a:off x="10023884" y="5540931"/>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 name="円/楕円 73">
            <a:extLst>
              <a:ext uri="{FF2B5EF4-FFF2-40B4-BE49-F238E27FC236}">
                <a16:creationId xmlns:a16="http://schemas.microsoft.com/office/drawing/2014/main" id="{91764E30-7F9F-8A40-8EAA-7CB43080EAC4}"/>
              </a:ext>
            </a:extLst>
          </p:cNvPr>
          <p:cNvSpPr/>
          <p:nvPr/>
        </p:nvSpPr>
        <p:spPr bwMode="auto">
          <a:xfrm>
            <a:off x="10404884" y="5540931"/>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 name="円/楕円 74">
            <a:extLst>
              <a:ext uri="{FF2B5EF4-FFF2-40B4-BE49-F238E27FC236}">
                <a16:creationId xmlns:a16="http://schemas.microsoft.com/office/drawing/2014/main" id="{35E5FABE-9354-D44C-95C5-D15820B5367C}"/>
              </a:ext>
            </a:extLst>
          </p:cNvPr>
          <p:cNvSpPr/>
          <p:nvPr/>
        </p:nvSpPr>
        <p:spPr bwMode="auto">
          <a:xfrm>
            <a:off x="10709684" y="5540931"/>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cxnSp>
        <p:nvCxnSpPr>
          <p:cNvPr id="76" name="直線矢印コネクタ 75">
            <a:extLst>
              <a:ext uri="{FF2B5EF4-FFF2-40B4-BE49-F238E27FC236}">
                <a16:creationId xmlns:a16="http://schemas.microsoft.com/office/drawing/2014/main" id="{17F0C921-FE2B-0545-986D-0C96CF6D1D1B}"/>
              </a:ext>
            </a:extLst>
          </p:cNvPr>
          <p:cNvCxnSpPr>
            <a:cxnSpLocks/>
          </p:cNvCxnSpPr>
          <p:nvPr/>
        </p:nvCxnSpPr>
        <p:spPr bwMode="auto">
          <a:xfrm>
            <a:off x="8564361" y="6197102"/>
            <a:ext cx="93339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7" name="円/楕円 76">
            <a:extLst>
              <a:ext uri="{FF2B5EF4-FFF2-40B4-BE49-F238E27FC236}">
                <a16:creationId xmlns:a16="http://schemas.microsoft.com/office/drawing/2014/main" id="{38423510-E0ED-3C41-AEB7-82A4DC607206}"/>
              </a:ext>
            </a:extLst>
          </p:cNvPr>
          <p:cNvSpPr/>
          <p:nvPr/>
        </p:nvSpPr>
        <p:spPr bwMode="auto">
          <a:xfrm>
            <a:off x="9703397" y="6049188"/>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 name="円/楕円 77">
            <a:extLst>
              <a:ext uri="{FF2B5EF4-FFF2-40B4-BE49-F238E27FC236}">
                <a16:creationId xmlns:a16="http://schemas.microsoft.com/office/drawing/2014/main" id="{FB98DACD-52C8-3F40-8C58-0F073DBC05A7}"/>
              </a:ext>
            </a:extLst>
          </p:cNvPr>
          <p:cNvSpPr/>
          <p:nvPr/>
        </p:nvSpPr>
        <p:spPr bwMode="auto">
          <a:xfrm>
            <a:off x="10056797" y="6049188"/>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 name="円/楕円 78">
            <a:extLst>
              <a:ext uri="{FF2B5EF4-FFF2-40B4-BE49-F238E27FC236}">
                <a16:creationId xmlns:a16="http://schemas.microsoft.com/office/drawing/2014/main" id="{6DFE4422-1381-DD43-8EB8-BCF0EC56E9B9}"/>
              </a:ext>
            </a:extLst>
          </p:cNvPr>
          <p:cNvSpPr/>
          <p:nvPr/>
        </p:nvSpPr>
        <p:spPr bwMode="auto">
          <a:xfrm>
            <a:off x="10437797" y="6049188"/>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 name="円/楕円 79">
            <a:extLst>
              <a:ext uri="{FF2B5EF4-FFF2-40B4-BE49-F238E27FC236}">
                <a16:creationId xmlns:a16="http://schemas.microsoft.com/office/drawing/2014/main" id="{0AF480DA-3D42-8E42-A842-BD7BE20E083C}"/>
              </a:ext>
            </a:extLst>
          </p:cNvPr>
          <p:cNvSpPr/>
          <p:nvPr/>
        </p:nvSpPr>
        <p:spPr bwMode="auto">
          <a:xfrm>
            <a:off x="10742597" y="6049188"/>
            <a:ext cx="180000" cy="180000"/>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1" name="正方形/長方形 80">
            <a:extLst>
              <a:ext uri="{FF2B5EF4-FFF2-40B4-BE49-F238E27FC236}">
                <a16:creationId xmlns:a16="http://schemas.microsoft.com/office/drawing/2014/main" id="{168277AF-47E0-5C4F-BFA9-9EB2A7B4C9D6}"/>
              </a:ext>
            </a:extLst>
          </p:cNvPr>
          <p:cNvSpPr/>
          <p:nvPr/>
        </p:nvSpPr>
        <p:spPr bwMode="auto">
          <a:xfrm>
            <a:off x="9249033" y="2484039"/>
            <a:ext cx="2022554" cy="4034332"/>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165208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74B9A-EA31-8D4D-8D47-C4E2479EC958}"/>
              </a:ext>
            </a:extLst>
          </p:cNvPr>
          <p:cNvSpPr>
            <a:spLocks noGrp="1"/>
          </p:cNvSpPr>
          <p:nvPr>
            <p:ph type="title"/>
          </p:nvPr>
        </p:nvSpPr>
        <p:spPr/>
        <p:txBody>
          <a:bodyPr/>
          <a:lstStyle/>
          <a:p>
            <a:r>
              <a:rPr lang="ja-JP" altLang="en-US" b="1"/>
              <a:t>多段サンプリング</a:t>
            </a:r>
            <a:endParaRPr kumimoji="1" lang="ja-JP" altLang="en-US"/>
          </a:p>
        </p:txBody>
      </p:sp>
      <p:sp>
        <p:nvSpPr>
          <p:cNvPr id="5" name="四角形: 角を丸くする 4">
            <a:extLst>
              <a:ext uri="{FF2B5EF4-FFF2-40B4-BE49-F238E27FC236}">
                <a16:creationId xmlns:a16="http://schemas.microsoft.com/office/drawing/2014/main" id="{D5AD6EC4-A523-DB47-A18B-F9063923FA76}"/>
              </a:ext>
            </a:extLst>
          </p:cNvPr>
          <p:cNvSpPr/>
          <p:nvPr/>
        </p:nvSpPr>
        <p:spPr>
          <a:xfrm>
            <a:off x="5001739" y="1778420"/>
            <a:ext cx="1399061" cy="511469"/>
          </a:xfrm>
          <a:prstGeom prst="roundRect">
            <a:avLst/>
          </a:prstGeom>
          <a:solidFill>
            <a:srgbClr val="00B050">
              <a:alpha val="53000"/>
            </a:srgb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276F283A-63B7-914C-BEFD-5E8F2358841A}"/>
              </a:ext>
            </a:extLst>
          </p:cNvPr>
          <p:cNvSpPr txBox="1"/>
          <p:nvPr/>
        </p:nvSpPr>
        <p:spPr>
          <a:xfrm>
            <a:off x="5208249" y="1894539"/>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大学</a:t>
            </a:r>
          </a:p>
        </p:txBody>
      </p:sp>
    </p:spTree>
    <p:extLst>
      <p:ext uri="{BB962C8B-B14F-4D97-AF65-F5344CB8AC3E}">
        <p14:creationId xmlns:p14="http://schemas.microsoft.com/office/powerpoint/2010/main" val="2527450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74B9A-EA31-8D4D-8D47-C4E2479EC958}"/>
              </a:ext>
            </a:extLst>
          </p:cNvPr>
          <p:cNvSpPr>
            <a:spLocks noGrp="1"/>
          </p:cNvSpPr>
          <p:nvPr>
            <p:ph type="title"/>
          </p:nvPr>
        </p:nvSpPr>
        <p:spPr/>
        <p:txBody>
          <a:bodyPr/>
          <a:lstStyle/>
          <a:p>
            <a:r>
              <a:rPr lang="ja-JP" altLang="en-US" b="1"/>
              <a:t>多段サンプリング</a:t>
            </a:r>
            <a:endParaRPr kumimoji="1" lang="ja-JP" altLang="en-US"/>
          </a:p>
        </p:txBody>
      </p:sp>
      <p:sp>
        <p:nvSpPr>
          <p:cNvPr id="5" name="四角形: 角を丸くする 4">
            <a:extLst>
              <a:ext uri="{FF2B5EF4-FFF2-40B4-BE49-F238E27FC236}">
                <a16:creationId xmlns:a16="http://schemas.microsoft.com/office/drawing/2014/main" id="{D5AD6EC4-A523-DB47-A18B-F9063923FA76}"/>
              </a:ext>
            </a:extLst>
          </p:cNvPr>
          <p:cNvSpPr/>
          <p:nvPr/>
        </p:nvSpPr>
        <p:spPr>
          <a:xfrm>
            <a:off x="5001739" y="1778420"/>
            <a:ext cx="1399061" cy="511469"/>
          </a:xfrm>
          <a:prstGeom prst="roundRect">
            <a:avLst/>
          </a:prstGeom>
          <a:solidFill>
            <a:srgbClr val="00B050">
              <a:alpha val="53000"/>
            </a:srgb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276F283A-63B7-914C-BEFD-5E8F2358841A}"/>
              </a:ext>
            </a:extLst>
          </p:cNvPr>
          <p:cNvSpPr txBox="1"/>
          <p:nvPr/>
        </p:nvSpPr>
        <p:spPr>
          <a:xfrm>
            <a:off x="5208249" y="1894539"/>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大学</a:t>
            </a:r>
          </a:p>
        </p:txBody>
      </p:sp>
      <p:sp>
        <p:nvSpPr>
          <p:cNvPr id="7" name="四角形: 角を丸くする 6">
            <a:extLst>
              <a:ext uri="{FF2B5EF4-FFF2-40B4-BE49-F238E27FC236}">
                <a16:creationId xmlns:a16="http://schemas.microsoft.com/office/drawing/2014/main" id="{A70F388A-30D4-5043-BB66-5AFDC4B8A385}"/>
              </a:ext>
            </a:extLst>
          </p:cNvPr>
          <p:cNvSpPr/>
          <p:nvPr/>
        </p:nvSpPr>
        <p:spPr>
          <a:xfrm>
            <a:off x="3058209" y="2964175"/>
            <a:ext cx="749634" cy="571207"/>
          </a:xfrm>
          <a:prstGeom prst="roundRect">
            <a:avLst/>
          </a:prstGeom>
          <a:solidFill>
            <a:srgbClr val="92D050">
              <a:alpha val="53000"/>
            </a:srgb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8" name="四角形: 角を丸くする 7">
            <a:extLst>
              <a:ext uri="{FF2B5EF4-FFF2-40B4-BE49-F238E27FC236}">
                <a16:creationId xmlns:a16="http://schemas.microsoft.com/office/drawing/2014/main" id="{5D9D9C82-B49C-404A-A876-2032E39524D0}"/>
              </a:ext>
            </a:extLst>
          </p:cNvPr>
          <p:cNvSpPr/>
          <p:nvPr/>
        </p:nvSpPr>
        <p:spPr>
          <a:xfrm>
            <a:off x="4106540" y="2953624"/>
            <a:ext cx="749634" cy="571207"/>
          </a:xfrm>
          <a:prstGeom prst="roundRect">
            <a:avLst/>
          </a:prstGeom>
          <a:solidFill>
            <a:srgbClr val="92D050">
              <a:alpha val="53000"/>
            </a:srgb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9" name="四角形: 角を丸くする 8">
            <a:extLst>
              <a:ext uri="{FF2B5EF4-FFF2-40B4-BE49-F238E27FC236}">
                <a16:creationId xmlns:a16="http://schemas.microsoft.com/office/drawing/2014/main" id="{80FD536F-7E52-E64F-897B-B1D1619B0A6C}"/>
              </a:ext>
            </a:extLst>
          </p:cNvPr>
          <p:cNvSpPr/>
          <p:nvPr/>
        </p:nvSpPr>
        <p:spPr>
          <a:xfrm>
            <a:off x="5230991" y="2965510"/>
            <a:ext cx="749634" cy="571207"/>
          </a:xfrm>
          <a:prstGeom prst="roundRect">
            <a:avLst/>
          </a:prstGeom>
          <a:solidFill>
            <a:srgbClr val="92D050">
              <a:alpha val="53000"/>
            </a:srgb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0" name="四角形: 角を丸くする 9">
            <a:extLst>
              <a:ext uri="{FF2B5EF4-FFF2-40B4-BE49-F238E27FC236}">
                <a16:creationId xmlns:a16="http://schemas.microsoft.com/office/drawing/2014/main" id="{583F15EC-317C-E249-B097-D716BB5C725B}"/>
              </a:ext>
            </a:extLst>
          </p:cNvPr>
          <p:cNvSpPr/>
          <p:nvPr/>
        </p:nvSpPr>
        <p:spPr>
          <a:xfrm>
            <a:off x="7571913" y="2965510"/>
            <a:ext cx="749634" cy="571207"/>
          </a:xfrm>
          <a:prstGeom prst="roundRect">
            <a:avLst/>
          </a:prstGeom>
          <a:solidFill>
            <a:srgbClr val="92D050">
              <a:alpha val="53000"/>
            </a:srgb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1" name="テキスト ボックス 10">
            <a:extLst>
              <a:ext uri="{FF2B5EF4-FFF2-40B4-BE49-F238E27FC236}">
                <a16:creationId xmlns:a16="http://schemas.microsoft.com/office/drawing/2014/main" id="{020B55B3-3914-604F-8D02-16E2317D390C}"/>
              </a:ext>
            </a:extLst>
          </p:cNvPr>
          <p:cNvSpPr txBox="1"/>
          <p:nvPr/>
        </p:nvSpPr>
        <p:spPr>
          <a:xfrm>
            <a:off x="2878752" y="3088329"/>
            <a:ext cx="1158158"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工学部</a:t>
            </a:r>
          </a:p>
        </p:txBody>
      </p:sp>
      <p:sp>
        <p:nvSpPr>
          <p:cNvPr id="12" name="テキスト ボックス 11">
            <a:extLst>
              <a:ext uri="{FF2B5EF4-FFF2-40B4-BE49-F238E27FC236}">
                <a16:creationId xmlns:a16="http://schemas.microsoft.com/office/drawing/2014/main" id="{F76AC06A-681F-364B-9CD7-96AC862257E6}"/>
              </a:ext>
            </a:extLst>
          </p:cNvPr>
          <p:cNvSpPr txBox="1"/>
          <p:nvPr/>
        </p:nvSpPr>
        <p:spPr>
          <a:xfrm>
            <a:off x="4001827" y="3081873"/>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文学部</a:t>
            </a:r>
          </a:p>
        </p:txBody>
      </p:sp>
      <p:sp>
        <p:nvSpPr>
          <p:cNvPr id="13" name="テキスト ボックス 12">
            <a:extLst>
              <a:ext uri="{FF2B5EF4-FFF2-40B4-BE49-F238E27FC236}">
                <a16:creationId xmlns:a16="http://schemas.microsoft.com/office/drawing/2014/main" id="{7E0D31CE-BEA3-3847-8802-8251F5A57C9D}"/>
              </a:ext>
            </a:extLst>
          </p:cNvPr>
          <p:cNvSpPr txBox="1"/>
          <p:nvPr/>
        </p:nvSpPr>
        <p:spPr>
          <a:xfrm>
            <a:off x="5142948" y="3088329"/>
            <a:ext cx="97050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理学部</a:t>
            </a:r>
          </a:p>
        </p:txBody>
      </p:sp>
      <p:sp>
        <p:nvSpPr>
          <p:cNvPr id="14" name="テキスト ボックス 13">
            <a:extLst>
              <a:ext uri="{FF2B5EF4-FFF2-40B4-BE49-F238E27FC236}">
                <a16:creationId xmlns:a16="http://schemas.microsoft.com/office/drawing/2014/main" id="{0BD1A7EF-211F-0B42-809A-D86A25FB87B1}"/>
              </a:ext>
            </a:extLst>
          </p:cNvPr>
          <p:cNvSpPr txBox="1"/>
          <p:nvPr/>
        </p:nvSpPr>
        <p:spPr>
          <a:xfrm>
            <a:off x="7476791" y="3101382"/>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法学部</a:t>
            </a:r>
          </a:p>
        </p:txBody>
      </p:sp>
      <p:sp>
        <p:nvSpPr>
          <p:cNvPr id="15" name="楕円 14">
            <a:extLst>
              <a:ext uri="{FF2B5EF4-FFF2-40B4-BE49-F238E27FC236}">
                <a16:creationId xmlns:a16="http://schemas.microsoft.com/office/drawing/2014/main" id="{C1950933-C76E-2F43-9282-50913C9028B5}"/>
              </a:ext>
            </a:extLst>
          </p:cNvPr>
          <p:cNvSpPr/>
          <p:nvPr/>
        </p:nvSpPr>
        <p:spPr>
          <a:xfrm>
            <a:off x="6475680" y="3212744"/>
            <a:ext cx="82380" cy="79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6" name="楕円 15">
            <a:extLst>
              <a:ext uri="{FF2B5EF4-FFF2-40B4-BE49-F238E27FC236}">
                <a16:creationId xmlns:a16="http://schemas.microsoft.com/office/drawing/2014/main" id="{4D95FB86-43BC-5F4F-A867-91FEFD3BB972}"/>
              </a:ext>
            </a:extLst>
          </p:cNvPr>
          <p:cNvSpPr/>
          <p:nvPr/>
        </p:nvSpPr>
        <p:spPr>
          <a:xfrm>
            <a:off x="6773214" y="3212744"/>
            <a:ext cx="82380" cy="79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7" name="楕円 16">
            <a:extLst>
              <a:ext uri="{FF2B5EF4-FFF2-40B4-BE49-F238E27FC236}">
                <a16:creationId xmlns:a16="http://schemas.microsoft.com/office/drawing/2014/main" id="{95AC36ED-6180-9B45-A8AC-F35DCB596CFD}"/>
              </a:ext>
            </a:extLst>
          </p:cNvPr>
          <p:cNvSpPr/>
          <p:nvPr/>
        </p:nvSpPr>
        <p:spPr>
          <a:xfrm>
            <a:off x="7068615" y="3210829"/>
            <a:ext cx="82380" cy="79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cxnSp>
        <p:nvCxnSpPr>
          <p:cNvPr id="18" name="直線矢印コネクタ 17">
            <a:extLst>
              <a:ext uri="{FF2B5EF4-FFF2-40B4-BE49-F238E27FC236}">
                <a16:creationId xmlns:a16="http://schemas.microsoft.com/office/drawing/2014/main" id="{1E548ECF-5C29-694A-9FEF-D9D72EB491B7}"/>
              </a:ext>
            </a:extLst>
          </p:cNvPr>
          <p:cNvCxnSpPr>
            <a:cxnSpLocks/>
          </p:cNvCxnSpPr>
          <p:nvPr/>
        </p:nvCxnSpPr>
        <p:spPr>
          <a:xfrm flipH="1">
            <a:off x="3412793" y="2307190"/>
            <a:ext cx="1614603" cy="622356"/>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C8B3EE28-FB28-834D-A47E-A971C248818C}"/>
              </a:ext>
            </a:extLst>
          </p:cNvPr>
          <p:cNvCxnSpPr>
            <a:cxnSpLocks/>
            <a:endCxn id="8" idx="0"/>
          </p:cNvCxnSpPr>
          <p:nvPr/>
        </p:nvCxnSpPr>
        <p:spPr>
          <a:xfrm flipH="1">
            <a:off x="4481358" y="2304483"/>
            <a:ext cx="806721" cy="649141"/>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76A56B8A-27C5-F548-A363-0E10B5057894}"/>
              </a:ext>
            </a:extLst>
          </p:cNvPr>
          <p:cNvCxnSpPr>
            <a:cxnSpLocks/>
            <a:stCxn id="5" idx="2"/>
            <a:endCxn id="9" idx="0"/>
          </p:cNvCxnSpPr>
          <p:nvPr/>
        </p:nvCxnSpPr>
        <p:spPr>
          <a:xfrm flipH="1">
            <a:off x="5605808" y="2289889"/>
            <a:ext cx="95462" cy="675621"/>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BC2802F4-CD7E-4A4A-AF63-973231D3AE68}"/>
              </a:ext>
            </a:extLst>
          </p:cNvPr>
          <p:cNvCxnSpPr>
            <a:cxnSpLocks/>
            <a:endCxn id="10" idx="0"/>
          </p:cNvCxnSpPr>
          <p:nvPr/>
        </p:nvCxnSpPr>
        <p:spPr>
          <a:xfrm>
            <a:off x="6173429" y="2292955"/>
            <a:ext cx="1773303" cy="672554"/>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04E86387-FF97-456F-954D-55BEDB1F08FE}"/>
              </a:ext>
            </a:extLst>
          </p:cNvPr>
          <p:cNvSpPr txBox="1"/>
          <p:nvPr/>
        </p:nvSpPr>
        <p:spPr>
          <a:xfrm>
            <a:off x="8999452" y="3054560"/>
            <a:ext cx="1912628" cy="369332"/>
          </a:xfrm>
          <a:prstGeom prst="rect">
            <a:avLst/>
          </a:prstGeom>
          <a:noFill/>
        </p:spPr>
        <p:txBody>
          <a:bodyPr wrap="square" rtlCol="0">
            <a:spAutoFit/>
          </a:bodyPr>
          <a:lstStyle/>
          <a:p>
            <a:r>
              <a:rPr lang="en-US" altLang="ja-JP" sz="1800" b="1" dirty="0">
                <a:solidFill>
                  <a:prstClr val="black"/>
                </a:solidFill>
                <a:latin typeface="メイリオ" panose="020B0604030504040204" pitchFamily="50" charset="-128"/>
                <a:ea typeface="メイリオ" panose="020B0604030504040204" pitchFamily="50" charset="-128"/>
              </a:rPr>
              <a:t>1</a:t>
            </a:r>
            <a:r>
              <a:rPr lang="ja-JP" altLang="en-US" sz="1800" b="1" dirty="0">
                <a:solidFill>
                  <a:prstClr val="black"/>
                </a:solidFill>
                <a:latin typeface="メイリオ" panose="020B0604030504040204" pitchFamily="50" charset="-128"/>
                <a:ea typeface="メイリオ" panose="020B0604030504040204" pitchFamily="50" charset="-128"/>
              </a:rPr>
              <a:t>段目</a:t>
            </a:r>
          </a:p>
        </p:txBody>
      </p:sp>
    </p:spTree>
    <p:extLst>
      <p:ext uri="{BB962C8B-B14F-4D97-AF65-F5344CB8AC3E}">
        <p14:creationId xmlns:p14="http://schemas.microsoft.com/office/powerpoint/2010/main" val="1952461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74B9A-EA31-8D4D-8D47-C4E2479EC958}"/>
              </a:ext>
            </a:extLst>
          </p:cNvPr>
          <p:cNvSpPr>
            <a:spLocks noGrp="1"/>
          </p:cNvSpPr>
          <p:nvPr>
            <p:ph type="title"/>
          </p:nvPr>
        </p:nvSpPr>
        <p:spPr/>
        <p:txBody>
          <a:bodyPr/>
          <a:lstStyle/>
          <a:p>
            <a:r>
              <a:rPr lang="ja-JP" altLang="en-US" b="1"/>
              <a:t>多段サンプリング</a:t>
            </a:r>
            <a:endParaRPr kumimoji="1" lang="ja-JP" altLang="en-US"/>
          </a:p>
        </p:txBody>
      </p:sp>
      <p:sp>
        <p:nvSpPr>
          <p:cNvPr id="5" name="四角形: 角を丸くする 4">
            <a:extLst>
              <a:ext uri="{FF2B5EF4-FFF2-40B4-BE49-F238E27FC236}">
                <a16:creationId xmlns:a16="http://schemas.microsoft.com/office/drawing/2014/main" id="{D5AD6EC4-A523-DB47-A18B-F9063923FA76}"/>
              </a:ext>
            </a:extLst>
          </p:cNvPr>
          <p:cNvSpPr/>
          <p:nvPr/>
        </p:nvSpPr>
        <p:spPr>
          <a:xfrm>
            <a:off x="5001739" y="1778420"/>
            <a:ext cx="1399061" cy="511469"/>
          </a:xfrm>
          <a:prstGeom prst="roundRect">
            <a:avLst/>
          </a:prstGeom>
          <a:solidFill>
            <a:srgbClr val="00B050">
              <a:alpha val="53000"/>
            </a:srgb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276F283A-63B7-914C-BEFD-5E8F2358841A}"/>
              </a:ext>
            </a:extLst>
          </p:cNvPr>
          <p:cNvSpPr txBox="1"/>
          <p:nvPr/>
        </p:nvSpPr>
        <p:spPr>
          <a:xfrm>
            <a:off x="5208249" y="1894539"/>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大学</a:t>
            </a:r>
          </a:p>
        </p:txBody>
      </p:sp>
      <p:sp>
        <p:nvSpPr>
          <p:cNvPr id="7" name="四角形: 角を丸くする 6">
            <a:extLst>
              <a:ext uri="{FF2B5EF4-FFF2-40B4-BE49-F238E27FC236}">
                <a16:creationId xmlns:a16="http://schemas.microsoft.com/office/drawing/2014/main" id="{A70F388A-30D4-5043-BB66-5AFDC4B8A385}"/>
              </a:ext>
            </a:extLst>
          </p:cNvPr>
          <p:cNvSpPr/>
          <p:nvPr/>
        </p:nvSpPr>
        <p:spPr>
          <a:xfrm>
            <a:off x="3058209" y="2964175"/>
            <a:ext cx="749634" cy="571207"/>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8" name="四角形: 角を丸くする 7">
            <a:extLst>
              <a:ext uri="{FF2B5EF4-FFF2-40B4-BE49-F238E27FC236}">
                <a16:creationId xmlns:a16="http://schemas.microsoft.com/office/drawing/2014/main" id="{5D9D9C82-B49C-404A-A876-2032E39524D0}"/>
              </a:ext>
            </a:extLst>
          </p:cNvPr>
          <p:cNvSpPr/>
          <p:nvPr/>
        </p:nvSpPr>
        <p:spPr>
          <a:xfrm>
            <a:off x="4106540" y="2953624"/>
            <a:ext cx="749634" cy="571207"/>
          </a:xfrm>
          <a:prstGeom prst="roundRect">
            <a:avLst/>
          </a:prstGeom>
          <a:solidFill>
            <a:srgbClr val="92D050">
              <a:alpha val="53000"/>
            </a:srgb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0" name="四角形: 角を丸くする 9">
            <a:extLst>
              <a:ext uri="{FF2B5EF4-FFF2-40B4-BE49-F238E27FC236}">
                <a16:creationId xmlns:a16="http://schemas.microsoft.com/office/drawing/2014/main" id="{583F15EC-317C-E249-B097-D716BB5C725B}"/>
              </a:ext>
            </a:extLst>
          </p:cNvPr>
          <p:cNvSpPr/>
          <p:nvPr/>
        </p:nvSpPr>
        <p:spPr>
          <a:xfrm>
            <a:off x="7571913" y="2965510"/>
            <a:ext cx="749634" cy="571207"/>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5" name="楕円 14">
            <a:extLst>
              <a:ext uri="{FF2B5EF4-FFF2-40B4-BE49-F238E27FC236}">
                <a16:creationId xmlns:a16="http://schemas.microsoft.com/office/drawing/2014/main" id="{C1950933-C76E-2F43-9282-50913C9028B5}"/>
              </a:ext>
            </a:extLst>
          </p:cNvPr>
          <p:cNvSpPr/>
          <p:nvPr/>
        </p:nvSpPr>
        <p:spPr>
          <a:xfrm>
            <a:off x="6475680" y="3212744"/>
            <a:ext cx="82380" cy="79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6" name="楕円 15">
            <a:extLst>
              <a:ext uri="{FF2B5EF4-FFF2-40B4-BE49-F238E27FC236}">
                <a16:creationId xmlns:a16="http://schemas.microsoft.com/office/drawing/2014/main" id="{4D95FB86-43BC-5F4F-A867-91FEFD3BB972}"/>
              </a:ext>
            </a:extLst>
          </p:cNvPr>
          <p:cNvSpPr/>
          <p:nvPr/>
        </p:nvSpPr>
        <p:spPr>
          <a:xfrm>
            <a:off x="6773214" y="3212744"/>
            <a:ext cx="82380" cy="79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7" name="楕円 16">
            <a:extLst>
              <a:ext uri="{FF2B5EF4-FFF2-40B4-BE49-F238E27FC236}">
                <a16:creationId xmlns:a16="http://schemas.microsoft.com/office/drawing/2014/main" id="{95AC36ED-6180-9B45-A8AC-F35DCB596CFD}"/>
              </a:ext>
            </a:extLst>
          </p:cNvPr>
          <p:cNvSpPr/>
          <p:nvPr/>
        </p:nvSpPr>
        <p:spPr>
          <a:xfrm>
            <a:off x="7068615" y="3210829"/>
            <a:ext cx="82380" cy="79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cxnSp>
        <p:nvCxnSpPr>
          <p:cNvPr id="18" name="直線矢印コネクタ 17">
            <a:extLst>
              <a:ext uri="{FF2B5EF4-FFF2-40B4-BE49-F238E27FC236}">
                <a16:creationId xmlns:a16="http://schemas.microsoft.com/office/drawing/2014/main" id="{1E548ECF-5C29-694A-9FEF-D9D72EB491B7}"/>
              </a:ext>
            </a:extLst>
          </p:cNvPr>
          <p:cNvCxnSpPr>
            <a:cxnSpLocks/>
          </p:cNvCxnSpPr>
          <p:nvPr/>
        </p:nvCxnSpPr>
        <p:spPr>
          <a:xfrm flipH="1">
            <a:off x="3412793" y="2307190"/>
            <a:ext cx="1614603" cy="622356"/>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C8B3EE28-FB28-834D-A47E-A971C248818C}"/>
              </a:ext>
            </a:extLst>
          </p:cNvPr>
          <p:cNvCxnSpPr>
            <a:cxnSpLocks/>
            <a:endCxn id="8" idx="0"/>
          </p:cNvCxnSpPr>
          <p:nvPr/>
        </p:nvCxnSpPr>
        <p:spPr>
          <a:xfrm flipH="1">
            <a:off x="4481358" y="2304483"/>
            <a:ext cx="806721" cy="649141"/>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76A56B8A-27C5-F548-A363-0E10B5057894}"/>
              </a:ext>
            </a:extLst>
          </p:cNvPr>
          <p:cNvCxnSpPr>
            <a:cxnSpLocks/>
            <a:stCxn id="5" idx="2"/>
          </p:cNvCxnSpPr>
          <p:nvPr/>
        </p:nvCxnSpPr>
        <p:spPr>
          <a:xfrm flipH="1">
            <a:off x="5688359" y="2289889"/>
            <a:ext cx="12908" cy="675623"/>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BC2802F4-CD7E-4A4A-AF63-973231D3AE68}"/>
              </a:ext>
            </a:extLst>
          </p:cNvPr>
          <p:cNvCxnSpPr>
            <a:cxnSpLocks/>
            <a:endCxn id="10" idx="0"/>
          </p:cNvCxnSpPr>
          <p:nvPr/>
        </p:nvCxnSpPr>
        <p:spPr>
          <a:xfrm>
            <a:off x="6173429" y="2292955"/>
            <a:ext cx="1773303" cy="672554"/>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1DD0CEE8-B17A-9747-992B-2EB3C7FDA940}"/>
              </a:ext>
            </a:extLst>
          </p:cNvPr>
          <p:cNvSpPr txBox="1"/>
          <p:nvPr/>
        </p:nvSpPr>
        <p:spPr>
          <a:xfrm>
            <a:off x="8999452" y="3054560"/>
            <a:ext cx="1912628" cy="369332"/>
          </a:xfrm>
          <a:prstGeom prst="rect">
            <a:avLst/>
          </a:prstGeom>
          <a:noFill/>
        </p:spPr>
        <p:txBody>
          <a:bodyPr wrap="square" rtlCol="0">
            <a:spAutoFit/>
          </a:bodyPr>
          <a:lstStyle/>
          <a:p>
            <a:r>
              <a:rPr lang="en-US" altLang="ja-JP" sz="1800" b="1" dirty="0">
                <a:solidFill>
                  <a:prstClr val="black"/>
                </a:solidFill>
                <a:latin typeface="メイリオ" panose="020B0604030504040204" pitchFamily="50" charset="-128"/>
                <a:ea typeface="メイリオ" panose="020B0604030504040204" pitchFamily="50" charset="-128"/>
              </a:rPr>
              <a:t>1</a:t>
            </a:r>
            <a:r>
              <a:rPr lang="ja-JP" altLang="en-US" sz="1800" b="1" dirty="0">
                <a:solidFill>
                  <a:prstClr val="black"/>
                </a:solidFill>
                <a:latin typeface="メイリオ" panose="020B0604030504040204" pitchFamily="50" charset="-128"/>
                <a:ea typeface="メイリオ" panose="020B0604030504040204" pitchFamily="50" charset="-128"/>
              </a:rPr>
              <a:t>段目</a:t>
            </a:r>
          </a:p>
        </p:txBody>
      </p:sp>
      <p:sp>
        <p:nvSpPr>
          <p:cNvPr id="85" name="テキスト ボックス 84">
            <a:extLst>
              <a:ext uri="{FF2B5EF4-FFF2-40B4-BE49-F238E27FC236}">
                <a16:creationId xmlns:a16="http://schemas.microsoft.com/office/drawing/2014/main" id="{A113B6F9-644C-074E-B7F7-DDA97835B03E}"/>
              </a:ext>
            </a:extLst>
          </p:cNvPr>
          <p:cNvSpPr txBox="1"/>
          <p:nvPr/>
        </p:nvSpPr>
        <p:spPr>
          <a:xfrm>
            <a:off x="5613007" y="2672570"/>
            <a:ext cx="1912620" cy="319639"/>
          </a:xfrm>
          <a:prstGeom prst="rect">
            <a:avLst/>
          </a:prstGeom>
          <a:noFill/>
        </p:spPr>
        <p:txBody>
          <a:bodyPr wrap="square" rtlCol="0">
            <a:spAutoFit/>
          </a:bodyPr>
          <a:lstStyle/>
          <a:p>
            <a:r>
              <a:rPr lang="ja-JP" altLang="en-US" sz="1477" b="1" dirty="0">
                <a:solidFill>
                  <a:srgbClr val="FF0000"/>
                </a:solidFill>
                <a:latin typeface="メイリオ" panose="020B0604030504040204" pitchFamily="50" charset="-128"/>
                <a:ea typeface="メイリオ" panose="020B0604030504040204" pitchFamily="50" charset="-128"/>
              </a:rPr>
              <a:t>ランダムに選ぶ</a:t>
            </a:r>
          </a:p>
        </p:txBody>
      </p:sp>
      <p:cxnSp>
        <p:nvCxnSpPr>
          <p:cNvPr id="22" name="直線矢印コネクタ 21">
            <a:extLst>
              <a:ext uri="{FF2B5EF4-FFF2-40B4-BE49-F238E27FC236}">
                <a16:creationId xmlns:a16="http://schemas.microsoft.com/office/drawing/2014/main" id="{708541B9-24CE-4849-B7CE-DFFCE32BC922}"/>
              </a:ext>
            </a:extLst>
          </p:cNvPr>
          <p:cNvCxnSpPr>
            <a:cxnSpLocks/>
            <a:endCxn id="24" idx="0"/>
          </p:cNvCxnSpPr>
          <p:nvPr/>
        </p:nvCxnSpPr>
        <p:spPr>
          <a:xfrm flipH="1">
            <a:off x="2442413" y="3549155"/>
            <a:ext cx="805314" cy="57969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7">
            <a:extLst>
              <a:ext uri="{FF2B5EF4-FFF2-40B4-BE49-F238E27FC236}">
                <a16:creationId xmlns:a16="http://schemas.microsoft.com/office/drawing/2014/main" id="{DC4AC262-48CC-4533-A80F-EFC07C1DE64F}"/>
              </a:ext>
            </a:extLst>
          </p:cNvPr>
          <p:cNvSpPr/>
          <p:nvPr/>
        </p:nvSpPr>
        <p:spPr>
          <a:xfrm>
            <a:off x="2141991" y="4107668"/>
            <a:ext cx="571320" cy="293588"/>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24" name="テキスト ボックス 23">
            <a:extLst>
              <a:ext uri="{FF2B5EF4-FFF2-40B4-BE49-F238E27FC236}">
                <a16:creationId xmlns:a16="http://schemas.microsoft.com/office/drawing/2014/main" id="{BF002E5C-F2DA-4681-9F1F-35020223E5B9}"/>
              </a:ext>
            </a:extLst>
          </p:cNvPr>
          <p:cNvSpPr txBox="1"/>
          <p:nvPr/>
        </p:nvSpPr>
        <p:spPr>
          <a:xfrm>
            <a:off x="2087612" y="4128853"/>
            <a:ext cx="709603"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学科１</a:t>
            </a:r>
          </a:p>
        </p:txBody>
      </p:sp>
      <p:cxnSp>
        <p:nvCxnSpPr>
          <p:cNvPr id="25" name="直線矢印コネクタ 24">
            <a:extLst>
              <a:ext uri="{FF2B5EF4-FFF2-40B4-BE49-F238E27FC236}">
                <a16:creationId xmlns:a16="http://schemas.microsoft.com/office/drawing/2014/main" id="{C246AE99-19CD-4481-9097-E4A84D7B2770}"/>
              </a:ext>
            </a:extLst>
          </p:cNvPr>
          <p:cNvCxnSpPr>
            <a:cxnSpLocks/>
            <a:endCxn id="32" idx="0"/>
          </p:cNvCxnSpPr>
          <p:nvPr/>
        </p:nvCxnSpPr>
        <p:spPr>
          <a:xfrm flipH="1">
            <a:off x="3094092" y="3570833"/>
            <a:ext cx="185682" cy="55802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13A7B29E-F08E-4E5C-9E5D-47452E52A733}"/>
              </a:ext>
            </a:extLst>
          </p:cNvPr>
          <p:cNvCxnSpPr>
            <a:cxnSpLocks/>
            <a:endCxn id="34" idx="0"/>
          </p:cNvCxnSpPr>
          <p:nvPr/>
        </p:nvCxnSpPr>
        <p:spPr>
          <a:xfrm flipH="1">
            <a:off x="4843937" y="3558434"/>
            <a:ext cx="441676" cy="5651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2E23F3AE-DB36-4208-8094-78CED7859E7C}"/>
              </a:ext>
            </a:extLst>
          </p:cNvPr>
          <p:cNvCxnSpPr>
            <a:cxnSpLocks/>
            <a:endCxn id="36" idx="0"/>
          </p:cNvCxnSpPr>
          <p:nvPr/>
        </p:nvCxnSpPr>
        <p:spPr>
          <a:xfrm flipH="1">
            <a:off x="5487603" y="3575004"/>
            <a:ext cx="62754" cy="54853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楕円 42">
            <a:extLst>
              <a:ext uri="{FF2B5EF4-FFF2-40B4-BE49-F238E27FC236}">
                <a16:creationId xmlns:a16="http://schemas.microsoft.com/office/drawing/2014/main" id="{C82CB04B-5249-4E79-9F15-5071FD721D7F}"/>
              </a:ext>
            </a:extLst>
          </p:cNvPr>
          <p:cNvSpPr/>
          <p:nvPr/>
        </p:nvSpPr>
        <p:spPr>
          <a:xfrm>
            <a:off x="3488385" y="4232158"/>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29" name="楕円 45">
            <a:extLst>
              <a:ext uri="{FF2B5EF4-FFF2-40B4-BE49-F238E27FC236}">
                <a16:creationId xmlns:a16="http://schemas.microsoft.com/office/drawing/2014/main" id="{4B89C75B-7BAD-4591-BC5C-5676451A03D0}"/>
              </a:ext>
            </a:extLst>
          </p:cNvPr>
          <p:cNvSpPr/>
          <p:nvPr/>
        </p:nvSpPr>
        <p:spPr>
          <a:xfrm>
            <a:off x="3568585" y="4232158"/>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30" name="楕円 46">
            <a:extLst>
              <a:ext uri="{FF2B5EF4-FFF2-40B4-BE49-F238E27FC236}">
                <a16:creationId xmlns:a16="http://schemas.microsoft.com/office/drawing/2014/main" id="{E0F87B19-2513-48E4-9CC2-33F839CC30BB}"/>
              </a:ext>
            </a:extLst>
          </p:cNvPr>
          <p:cNvSpPr/>
          <p:nvPr/>
        </p:nvSpPr>
        <p:spPr>
          <a:xfrm>
            <a:off x="3651672" y="4232276"/>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31" name="四角形: 角を丸くする 51">
            <a:extLst>
              <a:ext uri="{FF2B5EF4-FFF2-40B4-BE49-F238E27FC236}">
                <a16:creationId xmlns:a16="http://schemas.microsoft.com/office/drawing/2014/main" id="{BA969640-6F83-4E32-BDD5-06FA8514E08C}"/>
              </a:ext>
            </a:extLst>
          </p:cNvPr>
          <p:cNvSpPr/>
          <p:nvPr/>
        </p:nvSpPr>
        <p:spPr>
          <a:xfrm>
            <a:off x="2788828" y="4107668"/>
            <a:ext cx="571320" cy="293588"/>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32" name="テキスト ボックス 31">
            <a:extLst>
              <a:ext uri="{FF2B5EF4-FFF2-40B4-BE49-F238E27FC236}">
                <a16:creationId xmlns:a16="http://schemas.microsoft.com/office/drawing/2014/main" id="{3B4C8E99-BA29-4A28-AC3F-94221CA4D622}"/>
              </a:ext>
            </a:extLst>
          </p:cNvPr>
          <p:cNvSpPr txBox="1"/>
          <p:nvPr/>
        </p:nvSpPr>
        <p:spPr>
          <a:xfrm>
            <a:off x="2743078" y="4128853"/>
            <a:ext cx="702029"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学科２</a:t>
            </a:r>
          </a:p>
        </p:txBody>
      </p:sp>
      <p:sp>
        <p:nvSpPr>
          <p:cNvPr id="33" name="四角形: 角を丸くする 55">
            <a:extLst>
              <a:ext uri="{FF2B5EF4-FFF2-40B4-BE49-F238E27FC236}">
                <a16:creationId xmlns:a16="http://schemas.microsoft.com/office/drawing/2014/main" id="{198F8F04-87B2-4C1B-BB43-C6E900556DE2}"/>
              </a:ext>
            </a:extLst>
          </p:cNvPr>
          <p:cNvSpPr/>
          <p:nvPr/>
        </p:nvSpPr>
        <p:spPr>
          <a:xfrm>
            <a:off x="4542932" y="4107668"/>
            <a:ext cx="571320" cy="293588"/>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34" name="テキスト ボックス 33">
            <a:extLst>
              <a:ext uri="{FF2B5EF4-FFF2-40B4-BE49-F238E27FC236}">
                <a16:creationId xmlns:a16="http://schemas.microsoft.com/office/drawing/2014/main" id="{7E248FE2-A1CB-44B4-88DF-F8F0DD5A8DC3}"/>
              </a:ext>
            </a:extLst>
          </p:cNvPr>
          <p:cNvSpPr txBox="1"/>
          <p:nvPr/>
        </p:nvSpPr>
        <p:spPr>
          <a:xfrm>
            <a:off x="4489136" y="4123536"/>
            <a:ext cx="709603"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学科１</a:t>
            </a:r>
          </a:p>
        </p:txBody>
      </p:sp>
      <p:sp>
        <p:nvSpPr>
          <p:cNvPr id="35" name="四角形: 角を丸くする 57">
            <a:extLst>
              <a:ext uri="{FF2B5EF4-FFF2-40B4-BE49-F238E27FC236}">
                <a16:creationId xmlns:a16="http://schemas.microsoft.com/office/drawing/2014/main" id="{B600BC2B-3AFF-45E3-A8E7-C5F0AA386FF6}"/>
              </a:ext>
            </a:extLst>
          </p:cNvPr>
          <p:cNvSpPr/>
          <p:nvPr/>
        </p:nvSpPr>
        <p:spPr>
          <a:xfrm>
            <a:off x="5190315" y="4098182"/>
            <a:ext cx="571320" cy="293588"/>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36" name="テキスト ボックス 35">
            <a:extLst>
              <a:ext uri="{FF2B5EF4-FFF2-40B4-BE49-F238E27FC236}">
                <a16:creationId xmlns:a16="http://schemas.microsoft.com/office/drawing/2014/main" id="{4652EE27-2BB4-41B9-A3A3-BA549F10A4D0}"/>
              </a:ext>
            </a:extLst>
          </p:cNvPr>
          <p:cNvSpPr txBox="1"/>
          <p:nvPr/>
        </p:nvSpPr>
        <p:spPr>
          <a:xfrm>
            <a:off x="5118321" y="4123536"/>
            <a:ext cx="738565"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学科２</a:t>
            </a:r>
          </a:p>
        </p:txBody>
      </p:sp>
      <p:sp>
        <p:nvSpPr>
          <p:cNvPr id="37" name="四角形: 角を丸くする 59">
            <a:extLst>
              <a:ext uri="{FF2B5EF4-FFF2-40B4-BE49-F238E27FC236}">
                <a16:creationId xmlns:a16="http://schemas.microsoft.com/office/drawing/2014/main" id="{37820D7A-4EAB-4D11-8767-CE66C794E7A0}"/>
              </a:ext>
            </a:extLst>
          </p:cNvPr>
          <p:cNvSpPr/>
          <p:nvPr/>
        </p:nvSpPr>
        <p:spPr>
          <a:xfrm>
            <a:off x="3814834" y="4107668"/>
            <a:ext cx="571320" cy="293588"/>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38" name="テキスト ボックス 37">
            <a:extLst>
              <a:ext uri="{FF2B5EF4-FFF2-40B4-BE49-F238E27FC236}">
                <a16:creationId xmlns:a16="http://schemas.microsoft.com/office/drawing/2014/main" id="{C0CA5A67-9BF4-4D08-AD46-870EA5D44287}"/>
              </a:ext>
            </a:extLst>
          </p:cNvPr>
          <p:cNvSpPr txBox="1"/>
          <p:nvPr/>
        </p:nvSpPr>
        <p:spPr>
          <a:xfrm>
            <a:off x="3711584" y="4128853"/>
            <a:ext cx="770403"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a:t>
            </a:r>
            <a:r>
              <a:rPr lang="en-US" altLang="ja-JP" sz="1292" b="1" dirty="0">
                <a:solidFill>
                  <a:prstClr val="black"/>
                </a:solidFill>
                <a:latin typeface="メイリオ" panose="020B0604030504040204" pitchFamily="50" charset="-128"/>
                <a:ea typeface="メイリオ" panose="020B0604030504040204" pitchFamily="50" charset="-128"/>
              </a:rPr>
              <a:t>10</a:t>
            </a:r>
            <a:endParaRPr lang="ja-JP" altLang="en-US" sz="1292" b="1" dirty="0">
              <a:solidFill>
                <a:prstClr val="black"/>
              </a:solidFill>
              <a:latin typeface="メイリオ" panose="020B0604030504040204" pitchFamily="50" charset="-128"/>
              <a:ea typeface="メイリオ" panose="020B0604030504040204" pitchFamily="50" charset="-128"/>
            </a:endParaRPr>
          </a:p>
        </p:txBody>
      </p:sp>
      <p:cxnSp>
        <p:nvCxnSpPr>
          <p:cNvPr id="39" name="直線矢印コネクタ 38">
            <a:extLst>
              <a:ext uri="{FF2B5EF4-FFF2-40B4-BE49-F238E27FC236}">
                <a16:creationId xmlns:a16="http://schemas.microsoft.com/office/drawing/2014/main" id="{4F5E1674-5170-47E6-91FA-C97E5E77AA3D}"/>
              </a:ext>
            </a:extLst>
          </p:cNvPr>
          <p:cNvCxnSpPr>
            <a:cxnSpLocks/>
            <a:endCxn id="38" idx="0"/>
          </p:cNvCxnSpPr>
          <p:nvPr/>
        </p:nvCxnSpPr>
        <p:spPr>
          <a:xfrm>
            <a:off x="3640847" y="3553647"/>
            <a:ext cx="455938" cy="57520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FC353560-CDA2-4BAF-9C9B-6BCBAE257965}"/>
              </a:ext>
            </a:extLst>
          </p:cNvPr>
          <p:cNvCxnSpPr>
            <a:cxnSpLocks/>
          </p:cNvCxnSpPr>
          <p:nvPr/>
        </p:nvCxnSpPr>
        <p:spPr>
          <a:xfrm>
            <a:off x="5874741" y="3518288"/>
            <a:ext cx="521972" cy="57520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楕円 70">
            <a:extLst>
              <a:ext uri="{FF2B5EF4-FFF2-40B4-BE49-F238E27FC236}">
                <a16:creationId xmlns:a16="http://schemas.microsoft.com/office/drawing/2014/main" id="{C84FCB5D-5787-4F19-BA07-9F42D1E92B9F}"/>
              </a:ext>
            </a:extLst>
          </p:cNvPr>
          <p:cNvSpPr/>
          <p:nvPr/>
        </p:nvSpPr>
        <p:spPr>
          <a:xfrm>
            <a:off x="5838413" y="4206682"/>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42" name="楕円 71">
            <a:extLst>
              <a:ext uri="{FF2B5EF4-FFF2-40B4-BE49-F238E27FC236}">
                <a16:creationId xmlns:a16="http://schemas.microsoft.com/office/drawing/2014/main" id="{84480C82-C1EB-4383-980E-5C89C595645F}"/>
              </a:ext>
            </a:extLst>
          </p:cNvPr>
          <p:cNvSpPr/>
          <p:nvPr/>
        </p:nvSpPr>
        <p:spPr>
          <a:xfrm>
            <a:off x="5918613" y="4206682"/>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43" name="楕円 72">
            <a:extLst>
              <a:ext uri="{FF2B5EF4-FFF2-40B4-BE49-F238E27FC236}">
                <a16:creationId xmlns:a16="http://schemas.microsoft.com/office/drawing/2014/main" id="{A730D3AE-02CC-45E5-9A46-DCE9247F7B06}"/>
              </a:ext>
            </a:extLst>
          </p:cNvPr>
          <p:cNvSpPr/>
          <p:nvPr/>
        </p:nvSpPr>
        <p:spPr>
          <a:xfrm>
            <a:off x="6001701" y="4206799"/>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44" name="四角形: 角を丸くする 74">
            <a:extLst>
              <a:ext uri="{FF2B5EF4-FFF2-40B4-BE49-F238E27FC236}">
                <a16:creationId xmlns:a16="http://schemas.microsoft.com/office/drawing/2014/main" id="{C715B430-C3DF-4D4C-8B00-05BDE2C163DC}"/>
              </a:ext>
            </a:extLst>
          </p:cNvPr>
          <p:cNvSpPr/>
          <p:nvPr/>
        </p:nvSpPr>
        <p:spPr>
          <a:xfrm>
            <a:off x="6127333" y="4098182"/>
            <a:ext cx="571320" cy="293588"/>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45" name="テキスト ボックス 44">
            <a:extLst>
              <a:ext uri="{FF2B5EF4-FFF2-40B4-BE49-F238E27FC236}">
                <a16:creationId xmlns:a16="http://schemas.microsoft.com/office/drawing/2014/main" id="{1D513055-6B95-4BFC-A9BD-73C934A2260F}"/>
              </a:ext>
            </a:extLst>
          </p:cNvPr>
          <p:cNvSpPr txBox="1"/>
          <p:nvPr/>
        </p:nvSpPr>
        <p:spPr>
          <a:xfrm>
            <a:off x="6044247" y="4117156"/>
            <a:ext cx="749647"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a:t>
            </a:r>
            <a:r>
              <a:rPr lang="en-US" altLang="ja-JP" sz="1292" b="1" dirty="0">
                <a:solidFill>
                  <a:prstClr val="black"/>
                </a:solidFill>
                <a:latin typeface="メイリオ" panose="020B0604030504040204" pitchFamily="50" charset="-128"/>
                <a:ea typeface="メイリオ" panose="020B0604030504040204" pitchFamily="50" charset="-128"/>
              </a:rPr>
              <a:t>10</a:t>
            </a:r>
            <a:endParaRPr lang="ja-JP" altLang="en-US" sz="1292" b="1" dirty="0">
              <a:solidFill>
                <a:prstClr val="black"/>
              </a:solidFill>
              <a:latin typeface="メイリオ" panose="020B0604030504040204" pitchFamily="50" charset="-128"/>
              <a:ea typeface="メイリオ" panose="020B0604030504040204" pitchFamily="50" charset="-128"/>
            </a:endParaRPr>
          </a:p>
        </p:txBody>
      </p:sp>
      <p:cxnSp>
        <p:nvCxnSpPr>
          <p:cNvPr id="48" name="直線矢印コネクタ 47">
            <a:extLst>
              <a:ext uri="{FF2B5EF4-FFF2-40B4-BE49-F238E27FC236}">
                <a16:creationId xmlns:a16="http://schemas.microsoft.com/office/drawing/2014/main" id="{A6031730-80CB-4512-8471-DF4E4BDD0D99}"/>
              </a:ext>
            </a:extLst>
          </p:cNvPr>
          <p:cNvCxnSpPr>
            <a:cxnSpLocks/>
            <a:endCxn id="51" idx="0"/>
          </p:cNvCxnSpPr>
          <p:nvPr/>
        </p:nvCxnSpPr>
        <p:spPr>
          <a:xfrm flipH="1">
            <a:off x="7207190" y="3562512"/>
            <a:ext cx="540632" cy="5651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A24F7086-E94D-4791-AB7E-5D14D7A2B7B0}"/>
              </a:ext>
            </a:extLst>
          </p:cNvPr>
          <p:cNvCxnSpPr>
            <a:cxnSpLocks/>
            <a:endCxn id="53" idx="0"/>
          </p:cNvCxnSpPr>
          <p:nvPr/>
        </p:nvCxnSpPr>
        <p:spPr>
          <a:xfrm>
            <a:off x="7802467" y="3568160"/>
            <a:ext cx="49970" cy="54853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四角形: 角を丸くする 82">
            <a:extLst>
              <a:ext uri="{FF2B5EF4-FFF2-40B4-BE49-F238E27FC236}">
                <a16:creationId xmlns:a16="http://schemas.microsoft.com/office/drawing/2014/main" id="{D844E3C6-A5E9-4C78-8170-41E96D9EF372}"/>
              </a:ext>
            </a:extLst>
          </p:cNvPr>
          <p:cNvSpPr/>
          <p:nvPr/>
        </p:nvSpPr>
        <p:spPr>
          <a:xfrm>
            <a:off x="6906011" y="4107668"/>
            <a:ext cx="571320" cy="293588"/>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51" name="テキスト ボックス 50">
            <a:extLst>
              <a:ext uri="{FF2B5EF4-FFF2-40B4-BE49-F238E27FC236}">
                <a16:creationId xmlns:a16="http://schemas.microsoft.com/office/drawing/2014/main" id="{B3A10068-856D-4249-891F-25A334047497}"/>
              </a:ext>
            </a:extLst>
          </p:cNvPr>
          <p:cNvSpPr txBox="1"/>
          <p:nvPr/>
        </p:nvSpPr>
        <p:spPr>
          <a:xfrm>
            <a:off x="6856905" y="4127614"/>
            <a:ext cx="700570"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学科１</a:t>
            </a:r>
            <a:endParaRPr lang="en-US" altLang="ja-JP" sz="1292" b="1" dirty="0">
              <a:solidFill>
                <a:prstClr val="black"/>
              </a:solidFill>
              <a:latin typeface="メイリオ" panose="020B0604030504040204" pitchFamily="50" charset="-128"/>
              <a:ea typeface="メイリオ" panose="020B0604030504040204" pitchFamily="50" charset="-128"/>
            </a:endParaRPr>
          </a:p>
        </p:txBody>
      </p:sp>
      <p:sp>
        <p:nvSpPr>
          <p:cNvPr id="52" name="四角形: 角を丸くする 84">
            <a:extLst>
              <a:ext uri="{FF2B5EF4-FFF2-40B4-BE49-F238E27FC236}">
                <a16:creationId xmlns:a16="http://schemas.microsoft.com/office/drawing/2014/main" id="{E2D773D8-7BF3-4A70-A8ED-FA1D5F54D326}"/>
              </a:ext>
            </a:extLst>
          </p:cNvPr>
          <p:cNvSpPr/>
          <p:nvPr/>
        </p:nvSpPr>
        <p:spPr>
          <a:xfrm>
            <a:off x="7553394" y="4098182"/>
            <a:ext cx="571320" cy="293588"/>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53" name="テキスト ボックス 52">
            <a:extLst>
              <a:ext uri="{FF2B5EF4-FFF2-40B4-BE49-F238E27FC236}">
                <a16:creationId xmlns:a16="http://schemas.microsoft.com/office/drawing/2014/main" id="{BF1034E0-84C4-41E6-B226-17A9360D779C}"/>
              </a:ext>
            </a:extLst>
          </p:cNvPr>
          <p:cNvSpPr txBox="1"/>
          <p:nvPr/>
        </p:nvSpPr>
        <p:spPr>
          <a:xfrm>
            <a:off x="7502152" y="4116692"/>
            <a:ext cx="700570"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学科２</a:t>
            </a:r>
          </a:p>
        </p:txBody>
      </p:sp>
      <p:cxnSp>
        <p:nvCxnSpPr>
          <p:cNvPr id="54" name="直線矢印コネクタ 53">
            <a:extLst>
              <a:ext uri="{FF2B5EF4-FFF2-40B4-BE49-F238E27FC236}">
                <a16:creationId xmlns:a16="http://schemas.microsoft.com/office/drawing/2014/main" id="{04A1ACC0-A00F-4423-BAF9-C05B0C61C3D6}"/>
              </a:ext>
            </a:extLst>
          </p:cNvPr>
          <p:cNvCxnSpPr>
            <a:cxnSpLocks/>
          </p:cNvCxnSpPr>
          <p:nvPr/>
        </p:nvCxnSpPr>
        <p:spPr>
          <a:xfrm>
            <a:off x="8237820" y="3518288"/>
            <a:ext cx="521972" cy="57520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楕円 87">
            <a:extLst>
              <a:ext uri="{FF2B5EF4-FFF2-40B4-BE49-F238E27FC236}">
                <a16:creationId xmlns:a16="http://schemas.microsoft.com/office/drawing/2014/main" id="{4A3DE64F-DD6A-4D51-91CA-07F4F3905D96}"/>
              </a:ext>
            </a:extLst>
          </p:cNvPr>
          <p:cNvSpPr/>
          <p:nvPr/>
        </p:nvSpPr>
        <p:spPr>
          <a:xfrm>
            <a:off x="8201492" y="4206682"/>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56" name="楕円 88">
            <a:extLst>
              <a:ext uri="{FF2B5EF4-FFF2-40B4-BE49-F238E27FC236}">
                <a16:creationId xmlns:a16="http://schemas.microsoft.com/office/drawing/2014/main" id="{B6BF773E-E6FF-4629-B32C-7C55203E91FF}"/>
              </a:ext>
            </a:extLst>
          </p:cNvPr>
          <p:cNvSpPr/>
          <p:nvPr/>
        </p:nvSpPr>
        <p:spPr>
          <a:xfrm>
            <a:off x="8281692" y="4206682"/>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57" name="楕円 89">
            <a:extLst>
              <a:ext uri="{FF2B5EF4-FFF2-40B4-BE49-F238E27FC236}">
                <a16:creationId xmlns:a16="http://schemas.microsoft.com/office/drawing/2014/main" id="{D768E96B-9750-4685-9E20-B77E5E66F461}"/>
              </a:ext>
            </a:extLst>
          </p:cNvPr>
          <p:cNvSpPr/>
          <p:nvPr/>
        </p:nvSpPr>
        <p:spPr>
          <a:xfrm>
            <a:off x="8364779" y="4206799"/>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58" name="四角形: 角を丸くする 90">
            <a:extLst>
              <a:ext uri="{FF2B5EF4-FFF2-40B4-BE49-F238E27FC236}">
                <a16:creationId xmlns:a16="http://schemas.microsoft.com/office/drawing/2014/main" id="{68A37960-679B-458B-A223-3A805FFDC8EF}"/>
              </a:ext>
            </a:extLst>
          </p:cNvPr>
          <p:cNvSpPr/>
          <p:nvPr/>
        </p:nvSpPr>
        <p:spPr>
          <a:xfrm>
            <a:off x="8490412" y="4098182"/>
            <a:ext cx="571320" cy="293588"/>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59" name="テキスト ボックス 58">
            <a:extLst>
              <a:ext uri="{FF2B5EF4-FFF2-40B4-BE49-F238E27FC236}">
                <a16:creationId xmlns:a16="http://schemas.microsoft.com/office/drawing/2014/main" id="{667228F2-BDC8-4CB5-8D5B-CDF026F7A77F}"/>
              </a:ext>
            </a:extLst>
          </p:cNvPr>
          <p:cNvSpPr txBox="1"/>
          <p:nvPr/>
        </p:nvSpPr>
        <p:spPr>
          <a:xfrm>
            <a:off x="8410560" y="4117156"/>
            <a:ext cx="749647"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a:t>
            </a:r>
            <a:r>
              <a:rPr lang="en-US" altLang="ja-JP" sz="1292" b="1" dirty="0">
                <a:solidFill>
                  <a:prstClr val="black"/>
                </a:solidFill>
                <a:latin typeface="メイリオ" panose="020B0604030504040204" pitchFamily="50" charset="-128"/>
                <a:ea typeface="メイリオ" panose="020B0604030504040204" pitchFamily="50" charset="-128"/>
              </a:rPr>
              <a:t>10</a:t>
            </a:r>
            <a:endParaRPr lang="ja-JP" altLang="en-US" sz="1292" b="1" dirty="0">
              <a:solidFill>
                <a:prstClr val="black"/>
              </a:solidFill>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3DE06DF6-32C7-471B-8CE9-0E427A80F81C}"/>
              </a:ext>
            </a:extLst>
          </p:cNvPr>
          <p:cNvSpPr txBox="1"/>
          <p:nvPr/>
        </p:nvSpPr>
        <p:spPr>
          <a:xfrm>
            <a:off x="8996520" y="4068588"/>
            <a:ext cx="1912628" cy="369332"/>
          </a:xfrm>
          <a:prstGeom prst="rect">
            <a:avLst/>
          </a:prstGeom>
          <a:noFill/>
        </p:spPr>
        <p:txBody>
          <a:bodyPr wrap="square" rtlCol="0">
            <a:spAutoFit/>
          </a:bodyPr>
          <a:lstStyle/>
          <a:p>
            <a:r>
              <a:rPr lang="ja-JP" altLang="en-US" sz="1800" b="1" dirty="0">
                <a:solidFill>
                  <a:prstClr val="black"/>
                </a:solidFill>
                <a:latin typeface="メイリオ" panose="020B0604030504040204" pitchFamily="50" charset="-128"/>
                <a:ea typeface="メイリオ" panose="020B0604030504040204" pitchFamily="50" charset="-128"/>
              </a:rPr>
              <a:t>２段目</a:t>
            </a:r>
          </a:p>
        </p:txBody>
      </p:sp>
      <p:sp>
        <p:nvSpPr>
          <p:cNvPr id="60" name="テキスト ボックス 59">
            <a:extLst>
              <a:ext uri="{FF2B5EF4-FFF2-40B4-BE49-F238E27FC236}">
                <a16:creationId xmlns:a16="http://schemas.microsoft.com/office/drawing/2014/main" id="{5FDBDC92-696F-4A08-830D-F80C9516F532}"/>
              </a:ext>
            </a:extLst>
          </p:cNvPr>
          <p:cNvSpPr txBox="1"/>
          <p:nvPr/>
        </p:nvSpPr>
        <p:spPr>
          <a:xfrm>
            <a:off x="2878752" y="3088329"/>
            <a:ext cx="1158158"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工学部</a:t>
            </a:r>
          </a:p>
        </p:txBody>
      </p:sp>
      <p:sp>
        <p:nvSpPr>
          <p:cNvPr id="61" name="テキスト ボックス 60">
            <a:extLst>
              <a:ext uri="{FF2B5EF4-FFF2-40B4-BE49-F238E27FC236}">
                <a16:creationId xmlns:a16="http://schemas.microsoft.com/office/drawing/2014/main" id="{7E0302B4-9560-4CD4-B58F-72C31DA3B4EB}"/>
              </a:ext>
            </a:extLst>
          </p:cNvPr>
          <p:cNvSpPr txBox="1"/>
          <p:nvPr/>
        </p:nvSpPr>
        <p:spPr>
          <a:xfrm>
            <a:off x="4001827" y="3081873"/>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文学部</a:t>
            </a:r>
          </a:p>
        </p:txBody>
      </p:sp>
      <p:sp>
        <p:nvSpPr>
          <p:cNvPr id="63" name="テキスト ボックス 62">
            <a:extLst>
              <a:ext uri="{FF2B5EF4-FFF2-40B4-BE49-F238E27FC236}">
                <a16:creationId xmlns:a16="http://schemas.microsoft.com/office/drawing/2014/main" id="{DAABC204-6118-4299-8E67-A6196912406F}"/>
              </a:ext>
            </a:extLst>
          </p:cNvPr>
          <p:cNvSpPr txBox="1"/>
          <p:nvPr/>
        </p:nvSpPr>
        <p:spPr>
          <a:xfrm>
            <a:off x="7476791" y="3101382"/>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法学部</a:t>
            </a:r>
          </a:p>
        </p:txBody>
      </p:sp>
      <p:sp>
        <p:nvSpPr>
          <p:cNvPr id="65" name="四角形: 角を丸くする 64">
            <a:extLst>
              <a:ext uri="{FF2B5EF4-FFF2-40B4-BE49-F238E27FC236}">
                <a16:creationId xmlns:a16="http://schemas.microsoft.com/office/drawing/2014/main" id="{910A4F5A-B3B7-4FDF-81BC-27D7CB97B6F8}"/>
              </a:ext>
            </a:extLst>
          </p:cNvPr>
          <p:cNvSpPr/>
          <p:nvPr/>
        </p:nvSpPr>
        <p:spPr>
          <a:xfrm>
            <a:off x="5230991" y="2965510"/>
            <a:ext cx="749634" cy="571207"/>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66" name="テキスト ボックス 65">
            <a:extLst>
              <a:ext uri="{FF2B5EF4-FFF2-40B4-BE49-F238E27FC236}">
                <a16:creationId xmlns:a16="http://schemas.microsoft.com/office/drawing/2014/main" id="{FF1AB8D0-22FF-49EA-A46A-28D7DF25143A}"/>
              </a:ext>
            </a:extLst>
          </p:cNvPr>
          <p:cNvSpPr txBox="1"/>
          <p:nvPr/>
        </p:nvSpPr>
        <p:spPr>
          <a:xfrm>
            <a:off x="5142948" y="3088329"/>
            <a:ext cx="97050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理学部</a:t>
            </a:r>
          </a:p>
        </p:txBody>
      </p:sp>
    </p:spTree>
    <p:extLst>
      <p:ext uri="{BB962C8B-B14F-4D97-AF65-F5344CB8AC3E}">
        <p14:creationId xmlns:p14="http://schemas.microsoft.com/office/powerpoint/2010/main" val="30840303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74B9A-EA31-8D4D-8D47-C4E2479EC958}"/>
              </a:ext>
            </a:extLst>
          </p:cNvPr>
          <p:cNvSpPr>
            <a:spLocks noGrp="1"/>
          </p:cNvSpPr>
          <p:nvPr>
            <p:ph type="title"/>
          </p:nvPr>
        </p:nvSpPr>
        <p:spPr/>
        <p:txBody>
          <a:bodyPr/>
          <a:lstStyle/>
          <a:p>
            <a:r>
              <a:rPr lang="ja-JP" altLang="en-US" b="1"/>
              <a:t>多段サンプリング</a:t>
            </a:r>
            <a:endParaRPr kumimoji="1" lang="ja-JP" altLang="en-US"/>
          </a:p>
        </p:txBody>
      </p:sp>
      <p:sp>
        <p:nvSpPr>
          <p:cNvPr id="5" name="四角形: 角を丸くする 4">
            <a:extLst>
              <a:ext uri="{FF2B5EF4-FFF2-40B4-BE49-F238E27FC236}">
                <a16:creationId xmlns:a16="http://schemas.microsoft.com/office/drawing/2014/main" id="{D5AD6EC4-A523-DB47-A18B-F9063923FA76}"/>
              </a:ext>
            </a:extLst>
          </p:cNvPr>
          <p:cNvSpPr/>
          <p:nvPr/>
        </p:nvSpPr>
        <p:spPr>
          <a:xfrm>
            <a:off x="5001739" y="1778420"/>
            <a:ext cx="1399061" cy="511469"/>
          </a:xfrm>
          <a:prstGeom prst="roundRect">
            <a:avLst/>
          </a:prstGeom>
          <a:solidFill>
            <a:srgbClr val="00B050">
              <a:alpha val="53000"/>
            </a:srgb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276F283A-63B7-914C-BEFD-5E8F2358841A}"/>
              </a:ext>
            </a:extLst>
          </p:cNvPr>
          <p:cNvSpPr txBox="1"/>
          <p:nvPr/>
        </p:nvSpPr>
        <p:spPr>
          <a:xfrm>
            <a:off x="5208249" y="1894539"/>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大学</a:t>
            </a:r>
          </a:p>
        </p:txBody>
      </p:sp>
      <p:sp>
        <p:nvSpPr>
          <p:cNvPr id="7" name="四角形: 角を丸くする 6">
            <a:extLst>
              <a:ext uri="{FF2B5EF4-FFF2-40B4-BE49-F238E27FC236}">
                <a16:creationId xmlns:a16="http://schemas.microsoft.com/office/drawing/2014/main" id="{A70F388A-30D4-5043-BB66-5AFDC4B8A385}"/>
              </a:ext>
            </a:extLst>
          </p:cNvPr>
          <p:cNvSpPr/>
          <p:nvPr/>
        </p:nvSpPr>
        <p:spPr>
          <a:xfrm>
            <a:off x="3058209" y="2964175"/>
            <a:ext cx="749634" cy="571207"/>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8" name="四角形: 角を丸くする 7">
            <a:extLst>
              <a:ext uri="{FF2B5EF4-FFF2-40B4-BE49-F238E27FC236}">
                <a16:creationId xmlns:a16="http://schemas.microsoft.com/office/drawing/2014/main" id="{5D9D9C82-B49C-404A-A876-2032E39524D0}"/>
              </a:ext>
            </a:extLst>
          </p:cNvPr>
          <p:cNvSpPr/>
          <p:nvPr/>
        </p:nvSpPr>
        <p:spPr>
          <a:xfrm>
            <a:off x="4106540" y="2953624"/>
            <a:ext cx="749634" cy="571207"/>
          </a:xfrm>
          <a:prstGeom prst="roundRect">
            <a:avLst/>
          </a:prstGeom>
          <a:solidFill>
            <a:srgbClr val="92D050">
              <a:alpha val="53000"/>
            </a:srgb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0" name="四角形: 角を丸くする 9">
            <a:extLst>
              <a:ext uri="{FF2B5EF4-FFF2-40B4-BE49-F238E27FC236}">
                <a16:creationId xmlns:a16="http://schemas.microsoft.com/office/drawing/2014/main" id="{583F15EC-317C-E249-B097-D716BB5C725B}"/>
              </a:ext>
            </a:extLst>
          </p:cNvPr>
          <p:cNvSpPr/>
          <p:nvPr/>
        </p:nvSpPr>
        <p:spPr>
          <a:xfrm>
            <a:off x="7571913" y="2965510"/>
            <a:ext cx="749634" cy="571207"/>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5" name="楕円 14">
            <a:extLst>
              <a:ext uri="{FF2B5EF4-FFF2-40B4-BE49-F238E27FC236}">
                <a16:creationId xmlns:a16="http://schemas.microsoft.com/office/drawing/2014/main" id="{C1950933-C76E-2F43-9282-50913C9028B5}"/>
              </a:ext>
            </a:extLst>
          </p:cNvPr>
          <p:cNvSpPr/>
          <p:nvPr/>
        </p:nvSpPr>
        <p:spPr>
          <a:xfrm>
            <a:off x="6475680" y="3212744"/>
            <a:ext cx="82380" cy="79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6" name="楕円 15">
            <a:extLst>
              <a:ext uri="{FF2B5EF4-FFF2-40B4-BE49-F238E27FC236}">
                <a16:creationId xmlns:a16="http://schemas.microsoft.com/office/drawing/2014/main" id="{4D95FB86-43BC-5F4F-A867-91FEFD3BB972}"/>
              </a:ext>
            </a:extLst>
          </p:cNvPr>
          <p:cNvSpPr/>
          <p:nvPr/>
        </p:nvSpPr>
        <p:spPr>
          <a:xfrm>
            <a:off x="6773214" y="3212744"/>
            <a:ext cx="82380" cy="79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7" name="楕円 16">
            <a:extLst>
              <a:ext uri="{FF2B5EF4-FFF2-40B4-BE49-F238E27FC236}">
                <a16:creationId xmlns:a16="http://schemas.microsoft.com/office/drawing/2014/main" id="{95AC36ED-6180-9B45-A8AC-F35DCB596CFD}"/>
              </a:ext>
            </a:extLst>
          </p:cNvPr>
          <p:cNvSpPr/>
          <p:nvPr/>
        </p:nvSpPr>
        <p:spPr>
          <a:xfrm>
            <a:off x="7068615" y="3210829"/>
            <a:ext cx="82380" cy="79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cxnSp>
        <p:nvCxnSpPr>
          <p:cNvPr id="18" name="直線矢印コネクタ 17">
            <a:extLst>
              <a:ext uri="{FF2B5EF4-FFF2-40B4-BE49-F238E27FC236}">
                <a16:creationId xmlns:a16="http://schemas.microsoft.com/office/drawing/2014/main" id="{1E548ECF-5C29-694A-9FEF-D9D72EB491B7}"/>
              </a:ext>
            </a:extLst>
          </p:cNvPr>
          <p:cNvCxnSpPr>
            <a:cxnSpLocks/>
          </p:cNvCxnSpPr>
          <p:nvPr/>
        </p:nvCxnSpPr>
        <p:spPr>
          <a:xfrm flipH="1">
            <a:off x="3412793" y="2307190"/>
            <a:ext cx="1614603" cy="622356"/>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C8B3EE28-FB28-834D-A47E-A971C248818C}"/>
              </a:ext>
            </a:extLst>
          </p:cNvPr>
          <p:cNvCxnSpPr>
            <a:cxnSpLocks/>
            <a:endCxn id="8" idx="0"/>
          </p:cNvCxnSpPr>
          <p:nvPr/>
        </p:nvCxnSpPr>
        <p:spPr>
          <a:xfrm flipH="1">
            <a:off x="4481358" y="2304483"/>
            <a:ext cx="806721" cy="649141"/>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76A56B8A-27C5-F548-A363-0E10B5057894}"/>
              </a:ext>
            </a:extLst>
          </p:cNvPr>
          <p:cNvCxnSpPr>
            <a:cxnSpLocks/>
            <a:stCxn id="5" idx="2"/>
          </p:cNvCxnSpPr>
          <p:nvPr/>
        </p:nvCxnSpPr>
        <p:spPr>
          <a:xfrm flipH="1">
            <a:off x="5688359" y="2289889"/>
            <a:ext cx="12908" cy="675623"/>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BC2802F4-CD7E-4A4A-AF63-973231D3AE68}"/>
              </a:ext>
            </a:extLst>
          </p:cNvPr>
          <p:cNvCxnSpPr>
            <a:cxnSpLocks/>
            <a:endCxn id="10" idx="0"/>
          </p:cNvCxnSpPr>
          <p:nvPr/>
        </p:nvCxnSpPr>
        <p:spPr>
          <a:xfrm>
            <a:off x="6173429" y="2292955"/>
            <a:ext cx="1773303" cy="672554"/>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1DD0CEE8-B17A-9747-992B-2EB3C7FDA940}"/>
              </a:ext>
            </a:extLst>
          </p:cNvPr>
          <p:cNvSpPr txBox="1"/>
          <p:nvPr/>
        </p:nvSpPr>
        <p:spPr>
          <a:xfrm>
            <a:off x="8999452" y="3054560"/>
            <a:ext cx="1912628" cy="369332"/>
          </a:xfrm>
          <a:prstGeom prst="rect">
            <a:avLst/>
          </a:prstGeom>
          <a:noFill/>
        </p:spPr>
        <p:txBody>
          <a:bodyPr wrap="square" rtlCol="0">
            <a:spAutoFit/>
          </a:bodyPr>
          <a:lstStyle/>
          <a:p>
            <a:r>
              <a:rPr lang="en-US" altLang="ja-JP" sz="1800" b="1" dirty="0">
                <a:solidFill>
                  <a:prstClr val="black"/>
                </a:solidFill>
                <a:latin typeface="メイリオ" panose="020B0604030504040204" pitchFamily="50" charset="-128"/>
                <a:ea typeface="メイリオ" panose="020B0604030504040204" pitchFamily="50" charset="-128"/>
              </a:rPr>
              <a:t>1</a:t>
            </a:r>
            <a:r>
              <a:rPr lang="ja-JP" altLang="en-US" sz="1800" b="1" dirty="0">
                <a:solidFill>
                  <a:prstClr val="black"/>
                </a:solidFill>
                <a:latin typeface="メイリオ" panose="020B0604030504040204" pitchFamily="50" charset="-128"/>
                <a:ea typeface="メイリオ" panose="020B0604030504040204" pitchFamily="50" charset="-128"/>
              </a:rPr>
              <a:t>段目</a:t>
            </a:r>
          </a:p>
        </p:txBody>
      </p:sp>
      <p:sp>
        <p:nvSpPr>
          <p:cNvPr id="85" name="テキスト ボックス 84">
            <a:extLst>
              <a:ext uri="{FF2B5EF4-FFF2-40B4-BE49-F238E27FC236}">
                <a16:creationId xmlns:a16="http://schemas.microsoft.com/office/drawing/2014/main" id="{A113B6F9-644C-074E-B7F7-DDA97835B03E}"/>
              </a:ext>
            </a:extLst>
          </p:cNvPr>
          <p:cNvSpPr txBox="1"/>
          <p:nvPr/>
        </p:nvSpPr>
        <p:spPr>
          <a:xfrm>
            <a:off x="5613007" y="2672570"/>
            <a:ext cx="1912620" cy="319639"/>
          </a:xfrm>
          <a:prstGeom prst="rect">
            <a:avLst/>
          </a:prstGeom>
          <a:noFill/>
        </p:spPr>
        <p:txBody>
          <a:bodyPr wrap="square" rtlCol="0">
            <a:spAutoFit/>
          </a:bodyPr>
          <a:lstStyle/>
          <a:p>
            <a:r>
              <a:rPr lang="ja-JP" altLang="en-US" sz="1477" b="1" dirty="0">
                <a:solidFill>
                  <a:srgbClr val="FF0000"/>
                </a:solidFill>
                <a:latin typeface="メイリオ" panose="020B0604030504040204" pitchFamily="50" charset="-128"/>
                <a:ea typeface="メイリオ" panose="020B0604030504040204" pitchFamily="50" charset="-128"/>
              </a:rPr>
              <a:t>ランダムに選ぶ</a:t>
            </a:r>
          </a:p>
        </p:txBody>
      </p:sp>
      <p:sp>
        <p:nvSpPr>
          <p:cNvPr id="69" name="テキスト ボックス 68">
            <a:extLst>
              <a:ext uri="{FF2B5EF4-FFF2-40B4-BE49-F238E27FC236}">
                <a16:creationId xmlns:a16="http://schemas.microsoft.com/office/drawing/2014/main" id="{3DE06DF6-32C7-471B-8CE9-0E427A80F81C}"/>
              </a:ext>
            </a:extLst>
          </p:cNvPr>
          <p:cNvSpPr txBox="1"/>
          <p:nvPr/>
        </p:nvSpPr>
        <p:spPr>
          <a:xfrm>
            <a:off x="8996520" y="4068588"/>
            <a:ext cx="1912628" cy="369332"/>
          </a:xfrm>
          <a:prstGeom prst="rect">
            <a:avLst/>
          </a:prstGeom>
          <a:noFill/>
        </p:spPr>
        <p:txBody>
          <a:bodyPr wrap="square" rtlCol="0">
            <a:spAutoFit/>
          </a:bodyPr>
          <a:lstStyle/>
          <a:p>
            <a:r>
              <a:rPr lang="ja-JP" altLang="en-US" sz="1800" b="1" dirty="0">
                <a:solidFill>
                  <a:prstClr val="black"/>
                </a:solidFill>
                <a:latin typeface="メイリオ" panose="020B0604030504040204" pitchFamily="50" charset="-128"/>
                <a:ea typeface="メイリオ" panose="020B0604030504040204" pitchFamily="50" charset="-128"/>
              </a:rPr>
              <a:t>２段目</a:t>
            </a:r>
          </a:p>
        </p:txBody>
      </p:sp>
      <p:sp>
        <p:nvSpPr>
          <p:cNvPr id="60" name="テキスト ボックス 59">
            <a:extLst>
              <a:ext uri="{FF2B5EF4-FFF2-40B4-BE49-F238E27FC236}">
                <a16:creationId xmlns:a16="http://schemas.microsoft.com/office/drawing/2014/main" id="{5FDBDC92-696F-4A08-830D-F80C9516F532}"/>
              </a:ext>
            </a:extLst>
          </p:cNvPr>
          <p:cNvSpPr txBox="1"/>
          <p:nvPr/>
        </p:nvSpPr>
        <p:spPr>
          <a:xfrm>
            <a:off x="2878752" y="3088329"/>
            <a:ext cx="1158158"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工学部</a:t>
            </a:r>
          </a:p>
        </p:txBody>
      </p:sp>
      <p:sp>
        <p:nvSpPr>
          <p:cNvPr id="61" name="テキスト ボックス 60">
            <a:extLst>
              <a:ext uri="{FF2B5EF4-FFF2-40B4-BE49-F238E27FC236}">
                <a16:creationId xmlns:a16="http://schemas.microsoft.com/office/drawing/2014/main" id="{7E0302B4-9560-4CD4-B58F-72C31DA3B4EB}"/>
              </a:ext>
            </a:extLst>
          </p:cNvPr>
          <p:cNvSpPr txBox="1"/>
          <p:nvPr/>
        </p:nvSpPr>
        <p:spPr>
          <a:xfrm>
            <a:off x="4001827" y="3081873"/>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文学部</a:t>
            </a:r>
          </a:p>
        </p:txBody>
      </p:sp>
      <p:sp>
        <p:nvSpPr>
          <p:cNvPr id="63" name="テキスト ボックス 62">
            <a:extLst>
              <a:ext uri="{FF2B5EF4-FFF2-40B4-BE49-F238E27FC236}">
                <a16:creationId xmlns:a16="http://schemas.microsoft.com/office/drawing/2014/main" id="{DAABC204-6118-4299-8E67-A6196912406F}"/>
              </a:ext>
            </a:extLst>
          </p:cNvPr>
          <p:cNvSpPr txBox="1"/>
          <p:nvPr/>
        </p:nvSpPr>
        <p:spPr>
          <a:xfrm>
            <a:off x="7476791" y="3101382"/>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法学部</a:t>
            </a:r>
          </a:p>
        </p:txBody>
      </p:sp>
      <p:sp>
        <p:nvSpPr>
          <p:cNvPr id="65" name="四角形: 角を丸くする 64">
            <a:extLst>
              <a:ext uri="{FF2B5EF4-FFF2-40B4-BE49-F238E27FC236}">
                <a16:creationId xmlns:a16="http://schemas.microsoft.com/office/drawing/2014/main" id="{910A4F5A-B3B7-4FDF-81BC-27D7CB97B6F8}"/>
              </a:ext>
            </a:extLst>
          </p:cNvPr>
          <p:cNvSpPr/>
          <p:nvPr/>
        </p:nvSpPr>
        <p:spPr>
          <a:xfrm>
            <a:off x="5230991" y="2965510"/>
            <a:ext cx="749634" cy="571207"/>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66" name="テキスト ボックス 65">
            <a:extLst>
              <a:ext uri="{FF2B5EF4-FFF2-40B4-BE49-F238E27FC236}">
                <a16:creationId xmlns:a16="http://schemas.microsoft.com/office/drawing/2014/main" id="{FF1AB8D0-22FF-49EA-A46A-28D7DF25143A}"/>
              </a:ext>
            </a:extLst>
          </p:cNvPr>
          <p:cNvSpPr txBox="1"/>
          <p:nvPr/>
        </p:nvSpPr>
        <p:spPr>
          <a:xfrm>
            <a:off x="5142948" y="3088329"/>
            <a:ext cx="97050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理学部</a:t>
            </a:r>
          </a:p>
        </p:txBody>
      </p:sp>
      <p:sp>
        <p:nvSpPr>
          <p:cNvPr id="64" name="四角形: 角を丸くする 27">
            <a:extLst>
              <a:ext uri="{FF2B5EF4-FFF2-40B4-BE49-F238E27FC236}">
                <a16:creationId xmlns:a16="http://schemas.microsoft.com/office/drawing/2014/main" id="{C19CA9D8-A5CD-4551-88AA-591A69F79C36}"/>
              </a:ext>
            </a:extLst>
          </p:cNvPr>
          <p:cNvSpPr/>
          <p:nvPr/>
        </p:nvSpPr>
        <p:spPr>
          <a:xfrm>
            <a:off x="2141991" y="4107668"/>
            <a:ext cx="571320" cy="293588"/>
          </a:xfrm>
          <a:prstGeom prst="roundRect">
            <a:avLst/>
          </a:prstGeom>
          <a:solidFill>
            <a:srgbClr val="0070C0">
              <a:alpha val="53000"/>
            </a:srgbClr>
          </a:solid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67" name="テキスト ボックス 66">
            <a:extLst>
              <a:ext uri="{FF2B5EF4-FFF2-40B4-BE49-F238E27FC236}">
                <a16:creationId xmlns:a16="http://schemas.microsoft.com/office/drawing/2014/main" id="{F2193E6C-DC59-4BA5-A45B-59D52CB016C4}"/>
              </a:ext>
            </a:extLst>
          </p:cNvPr>
          <p:cNvSpPr txBox="1"/>
          <p:nvPr/>
        </p:nvSpPr>
        <p:spPr>
          <a:xfrm>
            <a:off x="2087612" y="4128853"/>
            <a:ext cx="709603"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学科１</a:t>
            </a:r>
          </a:p>
        </p:txBody>
      </p:sp>
      <p:sp>
        <p:nvSpPr>
          <p:cNvPr id="68" name="楕円 42">
            <a:extLst>
              <a:ext uri="{FF2B5EF4-FFF2-40B4-BE49-F238E27FC236}">
                <a16:creationId xmlns:a16="http://schemas.microsoft.com/office/drawing/2014/main" id="{C2A121CD-A29F-4881-82D2-0BA6FB58A1F6}"/>
              </a:ext>
            </a:extLst>
          </p:cNvPr>
          <p:cNvSpPr/>
          <p:nvPr/>
        </p:nvSpPr>
        <p:spPr>
          <a:xfrm>
            <a:off x="3488385" y="4232158"/>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70" name="楕円 45">
            <a:extLst>
              <a:ext uri="{FF2B5EF4-FFF2-40B4-BE49-F238E27FC236}">
                <a16:creationId xmlns:a16="http://schemas.microsoft.com/office/drawing/2014/main" id="{EDDD0644-2092-43C9-888A-8D6056379872}"/>
              </a:ext>
            </a:extLst>
          </p:cNvPr>
          <p:cNvSpPr/>
          <p:nvPr/>
        </p:nvSpPr>
        <p:spPr>
          <a:xfrm>
            <a:off x="3568585" y="4232158"/>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71" name="楕円 46">
            <a:extLst>
              <a:ext uri="{FF2B5EF4-FFF2-40B4-BE49-F238E27FC236}">
                <a16:creationId xmlns:a16="http://schemas.microsoft.com/office/drawing/2014/main" id="{6BCB1CC1-C2EE-498C-86AF-0A92A6F8C57D}"/>
              </a:ext>
            </a:extLst>
          </p:cNvPr>
          <p:cNvSpPr/>
          <p:nvPr/>
        </p:nvSpPr>
        <p:spPr>
          <a:xfrm>
            <a:off x="3651672" y="4232276"/>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72" name="四角形: 角を丸くする 51">
            <a:extLst>
              <a:ext uri="{FF2B5EF4-FFF2-40B4-BE49-F238E27FC236}">
                <a16:creationId xmlns:a16="http://schemas.microsoft.com/office/drawing/2014/main" id="{0425C400-5F77-4CC3-B788-01658710E691}"/>
              </a:ext>
            </a:extLst>
          </p:cNvPr>
          <p:cNvSpPr/>
          <p:nvPr/>
        </p:nvSpPr>
        <p:spPr>
          <a:xfrm>
            <a:off x="2788828" y="4107668"/>
            <a:ext cx="571320" cy="293588"/>
          </a:xfrm>
          <a:prstGeom prst="roundRect">
            <a:avLst/>
          </a:prstGeom>
          <a:solidFill>
            <a:srgbClr val="0070C0">
              <a:alpha val="53000"/>
            </a:srgbClr>
          </a:solid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73" name="テキスト ボックス 72">
            <a:extLst>
              <a:ext uri="{FF2B5EF4-FFF2-40B4-BE49-F238E27FC236}">
                <a16:creationId xmlns:a16="http://schemas.microsoft.com/office/drawing/2014/main" id="{46853A6A-E55B-4C53-8460-89A56F32279D}"/>
              </a:ext>
            </a:extLst>
          </p:cNvPr>
          <p:cNvSpPr txBox="1"/>
          <p:nvPr/>
        </p:nvSpPr>
        <p:spPr>
          <a:xfrm>
            <a:off x="2743078" y="4128853"/>
            <a:ext cx="702029"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学科２</a:t>
            </a:r>
          </a:p>
        </p:txBody>
      </p:sp>
      <p:sp>
        <p:nvSpPr>
          <p:cNvPr id="74" name="四角形: 角を丸くする 55">
            <a:extLst>
              <a:ext uri="{FF2B5EF4-FFF2-40B4-BE49-F238E27FC236}">
                <a16:creationId xmlns:a16="http://schemas.microsoft.com/office/drawing/2014/main" id="{C114477B-5DE8-4DCD-8E59-2971F51A8FF9}"/>
              </a:ext>
            </a:extLst>
          </p:cNvPr>
          <p:cNvSpPr/>
          <p:nvPr/>
        </p:nvSpPr>
        <p:spPr>
          <a:xfrm>
            <a:off x="4542932" y="4107668"/>
            <a:ext cx="571320" cy="293588"/>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75" name="テキスト ボックス 74">
            <a:extLst>
              <a:ext uri="{FF2B5EF4-FFF2-40B4-BE49-F238E27FC236}">
                <a16:creationId xmlns:a16="http://schemas.microsoft.com/office/drawing/2014/main" id="{531D639F-8C77-4821-B800-FABAF1FB19D5}"/>
              </a:ext>
            </a:extLst>
          </p:cNvPr>
          <p:cNvSpPr txBox="1"/>
          <p:nvPr/>
        </p:nvSpPr>
        <p:spPr>
          <a:xfrm>
            <a:off x="4489136" y="4123536"/>
            <a:ext cx="709603"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学科１</a:t>
            </a:r>
          </a:p>
        </p:txBody>
      </p:sp>
      <p:sp>
        <p:nvSpPr>
          <p:cNvPr id="76" name="四角形: 角を丸くする 57">
            <a:extLst>
              <a:ext uri="{FF2B5EF4-FFF2-40B4-BE49-F238E27FC236}">
                <a16:creationId xmlns:a16="http://schemas.microsoft.com/office/drawing/2014/main" id="{257CEECB-809F-4326-9CB7-957C9C4BFD90}"/>
              </a:ext>
            </a:extLst>
          </p:cNvPr>
          <p:cNvSpPr/>
          <p:nvPr/>
        </p:nvSpPr>
        <p:spPr>
          <a:xfrm>
            <a:off x="5190315" y="4098182"/>
            <a:ext cx="571320" cy="293588"/>
          </a:xfrm>
          <a:prstGeom prst="roundRect">
            <a:avLst/>
          </a:prstGeom>
          <a:solidFill>
            <a:srgbClr val="0070C0">
              <a:alpha val="53000"/>
            </a:srgbClr>
          </a:solid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77" name="テキスト ボックス 76">
            <a:extLst>
              <a:ext uri="{FF2B5EF4-FFF2-40B4-BE49-F238E27FC236}">
                <a16:creationId xmlns:a16="http://schemas.microsoft.com/office/drawing/2014/main" id="{403ED8F7-69D5-462C-8891-CCDA984610FF}"/>
              </a:ext>
            </a:extLst>
          </p:cNvPr>
          <p:cNvSpPr txBox="1"/>
          <p:nvPr/>
        </p:nvSpPr>
        <p:spPr>
          <a:xfrm>
            <a:off x="5118321" y="4123536"/>
            <a:ext cx="738565"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学科２</a:t>
            </a:r>
          </a:p>
        </p:txBody>
      </p:sp>
      <p:sp>
        <p:nvSpPr>
          <p:cNvPr id="78" name="四角形: 角を丸くする 59">
            <a:extLst>
              <a:ext uri="{FF2B5EF4-FFF2-40B4-BE49-F238E27FC236}">
                <a16:creationId xmlns:a16="http://schemas.microsoft.com/office/drawing/2014/main" id="{024B04C8-08FE-4604-BE93-BFF808040CA3}"/>
              </a:ext>
            </a:extLst>
          </p:cNvPr>
          <p:cNvSpPr/>
          <p:nvPr/>
        </p:nvSpPr>
        <p:spPr>
          <a:xfrm>
            <a:off x="3814834" y="4107668"/>
            <a:ext cx="571320" cy="293588"/>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79" name="テキスト ボックス 78">
            <a:extLst>
              <a:ext uri="{FF2B5EF4-FFF2-40B4-BE49-F238E27FC236}">
                <a16:creationId xmlns:a16="http://schemas.microsoft.com/office/drawing/2014/main" id="{38A97028-E789-474E-9CB4-7E32758CA69E}"/>
              </a:ext>
            </a:extLst>
          </p:cNvPr>
          <p:cNvSpPr txBox="1"/>
          <p:nvPr/>
        </p:nvSpPr>
        <p:spPr>
          <a:xfrm>
            <a:off x="3711584" y="4128853"/>
            <a:ext cx="770403"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a:t>
            </a:r>
            <a:r>
              <a:rPr lang="en-US" altLang="ja-JP" sz="1292" b="1" dirty="0">
                <a:solidFill>
                  <a:prstClr val="black"/>
                </a:solidFill>
                <a:latin typeface="メイリオ" panose="020B0604030504040204" pitchFamily="50" charset="-128"/>
                <a:ea typeface="メイリオ" panose="020B0604030504040204" pitchFamily="50" charset="-128"/>
              </a:rPr>
              <a:t>10</a:t>
            </a:r>
            <a:endParaRPr lang="ja-JP" altLang="en-US" sz="1292" b="1" dirty="0">
              <a:solidFill>
                <a:prstClr val="black"/>
              </a:solidFill>
              <a:latin typeface="メイリオ" panose="020B0604030504040204" pitchFamily="50" charset="-128"/>
              <a:ea typeface="メイリオ" panose="020B0604030504040204" pitchFamily="50" charset="-128"/>
            </a:endParaRPr>
          </a:p>
        </p:txBody>
      </p:sp>
      <p:sp>
        <p:nvSpPr>
          <p:cNvPr id="80" name="楕円 70">
            <a:extLst>
              <a:ext uri="{FF2B5EF4-FFF2-40B4-BE49-F238E27FC236}">
                <a16:creationId xmlns:a16="http://schemas.microsoft.com/office/drawing/2014/main" id="{D27478C7-B32E-4462-9A95-A0F8A4395EE8}"/>
              </a:ext>
            </a:extLst>
          </p:cNvPr>
          <p:cNvSpPr/>
          <p:nvPr/>
        </p:nvSpPr>
        <p:spPr>
          <a:xfrm>
            <a:off x="5838413" y="4206682"/>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81" name="楕円 71">
            <a:extLst>
              <a:ext uri="{FF2B5EF4-FFF2-40B4-BE49-F238E27FC236}">
                <a16:creationId xmlns:a16="http://schemas.microsoft.com/office/drawing/2014/main" id="{AD508BF1-34A0-4F4E-AAFE-AD2E9C7D8A24}"/>
              </a:ext>
            </a:extLst>
          </p:cNvPr>
          <p:cNvSpPr/>
          <p:nvPr/>
        </p:nvSpPr>
        <p:spPr>
          <a:xfrm>
            <a:off x="5918613" y="4206682"/>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82" name="楕円 72">
            <a:extLst>
              <a:ext uri="{FF2B5EF4-FFF2-40B4-BE49-F238E27FC236}">
                <a16:creationId xmlns:a16="http://schemas.microsoft.com/office/drawing/2014/main" id="{6F6D150B-7E0F-4452-818D-471BCB18A7FA}"/>
              </a:ext>
            </a:extLst>
          </p:cNvPr>
          <p:cNvSpPr/>
          <p:nvPr/>
        </p:nvSpPr>
        <p:spPr>
          <a:xfrm>
            <a:off x="6001701" y="4206799"/>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83" name="四角形: 角を丸くする 74">
            <a:extLst>
              <a:ext uri="{FF2B5EF4-FFF2-40B4-BE49-F238E27FC236}">
                <a16:creationId xmlns:a16="http://schemas.microsoft.com/office/drawing/2014/main" id="{142A1E7C-F34D-4522-95A1-5C737D045304}"/>
              </a:ext>
            </a:extLst>
          </p:cNvPr>
          <p:cNvSpPr/>
          <p:nvPr/>
        </p:nvSpPr>
        <p:spPr>
          <a:xfrm>
            <a:off x="6127333" y="4098182"/>
            <a:ext cx="571320" cy="293588"/>
          </a:xfrm>
          <a:prstGeom prst="roundRect">
            <a:avLst/>
          </a:prstGeom>
          <a:solidFill>
            <a:srgbClr val="0070C0">
              <a:alpha val="53000"/>
            </a:srgbClr>
          </a:solid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86" name="テキスト ボックス 85">
            <a:extLst>
              <a:ext uri="{FF2B5EF4-FFF2-40B4-BE49-F238E27FC236}">
                <a16:creationId xmlns:a16="http://schemas.microsoft.com/office/drawing/2014/main" id="{BF6D0C6D-E432-471E-A46E-53EBA81F51DA}"/>
              </a:ext>
            </a:extLst>
          </p:cNvPr>
          <p:cNvSpPr txBox="1"/>
          <p:nvPr/>
        </p:nvSpPr>
        <p:spPr>
          <a:xfrm>
            <a:off x="6044247" y="4117156"/>
            <a:ext cx="749647"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a:t>
            </a:r>
            <a:r>
              <a:rPr lang="en-US" altLang="ja-JP" sz="1292" b="1" dirty="0">
                <a:solidFill>
                  <a:prstClr val="black"/>
                </a:solidFill>
                <a:latin typeface="メイリオ" panose="020B0604030504040204" pitchFamily="50" charset="-128"/>
                <a:ea typeface="メイリオ" panose="020B0604030504040204" pitchFamily="50" charset="-128"/>
              </a:rPr>
              <a:t>10</a:t>
            </a:r>
            <a:endParaRPr lang="ja-JP" altLang="en-US" sz="1292" b="1" dirty="0">
              <a:solidFill>
                <a:prstClr val="black"/>
              </a:solidFill>
              <a:latin typeface="メイリオ" panose="020B0604030504040204" pitchFamily="50" charset="-128"/>
              <a:ea typeface="メイリオ" panose="020B0604030504040204" pitchFamily="50" charset="-128"/>
            </a:endParaRPr>
          </a:p>
        </p:txBody>
      </p:sp>
      <p:sp>
        <p:nvSpPr>
          <p:cNvPr id="87" name="四角形: 角を丸くする 82">
            <a:extLst>
              <a:ext uri="{FF2B5EF4-FFF2-40B4-BE49-F238E27FC236}">
                <a16:creationId xmlns:a16="http://schemas.microsoft.com/office/drawing/2014/main" id="{AEE6A6CB-AA8C-46D2-B48D-F8E48CD3A768}"/>
              </a:ext>
            </a:extLst>
          </p:cNvPr>
          <p:cNvSpPr/>
          <p:nvPr/>
        </p:nvSpPr>
        <p:spPr>
          <a:xfrm>
            <a:off x="6906011" y="4107668"/>
            <a:ext cx="571320" cy="293588"/>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88" name="テキスト ボックス 87">
            <a:extLst>
              <a:ext uri="{FF2B5EF4-FFF2-40B4-BE49-F238E27FC236}">
                <a16:creationId xmlns:a16="http://schemas.microsoft.com/office/drawing/2014/main" id="{B474F12E-B088-402F-B1D4-8520D0A4DD75}"/>
              </a:ext>
            </a:extLst>
          </p:cNvPr>
          <p:cNvSpPr txBox="1"/>
          <p:nvPr/>
        </p:nvSpPr>
        <p:spPr>
          <a:xfrm>
            <a:off x="6856905" y="4127614"/>
            <a:ext cx="700570"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学科１</a:t>
            </a:r>
            <a:endParaRPr lang="en-US" altLang="ja-JP" sz="1292" b="1" dirty="0">
              <a:solidFill>
                <a:prstClr val="black"/>
              </a:solidFill>
              <a:latin typeface="メイリオ" panose="020B0604030504040204" pitchFamily="50" charset="-128"/>
              <a:ea typeface="メイリオ" panose="020B0604030504040204" pitchFamily="50" charset="-128"/>
            </a:endParaRPr>
          </a:p>
        </p:txBody>
      </p:sp>
      <p:sp>
        <p:nvSpPr>
          <p:cNvPr id="89" name="四角形: 角を丸くする 84">
            <a:extLst>
              <a:ext uri="{FF2B5EF4-FFF2-40B4-BE49-F238E27FC236}">
                <a16:creationId xmlns:a16="http://schemas.microsoft.com/office/drawing/2014/main" id="{25944C28-A20A-4225-86A2-7D1BF2D8E0F7}"/>
              </a:ext>
            </a:extLst>
          </p:cNvPr>
          <p:cNvSpPr/>
          <p:nvPr/>
        </p:nvSpPr>
        <p:spPr>
          <a:xfrm>
            <a:off x="7553394" y="4098182"/>
            <a:ext cx="571320" cy="293588"/>
          </a:xfrm>
          <a:prstGeom prst="roundRect">
            <a:avLst/>
          </a:prstGeom>
          <a:solidFill>
            <a:srgbClr val="0070C0">
              <a:alpha val="53000"/>
            </a:srgbClr>
          </a:solid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90" name="テキスト ボックス 89">
            <a:extLst>
              <a:ext uri="{FF2B5EF4-FFF2-40B4-BE49-F238E27FC236}">
                <a16:creationId xmlns:a16="http://schemas.microsoft.com/office/drawing/2014/main" id="{98220A30-2A8A-48BB-B401-D8EB64B23D72}"/>
              </a:ext>
            </a:extLst>
          </p:cNvPr>
          <p:cNvSpPr txBox="1"/>
          <p:nvPr/>
        </p:nvSpPr>
        <p:spPr>
          <a:xfrm>
            <a:off x="7502152" y="4116692"/>
            <a:ext cx="700570"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学科２</a:t>
            </a:r>
          </a:p>
        </p:txBody>
      </p:sp>
      <p:sp>
        <p:nvSpPr>
          <p:cNvPr id="91" name="楕円 87">
            <a:extLst>
              <a:ext uri="{FF2B5EF4-FFF2-40B4-BE49-F238E27FC236}">
                <a16:creationId xmlns:a16="http://schemas.microsoft.com/office/drawing/2014/main" id="{8F3242AD-70DC-4E8E-83C2-749B469F3D1E}"/>
              </a:ext>
            </a:extLst>
          </p:cNvPr>
          <p:cNvSpPr/>
          <p:nvPr/>
        </p:nvSpPr>
        <p:spPr>
          <a:xfrm>
            <a:off x="8201492" y="4206682"/>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92" name="楕円 88">
            <a:extLst>
              <a:ext uri="{FF2B5EF4-FFF2-40B4-BE49-F238E27FC236}">
                <a16:creationId xmlns:a16="http://schemas.microsoft.com/office/drawing/2014/main" id="{69481736-A57D-4FF8-A9C4-2E4B0C0CEDCE}"/>
              </a:ext>
            </a:extLst>
          </p:cNvPr>
          <p:cNvSpPr/>
          <p:nvPr/>
        </p:nvSpPr>
        <p:spPr>
          <a:xfrm>
            <a:off x="8281692" y="4206682"/>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93" name="楕円 89">
            <a:extLst>
              <a:ext uri="{FF2B5EF4-FFF2-40B4-BE49-F238E27FC236}">
                <a16:creationId xmlns:a16="http://schemas.microsoft.com/office/drawing/2014/main" id="{CA78DAB5-26E8-41A0-A82E-1EAFB69E451B}"/>
              </a:ext>
            </a:extLst>
          </p:cNvPr>
          <p:cNvSpPr/>
          <p:nvPr/>
        </p:nvSpPr>
        <p:spPr>
          <a:xfrm>
            <a:off x="8364779" y="4206799"/>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94" name="四角形: 角を丸くする 90">
            <a:extLst>
              <a:ext uri="{FF2B5EF4-FFF2-40B4-BE49-F238E27FC236}">
                <a16:creationId xmlns:a16="http://schemas.microsoft.com/office/drawing/2014/main" id="{92BDBAF6-ACC6-485A-9594-D888BBB55B25}"/>
              </a:ext>
            </a:extLst>
          </p:cNvPr>
          <p:cNvSpPr/>
          <p:nvPr/>
        </p:nvSpPr>
        <p:spPr>
          <a:xfrm>
            <a:off x="8490412" y="4098182"/>
            <a:ext cx="571320" cy="293588"/>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95" name="テキスト ボックス 94">
            <a:extLst>
              <a:ext uri="{FF2B5EF4-FFF2-40B4-BE49-F238E27FC236}">
                <a16:creationId xmlns:a16="http://schemas.microsoft.com/office/drawing/2014/main" id="{88BA0990-9C64-4BF6-B554-457B1CF5F251}"/>
              </a:ext>
            </a:extLst>
          </p:cNvPr>
          <p:cNvSpPr txBox="1"/>
          <p:nvPr/>
        </p:nvSpPr>
        <p:spPr>
          <a:xfrm>
            <a:off x="8410560" y="4117156"/>
            <a:ext cx="749647"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a:t>
            </a:r>
            <a:r>
              <a:rPr lang="en-US" altLang="ja-JP" sz="1292" b="1" dirty="0">
                <a:solidFill>
                  <a:prstClr val="black"/>
                </a:solidFill>
                <a:latin typeface="メイリオ" panose="020B0604030504040204" pitchFamily="50" charset="-128"/>
                <a:ea typeface="メイリオ" panose="020B0604030504040204" pitchFamily="50" charset="-128"/>
              </a:rPr>
              <a:t>10</a:t>
            </a:r>
            <a:endParaRPr lang="ja-JP" altLang="en-US" sz="1292" b="1" dirty="0">
              <a:solidFill>
                <a:prstClr val="black"/>
              </a:solidFill>
              <a:latin typeface="メイリオ" panose="020B0604030504040204" pitchFamily="50" charset="-128"/>
              <a:ea typeface="メイリオ" panose="020B0604030504040204" pitchFamily="50" charset="-128"/>
            </a:endParaRPr>
          </a:p>
        </p:txBody>
      </p:sp>
      <p:cxnSp>
        <p:nvCxnSpPr>
          <p:cNvPr id="96" name="直線矢印コネクタ 95">
            <a:extLst>
              <a:ext uri="{FF2B5EF4-FFF2-40B4-BE49-F238E27FC236}">
                <a16:creationId xmlns:a16="http://schemas.microsoft.com/office/drawing/2014/main" id="{027F2C70-3874-4465-B84C-7F5A966BED77}"/>
              </a:ext>
            </a:extLst>
          </p:cNvPr>
          <p:cNvCxnSpPr>
            <a:cxnSpLocks/>
          </p:cNvCxnSpPr>
          <p:nvPr/>
        </p:nvCxnSpPr>
        <p:spPr>
          <a:xfrm flipH="1">
            <a:off x="2442413" y="3549155"/>
            <a:ext cx="805314" cy="57969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a:extLst>
              <a:ext uri="{FF2B5EF4-FFF2-40B4-BE49-F238E27FC236}">
                <a16:creationId xmlns:a16="http://schemas.microsoft.com/office/drawing/2014/main" id="{577A4C39-2978-47D0-8091-2B7AC7DE35AB}"/>
              </a:ext>
            </a:extLst>
          </p:cNvPr>
          <p:cNvCxnSpPr>
            <a:cxnSpLocks/>
          </p:cNvCxnSpPr>
          <p:nvPr/>
        </p:nvCxnSpPr>
        <p:spPr>
          <a:xfrm flipH="1">
            <a:off x="3094092" y="3570833"/>
            <a:ext cx="185682" cy="55802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DF49FABB-D153-4067-952F-FC0560E65AC3}"/>
              </a:ext>
            </a:extLst>
          </p:cNvPr>
          <p:cNvCxnSpPr>
            <a:cxnSpLocks/>
          </p:cNvCxnSpPr>
          <p:nvPr/>
        </p:nvCxnSpPr>
        <p:spPr>
          <a:xfrm flipH="1">
            <a:off x="4843937" y="3558434"/>
            <a:ext cx="441676" cy="5651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8D7889FB-38FA-485F-8AA5-65F39FB9E5C5}"/>
              </a:ext>
            </a:extLst>
          </p:cNvPr>
          <p:cNvCxnSpPr>
            <a:cxnSpLocks/>
          </p:cNvCxnSpPr>
          <p:nvPr/>
        </p:nvCxnSpPr>
        <p:spPr>
          <a:xfrm flipH="1">
            <a:off x="5487603" y="3575004"/>
            <a:ext cx="62754" cy="54853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FF42093B-0C7B-4ECD-9106-C7B95FF7D491}"/>
              </a:ext>
            </a:extLst>
          </p:cNvPr>
          <p:cNvCxnSpPr>
            <a:cxnSpLocks/>
          </p:cNvCxnSpPr>
          <p:nvPr/>
        </p:nvCxnSpPr>
        <p:spPr>
          <a:xfrm>
            <a:off x="3640847" y="3553647"/>
            <a:ext cx="455938" cy="57520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17728B0E-FF51-49C7-8EB6-84C0DF935F73}"/>
              </a:ext>
            </a:extLst>
          </p:cNvPr>
          <p:cNvCxnSpPr>
            <a:cxnSpLocks/>
          </p:cNvCxnSpPr>
          <p:nvPr/>
        </p:nvCxnSpPr>
        <p:spPr>
          <a:xfrm>
            <a:off x="5874741" y="3518288"/>
            <a:ext cx="521972" cy="57520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C4012D70-82E4-47AC-ABA5-606E32C89A24}"/>
              </a:ext>
            </a:extLst>
          </p:cNvPr>
          <p:cNvCxnSpPr>
            <a:cxnSpLocks/>
          </p:cNvCxnSpPr>
          <p:nvPr/>
        </p:nvCxnSpPr>
        <p:spPr>
          <a:xfrm flipH="1">
            <a:off x="7207190" y="3562512"/>
            <a:ext cx="540632" cy="5651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75B93AA3-0A83-4C32-A84B-A6BC6F2BA6FA}"/>
              </a:ext>
            </a:extLst>
          </p:cNvPr>
          <p:cNvCxnSpPr>
            <a:cxnSpLocks/>
          </p:cNvCxnSpPr>
          <p:nvPr/>
        </p:nvCxnSpPr>
        <p:spPr>
          <a:xfrm>
            <a:off x="7802467" y="3568160"/>
            <a:ext cx="49970" cy="54853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869D1CAF-2786-42CC-92BC-34C440784537}"/>
              </a:ext>
            </a:extLst>
          </p:cNvPr>
          <p:cNvCxnSpPr>
            <a:cxnSpLocks/>
          </p:cNvCxnSpPr>
          <p:nvPr/>
        </p:nvCxnSpPr>
        <p:spPr>
          <a:xfrm>
            <a:off x="8237820" y="3518288"/>
            <a:ext cx="521972" cy="57520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8C597B45-08D5-494E-95CC-1FFC9A503520}"/>
              </a:ext>
            </a:extLst>
          </p:cNvPr>
          <p:cNvSpPr txBox="1"/>
          <p:nvPr/>
        </p:nvSpPr>
        <p:spPr>
          <a:xfrm>
            <a:off x="6054140" y="3656102"/>
            <a:ext cx="1912620" cy="319639"/>
          </a:xfrm>
          <a:prstGeom prst="rect">
            <a:avLst/>
          </a:prstGeom>
          <a:noFill/>
        </p:spPr>
        <p:txBody>
          <a:bodyPr wrap="square" rtlCol="0">
            <a:spAutoFit/>
          </a:bodyPr>
          <a:lstStyle/>
          <a:p>
            <a:r>
              <a:rPr lang="ja-JP" altLang="en-US" sz="1477" b="1" dirty="0">
                <a:solidFill>
                  <a:srgbClr val="0070C0"/>
                </a:solidFill>
                <a:latin typeface="メイリオ" panose="020B0604030504040204" pitchFamily="50" charset="-128"/>
                <a:ea typeface="メイリオ" panose="020B0604030504040204" pitchFamily="50" charset="-128"/>
              </a:rPr>
              <a:t>ランダムに選ぶ</a:t>
            </a:r>
          </a:p>
        </p:txBody>
      </p:sp>
    </p:spTree>
    <p:extLst>
      <p:ext uri="{BB962C8B-B14F-4D97-AF65-F5344CB8AC3E}">
        <p14:creationId xmlns:p14="http://schemas.microsoft.com/office/powerpoint/2010/main" val="33245571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74B9A-EA31-8D4D-8D47-C4E2479EC958}"/>
              </a:ext>
            </a:extLst>
          </p:cNvPr>
          <p:cNvSpPr>
            <a:spLocks noGrp="1"/>
          </p:cNvSpPr>
          <p:nvPr>
            <p:ph type="title"/>
          </p:nvPr>
        </p:nvSpPr>
        <p:spPr/>
        <p:txBody>
          <a:bodyPr/>
          <a:lstStyle/>
          <a:p>
            <a:r>
              <a:rPr lang="ja-JP" altLang="en-US" b="1"/>
              <a:t>多段サンプリング</a:t>
            </a:r>
            <a:endParaRPr kumimoji="1" lang="ja-JP" altLang="en-US"/>
          </a:p>
        </p:txBody>
      </p:sp>
      <p:sp>
        <p:nvSpPr>
          <p:cNvPr id="5" name="四角形: 角を丸くする 4">
            <a:extLst>
              <a:ext uri="{FF2B5EF4-FFF2-40B4-BE49-F238E27FC236}">
                <a16:creationId xmlns:a16="http://schemas.microsoft.com/office/drawing/2014/main" id="{D5AD6EC4-A523-DB47-A18B-F9063923FA76}"/>
              </a:ext>
            </a:extLst>
          </p:cNvPr>
          <p:cNvSpPr/>
          <p:nvPr/>
        </p:nvSpPr>
        <p:spPr>
          <a:xfrm>
            <a:off x="5001739" y="1778420"/>
            <a:ext cx="1399061" cy="511469"/>
          </a:xfrm>
          <a:prstGeom prst="roundRect">
            <a:avLst/>
          </a:prstGeom>
          <a:solidFill>
            <a:srgbClr val="00B050">
              <a:alpha val="53000"/>
            </a:srgb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276F283A-63B7-914C-BEFD-5E8F2358841A}"/>
              </a:ext>
            </a:extLst>
          </p:cNvPr>
          <p:cNvSpPr txBox="1"/>
          <p:nvPr/>
        </p:nvSpPr>
        <p:spPr>
          <a:xfrm>
            <a:off x="5208249" y="1894539"/>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大学</a:t>
            </a:r>
          </a:p>
        </p:txBody>
      </p:sp>
      <p:sp>
        <p:nvSpPr>
          <p:cNvPr id="7" name="四角形: 角を丸くする 6">
            <a:extLst>
              <a:ext uri="{FF2B5EF4-FFF2-40B4-BE49-F238E27FC236}">
                <a16:creationId xmlns:a16="http://schemas.microsoft.com/office/drawing/2014/main" id="{A70F388A-30D4-5043-BB66-5AFDC4B8A385}"/>
              </a:ext>
            </a:extLst>
          </p:cNvPr>
          <p:cNvSpPr/>
          <p:nvPr/>
        </p:nvSpPr>
        <p:spPr>
          <a:xfrm>
            <a:off x="3058209" y="2964175"/>
            <a:ext cx="749634" cy="571207"/>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8" name="四角形: 角を丸くする 7">
            <a:extLst>
              <a:ext uri="{FF2B5EF4-FFF2-40B4-BE49-F238E27FC236}">
                <a16:creationId xmlns:a16="http://schemas.microsoft.com/office/drawing/2014/main" id="{5D9D9C82-B49C-404A-A876-2032E39524D0}"/>
              </a:ext>
            </a:extLst>
          </p:cNvPr>
          <p:cNvSpPr/>
          <p:nvPr/>
        </p:nvSpPr>
        <p:spPr>
          <a:xfrm>
            <a:off x="4106540" y="2953624"/>
            <a:ext cx="749634" cy="571207"/>
          </a:xfrm>
          <a:prstGeom prst="roundRect">
            <a:avLst/>
          </a:prstGeom>
          <a:solidFill>
            <a:srgbClr val="92D050">
              <a:alpha val="53000"/>
            </a:srgb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0" name="四角形: 角を丸くする 9">
            <a:extLst>
              <a:ext uri="{FF2B5EF4-FFF2-40B4-BE49-F238E27FC236}">
                <a16:creationId xmlns:a16="http://schemas.microsoft.com/office/drawing/2014/main" id="{583F15EC-317C-E249-B097-D716BB5C725B}"/>
              </a:ext>
            </a:extLst>
          </p:cNvPr>
          <p:cNvSpPr/>
          <p:nvPr/>
        </p:nvSpPr>
        <p:spPr>
          <a:xfrm>
            <a:off x="7571913" y="2965510"/>
            <a:ext cx="749634" cy="571207"/>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5" name="楕円 14">
            <a:extLst>
              <a:ext uri="{FF2B5EF4-FFF2-40B4-BE49-F238E27FC236}">
                <a16:creationId xmlns:a16="http://schemas.microsoft.com/office/drawing/2014/main" id="{C1950933-C76E-2F43-9282-50913C9028B5}"/>
              </a:ext>
            </a:extLst>
          </p:cNvPr>
          <p:cNvSpPr/>
          <p:nvPr/>
        </p:nvSpPr>
        <p:spPr>
          <a:xfrm>
            <a:off x="6475680" y="3212744"/>
            <a:ext cx="82380" cy="79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6" name="楕円 15">
            <a:extLst>
              <a:ext uri="{FF2B5EF4-FFF2-40B4-BE49-F238E27FC236}">
                <a16:creationId xmlns:a16="http://schemas.microsoft.com/office/drawing/2014/main" id="{4D95FB86-43BC-5F4F-A867-91FEFD3BB972}"/>
              </a:ext>
            </a:extLst>
          </p:cNvPr>
          <p:cNvSpPr/>
          <p:nvPr/>
        </p:nvSpPr>
        <p:spPr>
          <a:xfrm>
            <a:off x="6773214" y="3212744"/>
            <a:ext cx="82380" cy="79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7" name="楕円 16">
            <a:extLst>
              <a:ext uri="{FF2B5EF4-FFF2-40B4-BE49-F238E27FC236}">
                <a16:creationId xmlns:a16="http://schemas.microsoft.com/office/drawing/2014/main" id="{95AC36ED-6180-9B45-A8AC-F35DCB596CFD}"/>
              </a:ext>
            </a:extLst>
          </p:cNvPr>
          <p:cNvSpPr/>
          <p:nvPr/>
        </p:nvSpPr>
        <p:spPr>
          <a:xfrm>
            <a:off x="7068615" y="3210829"/>
            <a:ext cx="82380" cy="79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cxnSp>
        <p:nvCxnSpPr>
          <p:cNvPr id="18" name="直線矢印コネクタ 17">
            <a:extLst>
              <a:ext uri="{FF2B5EF4-FFF2-40B4-BE49-F238E27FC236}">
                <a16:creationId xmlns:a16="http://schemas.microsoft.com/office/drawing/2014/main" id="{1E548ECF-5C29-694A-9FEF-D9D72EB491B7}"/>
              </a:ext>
            </a:extLst>
          </p:cNvPr>
          <p:cNvCxnSpPr>
            <a:cxnSpLocks/>
          </p:cNvCxnSpPr>
          <p:nvPr/>
        </p:nvCxnSpPr>
        <p:spPr>
          <a:xfrm flipH="1">
            <a:off x="3412793" y="2307190"/>
            <a:ext cx="1614603" cy="622356"/>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C8B3EE28-FB28-834D-A47E-A971C248818C}"/>
              </a:ext>
            </a:extLst>
          </p:cNvPr>
          <p:cNvCxnSpPr>
            <a:cxnSpLocks/>
            <a:endCxn id="8" idx="0"/>
          </p:cNvCxnSpPr>
          <p:nvPr/>
        </p:nvCxnSpPr>
        <p:spPr>
          <a:xfrm flipH="1">
            <a:off x="4481358" y="2304483"/>
            <a:ext cx="806721" cy="649141"/>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76A56B8A-27C5-F548-A363-0E10B5057894}"/>
              </a:ext>
            </a:extLst>
          </p:cNvPr>
          <p:cNvCxnSpPr>
            <a:cxnSpLocks/>
            <a:stCxn id="5" idx="2"/>
          </p:cNvCxnSpPr>
          <p:nvPr/>
        </p:nvCxnSpPr>
        <p:spPr>
          <a:xfrm flipH="1">
            <a:off x="5688359" y="2289889"/>
            <a:ext cx="12908" cy="675623"/>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BC2802F4-CD7E-4A4A-AF63-973231D3AE68}"/>
              </a:ext>
            </a:extLst>
          </p:cNvPr>
          <p:cNvCxnSpPr>
            <a:cxnSpLocks/>
            <a:endCxn id="10" idx="0"/>
          </p:cNvCxnSpPr>
          <p:nvPr/>
        </p:nvCxnSpPr>
        <p:spPr>
          <a:xfrm>
            <a:off x="6173429" y="2292955"/>
            <a:ext cx="1773303" cy="672554"/>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1DD0CEE8-B17A-9747-992B-2EB3C7FDA940}"/>
              </a:ext>
            </a:extLst>
          </p:cNvPr>
          <p:cNvSpPr txBox="1"/>
          <p:nvPr/>
        </p:nvSpPr>
        <p:spPr>
          <a:xfrm>
            <a:off x="8999452" y="3054560"/>
            <a:ext cx="1912628" cy="369332"/>
          </a:xfrm>
          <a:prstGeom prst="rect">
            <a:avLst/>
          </a:prstGeom>
          <a:noFill/>
        </p:spPr>
        <p:txBody>
          <a:bodyPr wrap="square" rtlCol="0">
            <a:spAutoFit/>
          </a:bodyPr>
          <a:lstStyle/>
          <a:p>
            <a:r>
              <a:rPr lang="en-US" altLang="ja-JP" sz="1800" b="1" dirty="0">
                <a:solidFill>
                  <a:prstClr val="black"/>
                </a:solidFill>
                <a:latin typeface="メイリオ" panose="020B0604030504040204" pitchFamily="50" charset="-128"/>
                <a:ea typeface="メイリオ" panose="020B0604030504040204" pitchFamily="50" charset="-128"/>
              </a:rPr>
              <a:t>1</a:t>
            </a:r>
            <a:r>
              <a:rPr lang="ja-JP" altLang="en-US" sz="1800" b="1" dirty="0">
                <a:solidFill>
                  <a:prstClr val="black"/>
                </a:solidFill>
                <a:latin typeface="メイリオ" panose="020B0604030504040204" pitchFamily="50" charset="-128"/>
                <a:ea typeface="メイリオ" panose="020B0604030504040204" pitchFamily="50" charset="-128"/>
              </a:rPr>
              <a:t>段目</a:t>
            </a:r>
          </a:p>
        </p:txBody>
      </p:sp>
      <p:sp>
        <p:nvSpPr>
          <p:cNvPr id="85" name="テキスト ボックス 84">
            <a:extLst>
              <a:ext uri="{FF2B5EF4-FFF2-40B4-BE49-F238E27FC236}">
                <a16:creationId xmlns:a16="http://schemas.microsoft.com/office/drawing/2014/main" id="{A113B6F9-644C-074E-B7F7-DDA97835B03E}"/>
              </a:ext>
            </a:extLst>
          </p:cNvPr>
          <p:cNvSpPr txBox="1"/>
          <p:nvPr/>
        </p:nvSpPr>
        <p:spPr>
          <a:xfrm>
            <a:off x="5613007" y="2672570"/>
            <a:ext cx="1912620" cy="319639"/>
          </a:xfrm>
          <a:prstGeom prst="rect">
            <a:avLst/>
          </a:prstGeom>
          <a:noFill/>
        </p:spPr>
        <p:txBody>
          <a:bodyPr wrap="square" rtlCol="0">
            <a:spAutoFit/>
          </a:bodyPr>
          <a:lstStyle/>
          <a:p>
            <a:r>
              <a:rPr lang="ja-JP" altLang="en-US" sz="1477" b="1" dirty="0">
                <a:solidFill>
                  <a:srgbClr val="FF0000"/>
                </a:solidFill>
                <a:latin typeface="メイリオ" panose="020B0604030504040204" pitchFamily="50" charset="-128"/>
                <a:ea typeface="メイリオ" panose="020B0604030504040204" pitchFamily="50" charset="-128"/>
              </a:rPr>
              <a:t>ランダムに選ぶ</a:t>
            </a:r>
          </a:p>
        </p:txBody>
      </p:sp>
      <p:sp>
        <p:nvSpPr>
          <p:cNvPr id="69" name="テキスト ボックス 68">
            <a:extLst>
              <a:ext uri="{FF2B5EF4-FFF2-40B4-BE49-F238E27FC236}">
                <a16:creationId xmlns:a16="http://schemas.microsoft.com/office/drawing/2014/main" id="{3DE06DF6-32C7-471B-8CE9-0E427A80F81C}"/>
              </a:ext>
            </a:extLst>
          </p:cNvPr>
          <p:cNvSpPr txBox="1"/>
          <p:nvPr/>
        </p:nvSpPr>
        <p:spPr>
          <a:xfrm>
            <a:off x="8996520" y="4068588"/>
            <a:ext cx="1912628" cy="369332"/>
          </a:xfrm>
          <a:prstGeom prst="rect">
            <a:avLst/>
          </a:prstGeom>
          <a:noFill/>
        </p:spPr>
        <p:txBody>
          <a:bodyPr wrap="square" rtlCol="0">
            <a:spAutoFit/>
          </a:bodyPr>
          <a:lstStyle/>
          <a:p>
            <a:r>
              <a:rPr lang="ja-JP" altLang="en-US" sz="1800" b="1" dirty="0">
                <a:solidFill>
                  <a:prstClr val="black"/>
                </a:solidFill>
                <a:latin typeface="メイリオ" panose="020B0604030504040204" pitchFamily="50" charset="-128"/>
                <a:ea typeface="メイリオ" panose="020B0604030504040204" pitchFamily="50" charset="-128"/>
              </a:rPr>
              <a:t>２段目</a:t>
            </a:r>
          </a:p>
        </p:txBody>
      </p:sp>
      <p:sp>
        <p:nvSpPr>
          <p:cNvPr id="60" name="テキスト ボックス 59">
            <a:extLst>
              <a:ext uri="{FF2B5EF4-FFF2-40B4-BE49-F238E27FC236}">
                <a16:creationId xmlns:a16="http://schemas.microsoft.com/office/drawing/2014/main" id="{5FDBDC92-696F-4A08-830D-F80C9516F532}"/>
              </a:ext>
            </a:extLst>
          </p:cNvPr>
          <p:cNvSpPr txBox="1"/>
          <p:nvPr/>
        </p:nvSpPr>
        <p:spPr>
          <a:xfrm>
            <a:off x="2878752" y="3088329"/>
            <a:ext cx="1158158"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工学部</a:t>
            </a:r>
          </a:p>
        </p:txBody>
      </p:sp>
      <p:sp>
        <p:nvSpPr>
          <p:cNvPr id="61" name="テキスト ボックス 60">
            <a:extLst>
              <a:ext uri="{FF2B5EF4-FFF2-40B4-BE49-F238E27FC236}">
                <a16:creationId xmlns:a16="http://schemas.microsoft.com/office/drawing/2014/main" id="{7E0302B4-9560-4CD4-B58F-72C31DA3B4EB}"/>
              </a:ext>
            </a:extLst>
          </p:cNvPr>
          <p:cNvSpPr txBox="1"/>
          <p:nvPr/>
        </p:nvSpPr>
        <p:spPr>
          <a:xfrm>
            <a:off x="4001827" y="3081873"/>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文学部</a:t>
            </a:r>
          </a:p>
        </p:txBody>
      </p:sp>
      <p:sp>
        <p:nvSpPr>
          <p:cNvPr id="63" name="テキスト ボックス 62">
            <a:extLst>
              <a:ext uri="{FF2B5EF4-FFF2-40B4-BE49-F238E27FC236}">
                <a16:creationId xmlns:a16="http://schemas.microsoft.com/office/drawing/2014/main" id="{DAABC204-6118-4299-8E67-A6196912406F}"/>
              </a:ext>
            </a:extLst>
          </p:cNvPr>
          <p:cNvSpPr txBox="1"/>
          <p:nvPr/>
        </p:nvSpPr>
        <p:spPr>
          <a:xfrm>
            <a:off x="7476791" y="3101382"/>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法学部</a:t>
            </a:r>
          </a:p>
        </p:txBody>
      </p:sp>
      <p:sp>
        <p:nvSpPr>
          <p:cNvPr id="65" name="四角形: 角を丸くする 64">
            <a:extLst>
              <a:ext uri="{FF2B5EF4-FFF2-40B4-BE49-F238E27FC236}">
                <a16:creationId xmlns:a16="http://schemas.microsoft.com/office/drawing/2014/main" id="{910A4F5A-B3B7-4FDF-81BC-27D7CB97B6F8}"/>
              </a:ext>
            </a:extLst>
          </p:cNvPr>
          <p:cNvSpPr/>
          <p:nvPr/>
        </p:nvSpPr>
        <p:spPr>
          <a:xfrm>
            <a:off x="5230991" y="2965510"/>
            <a:ext cx="749634" cy="571207"/>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66" name="テキスト ボックス 65">
            <a:extLst>
              <a:ext uri="{FF2B5EF4-FFF2-40B4-BE49-F238E27FC236}">
                <a16:creationId xmlns:a16="http://schemas.microsoft.com/office/drawing/2014/main" id="{FF1AB8D0-22FF-49EA-A46A-28D7DF25143A}"/>
              </a:ext>
            </a:extLst>
          </p:cNvPr>
          <p:cNvSpPr txBox="1"/>
          <p:nvPr/>
        </p:nvSpPr>
        <p:spPr>
          <a:xfrm>
            <a:off x="5142948" y="3088329"/>
            <a:ext cx="97050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理学部</a:t>
            </a:r>
          </a:p>
        </p:txBody>
      </p:sp>
      <p:sp>
        <p:nvSpPr>
          <p:cNvPr id="64" name="四角形: 角を丸くする 123">
            <a:extLst>
              <a:ext uri="{FF2B5EF4-FFF2-40B4-BE49-F238E27FC236}">
                <a16:creationId xmlns:a16="http://schemas.microsoft.com/office/drawing/2014/main" id="{7BE0159C-A61A-46D4-A41A-95F2F6BDFD18}"/>
              </a:ext>
            </a:extLst>
          </p:cNvPr>
          <p:cNvSpPr/>
          <p:nvPr/>
        </p:nvSpPr>
        <p:spPr>
          <a:xfrm>
            <a:off x="1747418" y="5015932"/>
            <a:ext cx="6948990" cy="402461"/>
          </a:xfrm>
          <a:prstGeom prst="roundRect">
            <a:avLst/>
          </a:prstGeom>
          <a:solidFill>
            <a:srgbClr val="92D050">
              <a:alpha val="27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cxnSp>
        <p:nvCxnSpPr>
          <p:cNvPr id="67" name="直線矢印コネクタ 66">
            <a:extLst>
              <a:ext uri="{FF2B5EF4-FFF2-40B4-BE49-F238E27FC236}">
                <a16:creationId xmlns:a16="http://schemas.microsoft.com/office/drawing/2014/main" id="{D7619687-FE1B-4EAB-9FE4-4C9989DAB583}"/>
              </a:ext>
            </a:extLst>
          </p:cNvPr>
          <p:cNvCxnSpPr>
            <a:cxnSpLocks/>
          </p:cNvCxnSpPr>
          <p:nvPr/>
        </p:nvCxnSpPr>
        <p:spPr>
          <a:xfrm>
            <a:off x="2436260" y="4410744"/>
            <a:ext cx="8609" cy="475502"/>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2AE009C6-4EBD-4E12-9ADC-121C8724323D}"/>
              </a:ext>
            </a:extLst>
          </p:cNvPr>
          <p:cNvCxnSpPr>
            <a:cxnSpLocks/>
          </p:cNvCxnSpPr>
          <p:nvPr/>
        </p:nvCxnSpPr>
        <p:spPr>
          <a:xfrm>
            <a:off x="3065933" y="4414419"/>
            <a:ext cx="8609" cy="475502"/>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23CDE5C1-2E54-4C77-9277-F1B4E24876CB}"/>
              </a:ext>
            </a:extLst>
          </p:cNvPr>
          <p:cNvCxnSpPr>
            <a:cxnSpLocks/>
          </p:cNvCxnSpPr>
          <p:nvPr/>
        </p:nvCxnSpPr>
        <p:spPr>
          <a:xfrm>
            <a:off x="5461528" y="4391771"/>
            <a:ext cx="8609" cy="475502"/>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6F571D6F-E951-4583-8782-94BFA8E503FC}"/>
              </a:ext>
            </a:extLst>
          </p:cNvPr>
          <p:cNvCxnSpPr>
            <a:cxnSpLocks/>
          </p:cNvCxnSpPr>
          <p:nvPr/>
        </p:nvCxnSpPr>
        <p:spPr>
          <a:xfrm>
            <a:off x="6412994" y="4398189"/>
            <a:ext cx="8609" cy="475502"/>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3D8C82B5-099F-47C5-8044-AEBA4ADD12FF}"/>
              </a:ext>
            </a:extLst>
          </p:cNvPr>
          <p:cNvCxnSpPr>
            <a:cxnSpLocks/>
          </p:cNvCxnSpPr>
          <p:nvPr/>
        </p:nvCxnSpPr>
        <p:spPr>
          <a:xfrm>
            <a:off x="7841900" y="4390572"/>
            <a:ext cx="8609" cy="475502"/>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AA647F16-C3E6-4C87-8A7F-A3675F0166FC}"/>
              </a:ext>
            </a:extLst>
          </p:cNvPr>
          <p:cNvSpPr txBox="1"/>
          <p:nvPr/>
        </p:nvSpPr>
        <p:spPr>
          <a:xfrm>
            <a:off x="2822261" y="5022552"/>
            <a:ext cx="1128507" cy="433196"/>
          </a:xfrm>
          <a:prstGeom prst="rect">
            <a:avLst/>
          </a:prstGeom>
          <a:noFill/>
        </p:spPr>
        <p:txBody>
          <a:bodyPr wrap="square" rtlCol="0">
            <a:spAutoFit/>
          </a:bodyPr>
          <a:lstStyle/>
          <a:p>
            <a:r>
              <a:rPr lang="en-US" altLang="ja-JP" sz="2215" b="1" dirty="0">
                <a:solidFill>
                  <a:srgbClr val="00B050"/>
                </a:solidFill>
                <a:latin typeface="メイリオ" panose="020B0604030504040204" pitchFamily="50" charset="-128"/>
                <a:ea typeface="メイリオ" panose="020B0604030504040204" pitchFamily="50" charset="-128"/>
              </a:rPr>
              <a:t>10</a:t>
            </a:r>
            <a:endParaRPr lang="ja-JP" altLang="en-US" sz="2215" b="1" dirty="0">
              <a:solidFill>
                <a:srgbClr val="00B050"/>
              </a:solidFill>
              <a:latin typeface="メイリオ" panose="020B0604030504040204" pitchFamily="50" charset="-128"/>
              <a:ea typeface="メイリオ" panose="020B0604030504040204" pitchFamily="50" charset="-128"/>
            </a:endParaRPr>
          </a:p>
        </p:txBody>
      </p:sp>
      <p:sp>
        <p:nvSpPr>
          <p:cNvPr id="74" name="テキスト ボックス 73">
            <a:extLst>
              <a:ext uri="{FF2B5EF4-FFF2-40B4-BE49-F238E27FC236}">
                <a16:creationId xmlns:a16="http://schemas.microsoft.com/office/drawing/2014/main" id="{D3610724-B36E-4CC9-A3AD-7DF2C0C2B23A}"/>
              </a:ext>
            </a:extLst>
          </p:cNvPr>
          <p:cNvSpPr txBox="1"/>
          <p:nvPr/>
        </p:nvSpPr>
        <p:spPr>
          <a:xfrm>
            <a:off x="2125025" y="5019632"/>
            <a:ext cx="1128507" cy="433196"/>
          </a:xfrm>
          <a:prstGeom prst="rect">
            <a:avLst/>
          </a:prstGeom>
          <a:noFill/>
        </p:spPr>
        <p:txBody>
          <a:bodyPr wrap="square" rtlCol="0">
            <a:spAutoFit/>
          </a:bodyPr>
          <a:lstStyle/>
          <a:p>
            <a:r>
              <a:rPr lang="en-US" altLang="ja-JP" sz="2215" b="1" dirty="0">
                <a:solidFill>
                  <a:srgbClr val="00B050"/>
                </a:solidFill>
                <a:latin typeface="メイリオ" panose="020B0604030504040204" pitchFamily="50" charset="-128"/>
                <a:ea typeface="メイリオ" panose="020B0604030504040204" pitchFamily="50" charset="-128"/>
              </a:rPr>
              <a:t>10</a:t>
            </a:r>
            <a:endParaRPr lang="ja-JP" altLang="en-US" sz="2215" b="1" dirty="0">
              <a:solidFill>
                <a:srgbClr val="00B050"/>
              </a:solidFill>
              <a:latin typeface="メイリオ" panose="020B0604030504040204" pitchFamily="50" charset="-128"/>
              <a:ea typeface="メイリオ" panose="020B0604030504040204" pitchFamily="50" charset="-128"/>
            </a:endParaRPr>
          </a:p>
        </p:txBody>
      </p:sp>
      <p:sp>
        <p:nvSpPr>
          <p:cNvPr id="75" name="テキスト ボックス 74">
            <a:extLst>
              <a:ext uri="{FF2B5EF4-FFF2-40B4-BE49-F238E27FC236}">
                <a16:creationId xmlns:a16="http://schemas.microsoft.com/office/drawing/2014/main" id="{F7EFB853-FA60-4C4D-9D31-B95BF18F0430}"/>
              </a:ext>
            </a:extLst>
          </p:cNvPr>
          <p:cNvSpPr txBox="1"/>
          <p:nvPr/>
        </p:nvSpPr>
        <p:spPr>
          <a:xfrm>
            <a:off x="5189742" y="5019429"/>
            <a:ext cx="1128507" cy="433196"/>
          </a:xfrm>
          <a:prstGeom prst="rect">
            <a:avLst/>
          </a:prstGeom>
          <a:noFill/>
        </p:spPr>
        <p:txBody>
          <a:bodyPr wrap="square" rtlCol="0">
            <a:spAutoFit/>
          </a:bodyPr>
          <a:lstStyle/>
          <a:p>
            <a:r>
              <a:rPr lang="en-US" altLang="ja-JP" sz="2215" b="1" dirty="0">
                <a:solidFill>
                  <a:srgbClr val="00B050"/>
                </a:solidFill>
                <a:latin typeface="メイリオ" panose="020B0604030504040204" pitchFamily="50" charset="-128"/>
                <a:ea typeface="メイリオ" panose="020B0604030504040204" pitchFamily="50" charset="-128"/>
              </a:rPr>
              <a:t>10</a:t>
            </a:r>
            <a:endParaRPr lang="ja-JP" altLang="en-US" sz="2215" b="1" dirty="0">
              <a:solidFill>
                <a:srgbClr val="00B050"/>
              </a:solidFill>
              <a:latin typeface="メイリオ" panose="020B0604030504040204" pitchFamily="50" charset="-128"/>
              <a:ea typeface="メイリオ" panose="020B0604030504040204" pitchFamily="50" charset="-128"/>
            </a:endParaRPr>
          </a:p>
        </p:txBody>
      </p:sp>
      <p:sp>
        <p:nvSpPr>
          <p:cNvPr id="76" name="テキスト ボックス 75">
            <a:extLst>
              <a:ext uri="{FF2B5EF4-FFF2-40B4-BE49-F238E27FC236}">
                <a16:creationId xmlns:a16="http://schemas.microsoft.com/office/drawing/2014/main" id="{D6FD6CAD-0FD0-4F46-8C95-84E7C0BFD1A7}"/>
              </a:ext>
            </a:extLst>
          </p:cNvPr>
          <p:cNvSpPr txBox="1"/>
          <p:nvPr/>
        </p:nvSpPr>
        <p:spPr>
          <a:xfrm>
            <a:off x="6173430" y="5016360"/>
            <a:ext cx="1128507" cy="433196"/>
          </a:xfrm>
          <a:prstGeom prst="rect">
            <a:avLst/>
          </a:prstGeom>
          <a:noFill/>
        </p:spPr>
        <p:txBody>
          <a:bodyPr wrap="square" rtlCol="0">
            <a:spAutoFit/>
          </a:bodyPr>
          <a:lstStyle/>
          <a:p>
            <a:r>
              <a:rPr lang="en-US" altLang="ja-JP" sz="2215" b="1" dirty="0">
                <a:solidFill>
                  <a:srgbClr val="00B050"/>
                </a:solidFill>
                <a:latin typeface="メイリオ" panose="020B0604030504040204" pitchFamily="50" charset="-128"/>
                <a:ea typeface="メイリオ" panose="020B0604030504040204" pitchFamily="50" charset="-128"/>
              </a:rPr>
              <a:t>10</a:t>
            </a:r>
            <a:endParaRPr lang="ja-JP" altLang="en-US" sz="2215" b="1" dirty="0">
              <a:solidFill>
                <a:srgbClr val="00B050"/>
              </a:solidFill>
              <a:latin typeface="メイリオ" panose="020B0604030504040204" pitchFamily="50" charset="-128"/>
              <a:ea typeface="メイリオ" panose="020B0604030504040204" pitchFamily="50" charset="-128"/>
            </a:endParaRPr>
          </a:p>
        </p:txBody>
      </p:sp>
      <p:sp>
        <p:nvSpPr>
          <p:cNvPr id="77" name="テキスト ボックス 76">
            <a:extLst>
              <a:ext uri="{FF2B5EF4-FFF2-40B4-BE49-F238E27FC236}">
                <a16:creationId xmlns:a16="http://schemas.microsoft.com/office/drawing/2014/main" id="{62CB5FCE-391E-4439-AFA2-5288D395F554}"/>
              </a:ext>
            </a:extLst>
          </p:cNvPr>
          <p:cNvSpPr txBox="1"/>
          <p:nvPr/>
        </p:nvSpPr>
        <p:spPr>
          <a:xfrm>
            <a:off x="7567902" y="5014204"/>
            <a:ext cx="1128507" cy="433196"/>
          </a:xfrm>
          <a:prstGeom prst="rect">
            <a:avLst/>
          </a:prstGeom>
          <a:noFill/>
        </p:spPr>
        <p:txBody>
          <a:bodyPr wrap="square" rtlCol="0">
            <a:spAutoFit/>
          </a:bodyPr>
          <a:lstStyle/>
          <a:p>
            <a:r>
              <a:rPr lang="en-US" altLang="ja-JP" sz="2215" b="1" dirty="0">
                <a:solidFill>
                  <a:srgbClr val="00B050"/>
                </a:solidFill>
                <a:latin typeface="メイリオ" panose="020B0604030504040204" pitchFamily="50" charset="-128"/>
                <a:ea typeface="メイリオ" panose="020B0604030504040204" pitchFamily="50" charset="-128"/>
              </a:rPr>
              <a:t>10</a:t>
            </a:r>
            <a:endParaRPr lang="ja-JP" altLang="en-US" sz="2215" b="1" dirty="0">
              <a:solidFill>
                <a:srgbClr val="00B050"/>
              </a:solidFill>
              <a:latin typeface="メイリオ" panose="020B0604030504040204" pitchFamily="50" charset="-128"/>
              <a:ea typeface="メイリオ" panose="020B0604030504040204" pitchFamily="50" charset="-128"/>
            </a:endParaRPr>
          </a:p>
        </p:txBody>
      </p:sp>
      <p:sp>
        <p:nvSpPr>
          <p:cNvPr id="78" name="テキスト ボックス 77">
            <a:extLst>
              <a:ext uri="{FF2B5EF4-FFF2-40B4-BE49-F238E27FC236}">
                <a16:creationId xmlns:a16="http://schemas.microsoft.com/office/drawing/2014/main" id="{C896A2E6-CEB8-4C87-80A3-AB8ADF13BB87}"/>
              </a:ext>
            </a:extLst>
          </p:cNvPr>
          <p:cNvSpPr txBox="1"/>
          <p:nvPr/>
        </p:nvSpPr>
        <p:spPr>
          <a:xfrm>
            <a:off x="4685184" y="5685726"/>
            <a:ext cx="1853626" cy="376385"/>
          </a:xfrm>
          <a:prstGeom prst="rect">
            <a:avLst/>
          </a:prstGeom>
          <a:noFill/>
        </p:spPr>
        <p:txBody>
          <a:bodyPr wrap="square" rtlCol="0">
            <a:spAutoFit/>
          </a:bodyPr>
          <a:lstStyle/>
          <a:p>
            <a:r>
              <a:rPr lang="ja-JP" altLang="en-US" sz="1846" b="1" dirty="0">
                <a:solidFill>
                  <a:srgbClr val="00B050"/>
                </a:solidFill>
                <a:latin typeface="メイリオ" panose="020B0604030504040204" pitchFamily="50" charset="-128"/>
                <a:ea typeface="メイリオ" panose="020B0604030504040204" pitchFamily="50" charset="-128"/>
              </a:rPr>
              <a:t>サンプル</a:t>
            </a:r>
          </a:p>
        </p:txBody>
      </p:sp>
      <p:sp>
        <p:nvSpPr>
          <p:cNvPr id="79" name="矢印: 折線 125">
            <a:extLst>
              <a:ext uri="{FF2B5EF4-FFF2-40B4-BE49-F238E27FC236}">
                <a16:creationId xmlns:a16="http://schemas.microsoft.com/office/drawing/2014/main" id="{AF726DE8-82E0-4814-ACFE-2C0308815FFE}"/>
              </a:ext>
            </a:extLst>
          </p:cNvPr>
          <p:cNvSpPr/>
          <p:nvPr/>
        </p:nvSpPr>
        <p:spPr>
          <a:xfrm rot="16200000">
            <a:off x="4236946" y="5477295"/>
            <a:ext cx="422452" cy="335330"/>
          </a:xfrm>
          <a:prstGeom prst="bentArrow">
            <a:avLst/>
          </a:prstGeom>
          <a:solidFill>
            <a:srgbClr val="92D050">
              <a:alpha val="4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black"/>
              </a:solidFill>
              <a:latin typeface="Calibri" panose="020F0502020204030204"/>
              <a:ea typeface="ＭＳ Ｐゴシック" panose="020B0600070205080204" pitchFamily="50" charset="-128"/>
            </a:endParaRPr>
          </a:p>
        </p:txBody>
      </p:sp>
      <p:sp>
        <p:nvSpPr>
          <p:cNvPr id="80" name="テキスト ボックス 79">
            <a:extLst>
              <a:ext uri="{FF2B5EF4-FFF2-40B4-BE49-F238E27FC236}">
                <a16:creationId xmlns:a16="http://schemas.microsoft.com/office/drawing/2014/main" id="{67CE5CF3-44FA-4E69-9554-FC857C6079BF}"/>
              </a:ext>
            </a:extLst>
          </p:cNvPr>
          <p:cNvSpPr txBox="1"/>
          <p:nvPr/>
        </p:nvSpPr>
        <p:spPr>
          <a:xfrm>
            <a:off x="3550145" y="4728911"/>
            <a:ext cx="1912620" cy="319639"/>
          </a:xfrm>
          <a:prstGeom prst="rect">
            <a:avLst/>
          </a:prstGeom>
          <a:noFill/>
        </p:spPr>
        <p:txBody>
          <a:bodyPr wrap="square" rtlCol="0">
            <a:spAutoFit/>
          </a:bodyPr>
          <a:lstStyle/>
          <a:p>
            <a:r>
              <a:rPr lang="ja-JP" altLang="en-US" sz="1477" b="1" dirty="0">
                <a:solidFill>
                  <a:srgbClr val="00B050"/>
                </a:solidFill>
                <a:latin typeface="メイリオ" panose="020B0604030504040204" pitchFamily="50" charset="-128"/>
                <a:ea typeface="メイリオ" panose="020B0604030504040204" pitchFamily="50" charset="-128"/>
              </a:rPr>
              <a:t>ランダムに選ぶ</a:t>
            </a:r>
          </a:p>
        </p:txBody>
      </p:sp>
      <p:sp>
        <p:nvSpPr>
          <p:cNvPr id="81" name="テキスト ボックス 80">
            <a:extLst>
              <a:ext uri="{FF2B5EF4-FFF2-40B4-BE49-F238E27FC236}">
                <a16:creationId xmlns:a16="http://schemas.microsoft.com/office/drawing/2014/main" id="{3B734FAA-A1F2-4B70-B914-216BAC5FA0BA}"/>
              </a:ext>
            </a:extLst>
          </p:cNvPr>
          <p:cNvSpPr txBox="1"/>
          <p:nvPr/>
        </p:nvSpPr>
        <p:spPr>
          <a:xfrm>
            <a:off x="8999452" y="5022552"/>
            <a:ext cx="1912628" cy="369332"/>
          </a:xfrm>
          <a:prstGeom prst="rect">
            <a:avLst/>
          </a:prstGeom>
          <a:noFill/>
        </p:spPr>
        <p:txBody>
          <a:bodyPr wrap="square" rtlCol="0">
            <a:spAutoFit/>
          </a:bodyPr>
          <a:lstStyle/>
          <a:p>
            <a:r>
              <a:rPr lang="ja-JP" altLang="en-US" sz="1800" b="1" dirty="0">
                <a:solidFill>
                  <a:prstClr val="black"/>
                </a:solidFill>
                <a:latin typeface="メイリオ" panose="020B0604030504040204" pitchFamily="50" charset="-128"/>
                <a:ea typeface="メイリオ" panose="020B0604030504040204" pitchFamily="50" charset="-128"/>
              </a:rPr>
              <a:t>３段目</a:t>
            </a:r>
          </a:p>
        </p:txBody>
      </p:sp>
      <p:sp>
        <p:nvSpPr>
          <p:cNvPr id="82" name="四角形: 角を丸くする 27">
            <a:extLst>
              <a:ext uri="{FF2B5EF4-FFF2-40B4-BE49-F238E27FC236}">
                <a16:creationId xmlns:a16="http://schemas.microsoft.com/office/drawing/2014/main" id="{C0713A89-3816-412A-8EC0-F6BEB7387534}"/>
              </a:ext>
            </a:extLst>
          </p:cNvPr>
          <p:cNvSpPr/>
          <p:nvPr/>
        </p:nvSpPr>
        <p:spPr>
          <a:xfrm>
            <a:off x="2141991" y="4107668"/>
            <a:ext cx="571320" cy="293588"/>
          </a:xfrm>
          <a:prstGeom prst="roundRect">
            <a:avLst/>
          </a:prstGeom>
          <a:solidFill>
            <a:srgbClr val="0070C0">
              <a:alpha val="53000"/>
            </a:srgbClr>
          </a:solid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83" name="テキスト ボックス 82">
            <a:extLst>
              <a:ext uri="{FF2B5EF4-FFF2-40B4-BE49-F238E27FC236}">
                <a16:creationId xmlns:a16="http://schemas.microsoft.com/office/drawing/2014/main" id="{5ECBA74F-3519-4C24-B679-501A47BF0208}"/>
              </a:ext>
            </a:extLst>
          </p:cNvPr>
          <p:cNvSpPr txBox="1"/>
          <p:nvPr/>
        </p:nvSpPr>
        <p:spPr>
          <a:xfrm>
            <a:off x="2087612" y="4128853"/>
            <a:ext cx="709603"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学科１</a:t>
            </a:r>
          </a:p>
        </p:txBody>
      </p:sp>
      <p:sp>
        <p:nvSpPr>
          <p:cNvPr id="86" name="楕円 42">
            <a:extLst>
              <a:ext uri="{FF2B5EF4-FFF2-40B4-BE49-F238E27FC236}">
                <a16:creationId xmlns:a16="http://schemas.microsoft.com/office/drawing/2014/main" id="{618562C3-AF32-49C5-949A-6E84E83342E1}"/>
              </a:ext>
            </a:extLst>
          </p:cNvPr>
          <p:cNvSpPr/>
          <p:nvPr/>
        </p:nvSpPr>
        <p:spPr>
          <a:xfrm>
            <a:off x="3488385" y="4232158"/>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87" name="楕円 45">
            <a:extLst>
              <a:ext uri="{FF2B5EF4-FFF2-40B4-BE49-F238E27FC236}">
                <a16:creationId xmlns:a16="http://schemas.microsoft.com/office/drawing/2014/main" id="{9BF10BBC-F10B-4945-A9A1-966787E270A0}"/>
              </a:ext>
            </a:extLst>
          </p:cNvPr>
          <p:cNvSpPr/>
          <p:nvPr/>
        </p:nvSpPr>
        <p:spPr>
          <a:xfrm>
            <a:off x="3568585" y="4232158"/>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88" name="楕円 46">
            <a:extLst>
              <a:ext uri="{FF2B5EF4-FFF2-40B4-BE49-F238E27FC236}">
                <a16:creationId xmlns:a16="http://schemas.microsoft.com/office/drawing/2014/main" id="{4BC82BD0-3F73-4A22-8187-DB55B8CB733E}"/>
              </a:ext>
            </a:extLst>
          </p:cNvPr>
          <p:cNvSpPr/>
          <p:nvPr/>
        </p:nvSpPr>
        <p:spPr>
          <a:xfrm>
            <a:off x="3651672" y="4232276"/>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89" name="四角形: 角を丸くする 51">
            <a:extLst>
              <a:ext uri="{FF2B5EF4-FFF2-40B4-BE49-F238E27FC236}">
                <a16:creationId xmlns:a16="http://schemas.microsoft.com/office/drawing/2014/main" id="{31AC3AFA-6FEB-4801-90A6-7A18E17D68B2}"/>
              </a:ext>
            </a:extLst>
          </p:cNvPr>
          <p:cNvSpPr/>
          <p:nvPr/>
        </p:nvSpPr>
        <p:spPr>
          <a:xfrm>
            <a:off x="2788828" y="4107668"/>
            <a:ext cx="571320" cy="293588"/>
          </a:xfrm>
          <a:prstGeom prst="roundRect">
            <a:avLst/>
          </a:prstGeom>
          <a:solidFill>
            <a:srgbClr val="0070C0">
              <a:alpha val="53000"/>
            </a:srgbClr>
          </a:solid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90" name="テキスト ボックス 89">
            <a:extLst>
              <a:ext uri="{FF2B5EF4-FFF2-40B4-BE49-F238E27FC236}">
                <a16:creationId xmlns:a16="http://schemas.microsoft.com/office/drawing/2014/main" id="{8E5E93C4-5363-4A45-8B7C-B09AE8763CAC}"/>
              </a:ext>
            </a:extLst>
          </p:cNvPr>
          <p:cNvSpPr txBox="1"/>
          <p:nvPr/>
        </p:nvSpPr>
        <p:spPr>
          <a:xfrm>
            <a:off x="2743078" y="4128853"/>
            <a:ext cx="702029"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学科２</a:t>
            </a:r>
          </a:p>
        </p:txBody>
      </p:sp>
      <p:sp>
        <p:nvSpPr>
          <p:cNvPr id="91" name="四角形: 角を丸くする 55">
            <a:extLst>
              <a:ext uri="{FF2B5EF4-FFF2-40B4-BE49-F238E27FC236}">
                <a16:creationId xmlns:a16="http://schemas.microsoft.com/office/drawing/2014/main" id="{83981CA7-A26B-4F42-82DB-FC29C278606E}"/>
              </a:ext>
            </a:extLst>
          </p:cNvPr>
          <p:cNvSpPr/>
          <p:nvPr/>
        </p:nvSpPr>
        <p:spPr>
          <a:xfrm>
            <a:off x="4542932" y="4107668"/>
            <a:ext cx="571320" cy="293588"/>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92" name="テキスト ボックス 91">
            <a:extLst>
              <a:ext uri="{FF2B5EF4-FFF2-40B4-BE49-F238E27FC236}">
                <a16:creationId xmlns:a16="http://schemas.microsoft.com/office/drawing/2014/main" id="{651A9BB9-E098-4DD3-B545-A4D673774E49}"/>
              </a:ext>
            </a:extLst>
          </p:cNvPr>
          <p:cNvSpPr txBox="1"/>
          <p:nvPr/>
        </p:nvSpPr>
        <p:spPr>
          <a:xfrm>
            <a:off x="4489136" y="4123536"/>
            <a:ext cx="709603"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学科１</a:t>
            </a:r>
          </a:p>
        </p:txBody>
      </p:sp>
      <p:sp>
        <p:nvSpPr>
          <p:cNvPr id="93" name="四角形: 角を丸くする 57">
            <a:extLst>
              <a:ext uri="{FF2B5EF4-FFF2-40B4-BE49-F238E27FC236}">
                <a16:creationId xmlns:a16="http://schemas.microsoft.com/office/drawing/2014/main" id="{F2D2CEAA-0F35-4A1A-9767-CD81DB7341C9}"/>
              </a:ext>
            </a:extLst>
          </p:cNvPr>
          <p:cNvSpPr/>
          <p:nvPr/>
        </p:nvSpPr>
        <p:spPr>
          <a:xfrm>
            <a:off x="5190315" y="4098182"/>
            <a:ext cx="571320" cy="293588"/>
          </a:xfrm>
          <a:prstGeom prst="roundRect">
            <a:avLst/>
          </a:prstGeom>
          <a:solidFill>
            <a:srgbClr val="0070C0">
              <a:alpha val="53000"/>
            </a:srgbClr>
          </a:solid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94" name="テキスト ボックス 93">
            <a:extLst>
              <a:ext uri="{FF2B5EF4-FFF2-40B4-BE49-F238E27FC236}">
                <a16:creationId xmlns:a16="http://schemas.microsoft.com/office/drawing/2014/main" id="{60C46E0A-295D-4A6C-931B-683232FDB4C4}"/>
              </a:ext>
            </a:extLst>
          </p:cNvPr>
          <p:cNvSpPr txBox="1"/>
          <p:nvPr/>
        </p:nvSpPr>
        <p:spPr>
          <a:xfrm>
            <a:off x="5118321" y="4123536"/>
            <a:ext cx="738565"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学科２</a:t>
            </a:r>
          </a:p>
        </p:txBody>
      </p:sp>
      <p:sp>
        <p:nvSpPr>
          <p:cNvPr id="95" name="四角形: 角を丸くする 59">
            <a:extLst>
              <a:ext uri="{FF2B5EF4-FFF2-40B4-BE49-F238E27FC236}">
                <a16:creationId xmlns:a16="http://schemas.microsoft.com/office/drawing/2014/main" id="{DFE14DC9-EA84-42AC-9B25-73C62C6CEB05}"/>
              </a:ext>
            </a:extLst>
          </p:cNvPr>
          <p:cNvSpPr/>
          <p:nvPr/>
        </p:nvSpPr>
        <p:spPr>
          <a:xfrm>
            <a:off x="3814834" y="4107668"/>
            <a:ext cx="571320" cy="293588"/>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96" name="テキスト ボックス 95">
            <a:extLst>
              <a:ext uri="{FF2B5EF4-FFF2-40B4-BE49-F238E27FC236}">
                <a16:creationId xmlns:a16="http://schemas.microsoft.com/office/drawing/2014/main" id="{8720E17F-786B-4AB6-9952-3B11E5420566}"/>
              </a:ext>
            </a:extLst>
          </p:cNvPr>
          <p:cNvSpPr txBox="1"/>
          <p:nvPr/>
        </p:nvSpPr>
        <p:spPr>
          <a:xfrm>
            <a:off x="3711584" y="4128853"/>
            <a:ext cx="770403"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a:t>
            </a:r>
            <a:r>
              <a:rPr lang="en-US" altLang="ja-JP" sz="1292" b="1" dirty="0">
                <a:solidFill>
                  <a:prstClr val="black"/>
                </a:solidFill>
                <a:latin typeface="メイリオ" panose="020B0604030504040204" pitchFamily="50" charset="-128"/>
                <a:ea typeface="メイリオ" panose="020B0604030504040204" pitchFamily="50" charset="-128"/>
              </a:rPr>
              <a:t>10</a:t>
            </a:r>
            <a:endParaRPr lang="ja-JP" altLang="en-US" sz="1292" b="1" dirty="0">
              <a:solidFill>
                <a:prstClr val="black"/>
              </a:solidFill>
              <a:latin typeface="メイリオ" panose="020B0604030504040204" pitchFamily="50" charset="-128"/>
              <a:ea typeface="メイリオ" panose="020B0604030504040204" pitchFamily="50" charset="-128"/>
            </a:endParaRPr>
          </a:p>
        </p:txBody>
      </p:sp>
      <p:sp>
        <p:nvSpPr>
          <p:cNvPr id="97" name="楕円 70">
            <a:extLst>
              <a:ext uri="{FF2B5EF4-FFF2-40B4-BE49-F238E27FC236}">
                <a16:creationId xmlns:a16="http://schemas.microsoft.com/office/drawing/2014/main" id="{629D60CF-85F6-46BB-B08A-76853F15D2E5}"/>
              </a:ext>
            </a:extLst>
          </p:cNvPr>
          <p:cNvSpPr/>
          <p:nvPr/>
        </p:nvSpPr>
        <p:spPr>
          <a:xfrm>
            <a:off x="5838413" y="4206682"/>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98" name="楕円 71">
            <a:extLst>
              <a:ext uri="{FF2B5EF4-FFF2-40B4-BE49-F238E27FC236}">
                <a16:creationId xmlns:a16="http://schemas.microsoft.com/office/drawing/2014/main" id="{1DA7696B-871E-4510-99AE-37318E6DDB61}"/>
              </a:ext>
            </a:extLst>
          </p:cNvPr>
          <p:cNvSpPr/>
          <p:nvPr/>
        </p:nvSpPr>
        <p:spPr>
          <a:xfrm>
            <a:off x="5918613" y="4206682"/>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99" name="楕円 72">
            <a:extLst>
              <a:ext uri="{FF2B5EF4-FFF2-40B4-BE49-F238E27FC236}">
                <a16:creationId xmlns:a16="http://schemas.microsoft.com/office/drawing/2014/main" id="{E4D08209-263E-4ABF-8AC3-919DC2B7EBC5}"/>
              </a:ext>
            </a:extLst>
          </p:cNvPr>
          <p:cNvSpPr/>
          <p:nvPr/>
        </p:nvSpPr>
        <p:spPr>
          <a:xfrm>
            <a:off x="6001701" y="4206799"/>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00" name="四角形: 角を丸くする 74">
            <a:extLst>
              <a:ext uri="{FF2B5EF4-FFF2-40B4-BE49-F238E27FC236}">
                <a16:creationId xmlns:a16="http://schemas.microsoft.com/office/drawing/2014/main" id="{3166B4DF-52FE-4441-9DFE-54914547CC71}"/>
              </a:ext>
            </a:extLst>
          </p:cNvPr>
          <p:cNvSpPr/>
          <p:nvPr/>
        </p:nvSpPr>
        <p:spPr>
          <a:xfrm>
            <a:off x="6127333" y="4098182"/>
            <a:ext cx="571320" cy="293588"/>
          </a:xfrm>
          <a:prstGeom prst="roundRect">
            <a:avLst/>
          </a:prstGeom>
          <a:solidFill>
            <a:srgbClr val="0070C0">
              <a:alpha val="53000"/>
            </a:srgbClr>
          </a:solid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01" name="テキスト ボックス 100">
            <a:extLst>
              <a:ext uri="{FF2B5EF4-FFF2-40B4-BE49-F238E27FC236}">
                <a16:creationId xmlns:a16="http://schemas.microsoft.com/office/drawing/2014/main" id="{0410D6F2-8EEC-4252-81D9-046CC17603FF}"/>
              </a:ext>
            </a:extLst>
          </p:cNvPr>
          <p:cNvSpPr txBox="1"/>
          <p:nvPr/>
        </p:nvSpPr>
        <p:spPr>
          <a:xfrm>
            <a:off x="6044247" y="4117156"/>
            <a:ext cx="749647"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a:t>
            </a:r>
            <a:r>
              <a:rPr lang="en-US" altLang="ja-JP" sz="1292" b="1" dirty="0">
                <a:solidFill>
                  <a:prstClr val="black"/>
                </a:solidFill>
                <a:latin typeface="メイリオ" panose="020B0604030504040204" pitchFamily="50" charset="-128"/>
                <a:ea typeface="メイリオ" panose="020B0604030504040204" pitchFamily="50" charset="-128"/>
              </a:rPr>
              <a:t>10</a:t>
            </a:r>
            <a:endParaRPr lang="ja-JP" altLang="en-US" sz="1292" b="1" dirty="0">
              <a:solidFill>
                <a:prstClr val="black"/>
              </a:solidFill>
              <a:latin typeface="メイリオ" panose="020B0604030504040204" pitchFamily="50" charset="-128"/>
              <a:ea typeface="メイリオ" panose="020B0604030504040204" pitchFamily="50" charset="-128"/>
            </a:endParaRPr>
          </a:p>
        </p:txBody>
      </p:sp>
      <p:sp>
        <p:nvSpPr>
          <p:cNvPr id="102" name="四角形: 角を丸くする 82">
            <a:extLst>
              <a:ext uri="{FF2B5EF4-FFF2-40B4-BE49-F238E27FC236}">
                <a16:creationId xmlns:a16="http://schemas.microsoft.com/office/drawing/2014/main" id="{4DBFF337-BE84-466E-9455-0401B6B03F22}"/>
              </a:ext>
            </a:extLst>
          </p:cNvPr>
          <p:cNvSpPr/>
          <p:nvPr/>
        </p:nvSpPr>
        <p:spPr>
          <a:xfrm>
            <a:off x="6906011" y="4107668"/>
            <a:ext cx="571320" cy="293588"/>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03" name="テキスト ボックス 102">
            <a:extLst>
              <a:ext uri="{FF2B5EF4-FFF2-40B4-BE49-F238E27FC236}">
                <a16:creationId xmlns:a16="http://schemas.microsoft.com/office/drawing/2014/main" id="{92B06A43-1C14-4554-B48E-799F4DDB5328}"/>
              </a:ext>
            </a:extLst>
          </p:cNvPr>
          <p:cNvSpPr txBox="1"/>
          <p:nvPr/>
        </p:nvSpPr>
        <p:spPr>
          <a:xfrm>
            <a:off x="6856905" y="4127614"/>
            <a:ext cx="700570"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学科１</a:t>
            </a:r>
            <a:endParaRPr lang="en-US" altLang="ja-JP" sz="1292" b="1" dirty="0">
              <a:solidFill>
                <a:prstClr val="black"/>
              </a:solidFill>
              <a:latin typeface="メイリオ" panose="020B0604030504040204" pitchFamily="50" charset="-128"/>
              <a:ea typeface="メイリオ" panose="020B0604030504040204" pitchFamily="50" charset="-128"/>
            </a:endParaRPr>
          </a:p>
        </p:txBody>
      </p:sp>
      <p:sp>
        <p:nvSpPr>
          <p:cNvPr id="104" name="四角形: 角を丸くする 84">
            <a:extLst>
              <a:ext uri="{FF2B5EF4-FFF2-40B4-BE49-F238E27FC236}">
                <a16:creationId xmlns:a16="http://schemas.microsoft.com/office/drawing/2014/main" id="{EC73C731-BDA4-40E2-980B-7728486D3973}"/>
              </a:ext>
            </a:extLst>
          </p:cNvPr>
          <p:cNvSpPr/>
          <p:nvPr/>
        </p:nvSpPr>
        <p:spPr>
          <a:xfrm>
            <a:off x="7553394" y="4098182"/>
            <a:ext cx="571320" cy="293588"/>
          </a:xfrm>
          <a:prstGeom prst="roundRect">
            <a:avLst/>
          </a:prstGeom>
          <a:solidFill>
            <a:srgbClr val="0070C0">
              <a:alpha val="53000"/>
            </a:srgbClr>
          </a:solid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05" name="テキスト ボックス 104">
            <a:extLst>
              <a:ext uri="{FF2B5EF4-FFF2-40B4-BE49-F238E27FC236}">
                <a16:creationId xmlns:a16="http://schemas.microsoft.com/office/drawing/2014/main" id="{ECCD2E5D-4CEC-4B74-AD5F-53220DFF30A0}"/>
              </a:ext>
            </a:extLst>
          </p:cNvPr>
          <p:cNvSpPr txBox="1"/>
          <p:nvPr/>
        </p:nvSpPr>
        <p:spPr>
          <a:xfrm>
            <a:off x="7502152" y="4116692"/>
            <a:ext cx="700570"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学科２</a:t>
            </a:r>
          </a:p>
        </p:txBody>
      </p:sp>
      <p:sp>
        <p:nvSpPr>
          <p:cNvPr id="106" name="楕円 87">
            <a:extLst>
              <a:ext uri="{FF2B5EF4-FFF2-40B4-BE49-F238E27FC236}">
                <a16:creationId xmlns:a16="http://schemas.microsoft.com/office/drawing/2014/main" id="{2226F4E4-E085-47E7-BBFA-DBFBBC64F820}"/>
              </a:ext>
            </a:extLst>
          </p:cNvPr>
          <p:cNvSpPr/>
          <p:nvPr/>
        </p:nvSpPr>
        <p:spPr>
          <a:xfrm>
            <a:off x="8201492" y="4206682"/>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07" name="楕円 88">
            <a:extLst>
              <a:ext uri="{FF2B5EF4-FFF2-40B4-BE49-F238E27FC236}">
                <a16:creationId xmlns:a16="http://schemas.microsoft.com/office/drawing/2014/main" id="{C7085B28-A5ED-4874-8762-AAE2253F2824}"/>
              </a:ext>
            </a:extLst>
          </p:cNvPr>
          <p:cNvSpPr/>
          <p:nvPr/>
        </p:nvSpPr>
        <p:spPr>
          <a:xfrm>
            <a:off x="8281692" y="4206682"/>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08" name="楕円 89">
            <a:extLst>
              <a:ext uri="{FF2B5EF4-FFF2-40B4-BE49-F238E27FC236}">
                <a16:creationId xmlns:a16="http://schemas.microsoft.com/office/drawing/2014/main" id="{2240D237-23F0-42DF-B167-2A319936B615}"/>
              </a:ext>
            </a:extLst>
          </p:cNvPr>
          <p:cNvSpPr/>
          <p:nvPr/>
        </p:nvSpPr>
        <p:spPr>
          <a:xfrm>
            <a:off x="8364779" y="4206799"/>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09" name="四角形: 角を丸くする 90">
            <a:extLst>
              <a:ext uri="{FF2B5EF4-FFF2-40B4-BE49-F238E27FC236}">
                <a16:creationId xmlns:a16="http://schemas.microsoft.com/office/drawing/2014/main" id="{FB76774C-3D1A-4840-8C33-D193EFC4FCD8}"/>
              </a:ext>
            </a:extLst>
          </p:cNvPr>
          <p:cNvSpPr/>
          <p:nvPr/>
        </p:nvSpPr>
        <p:spPr>
          <a:xfrm>
            <a:off x="8490412" y="4098182"/>
            <a:ext cx="571320" cy="293588"/>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10" name="テキスト ボックス 109">
            <a:extLst>
              <a:ext uri="{FF2B5EF4-FFF2-40B4-BE49-F238E27FC236}">
                <a16:creationId xmlns:a16="http://schemas.microsoft.com/office/drawing/2014/main" id="{90593E4E-E948-4335-B0BE-62FC9F70C4E7}"/>
              </a:ext>
            </a:extLst>
          </p:cNvPr>
          <p:cNvSpPr txBox="1"/>
          <p:nvPr/>
        </p:nvSpPr>
        <p:spPr>
          <a:xfrm>
            <a:off x="8410560" y="4117156"/>
            <a:ext cx="749647"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a:t>
            </a:r>
            <a:r>
              <a:rPr lang="en-US" altLang="ja-JP" sz="1292" b="1" dirty="0">
                <a:solidFill>
                  <a:prstClr val="black"/>
                </a:solidFill>
                <a:latin typeface="メイリオ" panose="020B0604030504040204" pitchFamily="50" charset="-128"/>
                <a:ea typeface="メイリオ" panose="020B0604030504040204" pitchFamily="50" charset="-128"/>
              </a:rPr>
              <a:t>10</a:t>
            </a:r>
            <a:endParaRPr lang="ja-JP" altLang="en-US" sz="1292" b="1" dirty="0">
              <a:solidFill>
                <a:prstClr val="black"/>
              </a:solidFill>
              <a:latin typeface="メイリオ" panose="020B0604030504040204" pitchFamily="50" charset="-128"/>
              <a:ea typeface="メイリオ" panose="020B0604030504040204" pitchFamily="50" charset="-128"/>
            </a:endParaRPr>
          </a:p>
        </p:txBody>
      </p:sp>
      <p:cxnSp>
        <p:nvCxnSpPr>
          <p:cNvPr id="111" name="直線矢印コネクタ 110">
            <a:extLst>
              <a:ext uri="{FF2B5EF4-FFF2-40B4-BE49-F238E27FC236}">
                <a16:creationId xmlns:a16="http://schemas.microsoft.com/office/drawing/2014/main" id="{81B52CAE-648A-4AAA-A4B3-2B6E512BA788}"/>
              </a:ext>
            </a:extLst>
          </p:cNvPr>
          <p:cNvCxnSpPr>
            <a:cxnSpLocks/>
          </p:cNvCxnSpPr>
          <p:nvPr/>
        </p:nvCxnSpPr>
        <p:spPr>
          <a:xfrm flipH="1">
            <a:off x="2442413" y="3549155"/>
            <a:ext cx="805314" cy="57969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4C4C045F-0CA4-4441-BA64-45F0B05B5572}"/>
              </a:ext>
            </a:extLst>
          </p:cNvPr>
          <p:cNvCxnSpPr>
            <a:cxnSpLocks/>
          </p:cNvCxnSpPr>
          <p:nvPr/>
        </p:nvCxnSpPr>
        <p:spPr>
          <a:xfrm flipH="1">
            <a:off x="3094092" y="3570833"/>
            <a:ext cx="185682" cy="55802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a:extLst>
              <a:ext uri="{FF2B5EF4-FFF2-40B4-BE49-F238E27FC236}">
                <a16:creationId xmlns:a16="http://schemas.microsoft.com/office/drawing/2014/main" id="{EEA204F3-108A-429E-9657-7E7726B53BB2}"/>
              </a:ext>
            </a:extLst>
          </p:cNvPr>
          <p:cNvCxnSpPr>
            <a:cxnSpLocks/>
          </p:cNvCxnSpPr>
          <p:nvPr/>
        </p:nvCxnSpPr>
        <p:spPr>
          <a:xfrm flipH="1">
            <a:off x="4843937" y="3558434"/>
            <a:ext cx="441676" cy="5651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AC6CD285-7059-4127-AB6E-7C99DD7BAC6F}"/>
              </a:ext>
            </a:extLst>
          </p:cNvPr>
          <p:cNvCxnSpPr>
            <a:cxnSpLocks/>
          </p:cNvCxnSpPr>
          <p:nvPr/>
        </p:nvCxnSpPr>
        <p:spPr>
          <a:xfrm flipH="1">
            <a:off x="5487603" y="3575004"/>
            <a:ext cx="62754" cy="54853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a:extLst>
              <a:ext uri="{FF2B5EF4-FFF2-40B4-BE49-F238E27FC236}">
                <a16:creationId xmlns:a16="http://schemas.microsoft.com/office/drawing/2014/main" id="{CF1912E5-3969-46DF-BB15-B5762667DAFA}"/>
              </a:ext>
            </a:extLst>
          </p:cNvPr>
          <p:cNvCxnSpPr>
            <a:cxnSpLocks/>
          </p:cNvCxnSpPr>
          <p:nvPr/>
        </p:nvCxnSpPr>
        <p:spPr>
          <a:xfrm>
            <a:off x="3640847" y="3553647"/>
            <a:ext cx="455938" cy="57520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BCCE26A7-69B8-464D-A49D-C68B9A03AE17}"/>
              </a:ext>
            </a:extLst>
          </p:cNvPr>
          <p:cNvCxnSpPr>
            <a:cxnSpLocks/>
          </p:cNvCxnSpPr>
          <p:nvPr/>
        </p:nvCxnSpPr>
        <p:spPr>
          <a:xfrm>
            <a:off x="5874741" y="3518288"/>
            <a:ext cx="521972" cy="57520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a:extLst>
              <a:ext uri="{FF2B5EF4-FFF2-40B4-BE49-F238E27FC236}">
                <a16:creationId xmlns:a16="http://schemas.microsoft.com/office/drawing/2014/main" id="{81B01DA9-51A3-44A8-ADB0-5E593815DEA7}"/>
              </a:ext>
            </a:extLst>
          </p:cNvPr>
          <p:cNvCxnSpPr>
            <a:cxnSpLocks/>
          </p:cNvCxnSpPr>
          <p:nvPr/>
        </p:nvCxnSpPr>
        <p:spPr>
          <a:xfrm flipH="1">
            <a:off x="7207190" y="3562512"/>
            <a:ext cx="540632" cy="5651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a:extLst>
              <a:ext uri="{FF2B5EF4-FFF2-40B4-BE49-F238E27FC236}">
                <a16:creationId xmlns:a16="http://schemas.microsoft.com/office/drawing/2014/main" id="{4CC9CAE0-EB7C-4290-90B9-261FCAC0A0FF}"/>
              </a:ext>
            </a:extLst>
          </p:cNvPr>
          <p:cNvCxnSpPr>
            <a:cxnSpLocks/>
          </p:cNvCxnSpPr>
          <p:nvPr/>
        </p:nvCxnSpPr>
        <p:spPr>
          <a:xfrm>
            <a:off x="7802467" y="3568160"/>
            <a:ext cx="49970" cy="54853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a:extLst>
              <a:ext uri="{FF2B5EF4-FFF2-40B4-BE49-F238E27FC236}">
                <a16:creationId xmlns:a16="http://schemas.microsoft.com/office/drawing/2014/main" id="{E1473F9B-88F5-4D88-A7EC-FD601CEB2673}"/>
              </a:ext>
            </a:extLst>
          </p:cNvPr>
          <p:cNvCxnSpPr>
            <a:cxnSpLocks/>
          </p:cNvCxnSpPr>
          <p:nvPr/>
        </p:nvCxnSpPr>
        <p:spPr>
          <a:xfrm>
            <a:off x="8237820" y="3518288"/>
            <a:ext cx="521972" cy="57520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8C597B45-08D5-494E-95CC-1FFC9A503520}"/>
              </a:ext>
            </a:extLst>
          </p:cNvPr>
          <p:cNvSpPr txBox="1"/>
          <p:nvPr/>
        </p:nvSpPr>
        <p:spPr>
          <a:xfrm>
            <a:off x="6054140" y="3656102"/>
            <a:ext cx="1912620" cy="319639"/>
          </a:xfrm>
          <a:prstGeom prst="rect">
            <a:avLst/>
          </a:prstGeom>
          <a:noFill/>
        </p:spPr>
        <p:txBody>
          <a:bodyPr wrap="square" rtlCol="0">
            <a:spAutoFit/>
          </a:bodyPr>
          <a:lstStyle/>
          <a:p>
            <a:r>
              <a:rPr lang="ja-JP" altLang="en-US" sz="1477" b="1" dirty="0">
                <a:solidFill>
                  <a:srgbClr val="0070C0"/>
                </a:solidFill>
                <a:latin typeface="メイリオ" panose="020B0604030504040204" pitchFamily="50" charset="-128"/>
                <a:ea typeface="メイリオ" panose="020B0604030504040204" pitchFamily="50" charset="-128"/>
              </a:rPr>
              <a:t>ランダムに選ぶ</a:t>
            </a:r>
          </a:p>
        </p:txBody>
      </p:sp>
    </p:spTree>
    <p:extLst>
      <p:ext uri="{BB962C8B-B14F-4D97-AF65-F5344CB8AC3E}">
        <p14:creationId xmlns:p14="http://schemas.microsoft.com/office/powerpoint/2010/main" val="2343135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AB66B6-2CE9-4B43-8E62-98FD5FB25401}"/>
              </a:ext>
            </a:extLst>
          </p:cNvPr>
          <p:cNvSpPr>
            <a:spLocks noGrp="1"/>
          </p:cNvSpPr>
          <p:nvPr>
            <p:ph type="title"/>
          </p:nvPr>
        </p:nvSpPr>
        <p:spPr>
          <a:xfrm>
            <a:off x="838200" y="260442"/>
            <a:ext cx="10568516" cy="763587"/>
          </a:xfrm>
        </p:spPr>
        <p:txBody>
          <a:bodyPr/>
          <a:lstStyle/>
          <a:p>
            <a:r>
              <a:rPr kumimoji="1" lang="ja-JP" altLang="en-US" sz="2400"/>
              <a:t>（２）１０個の四角形を選び、正方形の数の平均を計算して下さい</a:t>
            </a:r>
          </a:p>
        </p:txBody>
      </p:sp>
      <p:sp>
        <p:nvSpPr>
          <p:cNvPr id="3" name="コンテンツ プレースホルダー 2">
            <a:extLst>
              <a:ext uri="{FF2B5EF4-FFF2-40B4-BE49-F238E27FC236}">
                <a16:creationId xmlns:a16="http://schemas.microsoft.com/office/drawing/2014/main" id="{C2BCFE99-4DBD-C64E-9C9F-6F5B434427A3}"/>
              </a:ext>
            </a:extLst>
          </p:cNvPr>
          <p:cNvSpPr>
            <a:spLocks noGrp="1"/>
          </p:cNvSpPr>
          <p:nvPr>
            <p:ph idx="1"/>
          </p:nvPr>
        </p:nvSpPr>
        <p:spPr/>
        <p:txBody>
          <a:bodyPr/>
          <a:lstStyle/>
          <a:p>
            <a:endParaRPr kumimoji="1" lang="ja-JP" altLang="en-US"/>
          </a:p>
        </p:txBody>
      </p:sp>
      <p:sp>
        <p:nvSpPr>
          <p:cNvPr id="5" name="正方形/長方形 4">
            <a:extLst>
              <a:ext uri="{FF2B5EF4-FFF2-40B4-BE49-F238E27FC236}">
                <a16:creationId xmlns:a16="http://schemas.microsoft.com/office/drawing/2014/main" id="{C60C93DE-EE10-2B4B-8B3D-2D8BA6EB0643}"/>
              </a:ext>
            </a:extLst>
          </p:cNvPr>
          <p:cNvSpPr/>
          <p:nvPr/>
        </p:nvSpPr>
        <p:spPr bwMode="auto">
          <a:xfrm>
            <a:off x="658200" y="14478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 name="テキスト ボックス 5">
            <a:extLst>
              <a:ext uri="{FF2B5EF4-FFF2-40B4-BE49-F238E27FC236}">
                <a16:creationId xmlns:a16="http://schemas.microsoft.com/office/drawing/2014/main" id="{ED55D343-8C5C-4D44-B2D9-C26E1ED3634D}"/>
              </a:ext>
            </a:extLst>
          </p:cNvPr>
          <p:cNvSpPr txBox="1"/>
          <p:nvPr/>
        </p:nvSpPr>
        <p:spPr>
          <a:xfrm>
            <a:off x="352507" y="1337745"/>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a:t>
            </a:r>
            <a:endParaRPr kumimoji="1" lang="ja-JP" altLang="en-US" sz="1400">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id="{4F286369-5364-424E-97A2-AB0503FA1CC2}"/>
              </a:ext>
            </a:extLst>
          </p:cNvPr>
          <p:cNvSpPr/>
          <p:nvPr/>
        </p:nvSpPr>
        <p:spPr bwMode="auto">
          <a:xfrm>
            <a:off x="810600" y="19388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 name="テキスト ボックス 7">
            <a:extLst>
              <a:ext uri="{FF2B5EF4-FFF2-40B4-BE49-F238E27FC236}">
                <a16:creationId xmlns:a16="http://schemas.microsoft.com/office/drawing/2014/main" id="{07A776EC-620E-4543-A70A-EB22E2866DB7}"/>
              </a:ext>
            </a:extLst>
          </p:cNvPr>
          <p:cNvSpPr txBox="1"/>
          <p:nvPr/>
        </p:nvSpPr>
        <p:spPr>
          <a:xfrm>
            <a:off x="504907" y="1828800"/>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a:t>
            </a:r>
            <a:endParaRPr kumimoji="1" lang="ja-JP" altLang="en-US" sz="1400">
              <a:latin typeface="Meiryo" panose="020B0604030504040204" pitchFamily="34" charset="-128"/>
              <a:ea typeface="Meiryo" panose="020B0604030504040204" pitchFamily="34" charset="-128"/>
            </a:endParaRPr>
          </a:p>
        </p:txBody>
      </p:sp>
      <p:sp>
        <p:nvSpPr>
          <p:cNvPr id="9" name="正方形/長方形 8">
            <a:extLst>
              <a:ext uri="{FF2B5EF4-FFF2-40B4-BE49-F238E27FC236}">
                <a16:creationId xmlns:a16="http://schemas.microsoft.com/office/drawing/2014/main" id="{F97E3039-3916-F743-B3FB-274D77F4F4BC}"/>
              </a:ext>
            </a:extLst>
          </p:cNvPr>
          <p:cNvSpPr/>
          <p:nvPr/>
        </p:nvSpPr>
        <p:spPr bwMode="auto">
          <a:xfrm>
            <a:off x="1725000" y="1600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 name="テキスト ボックス 9">
            <a:extLst>
              <a:ext uri="{FF2B5EF4-FFF2-40B4-BE49-F238E27FC236}">
                <a16:creationId xmlns:a16="http://schemas.microsoft.com/office/drawing/2014/main" id="{02EF757E-8350-4444-9B8F-857AC3C83837}"/>
              </a:ext>
            </a:extLst>
          </p:cNvPr>
          <p:cNvSpPr txBox="1"/>
          <p:nvPr/>
        </p:nvSpPr>
        <p:spPr>
          <a:xfrm>
            <a:off x="1419307" y="1490145"/>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a:t>
            </a:r>
            <a:endParaRPr kumimoji="1" lang="ja-JP" altLang="en-US" sz="1400">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B26027D4-CA41-624E-8D05-A481A8541E26}"/>
              </a:ext>
            </a:extLst>
          </p:cNvPr>
          <p:cNvSpPr/>
          <p:nvPr/>
        </p:nvSpPr>
        <p:spPr bwMode="auto">
          <a:xfrm>
            <a:off x="1877400" y="20912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 name="テキスト ボックス 11">
            <a:extLst>
              <a:ext uri="{FF2B5EF4-FFF2-40B4-BE49-F238E27FC236}">
                <a16:creationId xmlns:a16="http://schemas.microsoft.com/office/drawing/2014/main" id="{FE9C553A-CAD3-5F44-8ED8-3946F4336A7E}"/>
              </a:ext>
            </a:extLst>
          </p:cNvPr>
          <p:cNvSpPr txBox="1"/>
          <p:nvPr/>
        </p:nvSpPr>
        <p:spPr>
          <a:xfrm>
            <a:off x="1571707" y="1981200"/>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a:t>
            </a:r>
            <a:endParaRPr kumimoji="1" lang="ja-JP" altLang="en-US" sz="1400">
              <a:latin typeface="Meiryo" panose="020B0604030504040204" pitchFamily="34" charset="-128"/>
              <a:ea typeface="Meiryo" panose="020B0604030504040204" pitchFamily="34" charset="-128"/>
            </a:endParaRPr>
          </a:p>
        </p:txBody>
      </p:sp>
      <p:sp>
        <p:nvSpPr>
          <p:cNvPr id="13" name="正方形/長方形 12">
            <a:extLst>
              <a:ext uri="{FF2B5EF4-FFF2-40B4-BE49-F238E27FC236}">
                <a16:creationId xmlns:a16="http://schemas.microsoft.com/office/drawing/2014/main" id="{EFB059A8-41D6-B44D-8A80-C1CA3B945878}"/>
              </a:ext>
            </a:extLst>
          </p:cNvPr>
          <p:cNvSpPr/>
          <p:nvPr/>
        </p:nvSpPr>
        <p:spPr bwMode="auto">
          <a:xfrm>
            <a:off x="2639400" y="17102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 name="テキスト ボックス 13">
            <a:extLst>
              <a:ext uri="{FF2B5EF4-FFF2-40B4-BE49-F238E27FC236}">
                <a16:creationId xmlns:a16="http://schemas.microsoft.com/office/drawing/2014/main" id="{48B73845-0B41-B74A-9346-A0A7A8310CFE}"/>
              </a:ext>
            </a:extLst>
          </p:cNvPr>
          <p:cNvSpPr txBox="1"/>
          <p:nvPr/>
        </p:nvSpPr>
        <p:spPr>
          <a:xfrm>
            <a:off x="2333707" y="1600200"/>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a:t>
            </a:r>
            <a:endParaRPr kumimoji="1" lang="ja-JP" altLang="en-US" sz="1400">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03F10FD4-612B-7C44-A919-A44B83984C41}"/>
              </a:ext>
            </a:extLst>
          </p:cNvPr>
          <p:cNvSpPr/>
          <p:nvPr/>
        </p:nvSpPr>
        <p:spPr bwMode="auto">
          <a:xfrm>
            <a:off x="2791800" y="239307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 name="テキスト ボックス 15">
            <a:extLst>
              <a:ext uri="{FF2B5EF4-FFF2-40B4-BE49-F238E27FC236}">
                <a16:creationId xmlns:a16="http://schemas.microsoft.com/office/drawing/2014/main" id="{10D9ED57-290E-0041-9948-83806CAED1DD}"/>
              </a:ext>
            </a:extLst>
          </p:cNvPr>
          <p:cNvSpPr txBox="1"/>
          <p:nvPr/>
        </p:nvSpPr>
        <p:spPr>
          <a:xfrm>
            <a:off x="2486107" y="2283023"/>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a:t>
            </a:r>
            <a:endParaRPr kumimoji="1" lang="ja-JP" altLang="en-US" sz="1400">
              <a:latin typeface="Meiryo" panose="020B0604030504040204" pitchFamily="34" charset="-128"/>
              <a:ea typeface="Meiryo" panose="020B0604030504040204" pitchFamily="34" charset="-128"/>
            </a:endParaRPr>
          </a:p>
        </p:txBody>
      </p:sp>
      <p:sp>
        <p:nvSpPr>
          <p:cNvPr id="17" name="正方形/長方形 16">
            <a:extLst>
              <a:ext uri="{FF2B5EF4-FFF2-40B4-BE49-F238E27FC236}">
                <a16:creationId xmlns:a16="http://schemas.microsoft.com/office/drawing/2014/main" id="{8452C367-3209-7643-BC60-C32B854B0BD9}"/>
              </a:ext>
            </a:extLst>
          </p:cNvPr>
          <p:cNvSpPr/>
          <p:nvPr/>
        </p:nvSpPr>
        <p:spPr bwMode="auto">
          <a:xfrm>
            <a:off x="3782400" y="13292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8" name="テキスト ボックス 17">
            <a:extLst>
              <a:ext uri="{FF2B5EF4-FFF2-40B4-BE49-F238E27FC236}">
                <a16:creationId xmlns:a16="http://schemas.microsoft.com/office/drawing/2014/main" id="{AE6A174D-41AF-044B-8301-827C57EEC5DD}"/>
              </a:ext>
            </a:extLst>
          </p:cNvPr>
          <p:cNvSpPr txBox="1"/>
          <p:nvPr/>
        </p:nvSpPr>
        <p:spPr>
          <a:xfrm>
            <a:off x="3420602" y="121920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10</a:t>
            </a:r>
            <a:endParaRPr kumimoji="1" lang="ja-JP" altLang="en-US" sz="1400">
              <a:latin typeface="Meiryo" panose="020B0604030504040204" pitchFamily="34" charset="-128"/>
              <a:ea typeface="Meiryo" panose="020B0604030504040204" pitchFamily="34" charset="-128"/>
            </a:endParaRPr>
          </a:p>
        </p:txBody>
      </p:sp>
      <p:sp>
        <p:nvSpPr>
          <p:cNvPr id="19" name="正方形/長方形 18">
            <a:extLst>
              <a:ext uri="{FF2B5EF4-FFF2-40B4-BE49-F238E27FC236}">
                <a16:creationId xmlns:a16="http://schemas.microsoft.com/office/drawing/2014/main" id="{BB6F44FD-B34F-E74B-9A20-D171BE226CD5}"/>
              </a:ext>
            </a:extLst>
          </p:cNvPr>
          <p:cNvSpPr/>
          <p:nvPr/>
        </p:nvSpPr>
        <p:spPr bwMode="auto">
          <a:xfrm>
            <a:off x="3934800" y="193587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 name="テキスト ボックス 19">
            <a:extLst>
              <a:ext uri="{FF2B5EF4-FFF2-40B4-BE49-F238E27FC236}">
                <a16:creationId xmlns:a16="http://schemas.microsoft.com/office/drawing/2014/main" id="{B1265C29-07B0-D744-B993-C6DC5D89DC3B}"/>
              </a:ext>
            </a:extLst>
          </p:cNvPr>
          <p:cNvSpPr txBox="1"/>
          <p:nvPr/>
        </p:nvSpPr>
        <p:spPr>
          <a:xfrm>
            <a:off x="3573002" y="182582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16</a:t>
            </a:r>
            <a:endParaRPr kumimoji="1" lang="ja-JP" altLang="en-US" sz="1400">
              <a:latin typeface="Meiryo" panose="020B0604030504040204" pitchFamily="34" charset="-128"/>
              <a:ea typeface="Meiryo" panose="020B0604030504040204" pitchFamily="34" charset="-128"/>
            </a:endParaRPr>
          </a:p>
        </p:txBody>
      </p:sp>
      <p:sp>
        <p:nvSpPr>
          <p:cNvPr id="21" name="正方形/長方形 20">
            <a:extLst>
              <a:ext uri="{FF2B5EF4-FFF2-40B4-BE49-F238E27FC236}">
                <a16:creationId xmlns:a16="http://schemas.microsoft.com/office/drawing/2014/main" id="{98E73973-1D66-CE44-A224-E9743380FB19}"/>
              </a:ext>
            </a:extLst>
          </p:cNvPr>
          <p:cNvSpPr/>
          <p:nvPr/>
        </p:nvSpPr>
        <p:spPr bwMode="auto">
          <a:xfrm>
            <a:off x="11571709" y="359495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 name="テキスト ボックス 21">
            <a:extLst>
              <a:ext uri="{FF2B5EF4-FFF2-40B4-BE49-F238E27FC236}">
                <a16:creationId xmlns:a16="http://schemas.microsoft.com/office/drawing/2014/main" id="{55DA8053-DE65-8042-B340-D18FBF83A147}"/>
              </a:ext>
            </a:extLst>
          </p:cNvPr>
          <p:cNvSpPr txBox="1"/>
          <p:nvPr/>
        </p:nvSpPr>
        <p:spPr>
          <a:xfrm>
            <a:off x="11209911" y="348489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11</a:t>
            </a:r>
            <a:endParaRPr kumimoji="1" lang="ja-JP" altLang="en-US" sz="1400">
              <a:latin typeface="Meiryo" panose="020B0604030504040204" pitchFamily="34" charset="-128"/>
              <a:ea typeface="Meiryo" panose="020B0604030504040204" pitchFamily="34" charset="-128"/>
            </a:endParaRPr>
          </a:p>
        </p:txBody>
      </p:sp>
      <p:sp>
        <p:nvSpPr>
          <p:cNvPr id="23" name="正方形/長方形 22">
            <a:extLst>
              <a:ext uri="{FF2B5EF4-FFF2-40B4-BE49-F238E27FC236}">
                <a16:creationId xmlns:a16="http://schemas.microsoft.com/office/drawing/2014/main" id="{3B21069D-12FC-C54A-81E9-70BCC09882B7}"/>
              </a:ext>
            </a:extLst>
          </p:cNvPr>
          <p:cNvSpPr/>
          <p:nvPr/>
        </p:nvSpPr>
        <p:spPr bwMode="auto">
          <a:xfrm>
            <a:off x="3290283" y="1572179"/>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 name="テキスト ボックス 23">
            <a:extLst>
              <a:ext uri="{FF2B5EF4-FFF2-40B4-BE49-F238E27FC236}">
                <a16:creationId xmlns:a16="http://schemas.microsoft.com/office/drawing/2014/main" id="{4A05D075-998B-BB45-ACBE-392301C2D402}"/>
              </a:ext>
            </a:extLst>
          </p:cNvPr>
          <p:cNvSpPr txBox="1"/>
          <p:nvPr/>
        </p:nvSpPr>
        <p:spPr>
          <a:xfrm>
            <a:off x="2984590" y="1462124"/>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a:t>
            </a:r>
            <a:endParaRPr kumimoji="1" lang="ja-JP" altLang="en-US" sz="140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06E226CF-707C-224B-93F6-69A7F7339836}"/>
              </a:ext>
            </a:extLst>
          </p:cNvPr>
          <p:cNvSpPr/>
          <p:nvPr/>
        </p:nvSpPr>
        <p:spPr bwMode="auto">
          <a:xfrm>
            <a:off x="3333598" y="19388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6" name="テキスト ボックス 25">
            <a:extLst>
              <a:ext uri="{FF2B5EF4-FFF2-40B4-BE49-F238E27FC236}">
                <a16:creationId xmlns:a16="http://schemas.microsoft.com/office/drawing/2014/main" id="{DC2450BE-3B37-2546-897B-BD401D2F13B0}"/>
              </a:ext>
            </a:extLst>
          </p:cNvPr>
          <p:cNvSpPr txBox="1"/>
          <p:nvPr/>
        </p:nvSpPr>
        <p:spPr>
          <a:xfrm>
            <a:off x="2971800" y="182880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19</a:t>
            </a:r>
            <a:endParaRPr kumimoji="1" lang="ja-JP" altLang="en-US" sz="1400">
              <a:latin typeface="Meiryo" panose="020B0604030504040204" pitchFamily="34" charset="-128"/>
              <a:ea typeface="Meiryo" panose="020B0604030504040204" pitchFamily="34" charset="-128"/>
            </a:endParaRPr>
          </a:p>
        </p:txBody>
      </p:sp>
      <p:sp>
        <p:nvSpPr>
          <p:cNvPr id="27" name="正方形/長方形 26">
            <a:extLst>
              <a:ext uri="{FF2B5EF4-FFF2-40B4-BE49-F238E27FC236}">
                <a16:creationId xmlns:a16="http://schemas.microsoft.com/office/drawing/2014/main" id="{14157FF2-5404-E24F-874E-DCA4F2A707A9}"/>
              </a:ext>
            </a:extLst>
          </p:cNvPr>
          <p:cNvSpPr/>
          <p:nvPr/>
        </p:nvSpPr>
        <p:spPr bwMode="auto">
          <a:xfrm>
            <a:off x="4886772" y="602714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8" name="テキスト ボックス 27">
            <a:extLst>
              <a:ext uri="{FF2B5EF4-FFF2-40B4-BE49-F238E27FC236}">
                <a16:creationId xmlns:a16="http://schemas.microsoft.com/office/drawing/2014/main" id="{CF5E063C-24DC-4C45-BCE8-40C53EEC6416}"/>
              </a:ext>
            </a:extLst>
          </p:cNvPr>
          <p:cNvSpPr txBox="1"/>
          <p:nvPr/>
        </p:nvSpPr>
        <p:spPr>
          <a:xfrm>
            <a:off x="4524974" y="591709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20</a:t>
            </a:r>
            <a:endParaRPr kumimoji="1" lang="ja-JP" altLang="en-US" sz="1400">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7D828E1A-4C7A-1E43-8252-E9383FB3F694}"/>
              </a:ext>
            </a:extLst>
          </p:cNvPr>
          <p:cNvSpPr/>
          <p:nvPr/>
        </p:nvSpPr>
        <p:spPr bwMode="auto">
          <a:xfrm>
            <a:off x="9277198" y="437427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0" name="テキスト ボックス 29">
            <a:extLst>
              <a:ext uri="{FF2B5EF4-FFF2-40B4-BE49-F238E27FC236}">
                <a16:creationId xmlns:a16="http://schemas.microsoft.com/office/drawing/2014/main" id="{FF0C439A-43C2-114C-87C6-0DC84236B7D3}"/>
              </a:ext>
            </a:extLst>
          </p:cNvPr>
          <p:cNvSpPr txBox="1"/>
          <p:nvPr/>
        </p:nvSpPr>
        <p:spPr>
          <a:xfrm>
            <a:off x="9048112" y="415140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44</a:t>
            </a:r>
            <a:endParaRPr kumimoji="1" lang="ja-JP" altLang="en-US" sz="1400">
              <a:latin typeface="Meiryo" panose="020B0604030504040204" pitchFamily="34" charset="-128"/>
              <a:ea typeface="Meiryo" panose="020B0604030504040204" pitchFamily="34" charset="-128"/>
            </a:endParaRPr>
          </a:p>
        </p:txBody>
      </p:sp>
      <p:sp>
        <p:nvSpPr>
          <p:cNvPr id="31" name="正方形/長方形 30">
            <a:extLst>
              <a:ext uri="{FF2B5EF4-FFF2-40B4-BE49-F238E27FC236}">
                <a16:creationId xmlns:a16="http://schemas.microsoft.com/office/drawing/2014/main" id="{9859A9B4-9C8E-7348-9B98-F462C411439B}"/>
              </a:ext>
            </a:extLst>
          </p:cNvPr>
          <p:cNvSpPr/>
          <p:nvPr/>
        </p:nvSpPr>
        <p:spPr bwMode="auto">
          <a:xfrm>
            <a:off x="10259331" y="338219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 name="テキスト ボックス 31">
            <a:extLst>
              <a:ext uri="{FF2B5EF4-FFF2-40B4-BE49-F238E27FC236}">
                <a16:creationId xmlns:a16="http://schemas.microsoft.com/office/drawing/2014/main" id="{220A9B2E-A29A-9940-8846-7838B0BC293B}"/>
              </a:ext>
            </a:extLst>
          </p:cNvPr>
          <p:cNvSpPr txBox="1"/>
          <p:nvPr/>
        </p:nvSpPr>
        <p:spPr>
          <a:xfrm>
            <a:off x="10114614" y="314899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50</a:t>
            </a:r>
            <a:endParaRPr kumimoji="1" lang="ja-JP" altLang="en-US" sz="1400">
              <a:latin typeface="Meiryo" panose="020B0604030504040204" pitchFamily="34" charset="-128"/>
              <a:ea typeface="Meiryo" panose="020B0604030504040204" pitchFamily="34" charset="-128"/>
            </a:endParaRPr>
          </a:p>
        </p:txBody>
      </p:sp>
      <p:sp>
        <p:nvSpPr>
          <p:cNvPr id="33" name="正方形/長方形 32">
            <a:extLst>
              <a:ext uri="{FF2B5EF4-FFF2-40B4-BE49-F238E27FC236}">
                <a16:creationId xmlns:a16="http://schemas.microsoft.com/office/drawing/2014/main" id="{1ACCCA4E-B050-334B-9CD8-22E27E481A68}"/>
              </a:ext>
            </a:extLst>
          </p:cNvPr>
          <p:cNvSpPr/>
          <p:nvPr/>
        </p:nvSpPr>
        <p:spPr bwMode="auto">
          <a:xfrm>
            <a:off x="9234486" y="120093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 name="テキスト ボックス 33">
            <a:extLst>
              <a:ext uri="{FF2B5EF4-FFF2-40B4-BE49-F238E27FC236}">
                <a16:creationId xmlns:a16="http://schemas.microsoft.com/office/drawing/2014/main" id="{4FF03D18-1360-A341-BDE3-3CD1AD457BF8}"/>
              </a:ext>
            </a:extLst>
          </p:cNvPr>
          <p:cNvSpPr txBox="1"/>
          <p:nvPr/>
        </p:nvSpPr>
        <p:spPr>
          <a:xfrm>
            <a:off x="8872688" y="109088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64</a:t>
            </a:r>
            <a:endParaRPr kumimoji="1" lang="ja-JP" altLang="en-US" sz="1400">
              <a:latin typeface="Meiryo" panose="020B0604030504040204" pitchFamily="34" charset="-128"/>
              <a:ea typeface="Meiryo" panose="020B0604030504040204" pitchFamily="34" charset="-128"/>
            </a:endParaRPr>
          </a:p>
        </p:txBody>
      </p:sp>
      <p:sp>
        <p:nvSpPr>
          <p:cNvPr id="35" name="正方形/長方形 34">
            <a:extLst>
              <a:ext uri="{FF2B5EF4-FFF2-40B4-BE49-F238E27FC236}">
                <a16:creationId xmlns:a16="http://schemas.microsoft.com/office/drawing/2014/main" id="{51C4C8D1-B102-1E49-A224-716F443B56B7}"/>
              </a:ext>
            </a:extLst>
          </p:cNvPr>
          <p:cNvSpPr/>
          <p:nvPr/>
        </p:nvSpPr>
        <p:spPr bwMode="auto">
          <a:xfrm>
            <a:off x="1329722" y="125371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 name="テキスト ボックス 35">
            <a:extLst>
              <a:ext uri="{FF2B5EF4-FFF2-40B4-BE49-F238E27FC236}">
                <a16:creationId xmlns:a16="http://schemas.microsoft.com/office/drawing/2014/main" id="{076BED43-9082-B049-B428-FBB77E6BBCA3}"/>
              </a:ext>
            </a:extLst>
          </p:cNvPr>
          <p:cNvSpPr txBox="1"/>
          <p:nvPr/>
        </p:nvSpPr>
        <p:spPr>
          <a:xfrm>
            <a:off x="967924" y="114365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21</a:t>
            </a:r>
            <a:endParaRPr kumimoji="1" lang="ja-JP" altLang="en-US" sz="1400">
              <a:latin typeface="Meiryo" panose="020B0604030504040204" pitchFamily="34" charset="-128"/>
              <a:ea typeface="Meiryo" panose="020B0604030504040204" pitchFamily="34" charset="-128"/>
            </a:endParaRPr>
          </a:p>
        </p:txBody>
      </p:sp>
      <p:grpSp>
        <p:nvGrpSpPr>
          <p:cNvPr id="37" name="グループ化 36">
            <a:extLst>
              <a:ext uri="{FF2B5EF4-FFF2-40B4-BE49-F238E27FC236}">
                <a16:creationId xmlns:a16="http://schemas.microsoft.com/office/drawing/2014/main" id="{668CD5F6-9F47-C745-8534-71C570C11294}"/>
              </a:ext>
            </a:extLst>
          </p:cNvPr>
          <p:cNvGrpSpPr/>
          <p:nvPr/>
        </p:nvGrpSpPr>
        <p:grpSpPr>
          <a:xfrm>
            <a:off x="6102267" y="1600200"/>
            <a:ext cx="361433" cy="362610"/>
            <a:chOff x="4187821" y="5647349"/>
            <a:chExt cx="361433" cy="362610"/>
          </a:xfrm>
        </p:grpSpPr>
        <p:grpSp>
          <p:nvGrpSpPr>
            <p:cNvPr id="38" name="グループ化 37">
              <a:extLst>
                <a:ext uri="{FF2B5EF4-FFF2-40B4-BE49-F238E27FC236}">
                  <a16:creationId xmlns:a16="http://schemas.microsoft.com/office/drawing/2014/main" id="{23802273-D469-3340-B6A7-9D962E58B101}"/>
                </a:ext>
              </a:extLst>
            </p:cNvPr>
            <p:cNvGrpSpPr/>
            <p:nvPr/>
          </p:nvGrpSpPr>
          <p:grpSpPr>
            <a:xfrm>
              <a:off x="4187821" y="5647349"/>
              <a:ext cx="180000" cy="362610"/>
              <a:chOff x="3782400" y="1302795"/>
              <a:chExt cx="180000" cy="362610"/>
            </a:xfrm>
          </p:grpSpPr>
          <p:sp>
            <p:nvSpPr>
              <p:cNvPr id="42" name="正方形/長方形 41">
                <a:extLst>
                  <a:ext uri="{FF2B5EF4-FFF2-40B4-BE49-F238E27FC236}">
                    <a16:creationId xmlns:a16="http://schemas.microsoft.com/office/drawing/2014/main" id="{B54F340B-864A-4B4E-AF87-D980015BC94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 name="正方形/長方形 42">
                <a:extLst>
                  <a:ext uri="{FF2B5EF4-FFF2-40B4-BE49-F238E27FC236}">
                    <a16:creationId xmlns:a16="http://schemas.microsoft.com/office/drawing/2014/main" id="{DE840171-25D4-0F43-866E-7863AD7E433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9" name="グループ化 38">
              <a:extLst>
                <a:ext uri="{FF2B5EF4-FFF2-40B4-BE49-F238E27FC236}">
                  <a16:creationId xmlns:a16="http://schemas.microsoft.com/office/drawing/2014/main" id="{D2F0FCA7-BF36-4F42-9276-289E27C08ECD}"/>
                </a:ext>
              </a:extLst>
            </p:cNvPr>
            <p:cNvGrpSpPr/>
            <p:nvPr/>
          </p:nvGrpSpPr>
          <p:grpSpPr>
            <a:xfrm>
              <a:off x="4369254" y="5647349"/>
              <a:ext cx="180000" cy="362610"/>
              <a:chOff x="3782400" y="1302795"/>
              <a:chExt cx="180000" cy="362610"/>
            </a:xfrm>
          </p:grpSpPr>
          <p:sp>
            <p:nvSpPr>
              <p:cNvPr id="40" name="正方形/長方形 39">
                <a:extLst>
                  <a:ext uri="{FF2B5EF4-FFF2-40B4-BE49-F238E27FC236}">
                    <a16:creationId xmlns:a16="http://schemas.microsoft.com/office/drawing/2014/main" id="{0306DC3C-3C0C-E94A-84B8-B2750AB89D1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 name="正方形/長方形 40">
                <a:extLst>
                  <a:ext uri="{FF2B5EF4-FFF2-40B4-BE49-F238E27FC236}">
                    <a16:creationId xmlns:a16="http://schemas.microsoft.com/office/drawing/2014/main" id="{D9C1D059-DF10-914F-B6D6-0D6E0D34F0E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4" name="テキスト ボックス 43">
            <a:extLst>
              <a:ext uri="{FF2B5EF4-FFF2-40B4-BE49-F238E27FC236}">
                <a16:creationId xmlns:a16="http://schemas.microsoft.com/office/drawing/2014/main" id="{2CB2DC89-7B55-B646-B531-DE3B57C802A5}"/>
              </a:ext>
            </a:extLst>
          </p:cNvPr>
          <p:cNvSpPr txBox="1"/>
          <p:nvPr/>
        </p:nvSpPr>
        <p:spPr>
          <a:xfrm>
            <a:off x="5715000" y="150405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14</a:t>
            </a:r>
            <a:endParaRPr kumimoji="1" lang="ja-JP" altLang="en-US" sz="1400">
              <a:latin typeface="Meiryo" panose="020B0604030504040204" pitchFamily="34" charset="-128"/>
              <a:ea typeface="Meiryo" panose="020B0604030504040204" pitchFamily="34" charset="-128"/>
            </a:endParaRPr>
          </a:p>
        </p:txBody>
      </p:sp>
      <p:grpSp>
        <p:nvGrpSpPr>
          <p:cNvPr id="45" name="グループ化 44">
            <a:extLst>
              <a:ext uri="{FF2B5EF4-FFF2-40B4-BE49-F238E27FC236}">
                <a16:creationId xmlns:a16="http://schemas.microsoft.com/office/drawing/2014/main" id="{ECB07D5F-2622-2446-A89C-23C871896FB8}"/>
              </a:ext>
            </a:extLst>
          </p:cNvPr>
          <p:cNvGrpSpPr/>
          <p:nvPr/>
        </p:nvGrpSpPr>
        <p:grpSpPr>
          <a:xfrm>
            <a:off x="1128962" y="1719219"/>
            <a:ext cx="361433" cy="362610"/>
            <a:chOff x="4187821" y="5647349"/>
            <a:chExt cx="361433" cy="362610"/>
          </a:xfrm>
        </p:grpSpPr>
        <p:grpSp>
          <p:nvGrpSpPr>
            <p:cNvPr id="46" name="グループ化 45">
              <a:extLst>
                <a:ext uri="{FF2B5EF4-FFF2-40B4-BE49-F238E27FC236}">
                  <a16:creationId xmlns:a16="http://schemas.microsoft.com/office/drawing/2014/main" id="{916A068A-1000-B24A-8B22-D37DB687B36B}"/>
                </a:ext>
              </a:extLst>
            </p:cNvPr>
            <p:cNvGrpSpPr/>
            <p:nvPr/>
          </p:nvGrpSpPr>
          <p:grpSpPr>
            <a:xfrm>
              <a:off x="4187821" y="5647349"/>
              <a:ext cx="180000" cy="362610"/>
              <a:chOff x="3782400" y="1302795"/>
              <a:chExt cx="180000" cy="362610"/>
            </a:xfrm>
          </p:grpSpPr>
          <p:sp>
            <p:nvSpPr>
              <p:cNvPr id="50" name="正方形/長方形 49">
                <a:extLst>
                  <a:ext uri="{FF2B5EF4-FFF2-40B4-BE49-F238E27FC236}">
                    <a16:creationId xmlns:a16="http://schemas.microsoft.com/office/drawing/2014/main" id="{C1BFB830-C5A5-CD43-BDB7-88585C51DCA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 name="正方形/長方形 50">
                <a:extLst>
                  <a:ext uri="{FF2B5EF4-FFF2-40B4-BE49-F238E27FC236}">
                    <a16:creationId xmlns:a16="http://schemas.microsoft.com/office/drawing/2014/main" id="{147E19B8-E860-3645-A86A-47AB325F6E6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7" name="グループ化 46">
              <a:extLst>
                <a:ext uri="{FF2B5EF4-FFF2-40B4-BE49-F238E27FC236}">
                  <a16:creationId xmlns:a16="http://schemas.microsoft.com/office/drawing/2014/main" id="{1CC75D4B-9C41-B54A-876A-9CFF44733269}"/>
                </a:ext>
              </a:extLst>
            </p:cNvPr>
            <p:cNvGrpSpPr/>
            <p:nvPr/>
          </p:nvGrpSpPr>
          <p:grpSpPr>
            <a:xfrm>
              <a:off x="4369254" y="5647349"/>
              <a:ext cx="180000" cy="362610"/>
              <a:chOff x="3782400" y="1302795"/>
              <a:chExt cx="180000" cy="362610"/>
            </a:xfrm>
          </p:grpSpPr>
          <p:sp>
            <p:nvSpPr>
              <p:cNvPr id="48" name="正方形/長方形 47">
                <a:extLst>
                  <a:ext uri="{FF2B5EF4-FFF2-40B4-BE49-F238E27FC236}">
                    <a16:creationId xmlns:a16="http://schemas.microsoft.com/office/drawing/2014/main" id="{98C40CE3-0CB5-3544-9CB5-D72820945D6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 name="正方形/長方形 48">
                <a:extLst>
                  <a:ext uri="{FF2B5EF4-FFF2-40B4-BE49-F238E27FC236}">
                    <a16:creationId xmlns:a16="http://schemas.microsoft.com/office/drawing/2014/main" id="{816F1A6B-67B2-384E-937A-BC27E574C27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2" name="テキスト ボックス 51">
            <a:extLst>
              <a:ext uri="{FF2B5EF4-FFF2-40B4-BE49-F238E27FC236}">
                <a16:creationId xmlns:a16="http://schemas.microsoft.com/office/drawing/2014/main" id="{5C059B75-862E-D142-84D5-3F25205C7664}"/>
              </a:ext>
            </a:extLst>
          </p:cNvPr>
          <p:cNvSpPr txBox="1"/>
          <p:nvPr/>
        </p:nvSpPr>
        <p:spPr>
          <a:xfrm>
            <a:off x="928441" y="150248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27</a:t>
            </a:r>
            <a:endParaRPr kumimoji="1" lang="ja-JP" altLang="en-US" sz="1400">
              <a:latin typeface="Meiryo" panose="020B0604030504040204" pitchFamily="34" charset="-128"/>
              <a:ea typeface="Meiryo" panose="020B0604030504040204" pitchFamily="34" charset="-128"/>
            </a:endParaRPr>
          </a:p>
        </p:txBody>
      </p:sp>
      <p:grpSp>
        <p:nvGrpSpPr>
          <p:cNvPr id="53" name="グループ化 52">
            <a:extLst>
              <a:ext uri="{FF2B5EF4-FFF2-40B4-BE49-F238E27FC236}">
                <a16:creationId xmlns:a16="http://schemas.microsoft.com/office/drawing/2014/main" id="{AA736C2A-B148-1541-885E-D5DD121B6D64}"/>
              </a:ext>
            </a:extLst>
          </p:cNvPr>
          <p:cNvGrpSpPr/>
          <p:nvPr/>
        </p:nvGrpSpPr>
        <p:grpSpPr>
          <a:xfrm>
            <a:off x="11739840" y="6349258"/>
            <a:ext cx="361433" cy="362610"/>
            <a:chOff x="4187821" y="5647349"/>
            <a:chExt cx="361433" cy="362610"/>
          </a:xfrm>
        </p:grpSpPr>
        <p:grpSp>
          <p:nvGrpSpPr>
            <p:cNvPr id="54" name="グループ化 53">
              <a:extLst>
                <a:ext uri="{FF2B5EF4-FFF2-40B4-BE49-F238E27FC236}">
                  <a16:creationId xmlns:a16="http://schemas.microsoft.com/office/drawing/2014/main" id="{9D423138-DA8B-0543-ACE6-1094E0E65A13}"/>
                </a:ext>
              </a:extLst>
            </p:cNvPr>
            <p:cNvGrpSpPr/>
            <p:nvPr/>
          </p:nvGrpSpPr>
          <p:grpSpPr>
            <a:xfrm>
              <a:off x="4187821" y="5647349"/>
              <a:ext cx="180000" cy="362610"/>
              <a:chOff x="3782400" y="1302795"/>
              <a:chExt cx="180000" cy="362610"/>
            </a:xfrm>
          </p:grpSpPr>
          <p:sp>
            <p:nvSpPr>
              <p:cNvPr id="58" name="正方形/長方形 57">
                <a:extLst>
                  <a:ext uri="{FF2B5EF4-FFF2-40B4-BE49-F238E27FC236}">
                    <a16:creationId xmlns:a16="http://schemas.microsoft.com/office/drawing/2014/main" id="{2BBD061C-AF68-BE4A-9F43-2EB85E78D13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 name="正方形/長方形 58">
                <a:extLst>
                  <a:ext uri="{FF2B5EF4-FFF2-40B4-BE49-F238E27FC236}">
                    <a16:creationId xmlns:a16="http://schemas.microsoft.com/office/drawing/2014/main" id="{70AA30CA-ABD7-D944-9E79-CEC6C2616D3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5" name="グループ化 54">
              <a:extLst>
                <a:ext uri="{FF2B5EF4-FFF2-40B4-BE49-F238E27FC236}">
                  <a16:creationId xmlns:a16="http://schemas.microsoft.com/office/drawing/2014/main" id="{B530842A-1C01-5F41-8554-3BB69094B7B4}"/>
                </a:ext>
              </a:extLst>
            </p:cNvPr>
            <p:cNvGrpSpPr/>
            <p:nvPr/>
          </p:nvGrpSpPr>
          <p:grpSpPr>
            <a:xfrm>
              <a:off x="4369254" y="5647349"/>
              <a:ext cx="180000" cy="362610"/>
              <a:chOff x="3782400" y="1302795"/>
              <a:chExt cx="180000" cy="362610"/>
            </a:xfrm>
          </p:grpSpPr>
          <p:sp>
            <p:nvSpPr>
              <p:cNvPr id="56" name="正方形/長方形 55">
                <a:extLst>
                  <a:ext uri="{FF2B5EF4-FFF2-40B4-BE49-F238E27FC236}">
                    <a16:creationId xmlns:a16="http://schemas.microsoft.com/office/drawing/2014/main" id="{3D858009-C78C-9E4D-9099-5ABF6398FA8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7" name="正方形/長方形 56">
                <a:extLst>
                  <a:ext uri="{FF2B5EF4-FFF2-40B4-BE49-F238E27FC236}">
                    <a16:creationId xmlns:a16="http://schemas.microsoft.com/office/drawing/2014/main" id="{0282D98F-52E4-0C4A-B354-17CF2D9AA39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0" name="テキスト ボックス 59">
            <a:extLst>
              <a:ext uri="{FF2B5EF4-FFF2-40B4-BE49-F238E27FC236}">
                <a16:creationId xmlns:a16="http://schemas.microsoft.com/office/drawing/2014/main" id="{ADC43334-C95D-E24A-9D8B-1720904B3DE7}"/>
              </a:ext>
            </a:extLst>
          </p:cNvPr>
          <p:cNvSpPr txBox="1"/>
          <p:nvPr/>
        </p:nvSpPr>
        <p:spPr>
          <a:xfrm>
            <a:off x="11383507" y="631707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18</a:t>
            </a:r>
            <a:endParaRPr kumimoji="1" lang="ja-JP" altLang="en-US" sz="1400">
              <a:latin typeface="Meiryo" panose="020B0604030504040204" pitchFamily="34" charset="-128"/>
              <a:ea typeface="Meiryo" panose="020B0604030504040204" pitchFamily="34" charset="-128"/>
            </a:endParaRPr>
          </a:p>
        </p:txBody>
      </p:sp>
      <p:grpSp>
        <p:nvGrpSpPr>
          <p:cNvPr id="61" name="グループ化 60">
            <a:extLst>
              <a:ext uri="{FF2B5EF4-FFF2-40B4-BE49-F238E27FC236}">
                <a16:creationId xmlns:a16="http://schemas.microsoft.com/office/drawing/2014/main" id="{05A97BB0-C87B-F041-8225-DF95317BAB57}"/>
              </a:ext>
            </a:extLst>
          </p:cNvPr>
          <p:cNvGrpSpPr/>
          <p:nvPr/>
        </p:nvGrpSpPr>
        <p:grpSpPr>
          <a:xfrm>
            <a:off x="6640502" y="5474471"/>
            <a:ext cx="361433" cy="362610"/>
            <a:chOff x="4187821" y="5647349"/>
            <a:chExt cx="361433" cy="362610"/>
          </a:xfrm>
        </p:grpSpPr>
        <p:grpSp>
          <p:nvGrpSpPr>
            <p:cNvPr id="62" name="グループ化 61">
              <a:extLst>
                <a:ext uri="{FF2B5EF4-FFF2-40B4-BE49-F238E27FC236}">
                  <a16:creationId xmlns:a16="http://schemas.microsoft.com/office/drawing/2014/main" id="{C6C72B33-1B97-CF48-B134-744F3E49EC47}"/>
                </a:ext>
              </a:extLst>
            </p:cNvPr>
            <p:cNvGrpSpPr/>
            <p:nvPr/>
          </p:nvGrpSpPr>
          <p:grpSpPr>
            <a:xfrm>
              <a:off x="4187821" y="5647349"/>
              <a:ext cx="180000" cy="362610"/>
              <a:chOff x="3782400" y="1302795"/>
              <a:chExt cx="180000" cy="362610"/>
            </a:xfrm>
          </p:grpSpPr>
          <p:sp>
            <p:nvSpPr>
              <p:cNvPr id="66" name="正方形/長方形 65">
                <a:extLst>
                  <a:ext uri="{FF2B5EF4-FFF2-40B4-BE49-F238E27FC236}">
                    <a16:creationId xmlns:a16="http://schemas.microsoft.com/office/drawing/2014/main" id="{122D8F71-9116-5449-8534-325F8B5B4A7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 name="正方形/長方形 66">
                <a:extLst>
                  <a:ext uri="{FF2B5EF4-FFF2-40B4-BE49-F238E27FC236}">
                    <a16:creationId xmlns:a16="http://schemas.microsoft.com/office/drawing/2014/main" id="{FC1D8E5F-72AF-574E-8420-76C6E1D726A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3" name="グループ化 62">
              <a:extLst>
                <a:ext uri="{FF2B5EF4-FFF2-40B4-BE49-F238E27FC236}">
                  <a16:creationId xmlns:a16="http://schemas.microsoft.com/office/drawing/2014/main" id="{4B904D98-3228-5048-8ABA-E8865B5B2A83}"/>
                </a:ext>
              </a:extLst>
            </p:cNvPr>
            <p:cNvGrpSpPr/>
            <p:nvPr/>
          </p:nvGrpSpPr>
          <p:grpSpPr>
            <a:xfrm>
              <a:off x="4369254" y="5647349"/>
              <a:ext cx="180000" cy="362610"/>
              <a:chOff x="3782400" y="1302795"/>
              <a:chExt cx="180000" cy="362610"/>
            </a:xfrm>
          </p:grpSpPr>
          <p:sp>
            <p:nvSpPr>
              <p:cNvPr id="64" name="正方形/長方形 63">
                <a:extLst>
                  <a:ext uri="{FF2B5EF4-FFF2-40B4-BE49-F238E27FC236}">
                    <a16:creationId xmlns:a16="http://schemas.microsoft.com/office/drawing/2014/main" id="{AAC6F055-8999-A742-AAA0-D6FAFA843B1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5" name="正方形/長方形 64">
                <a:extLst>
                  <a:ext uri="{FF2B5EF4-FFF2-40B4-BE49-F238E27FC236}">
                    <a16:creationId xmlns:a16="http://schemas.microsoft.com/office/drawing/2014/main" id="{8A463E2E-CFA0-A64B-A8A9-77EED0122DE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8" name="テキスト ボックス 67">
            <a:extLst>
              <a:ext uri="{FF2B5EF4-FFF2-40B4-BE49-F238E27FC236}">
                <a16:creationId xmlns:a16="http://schemas.microsoft.com/office/drawing/2014/main" id="{1261AC0A-00F0-CE4B-BDD0-9BB967B8DB92}"/>
              </a:ext>
            </a:extLst>
          </p:cNvPr>
          <p:cNvSpPr txBox="1"/>
          <p:nvPr/>
        </p:nvSpPr>
        <p:spPr>
          <a:xfrm>
            <a:off x="6253235" y="537832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43</a:t>
            </a:r>
            <a:endParaRPr kumimoji="1" lang="ja-JP" altLang="en-US" sz="1400">
              <a:latin typeface="Meiryo" panose="020B0604030504040204" pitchFamily="34" charset="-128"/>
              <a:ea typeface="Meiryo" panose="020B0604030504040204" pitchFamily="34" charset="-128"/>
            </a:endParaRPr>
          </a:p>
        </p:txBody>
      </p:sp>
      <p:grpSp>
        <p:nvGrpSpPr>
          <p:cNvPr id="69" name="グループ化 68">
            <a:extLst>
              <a:ext uri="{FF2B5EF4-FFF2-40B4-BE49-F238E27FC236}">
                <a16:creationId xmlns:a16="http://schemas.microsoft.com/office/drawing/2014/main" id="{E4516DF7-7ED0-114D-90A1-D308F885AF37}"/>
              </a:ext>
            </a:extLst>
          </p:cNvPr>
          <p:cNvGrpSpPr/>
          <p:nvPr/>
        </p:nvGrpSpPr>
        <p:grpSpPr>
          <a:xfrm>
            <a:off x="8313711" y="5949524"/>
            <a:ext cx="361433" cy="362610"/>
            <a:chOff x="4187821" y="5647349"/>
            <a:chExt cx="361433" cy="362610"/>
          </a:xfrm>
        </p:grpSpPr>
        <p:grpSp>
          <p:nvGrpSpPr>
            <p:cNvPr id="70" name="グループ化 69">
              <a:extLst>
                <a:ext uri="{FF2B5EF4-FFF2-40B4-BE49-F238E27FC236}">
                  <a16:creationId xmlns:a16="http://schemas.microsoft.com/office/drawing/2014/main" id="{D8EDE302-59E5-724C-83AB-0DF1F5272FB9}"/>
                </a:ext>
              </a:extLst>
            </p:cNvPr>
            <p:cNvGrpSpPr/>
            <p:nvPr/>
          </p:nvGrpSpPr>
          <p:grpSpPr>
            <a:xfrm>
              <a:off x="4187821" y="5647349"/>
              <a:ext cx="180000" cy="362610"/>
              <a:chOff x="3782400" y="1302795"/>
              <a:chExt cx="180000" cy="362610"/>
            </a:xfrm>
          </p:grpSpPr>
          <p:sp>
            <p:nvSpPr>
              <p:cNvPr id="74" name="正方形/長方形 73">
                <a:extLst>
                  <a:ext uri="{FF2B5EF4-FFF2-40B4-BE49-F238E27FC236}">
                    <a16:creationId xmlns:a16="http://schemas.microsoft.com/office/drawing/2014/main" id="{1F1A518B-174E-7845-8C5C-0D4F923AECE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 name="正方形/長方形 74">
                <a:extLst>
                  <a:ext uri="{FF2B5EF4-FFF2-40B4-BE49-F238E27FC236}">
                    <a16:creationId xmlns:a16="http://schemas.microsoft.com/office/drawing/2014/main" id="{18EE05F2-719D-3749-AB42-63F13111C66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1" name="グループ化 70">
              <a:extLst>
                <a:ext uri="{FF2B5EF4-FFF2-40B4-BE49-F238E27FC236}">
                  <a16:creationId xmlns:a16="http://schemas.microsoft.com/office/drawing/2014/main" id="{63A4B310-0F02-CF4E-815D-6E8B4A81DA3C}"/>
                </a:ext>
              </a:extLst>
            </p:cNvPr>
            <p:cNvGrpSpPr/>
            <p:nvPr/>
          </p:nvGrpSpPr>
          <p:grpSpPr>
            <a:xfrm>
              <a:off x="4369254" y="5647349"/>
              <a:ext cx="180000" cy="362610"/>
              <a:chOff x="3782400" y="1302795"/>
              <a:chExt cx="180000" cy="362610"/>
            </a:xfrm>
          </p:grpSpPr>
          <p:sp>
            <p:nvSpPr>
              <p:cNvPr id="72" name="正方形/長方形 71">
                <a:extLst>
                  <a:ext uri="{FF2B5EF4-FFF2-40B4-BE49-F238E27FC236}">
                    <a16:creationId xmlns:a16="http://schemas.microsoft.com/office/drawing/2014/main" id="{F506E3BA-B56C-774A-B836-B011AFC5AEF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 name="正方形/長方形 72">
                <a:extLst>
                  <a:ext uri="{FF2B5EF4-FFF2-40B4-BE49-F238E27FC236}">
                    <a16:creationId xmlns:a16="http://schemas.microsoft.com/office/drawing/2014/main" id="{D919AE74-1021-B645-897F-B55F88ED077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76" name="テキスト ボックス 75">
            <a:extLst>
              <a:ext uri="{FF2B5EF4-FFF2-40B4-BE49-F238E27FC236}">
                <a16:creationId xmlns:a16="http://schemas.microsoft.com/office/drawing/2014/main" id="{3B3328FB-EEE9-3A42-BC2F-E51AFD9BAF42}"/>
              </a:ext>
            </a:extLst>
          </p:cNvPr>
          <p:cNvSpPr txBox="1"/>
          <p:nvPr/>
        </p:nvSpPr>
        <p:spPr>
          <a:xfrm>
            <a:off x="7926444" y="585337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35</a:t>
            </a:r>
            <a:endParaRPr kumimoji="1" lang="ja-JP" altLang="en-US" sz="1400">
              <a:latin typeface="Meiryo" panose="020B0604030504040204" pitchFamily="34" charset="-128"/>
              <a:ea typeface="Meiryo" panose="020B0604030504040204" pitchFamily="34" charset="-128"/>
            </a:endParaRPr>
          </a:p>
        </p:txBody>
      </p:sp>
      <p:grpSp>
        <p:nvGrpSpPr>
          <p:cNvPr id="77" name="グループ化 76">
            <a:extLst>
              <a:ext uri="{FF2B5EF4-FFF2-40B4-BE49-F238E27FC236}">
                <a16:creationId xmlns:a16="http://schemas.microsoft.com/office/drawing/2014/main" id="{70A365AB-33E2-0B47-B1C0-E3FE24D391D8}"/>
              </a:ext>
            </a:extLst>
          </p:cNvPr>
          <p:cNvGrpSpPr/>
          <p:nvPr/>
        </p:nvGrpSpPr>
        <p:grpSpPr>
          <a:xfrm>
            <a:off x="11067610" y="4721423"/>
            <a:ext cx="361433" cy="362610"/>
            <a:chOff x="4187821" y="5647349"/>
            <a:chExt cx="361433" cy="362610"/>
          </a:xfrm>
        </p:grpSpPr>
        <p:grpSp>
          <p:nvGrpSpPr>
            <p:cNvPr id="78" name="グループ化 77">
              <a:extLst>
                <a:ext uri="{FF2B5EF4-FFF2-40B4-BE49-F238E27FC236}">
                  <a16:creationId xmlns:a16="http://schemas.microsoft.com/office/drawing/2014/main" id="{66B86E95-2739-5B44-9544-82CC3623EC89}"/>
                </a:ext>
              </a:extLst>
            </p:cNvPr>
            <p:cNvGrpSpPr/>
            <p:nvPr/>
          </p:nvGrpSpPr>
          <p:grpSpPr>
            <a:xfrm>
              <a:off x="4187821" y="5647349"/>
              <a:ext cx="180000" cy="362610"/>
              <a:chOff x="3782400" y="1302795"/>
              <a:chExt cx="180000" cy="362610"/>
            </a:xfrm>
          </p:grpSpPr>
          <p:sp>
            <p:nvSpPr>
              <p:cNvPr id="82" name="正方形/長方形 81">
                <a:extLst>
                  <a:ext uri="{FF2B5EF4-FFF2-40B4-BE49-F238E27FC236}">
                    <a16:creationId xmlns:a16="http://schemas.microsoft.com/office/drawing/2014/main" id="{07128261-A34E-4140-B9C1-3CC5A386B3C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 name="正方形/長方形 82">
                <a:extLst>
                  <a:ext uri="{FF2B5EF4-FFF2-40B4-BE49-F238E27FC236}">
                    <a16:creationId xmlns:a16="http://schemas.microsoft.com/office/drawing/2014/main" id="{9B8F308B-5B68-1047-A517-2ED4045D023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9" name="グループ化 78">
              <a:extLst>
                <a:ext uri="{FF2B5EF4-FFF2-40B4-BE49-F238E27FC236}">
                  <a16:creationId xmlns:a16="http://schemas.microsoft.com/office/drawing/2014/main" id="{F30ABEED-2EE4-F14E-941D-BCA6D69F7418}"/>
                </a:ext>
              </a:extLst>
            </p:cNvPr>
            <p:cNvGrpSpPr/>
            <p:nvPr/>
          </p:nvGrpSpPr>
          <p:grpSpPr>
            <a:xfrm>
              <a:off x="4369254" y="5647349"/>
              <a:ext cx="180000" cy="362610"/>
              <a:chOff x="3782400" y="1302795"/>
              <a:chExt cx="180000" cy="362610"/>
            </a:xfrm>
          </p:grpSpPr>
          <p:sp>
            <p:nvSpPr>
              <p:cNvPr id="80" name="正方形/長方形 79">
                <a:extLst>
                  <a:ext uri="{FF2B5EF4-FFF2-40B4-BE49-F238E27FC236}">
                    <a16:creationId xmlns:a16="http://schemas.microsoft.com/office/drawing/2014/main" id="{4CBC954D-EA6B-7B48-89C5-E9B8B13F1F6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1" name="正方形/長方形 80">
                <a:extLst>
                  <a:ext uri="{FF2B5EF4-FFF2-40B4-BE49-F238E27FC236}">
                    <a16:creationId xmlns:a16="http://schemas.microsoft.com/office/drawing/2014/main" id="{8553E73E-03F4-E94B-8428-7BEEC1BD0244}"/>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84" name="テキスト ボックス 83">
            <a:extLst>
              <a:ext uri="{FF2B5EF4-FFF2-40B4-BE49-F238E27FC236}">
                <a16:creationId xmlns:a16="http://schemas.microsoft.com/office/drawing/2014/main" id="{0294D0EF-7116-4943-A088-16A87D30C654}"/>
              </a:ext>
            </a:extLst>
          </p:cNvPr>
          <p:cNvSpPr txBox="1"/>
          <p:nvPr/>
        </p:nvSpPr>
        <p:spPr>
          <a:xfrm>
            <a:off x="10680343" y="462527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69</a:t>
            </a:r>
            <a:endParaRPr kumimoji="1" lang="ja-JP" altLang="en-US" sz="1400">
              <a:latin typeface="Meiryo" panose="020B0604030504040204" pitchFamily="34" charset="-128"/>
              <a:ea typeface="Meiryo" panose="020B0604030504040204" pitchFamily="34" charset="-128"/>
            </a:endParaRPr>
          </a:p>
        </p:txBody>
      </p:sp>
      <p:grpSp>
        <p:nvGrpSpPr>
          <p:cNvPr id="85" name="グループ化 84">
            <a:extLst>
              <a:ext uri="{FF2B5EF4-FFF2-40B4-BE49-F238E27FC236}">
                <a16:creationId xmlns:a16="http://schemas.microsoft.com/office/drawing/2014/main" id="{518448BF-A783-A940-8D95-B17BAEF8FE70}"/>
              </a:ext>
            </a:extLst>
          </p:cNvPr>
          <p:cNvGrpSpPr/>
          <p:nvPr/>
        </p:nvGrpSpPr>
        <p:grpSpPr>
          <a:xfrm>
            <a:off x="10284083" y="1249588"/>
            <a:ext cx="361433" cy="362610"/>
            <a:chOff x="4187821" y="5647349"/>
            <a:chExt cx="361433" cy="362610"/>
          </a:xfrm>
        </p:grpSpPr>
        <p:grpSp>
          <p:nvGrpSpPr>
            <p:cNvPr id="86" name="グループ化 85">
              <a:extLst>
                <a:ext uri="{FF2B5EF4-FFF2-40B4-BE49-F238E27FC236}">
                  <a16:creationId xmlns:a16="http://schemas.microsoft.com/office/drawing/2014/main" id="{981E9992-A6BD-DB4D-A405-1BB617C59FCB}"/>
                </a:ext>
              </a:extLst>
            </p:cNvPr>
            <p:cNvGrpSpPr/>
            <p:nvPr/>
          </p:nvGrpSpPr>
          <p:grpSpPr>
            <a:xfrm>
              <a:off x="4187821" y="5647349"/>
              <a:ext cx="180000" cy="362610"/>
              <a:chOff x="3782400" y="1302795"/>
              <a:chExt cx="180000" cy="362610"/>
            </a:xfrm>
          </p:grpSpPr>
          <p:sp>
            <p:nvSpPr>
              <p:cNvPr id="90" name="正方形/長方形 89">
                <a:extLst>
                  <a:ext uri="{FF2B5EF4-FFF2-40B4-BE49-F238E27FC236}">
                    <a16:creationId xmlns:a16="http://schemas.microsoft.com/office/drawing/2014/main" id="{514B09DE-8763-B44C-A608-68F2EE78C0E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 name="正方形/長方形 90">
                <a:extLst>
                  <a:ext uri="{FF2B5EF4-FFF2-40B4-BE49-F238E27FC236}">
                    <a16:creationId xmlns:a16="http://schemas.microsoft.com/office/drawing/2014/main" id="{A1A41BCF-A91D-FF47-A3BC-4185EF91BA8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7" name="グループ化 86">
              <a:extLst>
                <a:ext uri="{FF2B5EF4-FFF2-40B4-BE49-F238E27FC236}">
                  <a16:creationId xmlns:a16="http://schemas.microsoft.com/office/drawing/2014/main" id="{AE74AE3C-9444-5847-AEBD-14A778CBBA29}"/>
                </a:ext>
              </a:extLst>
            </p:cNvPr>
            <p:cNvGrpSpPr/>
            <p:nvPr/>
          </p:nvGrpSpPr>
          <p:grpSpPr>
            <a:xfrm>
              <a:off x="4369254" y="5647349"/>
              <a:ext cx="180000" cy="362610"/>
              <a:chOff x="3782400" y="1302795"/>
              <a:chExt cx="180000" cy="362610"/>
            </a:xfrm>
          </p:grpSpPr>
          <p:sp>
            <p:nvSpPr>
              <p:cNvPr id="88" name="正方形/長方形 87">
                <a:extLst>
                  <a:ext uri="{FF2B5EF4-FFF2-40B4-BE49-F238E27FC236}">
                    <a16:creationId xmlns:a16="http://schemas.microsoft.com/office/drawing/2014/main" id="{FC12BF7E-DDC4-9948-8507-57F3598106E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9" name="正方形/長方形 88">
                <a:extLst>
                  <a:ext uri="{FF2B5EF4-FFF2-40B4-BE49-F238E27FC236}">
                    <a16:creationId xmlns:a16="http://schemas.microsoft.com/office/drawing/2014/main" id="{44324C51-F0BD-EC4F-BEDE-08A13E3B1E8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92" name="テキスト ボックス 91">
            <a:extLst>
              <a:ext uri="{FF2B5EF4-FFF2-40B4-BE49-F238E27FC236}">
                <a16:creationId xmlns:a16="http://schemas.microsoft.com/office/drawing/2014/main" id="{EE887412-E5CA-2B46-BA8F-B936A75F6C21}"/>
              </a:ext>
            </a:extLst>
          </p:cNvPr>
          <p:cNvSpPr txBox="1"/>
          <p:nvPr/>
        </p:nvSpPr>
        <p:spPr>
          <a:xfrm>
            <a:off x="9896816" y="115343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78</a:t>
            </a:r>
            <a:endParaRPr kumimoji="1" lang="ja-JP" altLang="en-US" sz="1400">
              <a:latin typeface="Meiryo" panose="020B0604030504040204" pitchFamily="34" charset="-128"/>
              <a:ea typeface="Meiryo" panose="020B0604030504040204" pitchFamily="34" charset="-128"/>
            </a:endParaRPr>
          </a:p>
        </p:txBody>
      </p:sp>
      <p:grpSp>
        <p:nvGrpSpPr>
          <p:cNvPr id="93" name="グループ化 92">
            <a:extLst>
              <a:ext uri="{FF2B5EF4-FFF2-40B4-BE49-F238E27FC236}">
                <a16:creationId xmlns:a16="http://schemas.microsoft.com/office/drawing/2014/main" id="{16B3E816-FC95-814B-98D4-775A807E8EC1}"/>
              </a:ext>
            </a:extLst>
          </p:cNvPr>
          <p:cNvGrpSpPr/>
          <p:nvPr/>
        </p:nvGrpSpPr>
        <p:grpSpPr>
          <a:xfrm>
            <a:off x="7680510" y="1216454"/>
            <a:ext cx="361433" cy="362610"/>
            <a:chOff x="4187821" y="5647349"/>
            <a:chExt cx="361433" cy="362610"/>
          </a:xfrm>
        </p:grpSpPr>
        <p:grpSp>
          <p:nvGrpSpPr>
            <p:cNvPr id="94" name="グループ化 93">
              <a:extLst>
                <a:ext uri="{FF2B5EF4-FFF2-40B4-BE49-F238E27FC236}">
                  <a16:creationId xmlns:a16="http://schemas.microsoft.com/office/drawing/2014/main" id="{11E6BF0D-CC90-9A45-80B5-8558200DF46B}"/>
                </a:ext>
              </a:extLst>
            </p:cNvPr>
            <p:cNvGrpSpPr/>
            <p:nvPr/>
          </p:nvGrpSpPr>
          <p:grpSpPr>
            <a:xfrm>
              <a:off x="4187821" y="5647349"/>
              <a:ext cx="180000" cy="362610"/>
              <a:chOff x="3782400" y="1302795"/>
              <a:chExt cx="180000" cy="362610"/>
            </a:xfrm>
          </p:grpSpPr>
          <p:sp>
            <p:nvSpPr>
              <p:cNvPr id="98" name="正方形/長方形 97">
                <a:extLst>
                  <a:ext uri="{FF2B5EF4-FFF2-40B4-BE49-F238E27FC236}">
                    <a16:creationId xmlns:a16="http://schemas.microsoft.com/office/drawing/2014/main" id="{AD0506C4-822B-1A47-B02E-DD9DCA307DB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 name="正方形/長方形 98">
                <a:extLst>
                  <a:ext uri="{FF2B5EF4-FFF2-40B4-BE49-F238E27FC236}">
                    <a16:creationId xmlns:a16="http://schemas.microsoft.com/office/drawing/2014/main" id="{2FB20601-1251-364B-84F8-02F54BF3894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5" name="グループ化 94">
              <a:extLst>
                <a:ext uri="{FF2B5EF4-FFF2-40B4-BE49-F238E27FC236}">
                  <a16:creationId xmlns:a16="http://schemas.microsoft.com/office/drawing/2014/main" id="{490EF412-53B4-6942-97F7-F028B3B90E61}"/>
                </a:ext>
              </a:extLst>
            </p:cNvPr>
            <p:cNvGrpSpPr/>
            <p:nvPr/>
          </p:nvGrpSpPr>
          <p:grpSpPr>
            <a:xfrm>
              <a:off x="4369254" y="5647349"/>
              <a:ext cx="180000" cy="362610"/>
              <a:chOff x="3782400" y="1302795"/>
              <a:chExt cx="180000" cy="362610"/>
            </a:xfrm>
          </p:grpSpPr>
          <p:sp>
            <p:nvSpPr>
              <p:cNvPr id="96" name="正方形/長方形 95">
                <a:extLst>
                  <a:ext uri="{FF2B5EF4-FFF2-40B4-BE49-F238E27FC236}">
                    <a16:creationId xmlns:a16="http://schemas.microsoft.com/office/drawing/2014/main" id="{CEDAA558-A188-E243-B1DE-8C84E7CD871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7" name="正方形/長方形 96">
                <a:extLst>
                  <a:ext uri="{FF2B5EF4-FFF2-40B4-BE49-F238E27FC236}">
                    <a16:creationId xmlns:a16="http://schemas.microsoft.com/office/drawing/2014/main" id="{2A39F299-1FF4-A549-8EE0-1DD7DC2B670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00" name="テキスト ボックス 99">
            <a:extLst>
              <a:ext uri="{FF2B5EF4-FFF2-40B4-BE49-F238E27FC236}">
                <a16:creationId xmlns:a16="http://schemas.microsoft.com/office/drawing/2014/main" id="{947E918B-00FB-1A4A-97AB-776D97991CD1}"/>
              </a:ext>
            </a:extLst>
          </p:cNvPr>
          <p:cNvSpPr txBox="1"/>
          <p:nvPr/>
        </p:nvSpPr>
        <p:spPr>
          <a:xfrm>
            <a:off x="7293243" y="112030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67</a:t>
            </a:r>
            <a:endParaRPr kumimoji="1" lang="ja-JP" altLang="en-US" sz="1400">
              <a:latin typeface="Meiryo" panose="020B0604030504040204" pitchFamily="34" charset="-128"/>
              <a:ea typeface="Meiryo" panose="020B0604030504040204" pitchFamily="34" charset="-128"/>
            </a:endParaRPr>
          </a:p>
        </p:txBody>
      </p:sp>
      <p:grpSp>
        <p:nvGrpSpPr>
          <p:cNvPr id="101" name="グループ化 100">
            <a:extLst>
              <a:ext uri="{FF2B5EF4-FFF2-40B4-BE49-F238E27FC236}">
                <a16:creationId xmlns:a16="http://schemas.microsoft.com/office/drawing/2014/main" id="{D9E5DF93-1033-AB43-8E5F-D2BB73544A90}"/>
              </a:ext>
            </a:extLst>
          </p:cNvPr>
          <p:cNvGrpSpPr/>
          <p:nvPr/>
        </p:nvGrpSpPr>
        <p:grpSpPr>
          <a:xfrm>
            <a:off x="10076508" y="5975508"/>
            <a:ext cx="361433" cy="362610"/>
            <a:chOff x="4187821" y="5647349"/>
            <a:chExt cx="361433" cy="362610"/>
          </a:xfrm>
        </p:grpSpPr>
        <p:grpSp>
          <p:nvGrpSpPr>
            <p:cNvPr id="102" name="グループ化 101">
              <a:extLst>
                <a:ext uri="{FF2B5EF4-FFF2-40B4-BE49-F238E27FC236}">
                  <a16:creationId xmlns:a16="http://schemas.microsoft.com/office/drawing/2014/main" id="{E6D45D33-5E92-D34D-82B2-8D09E67DE337}"/>
                </a:ext>
              </a:extLst>
            </p:cNvPr>
            <p:cNvGrpSpPr/>
            <p:nvPr/>
          </p:nvGrpSpPr>
          <p:grpSpPr>
            <a:xfrm>
              <a:off x="4187821" y="5647349"/>
              <a:ext cx="180000" cy="362610"/>
              <a:chOff x="3782400" y="1302795"/>
              <a:chExt cx="180000" cy="362610"/>
            </a:xfrm>
          </p:grpSpPr>
          <p:sp>
            <p:nvSpPr>
              <p:cNvPr id="106" name="正方形/長方形 105">
                <a:extLst>
                  <a:ext uri="{FF2B5EF4-FFF2-40B4-BE49-F238E27FC236}">
                    <a16:creationId xmlns:a16="http://schemas.microsoft.com/office/drawing/2014/main" id="{AE455D77-C87E-7044-9192-F3265EADDD1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7" name="正方形/長方形 106">
                <a:extLst>
                  <a:ext uri="{FF2B5EF4-FFF2-40B4-BE49-F238E27FC236}">
                    <a16:creationId xmlns:a16="http://schemas.microsoft.com/office/drawing/2014/main" id="{F704352F-0A6A-6E48-8E62-9321257F327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3" name="グループ化 102">
              <a:extLst>
                <a:ext uri="{FF2B5EF4-FFF2-40B4-BE49-F238E27FC236}">
                  <a16:creationId xmlns:a16="http://schemas.microsoft.com/office/drawing/2014/main" id="{0E40EEF7-01CE-9D40-AE35-BD7CB1F597C0}"/>
                </a:ext>
              </a:extLst>
            </p:cNvPr>
            <p:cNvGrpSpPr/>
            <p:nvPr/>
          </p:nvGrpSpPr>
          <p:grpSpPr>
            <a:xfrm>
              <a:off x="4369254" y="5647349"/>
              <a:ext cx="180000" cy="362610"/>
              <a:chOff x="3782400" y="1302795"/>
              <a:chExt cx="180000" cy="362610"/>
            </a:xfrm>
          </p:grpSpPr>
          <p:sp>
            <p:nvSpPr>
              <p:cNvPr id="104" name="正方形/長方形 103">
                <a:extLst>
                  <a:ext uri="{FF2B5EF4-FFF2-40B4-BE49-F238E27FC236}">
                    <a16:creationId xmlns:a16="http://schemas.microsoft.com/office/drawing/2014/main" id="{9F423CBB-9935-F146-BA32-57F68FF31EC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 name="正方形/長方形 104">
                <a:extLst>
                  <a:ext uri="{FF2B5EF4-FFF2-40B4-BE49-F238E27FC236}">
                    <a16:creationId xmlns:a16="http://schemas.microsoft.com/office/drawing/2014/main" id="{E64DF4E9-FAB9-974C-B4D6-96E3B9D7D22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08" name="テキスト ボックス 107">
            <a:extLst>
              <a:ext uri="{FF2B5EF4-FFF2-40B4-BE49-F238E27FC236}">
                <a16:creationId xmlns:a16="http://schemas.microsoft.com/office/drawing/2014/main" id="{8BDF3D3E-ED1E-3E40-85B0-DCEE1C5B27D2}"/>
              </a:ext>
            </a:extLst>
          </p:cNvPr>
          <p:cNvSpPr txBox="1"/>
          <p:nvPr/>
        </p:nvSpPr>
        <p:spPr>
          <a:xfrm>
            <a:off x="9689241" y="587935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88</a:t>
            </a:r>
            <a:endParaRPr kumimoji="1" lang="ja-JP" altLang="en-US" sz="1400">
              <a:latin typeface="Meiryo" panose="020B0604030504040204" pitchFamily="34" charset="-128"/>
              <a:ea typeface="Meiryo" panose="020B0604030504040204" pitchFamily="34" charset="-128"/>
            </a:endParaRPr>
          </a:p>
        </p:txBody>
      </p:sp>
      <p:grpSp>
        <p:nvGrpSpPr>
          <p:cNvPr id="109" name="グループ化 108">
            <a:extLst>
              <a:ext uri="{FF2B5EF4-FFF2-40B4-BE49-F238E27FC236}">
                <a16:creationId xmlns:a16="http://schemas.microsoft.com/office/drawing/2014/main" id="{8AD1FD96-179F-1048-9A46-43F0A6E2D964}"/>
              </a:ext>
            </a:extLst>
          </p:cNvPr>
          <p:cNvGrpSpPr/>
          <p:nvPr/>
        </p:nvGrpSpPr>
        <p:grpSpPr>
          <a:xfrm>
            <a:off x="2729400" y="2921072"/>
            <a:ext cx="180000" cy="362610"/>
            <a:chOff x="3782400" y="1302795"/>
            <a:chExt cx="180000" cy="362610"/>
          </a:xfrm>
        </p:grpSpPr>
        <p:sp>
          <p:nvSpPr>
            <p:cNvPr id="110" name="正方形/長方形 109">
              <a:extLst>
                <a:ext uri="{FF2B5EF4-FFF2-40B4-BE49-F238E27FC236}">
                  <a16:creationId xmlns:a16="http://schemas.microsoft.com/office/drawing/2014/main" id="{C3223D8C-6661-CE4E-97B8-38D05B86FE0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 name="正方形/長方形 110">
              <a:extLst>
                <a:ext uri="{FF2B5EF4-FFF2-40B4-BE49-F238E27FC236}">
                  <a16:creationId xmlns:a16="http://schemas.microsoft.com/office/drawing/2014/main" id="{1052EAAA-F73C-ED41-A2AD-83A0AEAFC8B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12" name="テキスト ボックス 111">
            <a:extLst>
              <a:ext uri="{FF2B5EF4-FFF2-40B4-BE49-F238E27FC236}">
                <a16:creationId xmlns:a16="http://schemas.microsoft.com/office/drawing/2014/main" id="{7BBECBF6-FC41-204B-840C-5E4AD79080D7}"/>
              </a:ext>
            </a:extLst>
          </p:cNvPr>
          <p:cNvSpPr txBox="1"/>
          <p:nvPr/>
        </p:nvSpPr>
        <p:spPr>
          <a:xfrm>
            <a:off x="2370531" y="2873257"/>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80</a:t>
            </a:r>
            <a:endParaRPr kumimoji="1" lang="ja-JP" altLang="en-US" sz="1400">
              <a:latin typeface="Meiryo" panose="020B0604030504040204" pitchFamily="34" charset="-128"/>
              <a:ea typeface="Meiryo" panose="020B0604030504040204" pitchFamily="34" charset="-128"/>
            </a:endParaRPr>
          </a:p>
        </p:txBody>
      </p:sp>
      <p:grpSp>
        <p:nvGrpSpPr>
          <p:cNvPr id="113" name="グループ化 112">
            <a:extLst>
              <a:ext uri="{FF2B5EF4-FFF2-40B4-BE49-F238E27FC236}">
                <a16:creationId xmlns:a16="http://schemas.microsoft.com/office/drawing/2014/main" id="{6A984759-D305-814E-A636-C3526C1F294D}"/>
              </a:ext>
            </a:extLst>
          </p:cNvPr>
          <p:cNvGrpSpPr/>
          <p:nvPr/>
        </p:nvGrpSpPr>
        <p:grpSpPr>
          <a:xfrm>
            <a:off x="4801762" y="6344574"/>
            <a:ext cx="180000" cy="362610"/>
            <a:chOff x="3782400" y="1302795"/>
            <a:chExt cx="180000" cy="362610"/>
          </a:xfrm>
        </p:grpSpPr>
        <p:sp>
          <p:nvSpPr>
            <p:cNvPr id="114" name="正方形/長方形 113">
              <a:extLst>
                <a:ext uri="{FF2B5EF4-FFF2-40B4-BE49-F238E27FC236}">
                  <a16:creationId xmlns:a16="http://schemas.microsoft.com/office/drawing/2014/main" id="{D514A7E1-92F2-A14F-8C75-112C3BE11E9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5" name="正方形/長方形 114">
              <a:extLst>
                <a:ext uri="{FF2B5EF4-FFF2-40B4-BE49-F238E27FC236}">
                  <a16:creationId xmlns:a16="http://schemas.microsoft.com/office/drawing/2014/main" id="{F5E6112F-20BC-C140-9797-F445BDD2652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16" name="テキスト ボックス 115">
            <a:extLst>
              <a:ext uri="{FF2B5EF4-FFF2-40B4-BE49-F238E27FC236}">
                <a16:creationId xmlns:a16="http://schemas.microsoft.com/office/drawing/2014/main" id="{557DA80E-5CB9-2441-B8B2-AFF03670791F}"/>
              </a:ext>
            </a:extLst>
          </p:cNvPr>
          <p:cNvSpPr txBox="1"/>
          <p:nvPr/>
        </p:nvSpPr>
        <p:spPr>
          <a:xfrm>
            <a:off x="4442893" y="629675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83</a:t>
            </a:r>
            <a:endParaRPr kumimoji="1" lang="ja-JP" altLang="en-US" sz="1400">
              <a:latin typeface="Meiryo" panose="020B0604030504040204" pitchFamily="34" charset="-128"/>
              <a:ea typeface="Meiryo" panose="020B0604030504040204" pitchFamily="34" charset="-128"/>
            </a:endParaRPr>
          </a:p>
        </p:txBody>
      </p:sp>
      <p:grpSp>
        <p:nvGrpSpPr>
          <p:cNvPr id="117" name="グループ化 116">
            <a:extLst>
              <a:ext uri="{FF2B5EF4-FFF2-40B4-BE49-F238E27FC236}">
                <a16:creationId xmlns:a16="http://schemas.microsoft.com/office/drawing/2014/main" id="{73761C79-AA0E-F746-B586-674E8FDBA3B6}"/>
              </a:ext>
            </a:extLst>
          </p:cNvPr>
          <p:cNvGrpSpPr/>
          <p:nvPr/>
        </p:nvGrpSpPr>
        <p:grpSpPr>
          <a:xfrm>
            <a:off x="5334000" y="2526098"/>
            <a:ext cx="180000" cy="539627"/>
            <a:chOff x="3782400" y="1302795"/>
            <a:chExt cx="180000" cy="539627"/>
          </a:xfrm>
        </p:grpSpPr>
        <p:sp>
          <p:nvSpPr>
            <p:cNvPr id="118" name="正方形/長方形 117">
              <a:extLst>
                <a:ext uri="{FF2B5EF4-FFF2-40B4-BE49-F238E27FC236}">
                  <a16:creationId xmlns:a16="http://schemas.microsoft.com/office/drawing/2014/main" id="{23A12145-A78C-EF46-82FF-B63736A7BEE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9" name="正方形/長方形 118">
              <a:extLst>
                <a:ext uri="{FF2B5EF4-FFF2-40B4-BE49-F238E27FC236}">
                  <a16:creationId xmlns:a16="http://schemas.microsoft.com/office/drawing/2014/main" id="{98513A06-5A7E-6E48-9629-9822C4144D4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0" name="正方形/長方形 119">
              <a:extLst>
                <a:ext uri="{FF2B5EF4-FFF2-40B4-BE49-F238E27FC236}">
                  <a16:creationId xmlns:a16="http://schemas.microsoft.com/office/drawing/2014/main" id="{698CAA61-1F5A-2B41-B591-A147AC2D2DC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21" name="テキスト ボックス 120">
            <a:extLst>
              <a:ext uri="{FF2B5EF4-FFF2-40B4-BE49-F238E27FC236}">
                <a16:creationId xmlns:a16="http://schemas.microsoft.com/office/drawing/2014/main" id="{BBCE5F26-C86F-F940-A6EA-583C849D0FC4}"/>
              </a:ext>
            </a:extLst>
          </p:cNvPr>
          <p:cNvSpPr txBox="1"/>
          <p:nvPr/>
        </p:nvSpPr>
        <p:spPr>
          <a:xfrm>
            <a:off x="4953000" y="251162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46</a:t>
            </a:r>
            <a:endParaRPr kumimoji="1" lang="ja-JP" altLang="en-US" sz="1400">
              <a:latin typeface="Meiryo" panose="020B0604030504040204" pitchFamily="34" charset="-128"/>
              <a:ea typeface="Meiryo" panose="020B0604030504040204" pitchFamily="34" charset="-128"/>
            </a:endParaRPr>
          </a:p>
        </p:txBody>
      </p:sp>
      <p:grpSp>
        <p:nvGrpSpPr>
          <p:cNvPr id="126" name="グループ化 125">
            <a:extLst>
              <a:ext uri="{FF2B5EF4-FFF2-40B4-BE49-F238E27FC236}">
                <a16:creationId xmlns:a16="http://schemas.microsoft.com/office/drawing/2014/main" id="{D3FAB6BD-88EA-0A48-9611-A5AC3BBD504D}"/>
              </a:ext>
            </a:extLst>
          </p:cNvPr>
          <p:cNvGrpSpPr/>
          <p:nvPr/>
        </p:nvGrpSpPr>
        <p:grpSpPr>
          <a:xfrm rot="5400000">
            <a:off x="3934799" y="6145732"/>
            <a:ext cx="180000" cy="539627"/>
            <a:chOff x="3782400" y="1302795"/>
            <a:chExt cx="180000" cy="539627"/>
          </a:xfrm>
        </p:grpSpPr>
        <p:sp>
          <p:nvSpPr>
            <p:cNvPr id="127" name="正方形/長方形 126">
              <a:extLst>
                <a:ext uri="{FF2B5EF4-FFF2-40B4-BE49-F238E27FC236}">
                  <a16:creationId xmlns:a16="http://schemas.microsoft.com/office/drawing/2014/main" id="{CD86F931-AA66-B449-9668-D9645A9E46D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8" name="正方形/長方形 127">
              <a:extLst>
                <a:ext uri="{FF2B5EF4-FFF2-40B4-BE49-F238E27FC236}">
                  <a16:creationId xmlns:a16="http://schemas.microsoft.com/office/drawing/2014/main" id="{78BCA609-F457-0047-ADBB-C4E62DC00E9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9" name="正方形/長方形 128">
              <a:extLst>
                <a:ext uri="{FF2B5EF4-FFF2-40B4-BE49-F238E27FC236}">
                  <a16:creationId xmlns:a16="http://schemas.microsoft.com/office/drawing/2014/main" id="{884607BE-F262-D748-9173-AD5B6180246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30" name="テキスト ボックス 129">
            <a:extLst>
              <a:ext uri="{FF2B5EF4-FFF2-40B4-BE49-F238E27FC236}">
                <a16:creationId xmlns:a16="http://schemas.microsoft.com/office/drawing/2014/main" id="{003D9197-C695-D74D-A461-05888151AB1D}"/>
              </a:ext>
            </a:extLst>
          </p:cNvPr>
          <p:cNvSpPr txBox="1"/>
          <p:nvPr/>
        </p:nvSpPr>
        <p:spPr>
          <a:xfrm>
            <a:off x="3643800" y="603995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54</a:t>
            </a:r>
            <a:endParaRPr kumimoji="1" lang="ja-JP" altLang="en-US" sz="1400">
              <a:latin typeface="Meiryo" panose="020B0604030504040204" pitchFamily="34" charset="-128"/>
              <a:ea typeface="Meiryo" panose="020B0604030504040204" pitchFamily="34" charset="-128"/>
            </a:endParaRPr>
          </a:p>
        </p:txBody>
      </p:sp>
      <p:grpSp>
        <p:nvGrpSpPr>
          <p:cNvPr id="131" name="グループ化 130">
            <a:extLst>
              <a:ext uri="{FF2B5EF4-FFF2-40B4-BE49-F238E27FC236}">
                <a16:creationId xmlns:a16="http://schemas.microsoft.com/office/drawing/2014/main" id="{5D94A80A-D9FF-484D-93A9-43E2DA7EB397}"/>
              </a:ext>
            </a:extLst>
          </p:cNvPr>
          <p:cNvGrpSpPr/>
          <p:nvPr/>
        </p:nvGrpSpPr>
        <p:grpSpPr>
          <a:xfrm rot="5400000">
            <a:off x="2097427" y="5180571"/>
            <a:ext cx="180000" cy="539627"/>
            <a:chOff x="3782400" y="1302795"/>
            <a:chExt cx="180000" cy="539627"/>
          </a:xfrm>
        </p:grpSpPr>
        <p:sp>
          <p:nvSpPr>
            <p:cNvPr id="132" name="正方形/長方形 131">
              <a:extLst>
                <a:ext uri="{FF2B5EF4-FFF2-40B4-BE49-F238E27FC236}">
                  <a16:creationId xmlns:a16="http://schemas.microsoft.com/office/drawing/2014/main" id="{36886E10-3C84-D143-8E56-77B1E189968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3" name="正方形/長方形 132">
              <a:extLst>
                <a:ext uri="{FF2B5EF4-FFF2-40B4-BE49-F238E27FC236}">
                  <a16:creationId xmlns:a16="http://schemas.microsoft.com/office/drawing/2014/main" id="{68C7FC06-8F4F-BB41-9B8F-D847EC65766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 name="正方形/長方形 133">
              <a:extLst>
                <a:ext uri="{FF2B5EF4-FFF2-40B4-BE49-F238E27FC236}">
                  <a16:creationId xmlns:a16="http://schemas.microsoft.com/office/drawing/2014/main" id="{AE306C2E-6D0D-8B41-A3C9-B4676BC5633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35" name="テキスト ボックス 134">
            <a:extLst>
              <a:ext uri="{FF2B5EF4-FFF2-40B4-BE49-F238E27FC236}">
                <a16:creationId xmlns:a16="http://schemas.microsoft.com/office/drawing/2014/main" id="{10D75493-71DC-C540-AD6F-2B1B7D017536}"/>
              </a:ext>
            </a:extLst>
          </p:cNvPr>
          <p:cNvSpPr txBox="1"/>
          <p:nvPr/>
        </p:nvSpPr>
        <p:spPr>
          <a:xfrm>
            <a:off x="1809531" y="5098697"/>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62</a:t>
            </a:r>
            <a:endParaRPr kumimoji="1" lang="ja-JP" altLang="en-US" sz="1400">
              <a:latin typeface="Meiryo" panose="020B0604030504040204" pitchFamily="34" charset="-128"/>
              <a:ea typeface="Meiryo" panose="020B0604030504040204" pitchFamily="34" charset="-128"/>
            </a:endParaRPr>
          </a:p>
        </p:txBody>
      </p:sp>
      <p:grpSp>
        <p:nvGrpSpPr>
          <p:cNvPr id="136" name="グループ化 135">
            <a:extLst>
              <a:ext uri="{FF2B5EF4-FFF2-40B4-BE49-F238E27FC236}">
                <a16:creationId xmlns:a16="http://schemas.microsoft.com/office/drawing/2014/main" id="{E5AD47B8-D87C-6E4B-BED9-B99FF3717B17}"/>
              </a:ext>
            </a:extLst>
          </p:cNvPr>
          <p:cNvGrpSpPr/>
          <p:nvPr/>
        </p:nvGrpSpPr>
        <p:grpSpPr>
          <a:xfrm rot="5400000">
            <a:off x="8167015" y="6315014"/>
            <a:ext cx="180000" cy="539627"/>
            <a:chOff x="3782400" y="1302795"/>
            <a:chExt cx="180000" cy="539627"/>
          </a:xfrm>
        </p:grpSpPr>
        <p:sp>
          <p:nvSpPr>
            <p:cNvPr id="137" name="正方形/長方形 136">
              <a:extLst>
                <a:ext uri="{FF2B5EF4-FFF2-40B4-BE49-F238E27FC236}">
                  <a16:creationId xmlns:a16="http://schemas.microsoft.com/office/drawing/2014/main" id="{F0AA6019-9C94-6940-9E22-9561DE70A6C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8" name="正方形/長方形 137">
              <a:extLst>
                <a:ext uri="{FF2B5EF4-FFF2-40B4-BE49-F238E27FC236}">
                  <a16:creationId xmlns:a16="http://schemas.microsoft.com/office/drawing/2014/main" id="{109734D5-5D04-EF43-807F-64EBD50CE0D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 name="正方形/長方形 138">
              <a:extLst>
                <a:ext uri="{FF2B5EF4-FFF2-40B4-BE49-F238E27FC236}">
                  <a16:creationId xmlns:a16="http://schemas.microsoft.com/office/drawing/2014/main" id="{8DC1CE0C-B475-254D-96D0-4ED5DF64F5F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40" name="テキスト ボックス 139">
            <a:extLst>
              <a:ext uri="{FF2B5EF4-FFF2-40B4-BE49-F238E27FC236}">
                <a16:creationId xmlns:a16="http://schemas.microsoft.com/office/drawing/2014/main" id="{3D5C0E39-6946-5C40-905C-7B551B2830D2}"/>
              </a:ext>
            </a:extLst>
          </p:cNvPr>
          <p:cNvSpPr txBox="1"/>
          <p:nvPr/>
        </p:nvSpPr>
        <p:spPr>
          <a:xfrm>
            <a:off x="7876016" y="620924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94</a:t>
            </a:r>
            <a:endParaRPr kumimoji="1" lang="ja-JP" altLang="en-US" sz="1400">
              <a:latin typeface="Meiryo" panose="020B0604030504040204" pitchFamily="34" charset="-128"/>
              <a:ea typeface="Meiryo" panose="020B0604030504040204" pitchFamily="34" charset="-128"/>
            </a:endParaRPr>
          </a:p>
        </p:txBody>
      </p:sp>
      <p:grpSp>
        <p:nvGrpSpPr>
          <p:cNvPr id="141" name="グループ化 140">
            <a:extLst>
              <a:ext uri="{FF2B5EF4-FFF2-40B4-BE49-F238E27FC236}">
                <a16:creationId xmlns:a16="http://schemas.microsoft.com/office/drawing/2014/main" id="{9C67707F-718F-5943-8C5D-9DC9C3E1D186}"/>
              </a:ext>
            </a:extLst>
          </p:cNvPr>
          <p:cNvGrpSpPr/>
          <p:nvPr/>
        </p:nvGrpSpPr>
        <p:grpSpPr>
          <a:xfrm>
            <a:off x="11658600" y="2900130"/>
            <a:ext cx="180000" cy="539627"/>
            <a:chOff x="3782400" y="1302795"/>
            <a:chExt cx="180000" cy="539627"/>
          </a:xfrm>
        </p:grpSpPr>
        <p:sp>
          <p:nvSpPr>
            <p:cNvPr id="142" name="正方形/長方形 141">
              <a:extLst>
                <a:ext uri="{FF2B5EF4-FFF2-40B4-BE49-F238E27FC236}">
                  <a16:creationId xmlns:a16="http://schemas.microsoft.com/office/drawing/2014/main" id="{005EFF9A-9A3E-054F-B03C-5FF870BCCE1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3" name="正方形/長方形 142">
              <a:extLst>
                <a:ext uri="{FF2B5EF4-FFF2-40B4-BE49-F238E27FC236}">
                  <a16:creationId xmlns:a16="http://schemas.microsoft.com/office/drawing/2014/main" id="{FDBFA159-80AF-0F4B-85B9-51AA6843100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4" name="正方形/長方形 143">
              <a:extLst>
                <a:ext uri="{FF2B5EF4-FFF2-40B4-BE49-F238E27FC236}">
                  <a16:creationId xmlns:a16="http://schemas.microsoft.com/office/drawing/2014/main" id="{2D4967C5-C256-E040-A441-D8DA3E84475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45" name="テキスト ボックス 144">
            <a:extLst>
              <a:ext uri="{FF2B5EF4-FFF2-40B4-BE49-F238E27FC236}">
                <a16:creationId xmlns:a16="http://schemas.microsoft.com/office/drawing/2014/main" id="{5DAAB453-A76C-1E43-9D51-B59036F63C80}"/>
              </a:ext>
            </a:extLst>
          </p:cNvPr>
          <p:cNvSpPr txBox="1"/>
          <p:nvPr/>
        </p:nvSpPr>
        <p:spPr>
          <a:xfrm>
            <a:off x="11277600" y="288565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91</a:t>
            </a:r>
            <a:endParaRPr kumimoji="1" lang="ja-JP" altLang="en-US" sz="1400">
              <a:latin typeface="Meiryo" panose="020B0604030504040204" pitchFamily="34" charset="-128"/>
              <a:ea typeface="Meiryo" panose="020B0604030504040204" pitchFamily="34" charset="-128"/>
            </a:endParaRPr>
          </a:p>
        </p:txBody>
      </p:sp>
      <p:grpSp>
        <p:nvGrpSpPr>
          <p:cNvPr id="146" name="グループ化 145">
            <a:extLst>
              <a:ext uri="{FF2B5EF4-FFF2-40B4-BE49-F238E27FC236}">
                <a16:creationId xmlns:a16="http://schemas.microsoft.com/office/drawing/2014/main" id="{E181058B-BF35-EB49-82BA-A9DEE0F3E0F7}"/>
              </a:ext>
            </a:extLst>
          </p:cNvPr>
          <p:cNvGrpSpPr/>
          <p:nvPr/>
        </p:nvGrpSpPr>
        <p:grpSpPr>
          <a:xfrm>
            <a:off x="11888854" y="5609544"/>
            <a:ext cx="180000" cy="539627"/>
            <a:chOff x="3782400" y="1302795"/>
            <a:chExt cx="180000" cy="539627"/>
          </a:xfrm>
        </p:grpSpPr>
        <p:sp>
          <p:nvSpPr>
            <p:cNvPr id="147" name="正方形/長方形 146">
              <a:extLst>
                <a:ext uri="{FF2B5EF4-FFF2-40B4-BE49-F238E27FC236}">
                  <a16:creationId xmlns:a16="http://schemas.microsoft.com/office/drawing/2014/main" id="{254C9E04-5666-D345-92E9-12C2AC08FFA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8" name="正方形/長方形 147">
              <a:extLst>
                <a:ext uri="{FF2B5EF4-FFF2-40B4-BE49-F238E27FC236}">
                  <a16:creationId xmlns:a16="http://schemas.microsoft.com/office/drawing/2014/main" id="{AA53C8AB-06F3-354D-BE3C-B76949211FB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9" name="正方形/長方形 148">
              <a:extLst>
                <a:ext uri="{FF2B5EF4-FFF2-40B4-BE49-F238E27FC236}">
                  <a16:creationId xmlns:a16="http://schemas.microsoft.com/office/drawing/2014/main" id="{3D2D08A2-68B4-7F46-8CC5-CAE19063CFF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50" name="テキスト ボックス 149">
            <a:extLst>
              <a:ext uri="{FF2B5EF4-FFF2-40B4-BE49-F238E27FC236}">
                <a16:creationId xmlns:a16="http://schemas.microsoft.com/office/drawing/2014/main" id="{B5634506-B0DF-B043-9C40-A248C9E3842E}"/>
              </a:ext>
            </a:extLst>
          </p:cNvPr>
          <p:cNvSpPr txBox="1"/>
          <p:nvPr/>
        </p:nvSpPr>
        <p:spPr>
          <a:xfrm>
            <a:off x="11816080" y="532901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77</a:t>
            </a:r>
            <a:endParaRPr kumimoji="1" lang="ja-JP" altLang="en-US" sz="1400">
              <a:latin typeface="Meiryo" panose="020B0604030504040204" pitchFamily="34" charset="-128"/>
              <a:ea typeface="Meiryo" panose="020B0604030504040204" pitchFamily="34" charset="-128"/>
            </a:endParaRPr>
          </a:p>
        </p:txBody>
      </p:sp>
      <p:grpSp>
        <p:nvGrpSpPr>
          <p:cNvPr id="151" name="グループ化 150">
            <a:extLst>
              <a:ext uri="{FF2B5EF4-FFF2-40B4-BE49-F238E27FC236}">
                <a16:creationId xmlns:a16="http://schemas.microsoft.com/office/drawing/2014/main" id="{98C02340-F782-0345-A387-1A754AF7AFCE}"/>
              </a:ext>
            </a:extLst>
          </p:cNvPr>
          <p:cNvGrpSpPr/>
          <p:nvPr/>
        </p:nvGrpSpPr>
        <p:grpSpPr>
          <a:xfrm>
            <a:off x="1523717" y="2751559"/>
            <a:ext cx="180000" cy="720632"/>
            <a:chOff x="2266257" y="2860806"/>
            <a:chExt cx="180000" cy="720632"/>
          </a:xfrm>
        </p:grpSpPr>
        <p:sp>
          <p:nvSpPr>
            <p:cNvPr id="152" name="正方形/長方形 151">
              <a:extLst>
                <a:ext uri="{FF2B5EF4-FFF2-40B4-BE49-F238E27FC236}">
                  <a16:creationId xmlns:a16="http://schemas.microsoft.com/office/drawing/2014/main" id="{78A2B2C0-55FC-5345-B535-94766A8B1E0C}"/>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53" name="グループ化 152">
              <a:extLst>
                <a:ext uri="{FF2B5EF4-FFF2-40B4-BE49-F238E27FC236}">
                  <a16:creationId xmlns:a16="http://schemas.microsoft.com/office/drawing/2014/main" id="{74E8C2CC-01EA-3A4A-83B4-3405AE17ABE1}"/>
                </a:ext>
              </a:extLst>
            </p:cNvPr>
            <p:cNvGrpSpPr/>
            <p:nvPr/>
          </p:nvGrpSpPr>
          <p:grpSpPr>
            <a:xfrm>
              <a:off x="2266257" y="2860806"/>
              <a:ext cx="180000" cy="539627"/>
              <a:chOff x="3782400" y="1302795"/>
              <a:chExt cx="180000" cy="539627"/>
            </a:xfrm>
          </p:grpSpPr>
          <p:sp>
            <p:nvSpPr>
              <p:cNvPr id="154" name="正方形/長方形 153">
                <a:extLst>
                  <a:ext uri="{FF2B5EF4-FFF2-40B4-BE49-F238E27FC236}">
                    <a16:creationId xmlns:a16="http://schemas.microsoft.com/office/drawing/2014/main" id="{91CFEFBC-523D-5C42-828B-D9E07B1415E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55" name="正方形/長方形 154">
                <a:extLst>
                  <a:ext uri="{FF2B5EF4-FFF2-40B4-BE49-F238E27FC236}">
                    <a16:creationId xmlns:a16="http://schemas.microsoft.com/office/drawing/2014/main" id="{27B09151-FD58-6643-B425-2EE34F18937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56" name="正方形/長方形 155">
                <a:extLst>
                  <a:ext uri="{FF2B5EF4-FFF2-40B4-BE49-F238E27FC236}">
                    <a16:creationId xmlns:a16="http://schemas.microsoft.com/office/drawing/2014/main" id="{6862686F-560B-0545-9309-07E352DBA55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57" name="テキスト ボックス 156">
            <a:extLst>
              <a:ext uri="{FF2B5EF4-FFF2-40B4-BE49-F238E27FC236}">
                <a16:creationId xmlns:a16="http://schemas.microsoft.com/office/drawing/2014/main" id="{7D677FDD-12D8-B04A-A4EA-56AC620E8D4C}"/>
              </a:ext>
            </a:extLst>
          </p:cNvPr>
          <p:cNvSpPr txBox="1"/>
          <p:nvPr/>
        </p:nvSpPr>
        <p:spPr>
          <a:xfrm>
            <a:off x="1143000" y="259716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30</a:t>
            </a:r>
            <a:endParaRPr kumimoji="1" lang="ja-JP" altLang="en-US" sz="1400">
              <a:latin typeface="Meiryo" panose="020B0604030504040204" pitchFamily="34" charset="-128"/>
              <a:ea typeface="Meiryo" panose="020B0604030504040204" pitchFamily="34" charset="-128"/>
            </a:endParaRPr>
          </a:p>
        </p:txBody>
      </p:sp>
      <p:grpSp>
        <p:nvGrpSpPr>
          <p:cNvPr id="158" name="グループ化 157">
            <a:extLst>
              <a:ext uri="{FF2B5EF4-FFF2-40B4-BE49-F238E27FC236}">
                <a16:creationId xmlns:a16="http://schemas.microsoft.com/office/drawing/2014/main" id="{B5C623EC-DBCD-C443-B413-FE102BCE8E04}"/>
              </a:ext>
            </a:extLst>
          </p:cNvPr>
          <p:cNvGrpSpPr/>
          <p:nvPr/>
        </p:nvGrpSpPr>
        <p:grpSpPr>
          <a:xfrm>
            <a:off x="1667256" y="4361107"/>
            <a:ext cx="180000" cy="720632"/>
            <a:chOff x="2266257" y="2860806"/>
            <a:chExt cx="180000" cy="720632"/>
          </a:xfrm>
        </p:grpSpPr>
        <p:sp>
          <p:nvSpPr>
            <p:cNvPr id="159" name="正方形/長方形 158">
              <a:extLst>
                <a:ext uri="{FF2B5EF4-FFF2-40B4-BE49-F238E27FC236}">
                  <a16:creationId xmlns:a16="http://schemas.microsoft.com/office/drawing/2014/main" id="{2C316303-AF4B-D442-9542-D4DA4BF10240}"/>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60" name="グループ化 159">
              <a:extLst>
                <a:ext uri="{FF2B5EF4-FFF2-40B4-BE49-F238E27FC236}">
                  <a16:creationId xmlns:a16="http://schemas.microsoft.com/office/drawing/2014/main" id="{C0F553AE-BF21-784C-8470-4F0C6F801C26}"/>
                </a:ext>
              </a:extLst>
            </p:cNvPr>
            <p:cNvGrpSpPr/>
            <p:nvPr/>
          </p:nvGrpSpPr>
          <p:grpSpPr>
            <a:xfrm>
              <a:off x="2266257" y="2860806"/>
              <a:ext cx="180000" cy="539627"/>
              <a:chOff x="3782400" y="1302795"/>
              <a:chExt cx="180000" cy="539627"/>
            </a:xfrm>
          </p:grpSpPr>
          <p:sp>
            <p:nvSpPr>
              <p:cNvPr id="161" name="正方形/長方形 160">
                <a:extLst>
                  <a:ext uri="{FF2B5EF4-FFF2-40B4-BE49-F238E27FC236}">
                    <a16:creationId xmlns:a16="http://schemas.microsoft.com/office/drawing/2014/main" id="{D96BD949-25B8-B84D-AD13-E7E24FC56DE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2" name="正方形/長方形 161">
                <a:extLst>
                  <a:ext uri="{FF2B5EF4-FFF2-40B4-BE49-F238E27FC236}">
                    <a16:creationId xmlns:a16="http://schemas.microsoft.com/office/drawing/2014/main" id="{D9AE6925-8AEC-0342-9B3F-58CF794F777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3" name="正方形/長方形 162">
                <a:extLst>
                  <a:ext uri="{FF2B5EF4-FFF2-40B4-BE49-F238E27FC236}">
                    <a16:creationId xmlns:a16="http://schemas.microsoft.com/office/drawing/2014/main" id="{745D6470-D6C0-6A46-BD95-713EC724970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64" name="テキスト ボックス 163">
            <a:extLst>
              <a:ext uri="{FF2B5EF4-FFF2-40B4-BE49-F238E27FC236}">
                <a16:creationId xmlns:a16="http://schemas.microsoft.com/office/drawing/2014/main" id="{0C61E86E-D6A4-2A49-B38D-0A43058FC73A}"/>
              </a:ext>
            </a:extLst>
          </p:cNvPr>
          <p:cNvSpPr txBox="1"/>
          <p:nvPr/>
        </p:nvSpPr>
        <p:spPr>
          <a:xfrm>
            <a:off x="1286539" y="420671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22</a:t>
            </a:r>
            <a:endParaRPr kumimoji="1" lang="ja-JP" altLang="en-US" sz="1400">
              <a:latin typeface="Meiryo" panose="020B0604030504040204" pitchFamily="34" charset="-128"/>
              <a:ea typeface="Meiryo" panose="020B0604030504040204" pitchFamily="34" charset="-128"/>
            </a:endParaRPr>
          </a:p>
        </p:txBody>
      </p:sp>
      <p:grpSp>
        <p:nvGrpSpPr>
          <p:cNvPr id="172" name="グループ化 171">
            <a:extLst>
              <a:ext uri="{FF2B5EF4-FFF2-40B4-BE49-F238E27FC236}">
                <a16:creationId xmlns:a16="http://schemas.microsoft.com/office/drawing/2014/main" id="{6EBC0136-F8E7-4C48-BE39-8DCE80935016}"/>
              </a:ext>
            </a:extLst>
          </p:cNvPr>
          <p:cNvGrpSpPr/>
          <p:nvPr/>
        </p:nvGrpSpPr>
        <p:grpSpPr>
          <a:xfrm rot="5400000">
            <a:off x="4481073" y="1020620"/>
            <a:ext cx="180000" cy="720632"/>
            <a:chOff x="2266257" y="2860806"/>
            <a:chExt cx="180000" cy="720632"/>
          </a:xfrm>
        </p:grpSpPr>
        <p:sp>
          <p:nvSpPr>
            <p:cNvPr id="173" name="正方形/長方形 172">
              <a:extLst>
                <a:ext uri="{FF2B5EF4-FFF2-40B4-BE49-F238E27FC236}">
                  <a16:creationId xmlns:a16="http://schemas.microsoft.com/office/drawing/2014/main" id="{9A1F7881-7AF7-8448-BEE5-862BB64F2D7D}"/>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74" name="グループ化 173">
              <a:extLst>
                <a:ext uri="{FF2B5EF4-FFF2-40B4-BE49-F238E27FC236}">
                  <a16:creationId xmlns:a16="http://schemas.microsoft.com/office/drawing/2014/main" id="{3F8E708E-6C7A-514B-83A0-DEB6ACA4A521}"/>
                </a:ext>
              </a:extLst>
            </p:cNvPr>
            <p:cNvGrpSpPr/>
            <p:nvPr/>
          </p:nvGrpSpPr>
          <p:grpSpPr>
            <a:xfrm>
              <a:off x="2266257" y="2860806"/>
              <a:ext cx="180000" cy="539627"/>
              <a:chOff x="3782400" y="1302795"/>
              <a:chExt cx="180000" cy="539627"/>
            </a:xfrm>
          </p:grpSpPr>
          <p:sp>
            <p:nvSpPr>
              <p:cNvPr id="175" name="正方形/長方形 174">
                <a:extLst>
                  <a:ext uri="{FF2B5EF4-FFF2-40B4-BE49-F238E27FC236}">
                    <a16:creationId xmlns:a16="http://schemas.microsoft.com/office/drawing/2014/main" id="{054E29ED-02B3-0146-9C8E-6F3FBF1FD2F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76" name="正方形/長方形 175">
                <a:extLst>
                  <a:ext uri="{FF2B5EF4-FFF2-40B4-BE49-F238E27FC236}">
                    <a16:creationId xmlns:a16="http://schemas.microsoft.com/office/drawing/2014/main" id="{7520012A-EEF2-154E-848B-C351BB50824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77" name="正方形/長方形 176">
                <a:extLst>
                  <a:ext uri="{FF2B5EF4-FFF2-40B4-BE49-F238E27FC236}">
                    <a16:creationId xmlns:a16="http://schemas.microsoft.com/office/drawing/2014/main" id="{3AE8D017-D63D-EA48-B590-A330BBF5552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78" name="テキスト ボックス 177">
            <a:extLst>
              <a:ext uri="{FF2B5EF4-FFF2-40B4-BE49-F238E27FC236}">
                <a16:creationId xmlns:a16="http://schemas.microsoft.com/office/drawing/2014/main" id="{6B2AAB0F-05C0-7D4C-AB8A-4990266E0022}"/>
              </a:ext>
            </a:extLst>
          </p:cNvPr>
          <p:cNvSpPr txBox="1"/>
          <p:nvPr/>
        </p:nvSpPr>
        <p:spPr>
          <a:xfrm>
            <a:off x="4128487" y="102106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97</a:t>
            </a:r>
            <a:endParaRPr kumimoji="1" lang="ja-JP" altLang="en-US" sz="1400">
              <a:latin typeface="Meiryo" panose="020B0604030504040204" pitchFamily="34" charset="-128"/>
              <a:ea typeface="Meiryo" panose="020B0604030504040204" pitchFamily="34" charset="-128"/>
            </a:endParaRPr>
          </a:p>
        </p:txBody>
      </p:sp>
      <p:grpSp>
        <p:nvGrpSpPr>
          <p:cNvPr id="179" name="グループ化 178">
            <a:extLst>
              <a:ext uri="{FF2B5EF4-FFF2-40B4-BE49-F238E27FC236}">
                <a16:creationId xmlns:a16="http://schemas.microsoft.com/office/drawing/2014/main" id="{D5EEBF47-C7D0-2C48-ACE0-528F95984A5A}"/>
              </a:ext>
            </a:extLst>
          </p:cNvPr>
          <p:cNvGrpSpPr/>
          <p:nvPr/>
        </p:nvGrpSpPr>
        <p:grpSpPr>
          <a:xfrm rot="5400000">
            <a:off x="6694216" y="1056871"/>
            <a:ext cx="180000" cy="720632"/>
            <a:chOff x="2266257" y="2860806"/>
            <a:chExt cx="180000" cy="720632"/>
          </a:xfrm>
        </p:grpSpPr>
        <p:sp>
          <p:nvSpPr>
            <p:cNvPr id="180" name="正方形/長方形 179">
              <a:extLst>
                <a:ext uri="{FF2B5EF4-FFF2-40B4-BE49-F238E27FC236}">
                  <a16:creationId xmlns:a16="http://schemas.microsoft.com/office/drawing/2014/main" id="{6EEF2447-BF50-6441-A017-155A57C9B5E2}"/>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81" name="グループ化 180">
              <a:extLst>
                <a:ext uri="{FF2B5EF4-FFF2-40B4-BE49-F238E27FC236}">
                  <a16:creationId xmlns:a16="http://schemas.microsoft.com/office/drawing/2014/main" id="{CC59BE58-5C0C-DD42-9429-C75763D583D3}"/>
                </a:ext>
              </a:extLst>
            </p:cNvPr>
            <p:cNvGrpSpPr/>
            <p:nvPr/>
          </p:nvGrpSpPr>
          <p:grpSpPr>
            <a:xfrm>
              <a:off x="2266257" y="2860806"/>
              <a:ext cx="180000" cy="539627"/>
              <a:chOff x="3782400" y="1302795"/>
              <a:chExt cx="180000" cy="539627"/>
            </a:xfrm>
          </p:grpSpPr>
          <p:sp>
            <p:nvSpPr>
              <p:cNvPr id="182" name="正方形/長方形 181">
                <a:extLst>
                  <a:ext uri="{FF2B5EF4-FFF2-40B4-BE49-F238E27FC236}">
                    <a16:creationId xmlns:a16="http://schemas.microsoft.com/office/drawing/2014/main" id="{74161425-4408-0944-A474-A18453FB4B9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83" name="正方形/長方形 182">
                <a:extLst>
                  <a:ext uri="{FF2B5EF4-FFF2-40B4-BE49-F238E27FC236}">
                    <a16:creationId xmlns:a16="http://schemas.microsoft.com/office/drawing/2014/main" id="{39AE545B-E2AE-664C-B5A6-F66141A97C3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84" name="正方形/長方形 183">
                <a:extLst>
                  <a:ext uri="{FF2B5EF4-FFF2-40B4-BE49-F238E27FC236}">
                    <a16:creationId xmlns:a16="http://schemas.microsoft.com/office/drawing/2014/main" id="{C4A37EF8-888D-4644-A89F-CCB7C801C12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85" name="テキスト ボックス 184">
            <a:extLst>
              <a:ext uri="{FF2B5EF4-FFF2-40B4-BE49-F238E27FC236}">
                <a16:creationId xmlns:a16="http://schemas.microsoft.com/office/drawing/2014/main" id="{DE5E9572-EBEF-534A-B626-03DC74D07657}"/>
              </a:ext>
            </a:extLst>
          </p:cNvPr>
          <p:cNvSpPr txBox="1"/>
          <p:nvPr/>
        </p:nvSpPr>
        <p:spPr>
          <a:xfrm>
            <a:off x="6341630" y="105731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59</a:t>
            </a:r>
            <a:endParaRPr kumimoji="1" lang="ja-JP" altLang="en-US" sz="1400">
              <a:latin typeface="Meiryo" panose="020B0604030504040204" pitchFamily="34" charset="-128"/>
              <a:ea typeface="Meiryo" panose="020B0604030504040204" pitchFamily="34" charset="-128"/>
            </a:endParaRPr>
          </a:p>
        </p:txBody>
      </p:sp>
      <p:grpSp>
        <p:nvGrpSpPr>
          <p:cNvPr id="186" name="グループ化 185">
            <a:extLst>
              <a:ext uri="{FF2B5EF4-FFF2-40B4-BE49-F238E27FC236}">
                <a16:creationId xmlns:a16="http://schemas.microsoft.com/office/drawing/2014/main" id="{F55D7D75-236E-DF49-AA89-C4452DBD0099}"/>
              </a:ext>
            </a:extLst>
          </p:cNvPr>
          <p:cNvGrpSpPr/>
          <p:nvPr/>
        </p:nvGrpSpPr>
        <p:grpSpPr>
          <a:xfrm rot="5400000">
            <a:off x="6976505" y="1603222"/>
            <a:ext cx="180000" cy="720632"/>
            <a:chOff x="2266257" y="2860806"/>
            <a:chExt cx="180000" cy="720632"/>
          </a:xfrm>
        </p:grpSpPr>
        <p:sp>
          <p:nvSpPr>
            <p:cNvPr id="187" name="正方形/長方形 186">
              <a:extLst>
                <a:ext uri="{FF2B5EF4-FFF2-40B4-BE49-F238E27FC236}">
                  <a16:creationId xmlns:a16="http://schemas.microsoft.com/office/drawing/2014/main" id="{BAA55562-3443-6840-9ADF-B586B0327CD9}"/>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88" name="グループ化 187">
              <a:extLst>
                <a:ext uri="{FF2B5EF4-FFF2-40B4-BE49-F238E27FC236}">
                  <a16:creationId xmlns:a16="http://schemas.microsoft.com/office/drawing/2014/main" id="{DFC9A16A-E4E0-9E48-8B22-A57C15718CF4}"/>
                </a:ext>
              </a:extLst>
            </p:cNvPr>
            <p:cNvGrpSpPr/>
            <p:nvPr/>
          </p:nvGrpSpPr>
          <p:grpSpPr>
            <a:xfrm>
              <a:off x="2266257" y="2860806"/>
              <a:ext cx="180000" cy="539627"/>
              <a:chOff x="3782400" y="1302795"/>
              <a:chExt cx="180000" cy="539627"/>
            </a:xfrm>
          </p:grpSpPr>
          <p:sp>
            <p:nvSpPr>
              <p:cNvPr id="189" name="正方形/長方形 188">
                <a:extLst>
                  <a:ext uri="{FF2B5EF4-FFF2-40B4-BE49-F238E27FC236}">
                    <a16:creationId xmlns:a16="http://schemas.microsoft.com/office/drawing/2014/main" id="{ED411406-37BC-A14A-8E3E-158CD33397E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0" name="正方形/長方形 189">
                <a:extLst>
                  <a:ext uri="{FF2B5EF4-FFF2-40B4-BE49-F238E27FC236}">
                    <a16:creationId xmlns:a16="http://schemas.microsoft.com/office/drawing/2014/main" id="{3C972356-07E4-EC47-A46A-5FC5EC324C5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1" name="正方形/長方形 190">
                <a:extLst>
                  <a:ext uri="{FF2B5EF4-FFF2-40B4-BE49-F238E27FC236}">
                    <a16:creationId xmlns:a16="http://schemas.microsoft.com/office/drawing/2014/main" id="{2E4E75B7-4FC5-684D-BF60-0889F97BC3B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92" name="テキスト ボックス 191">
            <a:extLst>
              <a:ext uri="{FF2B5EF4-FFF2-40B4-BE49-F238E27FC236}">
                <a16:creationId xmlns:a16="http://schemas.microsoft.com/office/drawing/2014/main" id="{4C3AEA45-3428-864B-981E-8F8836F964C2}"/>
              </a:ext>
            </a:extLst>
          </p:cNvPr>
          <p:cNvSpPr txBox="1"/>
          <p:nvPr/>
        </p:nvSpPr>
        <p:spPr>
          <a:xfrm>
            <a:off x="6623919" y="160366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36</a:t>
            </a:r>
            <a:endParaRPr kumimoji="1" lang="ja-JP" altLang="en-US" sz="1400">
              <a:latin typeface="Meiryo" panose="020B0604030504040204" pitchFamily="34" charset="-128"/>
              <a:ea typeface="Meiryo" panose="020B0604030504040204" pitchFamily="34" charset="-128"/>
            </a:endParaRPr>
          </a:p>
        </p:txBody>
      </p:sp>
      <p:grpSp>
        <p:nvGrpSpPr>
          <p:cNvPr id="193" name="グループ化 192">
            <a:extLst>
              <a:ext uri="{FF2B5EF4-FFF2-40B4-BE49-F238E27FC236}">
                <a16:creationId xmlns:a16="http://schemas.microsoft.com/office/drawing/2014/main" id="{D519D183-A250-2E47-BDD5-62C2165E740E}"/>
              </a:ext>
            </a:extLst>
          </p:cNvPr>
          <p:cNvGrpSpPr/>
          <p:nvPr/>
        </p:nvGrpSpPr>
        <p:grpSpPr>
          <a:xfrm>
            <a:off x="3664986" y="2630316"/>
            <a:ext cx="180000" cy="539627"/>
            <a:chOff x="3782400" y="1302795"/>
            <a:chExt cx="180000" cy="539627"/>
          </a:xfrm>
        </p:grpSpPr>
        <p:sp>
          <p:nvSpPr>
            <p:cNvPr id="194" name="正方形/長方形 193">
              <a:extLst>
                <a:ext uri="{FF2B5EF4-FFF2-40B4-BE49-F238E27FC236}">
                  <a16:creationId xmlns:a16="http://schemas.microsoft.com/office/drawing/2014/main" id="{8C381F97-1D10-804E-8B7E-F78D38A689B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5" name="正方形/長方形 194">
              <a:extLst>
                <a:ext uri="{FF2B5EF4-FFF2-40B4-BE49-F238E27FC236}">
                  <a16:creationId xmlns:a16="http://schemas.microsoft.com/office/drawing/2014/main" id="{140D61A1-2D37-D840-86A5-9C139DD1F23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6" name="正方形/長方形 195">
              <a:extLst>
                <a:ext uri="{FF2B5EF4-FFF2-40B4-BE49-F238E27FC236}">
                  <a16:creationId xmlns:a16="http://schemas.microsoft.com/office/drawing/2014/main" id="{D24A285A-6137-B14E-A6C3-DC1D4654C0C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97" name="グループ化 196">
            <a:extLst>
              <a:ext uri="{FF2B5EF4-FFF2-40B4-BE49-F238E27FC236}">
                <a16:creationId xmlns:a16="http://schemas.microsoft.com/office/drawing/2014/main" id="{26290FC1-1028-0B48-AF8C-2E4B78E8BAFC}"/>
              </a:ext>
            </a:extLst>
          </p:cNvPr>
          <p:cNvGrpSpPr/>
          <p:nvPr/>
        </p:nvGrpSpPr>
        <p:grpSpPr>
          <a:xfrm>
            <a:off x="3851503" y="2628152"/>
            <a:ext cx="180000" cy="539627"/>
            <a:chOff x="3782400" y="1302795"/>
            <a:chExt cx="180000" cy="539627"/>
          </a:xfrm>
        </p:grpSpPr>
        <p:sp>
          <p:nvSpPr>
            <p:cNvPr id="198" name="正方形/長方形 197">
              <a:extLst>
                <a:ext uri="{FF2B5EF4-FFF2-40B4-BE49-F238E27FC236}">
                  <a16:creationId xmlns:a16="http://schemas.microsoft.com/office/drawing/2014/main" id="{6631E0B6-4C2F-A046-83E8-FB1ABF4E3A3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9" name="正方形/長方形 198">
              <a:extLst>
                <a:ext uri="{FF2B5EF4-FFF2-40B4-BE49-F238E27FC236}">
                  <a16:creationId xmlns:a16="http://schemas.microsoft.com/office/drawing/2014/main" id="{CC85CEA1-17D1-BB4F-816A-5A6BBFC07F2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0" name="正方形/長方形 199">
              <a:extLst>
                <a:ext uri="{FF2B5EF4-FFF2-40B4-BE49-F238E27FC236}">
                  <a16:creationId xmlns:a16="http://schemas.microsoft.com/office/drawing/2014/main" id="{772592A7-FE95-CC48-A0E8-B15A9F2DB84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01" name="テキスト ボックス 200">
            <a:extLst>
              <a:ext uri="{FF2B5EF4-FFF2-40B4-BE49-F238E27FC236}">
                <a16:creationId xmlns:a16="http://schemas.microsoft.com/office/drawing/2014/main" id="{DBCDB1C6-A5B8-2C41-A54D-81E1096B96C0}"/>
              </a:ext>
            </a:extLst>
          </p:cNvPr>
          <p:cNvSpPr txBox="1"/>
          <p:nvPr/>
        </p:nvSpPr>
        <p:spPr>
          <a:xfrm>
            <a:off x="3368815" y="240591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42</a:t>
            </a:r>
            <a:endParaRPr kumimoji="1" lang="ja-JP" altLang="en-US" sz="1400">
              <a:latin typeface="Meiryo" panose="020B0604030504040204" pitchFamily="34" charset="-128"/>
              <a:ea typeface="Meiryo" panose="020B0604030504040204" pitchFamily="34" charset="-128"/>
            </a:endParaRPr>
          </a:p>
        </p:txBody>
      </p:sp>
      <p:grpSp>
        <p:nvGrpSpPr>
          <p:cNvPr id="207" name="グループ化 206">
            <a:extLst>
              <a:ext uri="{FF2B5EF4-FFF2-40B4-BE49-F238E27FC236}">
                <a16:creationId xmlns:a16="http://schemas.microsoft.com/office/drawing/2014/main" id="{55431FDC-2634-E642-85AD-ED15F6252CCC}"/>
              </a:ext>
            </a:extLst>
          </p:cNvPr>
          <p:cNvGrpSpPr/>
          <p:nvPr/>
        </p:nvGrpSpPr>
        <p:grpSpPr>
          <a:xfrm>
            <a:off x="1592066" y="6157770"/>
            <a:ext cx="180000" cy="539627"/>
            <a:chOff x="3782400" y="1302795"/>
            <a:chExt cx="180000" cy="539627"/>
          </a:xfrm>
        </p:grpSpPr>
        <p:sp>
          <p:nvSpPr>
            <p:cNvPr id="208" name="正方形/長方形 207">
              <a:extLst>
                <a:ext uri="{FF2B5EF4-FFF2-40B4-BE49-F238E27FC236}">
                  <a16:creationId xmlns:a16="http://schemas.microsoft.com/office/drawing/2014/main" id="{E25B109D-5137-AD47-A821-58DE55B01A6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9" name="正方形/長方形 208">
              <a:extLst>
                <a:ext uri="{FF2B5EF4-FFF2-40B4-BE49-F238E27FC236}">
                  <a16:creationId xmlns:a16="http://schemas.microsoft.com/office/drawing/2014/main" id="{A1A4CECF-E8DA-AB47-8F2F-C43AADB852D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0" name="正方形/長方形 209">
              <a:extLst>
                <a:ext uri="{FF2B5EF4-FFF2-40B4-BE49-F238E27FC236}">
                  <a16:creationId xmlns:a16="http://schemas.microsoft.com/office/drawing/2014/main" id="{04C68263-CC34-1840-83FE-9FF3B6B2D8F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11" name="グループ化 210">
            <a:extLst>
              <a:ext uri="{FF2B5EF4-FFF2-40B4-BE49-F238E27FC236}">
                <a16:creationId xmlns:a16="http://schemas.microsoft.com/office/drawing/2014/main" id="{249D06A4-B604-C849-B926-CB84BA9A7705}"/>
              </a:ext>
            </a:extLst>
          </p:cNvPr>
          <p:cNvGrpSpPr/>
          <p:nvPr/>
        </p:nvGrpSpPr>
        <p:grpSpPr>
          <a:xfrm>
            <a:off x="1778583" y="6155606"/>
            <a:ext cx="180000" cy="539627"/>
            <a:chOff x="3782400" y="1302795"/>
            <a:chExt cx="180000" cy="539627"/>
          </a:xfrm>
        </p:grpSpPr>
        <p:sp>
          <p:nvSpPr>
            <p:cNvPr id="212" name="正方形/長方形 211">
              <a:extLst>
                <a:ext uri="{FF2B5EF4-FFF2-40B4-BE49-F238E27FC236}">
                  <a16:creationId xmlns:a16="http://schemas.microsoft.com/office/drawing/2014/main" id="{459606EB-3ABB-F547-AC8E-F585A1FFB18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3" name="正方形/長方形 212">
              <a:extLst>
                <a:ext uri="{FF2B5EF4-FFF2-40B4-BE49-F238E27FC236}">
                  <a16:creationId xmlns:a16="http://schemas.microsoft.com/office/drawing/2014/main" id="{90B1609A-CCEA-5B49-9E6D-DBB53A03C62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4" name="正方形/長方形 213">
              <a:extLst>
                <a:ext uri="{FF2B5EF4-FFF2-40B4-BE49-F238E27FC236}">
                  <a16:creationId xmlns:a16="http://schemas.microsoft.com/office/drawing/2014/main" id="{6F9F0A42-E3E9-CD44-A548-7647BAA0E80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15" name="テキスト ボックス 214">
            <a:extLst>
              <a:ext uri="{FF2B5EF4-FFF2-40B4-BE49-F238E27FC236}">
                <a16:creationId xmlns:a16="http://schemas.microsoft.com/office/drawing/2014/main" id="{6543D63A-0C6F-A240-B3CE-29F3B39655AA}"/>
              </a:ext>
            </a:extLst>
          </p:cNvPr>
          <p:cNvSpPr txBox="1"/>
          <p:nvPr/>
        </p:nvSpPr>
        <p:spPr>
          <a:xfrm>
            <a:off x="1295895" y="593337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82</a:t>
            </a:r>
            <a:endParaRPr kumimoji="1" lang="ja-JP" altLang="en-US" sz="1400">
              <a:latin typeface="Meiryo" panose="020B0604030504040204" pitchFamily="34" charset="-128"/>
              <a:ea typeface="Meiryo" panose="020B0604030504040204" pitchFamily="34" charset="-128"/>
            </a:endParaRPr>
          </a:p>
        </p:txBody>
      </p:sp>
      <p:grpSp>
        <p:nvGrpSpPr>
          <p:cNvPr id="216" name="グループ化 215">
            <a:extLst>
              <a:ext uri="{FF2B5EF4-FFF2-40B4-BE49-F238E27FC236}">
                <a16:creationId xmlns:a16="http://schemas.microsoft.com/office/drawing/2014/main" id="{90538A19-885C-0F4F-971C-124BD58388DA}"/>
              </a:ext>
            </a:extLst>
          </p:cNvPr>
          <p:cNvGrpSpPr/>
          <p:nvPr/>
        </p:nvGrpSpPr>
        <p:grpSpPr>
          <a:xfrm>
            <a:off x="3068509" y="2832348"/>
            <a:ext cx="180000" cy="539627"/>
            <a:chOff x="3782400" y="1302795"/>
            <a:chExt cx="180000" cy="539627"/>
          </a:xfrm>
        </p:grpSpPr>
        <p:sp>
          <p:nvSpPr>
            <p:cNvPr id="217" name="正方形/長方形 216">
              <a:extLst>
                <a:ext uri="{FF2B5EF4-FFF2-40B4-BE49-F238E27FC236}">
                  <a16:creationId xmlns:a16="http://schemas.microsoft.com/office/drawing/2014/main" id="{10DEBDC4-8AF3-1246-80A1-E9D03FBA080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8" name="正方形/長方形 217">
              <a:extLst>
                <a:ext uri="{FF2B5EF4-FFF2-40B4-BE49-F238E27FC236}">
                  <a16:creationId xmlns:a16="http://schemas.microsoft.com/office/drawing/2014/main" id="{AC310217-3FDC-B244-B889-78A0B10F361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9" name="正方形/長方形 218">
              <a:extLst>
                <a:ext uri="{FF2B5EF4-FFF2-40B4-BE49-F238E27FC236}">
                  <a16:creationId xmlns:a16="http://schemas.microsoft.com/office/drawing/2014/main" id="{25EFEE31-51DA-4248-BF55-4DCF98D70DA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20" name="グループ化 219">
            <a:extLst>
              <a:ext uri="{FF2B5EF4-FFF2-40B4-BE49-F238E27FC236}">
                <a16:creationId xmlns:a16="http://schemas.microsoft.com/office/drawing/2014/main" id="{F9563D9F-EB86-204E-B279-0893B3C600F2}"/>
              </a:ext>
            </a:extLst>
          </p:cNvPr>
          <p:cNvGrpSpPr/>
          <p:nvPr/>
        </p:nvGrpSpPr>
        <p:grpSpPr>
          <a:xfrm>
            <a:off x="3255026" y="2830184"/>
            <a:ext cx="180000" cy="539627"/>
            <a:chOff x="3782400" y="1302795"/>
            <a:chExt cx="180000" cy="539627"/>
          </a:xfrm>
        </p:grpSpPr>
        <p:sp>
          <p:nvSpPr>
            <p:cNvPr id="221" name="正方形/長方形 220">
              <a:extLst>
                <a:ext uri="{FF2B5EF4-FFF2-40B4-BE49-F238E27FC236}">
                  <a16:creationId xmlns:a16="http://schemas.microsoft.com/office/drawing/2014/main" id="{DDD057A4-7048-254E-9EB9-7ACBEDCD9B9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2" name="正方形/長方形 221">
              <a:extLst>
                <a:ext uri="{FF2B5EF4-FFF2-40B4-BE49-F238E27FC236}">
                  <a16:creationId xmlns:a16="http://schemas.microsoft.com/office/drawing/2014/main" id="{9CCB7984-D44D-D947-9327-BF4BD9C74DD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3" name="正方形/長方形 222">
              <a:extLst>
                <a:ext uri="{FF2B5EF4-FFF2-40B4-BE49-F238E27FC236}">
                  <a16:creationId xmlns:a16="http://schemas.microsoft.com/office/drawing/2014/main" id="{BCE7B8D8-AE2A-E240-AE32-1942D4992CB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24" name="テキスト ボックス 223">
            <a:extLst>
              <a:ext uri="{FF2B5EF4-FFF2-40B4-BE49-F238E27FC236}">
                <a16:creationId xmlns:a16="http://schemas.microsoft.com/office/drawing/2014/main" id="{199DC2EF-E55A-1642-8E0F-01EE8DA6404B}"/>
              </a:ext>
            </a:extLst>
          </p:cNvPr>
          <p:cNvSpPr txBox="1"/>
          <p:nvPr/>
        </p:nvSpPr>
        <p:spPr>
          <a:xfrm>
            <a:off x="2772338" y="260794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48</a:t>
            </a:r>
            <a:endParaRPr kumimoji="1" lang="ja-JP" altLang="en-US" sz="1400">
              <a:latin typeface="Meiryo" panose="020B0604030504040204" pitchFamily="34" charset="-128"/>
              <a:ea typeface="Meiryo" panose="020B0604030504040204" pitchFamily="34" charset="-128"/>
            </a:endParaRPr>
          </a:p>
        </p:txBody>
      </p:sp>
      <p:grpSp>
        <p:nvGrpSpPr>
          <p:cNvPr id="226" name="グループ化 225">
            <a:extLst>
              <a:ext uri="{FF2B5EF4-FFF2-40B4-BE49-F238E27FC236}">
                <a16:creationId xmlns:a16="http://schemas.microsoft.com/office/drawing/2014/main" id="{C96298EC-496C-CC4E-AE83-7D7D2D564887}"/>
              </a:ext>
            </a:extLst>
          </p:cNvPr>
          <p:cNvGrpSpPr/>
          <p:nvPr/>
        </p:nvGrpSpPr>
        <p:grpSpPr>
          <a:xfrm>
            <a:off x="5325726" y="5961974"/>
            <a:ext cx="180000" cy="539627"/>
            <a:chOff x="3782400" y="1302795"/>
            <a:chExt cx="180000" cy="539627"/>
          </a:xfrm>
        </p:grpSpPr>
        <p:sp>
          <p:nvSpPr>
            <p:cNvPr id="227" name="正方形/長方形 226">
              <a:extLst>
                <a:ext uri="{FF2B5EF4-FFF2-40B4-BE49-F238E27FC236}">
                  <a16:creationId xmlns:a16="http://schemas.microsoft.com/office/drawing/2014/main" id="{07E2A2F7-4014-5F46-BEF7-C2AE12BB726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8" name="正方形/長方形 227">
              <a:extLst>
                <a:ext uri="{FF2B5EF4-FFF2-40B4-BE49-F238E27FC236}">
                  <a16:creationId xmlns:a16="http://schemas.microsoft.com/office/drawing/2014/main" id="{7B37F2AB-08C3-EB4B-9BA3-64AE5633562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9" name="正方形/長方形 228">
              <a:extLst>
                <a:ext uri="{FF2B5EF4-FFF2-40B4-BE49-F238E27FC236}">
                  <a16:creationId xmlns:a16="http://schemas.microsoft.com/office/drawing/2014/main" id="{C928D59F-1535-764D-826B-8B97818D9DB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30" name="グループ化 229">
            <a:extLst>
              <a:ext uri="{FF2B5EF4-FFF2-40B4-BE49-F238E27FC236}">
                <a16:creationId xmlns:a16="http://schemas.microsoft.com/office/drawing/2014/main" id="{8DBDC4E6-35E9-9148-8EBF-13B6BF5BC590}"/>
              </a:ext>
            </a:extLst>
          </p:cNvPr>
          <p:cNvGrpSpPr/>
          <p:nvPr/>
        </p:nvGrpSpPr>
        <p:grpSpPr>
          <a:xfrm>
            <a:off x="5512243" y="5959810"/>
            <a:ext cx="180000" cy="539627"/>
            <a:chOff x="3782400" y="1302795"/>
            <a:chExt cx="180000" cy="539627"/>
          </a:xfrm>
        </p:grpSpPr>
        <p:sp>
          <p:nvSpPr>
            <p:cNvPr id="231" name="正方形/長方形 230">
              <a:extLst>
                <a:ext uri="{FF2B5EF4-FFF2-40B4-BE49-F238E27FC236}">
                  <a16:creationId xmlns:a16="http://schemas.microsoft.com/office/drawing/2014/main" id="{F6454E70-800A-E84C-A519-E5B8E7EDD53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2" name="正方形/長方形 231">
              <a:extLst>
                <a:ext uri="{FF2B5EF4-FFF2-40B4-BE49-F238E27FC236}">
                  <a16:creationId xmlns:a16="http://schemas.microsoft.com/office/drawing/2014/main" id="{F62B1539-CF12-EE48-BC6C-EAC49E3967E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3" name="正方形/長方形 232">
              <a:extLst>
                <a:ext uri="{FF2B5EF4-FFF2-40B4-BE49-F238E27FC236}">
                  <a16:creationId xmlns:a16="http://schemas.microsoft.com/office/drawing/2014/main" id="{D855916C-830A-0E4E-AED1-2269DAE87CA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34" name="テキスト ボックス 233">
            <a:extLst>
              <a:ext uri="{FF2B5EF4-FFF2-40B4-BE49-F238E27FC236}">
                <a16:creationId xmlns:a16="http://schemas.microsoft.com/office/drawing/2014/main" id="{F5FDB81E-BD5C-C349-939D-904CF5B56F9B}"/>
              </a:ext>
            </a:extLst>
          </p:cNvPr>
          <p:cNvSpPr txBox="1"/>
          <p:nvPr/>
        </p:nvSpPr>
        <p:spPr>
          <a:xfrm>
            <a:off x="5029555" y="573757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95</a:t>
            </a:r>
            <a:endParaRPr kumimoji="1" lang="ja-JP" altLang="en-US" sz="1400">
              <a:latin typeface="Meiryo" panose="020B0604030504040204" pitchFamily="34" charset="-128"/>
              <a:ea typeface="Meiryo" panose="020B0604030504040204" pitchFamily="34" charset="-128"/>
            </a:endParaRPr>
          </a:p>
        </p:txBody>
      </p:sp>
      <p:grpSp>
        <p:nvGrpSpPr>
          <p:cNvPr id="235" name="グループ化 234">
            <a:extLst>
              <a:ext uri="{FF2B5EF4-FFF2-40B4-BE49-F238E27FC236}">
                <a16:creationId xmlns:a16="http://schemas.microsoft.com/office/drawing/2014/main" id="{A6B4E13B-272C-A048-9B36-703D2424D1E5}"/>
              </a:ext>
            </a:extLst>
          </p:cNvPr>
          <p:cNvGrpSpPr/>
          <p:nvPr/>
        </p:nvGrpSpPr>
        <p:grpSpPr>
          <a:xfrm>
            <a:off x="11196990" y="1412647"/>
            <a:ext cx="180000" cy="539627"/>
            <a:chOff x="3782400" y="1302795"/>
            <a:chExt cx="180000" cy="539627"/>
          </a:xfrm>
        </p:grpSpPr>
        <p:sp>
          <p:nvSpPr>
            <p:cNvPr id="236" name="正方形/長方形 235">
              <a:extLst>
                <a:ext uri="{FF2B5EF4-FFF2-40B4-BE49-F238E27FC236}">
                  <a16:creationId xmlns:a16="http://schemas.microsoft.com/office/drawing/2014/main" id="{DB3A77CA-EE9B-9A41-8F65-A9458FAFF16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7" name="正方形/長方形 236">
              <a:extLst>
                <a:ext uri="{FF2B5EF4-FFF2-40B4-BE49-F238E27FC236}">
                  <a16:creationId xmlns:a16="http://schemas.microsoft.com/office/drawing/2014/main" id="{01C2B627-430D-F84D-9990-81D2C858287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8" name="正方形/長方形 237">
              <a:extLst>
                <a:ext uri="{FF2B5EF4-FFF2-40B4-BE49-F238E27FC236}">
                  <a16:creationId xmlns:a16="http://schemas.microsoft.com/office/drawing/2014/main" id="{AA16403D-D018-7B47-882B-66699307E6A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39" name="グループ化 238">
            <a:extLst>
              <a:ext uri="{FF2B5EF4-FFF2-40B4-BE49-F238E27FC236}">
                <a16:creationId xmlns:a16="http://schemas.microsoft.com/office/drawing/2014/main" id="{F2CB8BAC-3A97-8948-AB93-0159D3F9909D}"/>
              </a:ext>
            </a:extLst>
          </p:cNvPr>
          <p:cNvGrpSpPr/>
          <p:nvPr/>
        </p:nvGrpSpPr>
        <p:grpSpPr>
          <a:xfrm>
            <a:off x="11383507" y="1410483"/>
            <a:ext cx="180000" cy="539627"/>
            <a:chOff x="3782400" y="1302795"/>
            <a:chExt cx="180000" cy="539627"/>
          </a:xfrm>
        </p:grpSpPr>
        <p:sp>
          <p:nvSpPr>
            <p:cNvPr id="240" name="正方形/長方形 239">
              <a:extLst>
                <a:ext uri="{FF2B5EF4-FFF2-40B4-BE49-F238E27FC236}">
                  <a16:creationId xmlns:a16="http://schemas.microsoft.com/office/drawing/2014/main" id="{38B22103-4B4A-C344-A3C5-25857A010C7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1" name="正方形/長方形 240">
              <a:extLst>
                <a:ext uri="{FF2B5EF4-FFF2-40B4-BE49-F238E27FC236}">
                  <a16:creationId xmlns:a16="http://schemas.microsoft.com/office/drawing/2014/main" id="{488B950C-2E3B-E74D-A38B-58FDAE4899B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2" name="正方形/長方形 241">
              <a:extLst>
                <a:ext uri="{FF2B5EF4-FFF2-40B4-BE49-F238E27FC236}">
                  <a16:creationId xmlns:a16="http://schemas.microsoft.com/office/drawing/2014/main" id="{9530A442-9BD4-6049-B17A-4FA696C77CC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43" name="テキスト ボックス 242">
            <a:extLst>
              <a:ext uri="{FF2B5EF4-FFF2-40B4-BE49-F238E27FC236}">
                <a16:creationId xmlns:a16="http://schemas.microsoft.com/office/drawing/2014/main" id="{216B5124-021F-AC42-AA61-5C929264541E}"/>
              </a:ext>
            </a:extLst>
          </p:cNvPr>
          <p:cNvSpPr txBox="1"/>
          <p:nvPr/>
        </p:nvSpPr>
        <p:spPr>
          <a:xfrm>
            <a:off x="10900819" y="1188247"/>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98</a:t>
            </a:r>
            <a:endParaRPr kumimoji="1" lang="ja-JP" altLang="en-US" sz="1400">
              <a:latin typeface="Meiryo" panose="020B0604030504040204" pitchFamily="34" charset="-128"/>
              <a:ea typeface="Meiryo" panose="020B0604030504040204" pitchFamily="34" charset="-128"/>
            </a:endParaRPr>
          </a:p>
        </p:txBody>
      </p:sp>
      <p:grpSp>
        <p:nvGrpSpPr>
          <p:cNvPr id="244" name="グループ化 243">
            <a:extLst>
              <a:ext uri="{FF2B5EF4-FFF2-40B4-BE49-F238E27FC236}">
                <a16:creationId xmlns:a16="http://schemas.microsoft.com/office/drawing/2014/main" id="{55D8DDF2-C2C5-A940-B9A8-7C0B0BCB2518}"/>
              </a:ext>
            </a:extLst>
          </p:cNvPr>
          <p:cNvGrpSpPr/>
          <p:nvPr/>
        </p:nvGrpSpPr>
        <p:grpSpPr>
          <a:xfrm>
            <a:off x="2249266" y="4465269"/>
            <a:ext cx="180000" cy="539627"/>
            <a:chOff x="3782400" y="1302795"/>
            <a:chExt cx="180000" cy="539627"/>
          </a:xfrm>
        </p:grpSpPr>
        <p:sp>
          <p:nvSpPr>
            <p:cNvPr id="245" name="正方形/長方形 244">
              <a:extLst>
                <a:ext uri="{FF2B5EF4-FFF2-40B4-BE49-F238E27FC236}">
                  <a16:creationId xmlns:a16="http://schemas.microsoft.com/office/drawing/2014/main" id="{E18D0C73-8063-4043-84E9-4F5555BF1C1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6" name="正方形/長方形 245">
              <a:extLst>
                <a:ext uri="{FF2B5EF4-FFF2-40B4-BE49-F238E27FC236}">
                  <a16:creationId xmlns:a16="http://schemas.microsoft.com/office/drawing/2014/main" id="{C36C0EEE-3F0F-F94C-A8BD-E72E8B3B135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7" name="正方形/長方形 246">
              <a:extLst>
                <a:ext uri="{FF2B5EF4-FFF2-40B4-BE49-F238E27FC236}">
                  <a16:creationId xmlns:a16="http://schemas.microsoft.com/office/drawing/2014/main" id="{8014FF0C-811B-5744-B063-4A57F75A714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48" name="グループ化 247">
            <a:extLst>
              <a:ext uri="{FF2B5EF4-FFF2-40B4-BE49-F238E27FC236}">
                <a16:creationId xmlns:a16="http://schemas.microsoft.com/office/drawing/2014/main" id="{08581A7C-E7AA-0843-BFBB-8F4575257936}"/>
              </a:ext>
            </a:extLst>
          </p:cNvPr>
          <p:cNvGrpSpPr/>
          <p:nvPr/>
        </p:nvGrpSpPr>
        <p:grpSpPr>
          <a:xfrm>
            <a:off x="2435783" y="4463105"/>
            <a:ext cx="180000" cy="539627"/>
            <a:chOff x="3782400" y="1302795"/>
            <a:chExt cx="180000" cy="539627"/>
          </a:xfrm>
        </p:grpSpPr>
        <p:sp>
          <p:nvSpPr>
            <p:cNvPr id="249" name="正方形/長方形 248">
              <a:extLst>
                <a:ext uri="{FF2B5EF4-FFF2-40B4-BE49-F238E27FC236}">
                  <a16:creationId xmlns:a16="http://schemas.microsoft.com/office/drawing/2014/main" id="{B63285DC-E045-B445-8429-F9C656EEB85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50" name="正方形/長方形 249">
              <a:extLst>
                <a:ext uri="{FF2B5EF4-FFF2-40B4-BE49-F238E27FC236}">
                  <a16:creationId xmlns:a16="http://schemas.microsoft.com/office/drawing/2014/main" id="{BFF96BC8-8BAE-504C-93B6-5EA59560AF3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51" name="正方形/長方形 250">
              <a:extLst>
                <a:ext uri="{FF2B5EF4-FFF2-40B4-BE49-F238E27FC236}">
                  <a16:creationId xmlns:a16="http://schemas.microsoft.com/office/drawing/2014/main" id="{09A74B90-4783-124B-891E-44CB0DB3F78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52" name="テキスト ボックス 251">
            <a:extLst>
              <a:ext uri="{FF2B5EF4-FFF2-40B4-BE49-F238E27FC236}">
                <a16:creationId xmlns:a16="http://schemas.microsoft.com/office/drawing/2014/main" id="{44853A2C-7AA4-1F4C-B685-49C3144D9570}"/>
              </a:ext>
            </a:extLst>
          </p:cNvPr>
          <p:cNvSpPr txBox="1"/>
          <p:nvPr/>
        </p:nvSpPr>
        <p:spPr>
          <a:xfrm>
            <a:off x="1953095" y="424086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53</a:t>
            </a:r>
            <a:endParaRPr kumimoji="1" lang="ja-JP" altLang="en-US" sz="1400">
              <a:latin typeface="Meiryo" panose="020B0604030504040204" pitchFamily="34" charset="-128"/>
              <a:ea typeface="Meiryo" panose="020B0604030504040204" pitchFamily="34" charset="-128"/>
            </a:endParaRPr>
          </a:p>
        </p:txBody>
      </p:sp>
      <p:grpSp>
        <p:nvGrpSpPr>
          <p:cNvPr id="253" name="グループ化 252">
            <a:extLst>
              <a:ext uri="{FF2B5EF4-FFF2-40B4-BE49-F238E27FC236}">
                <a16:creationId xmlns:a16="http://schemas.microsoft.com/office/drawing/2014/main" id="{6DF32AD1-90A3-C740-A6EE-CEE1C21A4E4A}"/>
              </a:ext>
            </a:extLst>
          </p:cNvPr>
          <p:cNvGrpSpPr/>
          <p:nvPr/>
        </p:nvGrpSpPr>
        <p:grpSpPr>
          <a:xfrm>
            <a:off x="7459183" y="5702184"/>
            <a:ext cx="361433" cy="362610"/>
            <a:chOff x="4187821" y="5647349"/>
            <a:chExt cx="361433" cy="362610"/>
          </a:xfrm>
        </p:grpSpPr>
        <p:grpSp>
          <p:nvGrpSpPr>
            <p:cNvPr id="254" name="グループ化 253">
              <a:extLst>
                <a:ext uri="{FF2B5EF4-FFF2-40B4-BE49-F238E27FC236}">
                  <a16:creationId xmlns:a16="http://schemas.microsoft.com/office/drawing/2014/main" id="{B1B5E6AB-6526-CF40-9305-164B3A7C5085}"/>
                </a:ext>
              </a:extLst>
            </p:cNvPr>
            <p:cNvGrpSpPr/>
            <p:nvPr/>
          </p:nvGrpSpPr>
          <p:grpSpPr>
            <a:xfrm>
              <a:off x="4187821" y="5647349"/>
              <a:ext cx="180000" cy="362610"/>
              <a:chOff x="3782400" y="1302795"/>
              <a:chExt cx="180000" cy="362610"/>
            </a:xfrm>
          </p:grpSpPr>
          <p:sp>
            <p:nvSpPr>
              <p:cNvPr id="258" name="正方形/長方形 257">
                <a:extLst>
                  <a:ext uri="{FF2B5EF4-FFF2-40B4-BE49-F238E27FC236}">
                    <a16:creationId xmlns:a16="http://schemas.microsoft.com/office/drawing/2014/main" id="{85FBD4F8-C9BF-6C46-98D4-F704B97EC4C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59" name="正方形/長方形 258">
                <a:extLst>
                  <a:ext uri="{FF2B5EF4-FFF2-40B4-BE49-F238E27FC236}">
                    <a16:creationId xmlns:a16="http://schemas.microsoft.com/office/drawing/2014/main" id="{3E51B0B0-5596-3A4C-9C02-0C2C38DA544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55" name="グループ化 254">
              <a:extLst>
                <a:ext uri="{FF2B5EF4-FFF2-40B4-BE49-F238E27FC236}">
                  <a16:creationId xmlns:a16="http://schemas.microsoft.com/office/drawing/2014/main" id="{011F2669-6CFC-1846-B4FF-FCFC75F1C8F1}"/>
                </a:ext>
              </a:extLst>
            </p:cNvPr>
            <p:cNvGrpSpPr/>
            <p:nvPr/>
          </p:nvGrpSpPr>
          <p:grpSpPr>
            <a:xfrm>
              <a:off x="4369254" y="5647349"/>
              <a:ext cx="180000" cy="362610"/>
              <a:chOff x="3782400" y="1302795"/>
              <a:chExt cx="180000" cy="362610"/>
            </a:xfrm>
          </p:grpSpPr>
          <p:sp>
            <p:nvSpPr>
              <p:cNvPr id="256" name="正方形/長方形 255">
                <a:extLst>
                  <a:ext uri="{FF2B5EF4-FFF2-40B4-BE49-F238E27FC236}">
                    <a16:creationId xmlns:a16="http://schemas.microsoft.com/office/drawing/2014/main" id="{C26691B6-B9CD-1D43-8E79-24F83AB774A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57" name="正方形/長方形 256">
                <a:extLst>
                  <a:ext uri="{FF2B5EF4-FFF2-40B4-BE49-F238E27FC236}">
                    <a16:creationId xmlns:a16="http://schemas.microsoft.com/office/drawing/2014/main" id="{A8E6BC03-0123-FC4E-B7E5-73E77E3D585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60" name="テキスト ボックス 259">
            <a:extLst>
              <a:ext uri="{FF2B5EF4-FFF2-40B4-BE49-F238E27FC236}">
                <a16:creationId xmlns:a16="http://schemas.microsoft.com/office/drawing/2014/main" id="{3227EC90-0FCB-4B44-AD3F-DE0FAB05906E}"/>
              </a:ext>
            </a:extLst>
          </p:cNvPr>
          <p:cNvSpPr txBox="1"/>
          <p:nvPr/>
        </p:nvSpPr>
        <p:spPr>
          <a:xfrm>
            <a:off x="7178003" y="547433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56</a:t>
            </a:r>
            <a:endParaRPr kumimoji="1" lang="ja-JP" altLang="en-US" sz="1400">
              <a:latin typeface="Meiryo" panose="020B0604030504040204" pitchFamily="34" charset="-128"/>
              <a:ea typeface="Meiryo" panose="020B0604030504040204" pitchFamily="34" charset="-128"/>
            </a:endParaRPr>
          </a:p>
        </p:txBody>
      </p:sp>
      <p:grpSp>
        <p:nvGrpSpPr>
          <p:cNvPr id="261" name="グループ化 260">
            <a:extLst>
              <a:ext uri="{FF2B5EF4-FFF2-40B4-BE49-F238E27FC236}">
                <a16:creationId xmlns:a16="http://schemas.microsoft.com/office/drawing/2014/main" id="{BA8C34A4-0C51-6141-B0B3-3533BBCFA546}"/>
              </a:ext>
            </a:extLst>
          </p:cNvPr>
          <p:cNvGrpSpPr/>
          <p:nvPr/>
        </p:nvGrpSpPr>
        <p:grpSpPr>
          <a:xfrm>
            <a:off x="331481" y="5284397"/>
            <a:ext cx="180000" cy="899648"/>
            <a:chOff x="8077200" y="3337096"/>
            <a:chExt cx="180000" cy="899648"/>
          </a:xfrm>
        </p:grpSpPr>
        <p:sp>
          <p:nvSpPr>
            <p:cNvPr id="262" name="正方形/長方形 261">
              <a:extLst>
                <a:ext uri="{FF2B5EF4-FFF2-40B4-BE49-F238E27FC236}">
                  <a16:creationId xmlns:a16="http://schemas.microsoft.com/office/drawing/2014/main" id="{C2E1893E-CB3C-8D4E-AE94-1A590A004FEC}"/>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63" name="グループ化 262">
              <a:extLst>
                <a:ext uri="{FF2B5EF4-FFF2-40B4-BE49-F238E27FC236}">
                  <a16:creationId xmlns:a16="http://schemas.microsoft.com/office/drawing/2014/main" id="{D836F687-EF3E-614E-9F20-584494398A80}"/>
                </a:ext>
              </a:extLst>
            </p:cNvPr>
            <p:cNvGrpSpPr/>
            <p:nvPr/>
          </p:nvGrpSpPr>
          <p:grpSpPr>
            <a:xfrm>
              <a:off x="8077200" y="3513876"/>
              <a:ext cx="180000" cy="722868"/>
              <a:chOff x="3909938" y="2161200"/>
              <a:chExt cx="180000" cy="722868"/>
            </a:xfrm>
          </p:grpSpPr>
          <p:grpSp>
            <p:nvGrpSpPr>
              <p:cNvPr id="264" name="グループ化 263">
                <a:extLst>
                  <a:ext uri="{FF2B5EF4-FFF2-40B4-BE49-F238E27FC236}">
                    <a16:creationId xmlns:a16="http://schemas.microsoft.com/office/drawing/2014/main" id="{F1B9262E-E52F-9743-8BEC-CC5F415278CE}"/>
                  </a:ext>
                </a:extLst>
              </p:cNvPr>
              <p:cNvGrpSpPr/>
              <p:nvPr/>
            </p:nvGrpSpPr>
            <p:grpSpPr>
              <a:xfrm>
                <a:off x="3909938" y="2344441"/>
                <a:ext cx="180000" cy="539627"/>
                <a:chOff x="3782400" y="1302795"/>
                <a:chExt cx="180000" cy="539627"/>
              </a:xfrm>
            </p:grpSpPr>
            <p:sp>
              <p:nvSpPr>
                <p:cNvPr id="266" name="正方形/長方形 265">
                  <a:extLst>
                    <a:ext uri="{FF2B5EF4-FFF2-40B4-BE49-F238E27FC236}">
                      <a16:creationId xmlns:a16="http://schemas.microsoft.com/office/drawing/2014/main" id="{C4BE5AEE-D355-454B-A2FE-C95D3A7C900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67" name="正方形/長方形 266">
                  <a:extLst>
                    <a:ext uri="{FF2B5EF4-FFF2-40B4-BE49-F238E27FC236}">
                      <a16:creationId xmlns:a16="http://schemas.microsoft.com/office/drawing/2014/main" id="{AB9385C3-00E5-D04C-97C8-4476438AA1C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68" name="正方形/長方形 267">
                  <a:extLst>
                    <a:ext uri="{FF2B5EF4-FFF2-40B4-BE49-F238E27FC236}">
                      <a16:creationId xmlns:a16="http://schemas.microsoft.com/office/drawing/2014/main" id="{52C9E61C-0D76-E446-88B9-73A2B820F93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65" name="正方形/長方形 264">
                <a:extLst>
                  <a:ext uri="{FF2B5EF4-FFF2-40B4-BE49-F238E27FC236}">
                    <a16:creationId xmlns:a16="http://schemas.microsoft.com/office/drawing/2014/main" id="{E1C7471F-D70A-6A4E-BD1D-B81C925B6B4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69" name="テキスト ボックス 268">
            <a:extLst>
              <a:ext uri="{FF2B5EF4-FFF2-40B4-BE49-F238E27FC236}">
                <a16:creationId xmlns:a16="http://schemas.microsoft.com/office/drawing/2014/main" id="{D75B2C91-9AD8-A14F-98AC-9B8395364A23}"/>
              </a:ext>
            </a:extLst>
          </p:cNvPr>
          <p:cNvSpPr txBox="1"/>
          <p:nvPr/>
        </p:nvSpPr>
        <p:spPr>
          <a:xfrm>
            <a:off x="0" y="495002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30</a:t>
            </a:r>
            <a:endParaRPr kumimoji="1" lang="ja-JP" altLang="en-US" sz="1400">
              <a:latin typeface="Meiryo" panose="020B0604030504040204" pitchFamily="34" charset="-128"/>
              <a:ea typeface="Meiryo" panose="020B0604030504040204" pitchFamily="34" charset="-128"/>
            </a:endParaRPr>
          </a:p>
        </p:txBody>
      </p:sp>
      <p:grpSp>
        <p:nvGrpSpPr>
          <p:cNvPr id="270" name="グループ化 269">
            <a:extLst>
              <a:ext uri="{FF2B5EF4-FFF2-40B4-BE49-F238E27FC236}">
                <a16:creationId xmlns:a16="http://schemas.microsoft.com/office/drawing/2014/main" id="{DA997D38-B550-5C4B-94B9-0D288F2628BE}"/>
              </a:ext>
            </a:extLst>
          </p:cNvPr>
          <p:cNvGrpSpPr/>
          <p:nvPr/>
        </p:nvGrpSpPr>
        <p:grpSpPr>
          <a:xfrm>
            <a:off x="720600" y="2511651"/>
            <a:ext cx="180000" cy="720632"/>
            <a:chOff x="2266257" y="2860806"/>
            <a:chExt cx="180000" cy="720632"/>
          </a:xfrm>
        </p:grpSpPr>
        <p:sp>
          <p:nvSpPr>
            <p:cNvPr id="271" name="正方形/長方形 270">
              <a:extLst>
                <a:ext uri="{FF2B5EF4-FFF2-40B4-BE49-F238E27FC236}">
                  <a16:creationId xmlns:a16="http://schemas.microsoft.com/office/drawing/2014/main" id="{2C7CB4C5-C5F2-D14E-BE7A-5003A6C6081E}"/>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72" name="グループ化 271">
              <a:extLst>
                <a:ext uri="{FF2B5EF4-FFF2-40B4-BE49-F238E27FC236}">
                  <a16:creationId xmlns:a16="http://schemas.microsoft.com/office/drawing/2014/main" id="{3E6E98AB-78BA-5140-8260-C6C61702FE8B}"/>
                </a:ext>
              </a:extLst>
            </p:cNvPr>
            <p:cNvGrpSpPr/>
            <p:nvPr/>
          </p:nvGrpSpPr>
          <p:grpSpPr>
            <a:xfrm>
              <a:off x="2266257" y="2860806"/>
              <a:ext cx="180000" cy="539627"/>
              <a:chOff x="3782400" y="1302795"/>
              <a:chExt cx="180000" cy="539627"/>
            </a:xfrm>
          </p:grpSpPr>
          <p:sp>
            <p:nvSpPr>
              <p:cNvPr id="273" name="正方形/長方形 272">
                <a:extLst>
                  <a:ext uri="{FF2B5EF4-FFF2-40B4-BE49-F238E27FC236}">
                    <a16:creationId xmlns:a16="http://schemas.microsoft.com/office/drawing/2014/main" id="{7559F4B5-24E4-8C41-A347-1797D0F7C10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74" name="正方形/長方形 273">
                <a:extLst>
                  <a:ext uri="{FF2B5EF4-FFF2-40B4-BE49-F238E27FC236}">
                    <a16:creationId xmlns:a16="http://schemas.microsoft.com/office/drawing/2014/main" id="{5B62D411-C1AD-5C45-970B-E8C1C4233BE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75" name="正方形/長方形 274">
                <a:extLst>
                  <a:ext uri="{FF2B5EF4-FFF2-40B4-BE49-F238E27FC236}">
                    <a16:creationId xmlns:a16="http://schemas.microsoft.com/office/drawing/2014/main" id="{E9ECE7EA-B83E-614D-8995-692CC0FC088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76" name="テキスト ボックス 275">
            <a:extLst>
              <a:ext uri="{FF2B5EF4-FFF2-40B4-BE49-F238E27FC236}">
                <a16:creationId xmlns:a16="http://schemas.microsoft.com/office/drawing/2014/main" id="{AC422F68-1484-B349-89F5-268C25740620}"/>
              </a:ext>
            </a:extLst>
          </p:cNvPr>
          <p:cNvSpPr txBox="1"/>
          <p:nvPr/>
        </p:nvSpPr>
        <p:spPr>
          <a:xfrm>
            <a:off x="339883" y="235726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71</a:t>
            </a:r>
            <a:endParaRPr kumimoji="1" lang="ja-JP" altLang="en-US" sz="1400">
              <a:latin typeface="Meiryo" panose="020B0604030504040204" pitchFamily="34" charset="-128"/>
              <a:ea typeface="Meiryo" panose="020B0604030504040204" pitchFamily="34" charset="-128"/>
            </a:endParaRPr>
          </a:p>
        </p:txBody>
      </p:sp>
      <p:grpSp>
        <p:nvGrpSpPr>
          <p:cNvPr id="277" name="グループ化 276">
            <a:extLst>
              <a:ext uri="{FF2B5EF4-FFF2-40B4-BE49-F238E27FC236}">
                <a16:creationId xmlns:a16="http://schemas.microsoft.com/office/drawing/2014/main" id="{1B0FB9AE-3D7B-C64C-BE64-877D28F05E20}"/>
              </a:ext>
            </a:extLst>
          </p:cNvPr>
          <p:cNvGrpSpPr/>
          <p:nvPr/>
        </p:nvGrpSpPr>
        <p:grpSpPr>
          <a:xfrm>
            <a:off x="211311" y="3047865"/>
            <a:ext cx="180000" cy="899648"/>
            <a:chOff x="8077200" y="3337096"/>
            <a:chExt cx="180000" cy="899648"/>
          </a:xfrm>
        </p:grpSpPr>
        <p:sp>
          <p:nvSpPr>
            <p:cNvPr id="278" name="正方形/長方形 277">
              <a:extLst>
                <a:ext uri="{FF2B5EF4-FFF2-40B4-BE49-F238E27FC236}">
                  <a16:creationId xmlns:a16="http://schemas.microsoft.com/office/drawing/2014/main" id="{134750BE-3821-F545-8A15-7E60460C0009}"/>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79" name="グループ化 278">
              <a:extLst>
                <a:ext uri="{FF2B5EF4-FFF2-40B4-BE49-F238E27FC236}">
                  <a16:creationId xmlns:a16="http://schemas.microsoft.com/office/drawing/2014/main" id="{FFDF7D3B-BB9A-F64B-B07D-BA6FFFC19FEA}"/>
                </a:ext>
              </a:extLst>
            </p:cNvPr>
            <p:cNvGrpSpPr/>
            <p:nvPr/>
          </p:nvGrpSpPr>
          <p:grpSpPr>
            <a:xfrm>
              <a:off x="8077200" y="3513876"/>
              <a:ext cx="180000" cy="722868"/>
              <a:chOff x="3909938" y="2161200"/>
              <a:chExt cx="180000" cy="722868"/>
            </a:xfrm>
          </p:grpSpPr>
          <p:grpSp>
            <p:nvGrpSpPr>
              <p:cNvPr id="280" name="グループ化 279">
                <a:extLst>
                  <a:ext uri="{FF2B5EF4-FFF2-40B4-BE49-F238E27FC236}">
                    <a16:creationId xmlns:a16="http://schemas.microsoft.com/office/drawing/2014/main" id="{02807860-57ED-4148-8DA6-F8CF8CF7FB89}"/>
                  </a:ext>
                </a:extLst>
              </p:cNvPr>
              <p:cNvGrpSpPr/>
              <p:nvPr/>
            </p:nvGrpSpPr>
            <p:grpSpPr>
              <a:xfrm>
                <a:off x="3909938" y="2344441"/>
                <a:ext cx="180000" cy="539627"/>
                <a:chOff x="3782400" y="1302795"/>
                <a:chExt cx="180000" cy="539627"/>
              </a:xfrm>
            </p:grpSpPr>
            <p:sp>
              <p:nvSpPr>
                <p:cNvPr id="282" name="正方形/長方形 281">
                  <a:extLst>
                    <a:ext uri="{FF2B5EF4-FFF2-40B4-BE49-F238E27FC236}">
                      <a16:creationId xmlns:a16="http://schemas.microsoft.com/office/drawing/2014/main" id="{60814984-AC13-6840-A0C7-1EB9624A65E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83" name="正方形/長方形 282">
                  <a:extLst>
                    <a:ext uri="{FF2B5EF4-FFF2-40B4-BE49-F238E27FC236}">
                      <a16:creationId xmlns:a16="http://schemas.microsoft.com/office/drawing/2014/main" id="{86CAF90F-612C-B047-B157-6CAF6131E63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84" name="正方形/長方形 283">
                  <a:extLst>
                    <a:ext uri="{FF2B5EF4-FFF2-40B4-BE49-F238E27FC236}">
                      <a16:creationId xmlns:a16="http://schemas.microsoft.com/office/drawing/2014/main" id="{6DBA0C73-A75C-634C-963C-E29C99D2FCA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81" name="正方形/長方形 280">
                <a:extLst>
                  <a:ext uri="{FF2B5EF4-FFF2-40B4-BE49-F238E27FC236}">
                    <a16:creationId xmlns:a16="http://schemas.microsoft.com/office/drawing/2014/main" id="{781FDA76-0F90-E944-983A-EB58CF62A3CF}"/>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85" name="テキスト ボックス 284">
            <a:extLst>
              <a:ext uri="{FF2B5EF4-FFF2-40B4-BE49-F238E27FC236}">
                <a16:creationId xmlns:a16="http://schemas.microsoft.com/office/drawing/2014/main" id="{92B45E7E-4587-1D49-ADA5-06767A43ADA3}"/>
              </a:ext>
            </a:extLst>
          </p:cNvPr>
          <p:cNvSpPr txBox="1"/>
          <p:nvPr/>
        </p:nvSpPr>
        <p:spPr>
          <a:xfrm>
            <a:off x="60775" y="272570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32</a:t>
            </a:r>
            <a:endParaRPr kumimoji="1" lang="ja-JP" altLang="en-US" sz="1400">
              <a:latin typeface="Meiryo" panose="020B0604030504040204" pitchFamily="34" charset="-128"/>
              <a:ea typeface="Meiryo" panose="020B0604030504040204" pitchFamily="34" charset="-128"/>
            </a:endParaRPr>
          </a:p>
        </p:txBody>
      </p:sp>
      <p:grpSp>
        <p:nvGrpSpPr>
          <p:cNvPr id="286" name="グループ化 285">
            <a:extLst>
              <a:ext uri="{FF2B5EF4-FFF2-40B4-BE49-F238E27FC236}">
                <a16:creationId xmlns:a16="http://schemas.microsoft.com/office/drawing/2014/main" id="{4BE915AD-FB73-704B-A8E1-C299472CA6D9}"/>
              </a:ext>
            </a:extLst>
          </p:cNvPr>
          <p:cNvGrpSpPr/>
          <p:nvPr/>
        </p:nvGrpSpPr>
        <p:grpSpPr>
          <a:xfrm rot="5400000">
            <a:off x="2441543" y="948056"/>
            <a:ext cx="180000" cy="899648"/>
            <a:chOff x="8077200" y="3337096"/>
            <a:chExt cx="180000" cy="899648"/>
          </a:xfrm>
        </p:grpSpPr>
        <p:sp>
          <p:nvSpPr>
            <p:cNvPr id="287" name="正方形/長方形 286">
              <a:extLst>
                <a:ext uri="{FF2B5EF4-FFF2-40B4-BE49-F238E27FC236}">
                  <a16:creationId xmlns:a16="http://schemas.microsoft.com/office/drawing/2014/main" id="{E2358603-0244-C344-A6FB-E75E1036782E}"/>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88" name="グループ化 287">
              <a:extLst>
                <a:ext uri="{FF2B5EF4-FFF2-40B4-BE49-F238E27FC236}">
                  <a16:creationId xmlns:a16="http://schemas.microsoft.com/office/drawing/2014/main" id="{E8D2FDC5-6043-8240-8189-8D46D333128A}"/>
                </a:ext>
              </a:extLst>
            </p:cNvPr>
            <p:cNvGrpSpPr/>
            <p:nvPr/>
          </p:nvGrpSpPr>
          <p:grpSpPr>
            <a:xfrm>
              <a:off x="8077200" y="3513876"/>
              <a:ext cx="180000" cy="722868"/>
              <a:chOff x="3909938" y="2161200"/>
              <a:chExt cx="180000" cy="722868"/>
            </a:xfrm>
          </p:grpSpPr>
          <p:grpSp>
            <p:nvGrpSpPr>
              <p:cNvPr id="289" name="グループ化 288">
                <a:extLst>
                  <a:ext uri="{FF2B5EF4-FFF2-40B4-BE49-F238E27FC236}">
                    <a16:creationId xmlns:a16="http://schemas.microsoft.com/office/drawing/2014/main" id="{97CBB200-77CB-8C4C-92BB-BE2607B2C628}"/>
                  </a:ext>
                </a:extLst>
              </p:cNvPr>
              <p:cNvGrpSpPr/>
              <p:nvPr/>
            </p:nvGrpSpPr>
            <p:grpSpPr>
              <a:xfrm>
                <a:off x="3909938" y="2344441"/>
                <a:ext cx="180000" cy="539627"/>
                <a:chOff x="3782400" y="1302795"/>
                <a:chExt cx="180000" cy="539627"/>
              </a:xfrm>
            </p:grpSpPr>
            <p:sp>
              <p:nvSpPr>
                <p:cNvPr id="291" name="正方形/長方形 290">
                  <a:extLst>
                    <a:ext uri="{FF2B5EF4-FFF2-40B4-BE49-F238E27FC236}">
                      <a16:creationId xmlns:a16="http://schemas.microsoft.com/office/drawing/2014/main" id="{F9081358-B7DC-8246-9858-8A90B4DF78C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92" name="正方形/長方形 291">
                  <a:extLst>
                    <a:ext uri="{FF2B5EF4-FFF2-40B4-BE49-F238E27FC236}">
                      <a16:creationId xmlns:a16="http://schemas.microsoft.com/office/drawing/2014/main" id="{F0604F16-9EB6-9E45-8BB0-5AF6431991B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93" name="正方形/長方形 292">
                  <a:extLst>
                    <a:ext uri="{FF2B5EF4-FFF2-40B4-BE49-F238E27FC236}">
                      <a16:creationId xmlns:a16="http://schemas.microsoft.com/office/drawing/2014/main" id="{BD1B4925-372E-6440-B4B0-7AC418E01F6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90" name="正方形/長方形 289">
                <a:extLst>
                  <a:ext uri="{FF2B5EF4-FFF2-40B4-BE49-F238E27FC236}">
                    <a16:creationId xmlns:a16="http://schemas.microsoft.com/office/drawing/2014/main" id="{9BE3886F-3BFD-8646-AB15-BC0206B2C760}"/>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94" name="テキスト ボックス 293">
            <a:extLst>
              <a:ext uri="{FF2B5EF4-FFF2-40B4-BE49-F238E27FC236}">
                <a16:creationId xmlns:a16="http://schemas.microsoft.com/office/drawing/2014/main" id="{C96B04A6-8AF2-A846-927E-0B4126F2CD15}"/>
              </a:ext>
            </a:extLst>
          </p:cNvPr>
          <p:cNvSpPr txBox="1"/>
          <p:nvPr/>
        </p:nvSpPr>
        <p:spPr>
          <a:xfrm>
            <a:off x="1924862" y="104725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32</a:t>
            </a:r>
            <a:endParaRPr kumimoji="1" lang="ja-JP" altLang="en-US" sz="1400">
              <a:latin typeface="Meiryo" panose="020B0604030504040204" pitchFamily="34" charset="-128"/>
              <a:ea typeface="Meiryo" panose="020B0604030504040204" pitchFamily="34" charset="-128"/>
            </a:endParaRPr>
          </a:p>
        </p:txBody>
      </p:sp>
      <p:grpSp>
        <p:nvGrpSpPr>
          <p:cNvPr id="295" name="グループ化 294">
            <a:extLst>
              <a:ext uri="{FF2B5EF4-FFF2-40B4-BE49-F238E27FC236}">
                <a16:creationId xmlns:a16="http://schemas.microsoft.com/office/drawing/2014/main" id="{F56C787C-EF1E-CC40-B81F-6C769BC11308}"/>
              </a:ext>
            </a:extLst>
          </p:cNvPr>
          <p:cNvGrpSpPr/>
          <p:nvPr/>
        </p:nvGrpSpPr>
        <p:grpSpPr>
          <a:xfrm>
            <a:off x="124379" y="1533708"/>
            <a:ext cx="180000" cy="899648"/>
            <a:chOff x="8077200" y="3337096"/>
            <a:chExt cx="180000" cy="899648"/>
          </a:xfrm>
        </p:grpSpPr>
        <p:sp>
          <p:nvSpPr>
            <p:cNvPr id="296" name="正方形/長方形 295">
              <a:extLst>
                <a:ext uri="{FF2B5EF4-FFF2-40B4-BE49-F238E27FC236}">
                  <a16:creationId xmlns:a16="http://schemas.microsoft.com/office/drawing/2014/main" id="{79DA49DF-834C-AE4F-9201-7005ABCB0CE3}"/>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97" name="グループ化 296">
              <a:extLst>
                <a:ext uri="{FF2B5EF4-FFF2-40B4-BE49-F238E27FC236}">
                  <a16:creationId xmlns:a16="http://schemas.microsoft.com/office/drawing/2014/main" id="{AE40E695-9B1C-9342-A7EB-15750CE50690}"/>
                </a:ext>
              </a:extLst>
            </p:cNvPr>
            <p:cNvGrpSpPr/>
            <p:nvPr/>
          </p:nvGrpSpPr>
          <p:grpSpPr>
            <a:xfrm>
              <a:off x="8077200" y="3513876"/>
              <a:ext cx="180000" cy="722868"/>
              <a:chOff x="3909938" y="2161200"/>
              <a:chExt cx="180000" cy="722868"/>
            </a:xfrm>
          </p:grpSpPr>
          <p:grpSp>
            <p:nvGrpSpPr>
              <p:cNvPr id="298" name="グループ化 297">
                <a:extLst>
                  <a:ext uri="{FF2B5EF4-FFF2-40B4-BE49-F238E27FC236}">
                    <a16:creationId xmlns:a16="http://schemas.microsoft.com/office/drawing/2014/main" id="{F58165D1-5C35-574A-B57A-627104D9074D}"/>
                  </a:ext>
                </a:extLst>
              </p:cNvPr>
              <p:cNvGrpSpPr/>
              <p:nvPr/>
            </p:nvGrpSpPr>
            <p:grpSpPr>
              <a:xfrm>
                <a:off x="3909938" y="2344441"/>
                <a:ext cx="180000" cy="539627"/>
                <a:chOff x="3782400" y="1302795"/>
                <a:chExt cx="180000" cy="539627"/>
              </a:xfrm>
            </p:grpSpPr>
            <p:sp>
              <p:nvSpPr>
                <p:cNvPr id="300" name="正方形/長方形 299">
                  <a:extLst>
                    <a:ext uri="{FF2B5EF4-FFF2-40B4-BE49-F238E27FC236}">
                      <a16:creationId xmlns:a16="http://schemas.microsoft.com/office/drawing/2014/main" id="{B7951EBB-F35B-C343-AA5D-18916DB406C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01" name="正方形/長方形 300">
                  <a:extLst>
                    <a:ext uri="{FF2B5EF4-FFF2-40B4-BE49-F238E27FC236}">
                      <a16:creationId xmlns:a16="http://schemas.microsoft.com/office/drawing/2014/main" id="{AE44AD2B-1E5F-8742-9C22-4F442B31B1D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02" name="正方形/長方形 301">
                  <a:extLst>
                    <a:ext uri="{FF2B5EF4-FFF2-40B4-BE49-F238E27FC236}">
                      <a16:creationId xmlns:a16="http://schemas.microsoft.com/office/drawing/2014/main" id="{16082DEB-FAD1-4A4D-A467-0DE09DBC979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99" name="正方形/長方形 298">
                <a:extLst>
                  <a:ext uri="{FF2B5EF4-FFF2-40B4-BE49-F238E27FC236}">
                    <a16:creationId xmlns:a16="http://schemas.microsoft.com/office/drawing/2014/main" id="{D3B76E72-3786-EF4B-889E-3DBD156C6B4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03" name="テキスト ボックス 302">
            <a:extLst>
              <a:ext uri="{FF2B5EF4-FFF2-40B4-BE49-F238E27FC236}">
                <a16:creationId xmlns:a16="http://schemas.microsoft.com/office/drawing/2014/main" id="{27146796-8FAF-594E-8A36-1BA198298A1E}"/>
              </a:ext>
            </a:extLst>
          </p:cNvPr>
          <p:cNvSpPr txBox="1"/>
          <p:nvPr/>
        </p:nvSpPr>
        <p:spPr>
          <a:xfrm>
            <a:off x="-26157" y="121155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24</a:t>
            </a:r>
            <a:endParaRPr kumimoji="1" lang="ja-JP" altLang="en-US" sz="1400">
              <a:latin typeface="Meiryo" panose="020B0604030504040204" pitchFamily="34" charset="-128"/>
              <a:ea typeface="Meiryo" panose="020B0604030504040204" pitchFamily="34" charset="-128"/>
            </a:endParaRPr>
          </a:p>
        </p:txBody>
      </p:sp>
      <p:grpSp>
        <p:nvGrpSpPr>
          <p:cNvPr id="304" name="グループ化 303">
            <a:extLst>
              <a:ext uri="{FF2B5EF4-FFF2-40B4-BE49-F238E27FC236}">
                <a16:creationId xmlns:a16="http://schemas.microsoft.com/office/drawing/2014/main" id="{0BDADD30-EFB2-5746-A191-019161B7A229}"/>
              </a:ext>
            </a:extLst>
          </p:cNvPr>
          <p:cNvGrpSpPr/>
          <p:nvPr/>
        </p:nvGrpSpPr>
        <p:grpSpPr>
          <a:xfrm>
            <a:off x="11868322" y="4129552"/>
            <a:ext cx="180000" cy="899648"/>
            <a:chOff x="8077200" y="3337096"/>
            <a:chExt cx="180000" cy="899648"/>
          </a:xfrm>
        </p:grpSpPr>
        <p:sp>
          <p:nvSpPr>
            <p:cNvPr id="305" name="正方形/長方形 304">
              <a:extLst>
                <a:ext uri="{FF2B5EF4-FFF2-40B4-BE49-F238E27FC236}">
                  <a16:creationId xmlns:a16="http://schemas.microsoft.com/office/drawing/2014/main" id="{4E73D773-C4AD-CD4E-A4AC-E48D1059F091}"/>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306" name="グループ化 305">
              <a:extLst>
                <a:ext uri="{FF2B5EF4-FFF2-40B4-BE49-F238E27FC236}">
                  <a16:creationId xmlns:a16="http://schemas.microsoft.com/office/drawing/2014/main" id="{AC114DD9-015F-D245-9D2A-576260E2DF9D}"/>
                </a:ext>
              </a:extLst>
            </p:cNvPr>
            <p:cNvGrpSpPr/>
            <p:nvPr/>
          </p:nvGrpSpPr>
          <p:grpSpPr>
            <a:xfrm>
              <a:off x="8077200" y="3513876"/>
              <a:ext cx="180000" cy="722868"/>
              <a:chOff x="3909938" y="2161200"/>
              <a:chExt cx="180000" cy="722868"/>
            </a:xfrm>
          </p:grpSpPr>
          <p:grpSp>
            <p:nvGrpSpPr>
              <p:cNvPr id="307" name="グループ化 306">
                <a:extLst>
                  <a:ext uri="{FF2B5EF4-FFF2-40B4-BE49-F238E27FC236}">
                    <a16:creationId xmlns:a16="http://schemas.microsoft.com/office/drawing/2014/main" id="{35D925A2-E78D-6D45-AC16-B0A483B63945}"/>
                  </a:ext>
                </a:extLst>
              </p:cNvPr>
              <p:cNvGrpSpPr/>
              <p:nvPr/>
            </p:nvGrpSpPr>
            <p:grpSpPr>
              <a:xfrm>
                <a:off x="3909938" y="2344441"/>
                <a:ext cx="180000" cy="539627"/>
                <a:chOff x="3782400" y="1302795"/>
                <a:chExt cx="180000" cy="539627"/>
              </a:xfrm>
            </p:grpSpPr>
            <p:sp>
              <p:nvSpPr>
                <p:cNvPr id="309" name="正方形/長方形 308">
                  <a:extLst>
                    <a:ext uri="{FF2B5EF4-FFF2-40B4-BE49-F238E27FC236}">
                      <a16:creationId xmlns:a16="http://schemas.microsoft.com/office/drawing/2014/main" id="{1E57C49F-8D42-B947-9ADE-339DCBFEF66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10" name="正方形/長方形 309">
                  <a:extLst>
                    <a:ext uri="{FF2B5EF4-FFF2-40B4-BE49-F238E27FC236}">
                      <a16:creationId xmlns:a16="http://schemas.microsoft.com/office/drawing/2014/main" id="{8CFE1331-8DCD-E446-AB8A-CF743B1D34A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11" name="正方形/長方形 310">
                  <a:extLst>
                    <a:ext uri="{FF2B5EF4-FFF2-40B4-BE49-F238E27FC236}">
                      <a16:creationId xmlns:a16="http://schemas.microsoft.com/office/drawing/2014/main" id="{5249124F-AC34-8744-9ACE-67A8FBC90D0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308" name="正方形/長方形 307">
                <a:extLst>
                  <a:ext uri="{FF2B5EF4-FFF2-40B4-BE49-F238E27FC236}">
                    <a16:creationId xmlns:a16="http://schemas.microsoft.com/office/drawing/2014/main" id="{C59A758E-DAA9-EA46-94F2-76BA32092EB7}"/>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12" name="テキスト ボックス 311">
            <a:extLst>
              <a:ext uri="{FF2B5EF4-FFF2-40B4-BE49-F238E27FC236}">
                <a16:creationId xmlns:a16="http://schemas.microsoft.com/office/drawing/2014/main" id="{4909F903-AB9A-7649-97BD-10E641515A99}"/>
              </a:ext>
            </a:extLst>
          </p:cNvPr>
          <p:cNvSpPr txBox="1"/>
          <p:nvPr/>
        </p:nvSpPr>
        <p:spPr>
          <a:xfrm>
            <a:off x="11717786" y="380739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84</a:t>
            </a:r>
            <a:endParaRPr kumimoji="1" lang="ja-JP" altLang="en-US" sz="1400">
              <a:latin typeface="Meiryo" panose="020B0604030504040204" pitchFamily="34" charset="-128"/>
              <a:ea typeface="Meiryo" panose="020B0604030504040204" pitchFamily="34" charset="-128"/>
            </a:endParaRPr>
          </a:p>
        </p:txBody>
      </p:sp>
      <p:grpSp>
        <p:nvGrpSpPr>
          <p:cNvPr id="313" name="グループ化 312">
            <a:extLst>
              <a:ext uri="{FF2B5EF4-FFF2-40B4-BE49-F238E27FC236}">
                <a16:creationId xmlns:a16="http://schemas.microsoft.com/office/drawing/2014/main" id="{640DBEED-3EF0-4847-98B0-9DF2BBD4E886}"/>
              </a:ext>
            </a:extLst>
          </p:cNvPr>
          <p:cNvGrpSpPr/>
          <p:nvPr/>
        </p:nvGrpSpPr>
        <p:grpSpPr>
          <a:xfrm rot="5400000">
            <a:off x="9225778" y="6183498"/>
            <a:ext cx="180000" cy="899648"/>
            <a:chOff x="8077200" y="3337096"/>
            <a:chExt cx="180000" cy="899648"/>
          </a:xfrm>
        </p:grpSpPr>
        <p:sp>
          <p:nvSpPr>
            <p:cNvPr id="314" name="正方形/長方形 313">
              <a:extLst>
                <a:ext uri="{FF2B5EF4-FFF2-40B4-BE49-F238E27FC236}">
                  <a16:creationId xmlns:a16="http://schemas.microsoft.com/office/drawing/2014/main" id="{3507AC5A-5E39-F247-A44F-C39F54D1FFB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315" name="グループ化 314">
              <a:extLst>
                <a:ext uri="{FF2B5EF4-FFF2-40B4-BE49-F238E27FC236}">
                  <a16:creationId xmlns:a16="http://schemas.microsoft.com/office/drawing/2014/main" id="{2775597D-C7AF-7449-A1C1-70C5E8549FF2}"/>
                </a:ext>
              </a:extLst>
            </p:cNvPr>
            <p:cNvGrpSpPr/>
            <p:nvPr/>
          </p:nvGrpSpPr>
          <p:grpSpPr>
            <a:xfrm>
              <a:off x="8077200" y="3513876"/>
              <a:ext cx="180000" cy="722868"/>
              <a:chOff x="3909938" y="2161200"/>
              <a:chExt cx="180000" cy="722868"/>
            </a:xfrm>
          </p:grpSpPr>
          <p:grpSp>
            <p:nvGrpSpPr>
              <p:cNvPr id="316" name="グループ化 315">
                <a:extLst>
                  <a:ext uri="{FF2B5EF4-FFF2-40B4-BE49-F238E27FC236}">
                    <a16:creationId xmlns:a16="http://schemas.microsoft.com/office/drawing/2014/main" id="{E481ADFB-1894-E142-BADF-291532ECA638}"/>
                  </a:ext>
                </a:extLst>
              </p:cNvPr>
              <p:cNvGrpSpPr/>
              <p:nvPr/>
            </p:nvGrpSpPr>
            <p:grpSpPr>
              <a:xfrm>
                <a:off x="3909938" y="2344441"/>
                <a:ext cx="180000" cy="539627"/>
                <a:chOff x="3782400" y="1302795"/>
                <a:chExt cx="180000" cy="539627"/>
              </a:xfrm>
            </p:grpSpPr>
            <p:sp>
              <p:nvSpPr>
                <p:cNvPr id="318" name="正方形/長方形 317">
                  <a:extLst>
                    <a:ext uri="{FF2B5EF4-FFF2-40B4-BE49-F238E27FC236}">
                      <a16:creationId xmlns:a16="http://schemas.microsoft.com/office/drawing/2014/main" id="{9F85A4BE-3FB5-E345-BACC-2BABACF496B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19" name="正方形/長方形 318">
                  <a:extLst>
                    <a:ext uri="{FF2B5EF4-FFF2-40B4-BE49-F238E27FC236}">
                      <a16:creationId xmlns:a16="http://schemas.microsoft.com/office/drawing/2014/main" id="{E959CB5F-006E-B242-8A93-49E093637E2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0" name="正方形/長方形 319">
                  <a:extLst>
                    <a:ext uri="{FF2B5EF4-FFF2-40B4-BE49-F238E27FC236}">
                      <a16:creationId xmlns:a16="http://schemas.microsoft.com/office/drawing/2014/main" id="{700B56B6-7152-6144-B6CF-F30ADC02CEF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317" name="正方形/長方形 316">
                <a:extLst>
                  <a:ext uri="{FF2B5EF4-FFF2-40B4-BE49-F238E27FC236}">
                    <a16:creationId xmlns:a16="http://schemas.microsoft.com/office/drawing/2014/main" id="{2B987497-F495-5744-808A-089DD131185C}"/>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21" name="テキスト ボックス 320">
            <a:extLst>
              <a:ext uri="{FF2B5EF4-FFF2-40B4-BE49-F238E27FC236}">
                <a16:creationId xmlns:a16="http://schemas.microsoft.com/office/drawing/2014/main" id="{75B86599-A9D7-664F-85E1-C4A6A8257740}"/>
              </a:ext>
            </a:extLst>
          </p:cNvPr>
          <p:cNvSpPr txBox="1"/>
          <p:nvPr/>
        </p:nvSpPr>
        <p:spPr>
          <a:xfrm>
            <a:off x="8868112" y="622504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86</a:t>
            </a:r>
            <a:endParaRPr kumimoji="1" lang="ja-JP" altLang="en-US" sz="1400">
              <a:latin typeface="Meiryo" panose="020B0604030504040204" pitchFamily="34" charset="-128"/>
              <a:ea typeface="Meiryo" panose="020B0604030504040204" pitchFamily="34" charset="-128"/>
            </a:endParaRPr>
          </a:p>
        </p:txBody>
      </p:sp>
      <p:grpSp>
        <p:nvGrpSpPr>
          <p:cNvPr id="322" name="グループ化 321">
            <a:extLst>
              <a:ext uri="{FF2B5EF4-FFF2-40B4-BE49-F238E27FC236}">
                <a16:creationId xmlns:a16="http://schemas.microsoft.com/office/drawing/2014/main" id="{9C77C9B7-D116-B949-9464-EB3EC2399502}"/>
              </a:ext>
            </a:extLst>
          </p:cNvPr>
          <p:cNvGrpSpPr/>
          <p:nvPr/>
        </p:nvGrpSpPr>
        <p:grpSpPr>
          <a:xfrm rot="10800000">
            <a:off x="11548893" y="5131590"/>
            <a:ext cx="180000" cy="899648"/>
            <a:chOff x="8077200" y="3337096"/>
            <a:chExt cx="180000" cy="899648"/>
          </a:xfrm>
        </p:grpSpPr>
        <p:sp>
          <p:nvSpPr>
            <p:cNvPr id="323" name="正方形/長方形 322">
              <a:extLst>
                <a:ext uri="{FF2B5EF4-FFF2-40B4-BE49-F238E27FC236}">
                  <a16:creationId xmlns:a16="http://schemas.microsoft.com/office/drawing/2014/main" id="{0DE0A2B9-1774-E64F-8A8B-40FAC50C6ABE}"/>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324" name="グループ化 323">
              <a:extLst>
                <a:ext uri="{FF2B5EF4-FFF2-40B4-BE49-F238E27FC236}">
                  <a16:creationId xmlns:a16="http://schemas.microsoft.com/office/drawing/2014/main" id="{5EA4D031-45D2-BC4A-A2A7-A143C4DB83CB}"/>
                </a:ext>
              </a:extLst>
            </p:cNvPr>
            <p:cNvGrpSpPr/>
            <p:nvPr/>
          </p:nvGrpSpPr>
          <p:grpSpPr>
            <a:xfrm>
              <a:off x="8077200" y="3513876"/>
              <a:ext cx="180000" cy="722868"/>
              <a:chOff x="3909938" y="2161200"/>
              <a:chExt cx="180000" cy="722868"/>
            </a:xfrm>
          </p:grpSpPr>
          <p:grpSp>
            <p:nvGrpSpPr>
              <p:cNvPr id="325" name="グループ化 324">
                <a:extLst>
                  <a:ext uri="{FF2B5EF4-FFF2-40B4-BE49-F238E27FC236}">
                    <a16:creationId xmlns:a16="http://schemas.microsoft.com/office/drawing/2014/main" id="{E4FC81EB-501F-4A48-81FC-6FE164178881}"/>
                  </a:ext>
                </a:extLst>
              </p:cNvPr>
              <p:cNvGrpSpPr/>
              <p:nvPr/>
            </p:nvGrpSpPr>
            <p:grpSpPr>
              <a:xfrm>
                <a:off x="3909938" y="2344441"/>
                <a:ext cx="180000" cy="539627"/>
                <a:chOff x="3782400" y="1302795"/>
                <a:chExt cx="180000" cy="539627"/>
              </a:xfrm>
            </p:grpSpPr>
            <p:sp>
              <p:nvSpPr>
                <p:cNvPr id="327" name="正方形/長方形 326">
                  <a:extLst>
                    <a:ext uri="{FF2B5EF4-FFF2-40B4-BE49-F238E27FC236}">
                      <a16:creationId xmlns:a16="http://schemas.microsoft.com/office/drawing/2014/main" id="{7A01C1B5-BCFD-D04A-B2A5-0392BC34765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8" name="正方形/長方形 327">
                  <a:extLst>
                    <a:ext uri="{FF2B5EF4-FFF2-40B4-BE49-F238E27FC236}">
                      <a16:creationId xmlns:a16="http://schemas.microsoft.com/office/drawing/2014/main" id="{161DD437-C89A-C848-8DA7-ECFABA96514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9" name="正方形/長方形 328">
                  <a:extLst>
                    <a:ext uri="{FF2B5EF4-FFF2-40B4-BE49-F238E27FC236}">
                      <a16:creationId xmlns:a16="http://schemas.microsoft.com/office/drawing/2014/main" id="{AB54326D-EF52-4A43-8871-AEB0C1B3F90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326" name="正方形/長方形 325">
                <a:extLst>
                  <a:ext uri="{FF2B5EF4-FFF2-40B4-BE49-F238E27FC236}">
                    <a16:creationId xmlns:a16="http://schemas.microsoft.com/office/drawing/2014/main" id="{B9B6CF85-E79C-E14A-83F0-707A150F5F0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30" name="テキスト ボックス 329">
            <a:extLst>
              <a:ext uri="{FF2B5EF4-FFF2-40B4-BE49-F238E27FC236}">
                <a16:creationId xmlns:a16="http://schemas.microsoft.com/office/drawing/2014/main" id="{E57DAE75-618D-8149-A6B1-8F40D5D3E4D6}"/>
              </a:ext>
            </a:extLst>
          </p:cNvPr>
          <p:cNvSpPr txBox="1"/>
          <p:nvPr/>
        </p:nvSpPr>
        <p:spPr>
          <a:xfrm>
            <a:off x="11454057" y="489322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92</a:t>
            </a:r>
            <a:endParaRPr kumimoji="1" lang="ja-JP" altLang="en-US" sz="1400">
              <a:latin typeface="Meiryo" panose="020B0604030504040204" pitchFamily="34" charset="-128"/>
              <a:ea typeface="Meiryo" panose="020B0604030504040204" pitchFamily="34" charset="-128"/>
            </a:endParaRPr>
          </a:p>
        </p:txBody>
      </p:sp>
      <p:grpSp>
        <p:nvGrpSpPr>
          <p:cNvPr id="331" name="グループ化 330">
            <a:extLst>
              <a:ext uri="{FF2B5EF4-FFF2-40B4-BE49-F238E27FC236}">
                <a16:creationId xmlns:a16="http://schemas.microsoft.com/office/drawing/2014/main" id="{75C7A300-024E-7C4F-89FC-C9B10BDC35AA}"/>
              </a:ext>
            </a:extLst>
          </p:cNvPr>
          <p:cNvGrpSpPr/>
          <p:nvPr/>
        </p:nvGrpSpPr>
        <p:grpSpPr>
          <a:xfrm rot="5400000">
            <a:off x="10314983" y="6243818"/>
            <a:ext cx="180000" cy="899648"/>
            <a:chOff x="8077200" y="3337096"/>
            <a:chExt cx="180000" cy="899648"/>
          </a:xfrm>
        </p:grpSpPr>
        <p:sp>
          <p:nvSpPr>
            <p:cNvPr id="332" name="正方形/長方形 331">
              <a:extLst>
                <a:ext uri="{FF2B5EF4-FFF2-40B4-BE49-F238E27FC236}">
                  <a16:creationId xmlns:a16="http://schemas.microsoft.com/office/drawing/2014/main" id="{CCB3D503-A482-0948-BE7C-0E598C59CE12}"/>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333" name="グループ化 332">
              <a:extLst>
                <a:ext uri="{FF2B5EF4-FFF2-40B4-BE49-F238E27FC236}">
                  <a16:creationId xmlns:a16="http://schemas.microsoft.com/office/drawing/2014/main" id="{B0A60461-6659-D844-BF5C-66B8A99263F4}"/>
                </a:ext>
              </a:extLst>
            </p:cNvPr>
            <p:cNvGrpSpPr/>
            <p:nvPr/>
          </p:nvGrpSpPr>
          <p:grpSpPr>
            <a:xfrm>
              <a:off x="8077200" y="3513876"/>
              <a:ext cx="180000" cy="722868"/>
              <a:chOff x="3909938" y="2161200"/>
              <a:chExt cx="180000" cy="722868"/>
            </a:xfrm>
          </p:grpSpPr>
          <p:grpSp>
            <p:nvGrpSpPr>
              <p:cNvPr id="334" name="グループ化 333">
                <a:extLst>
                  <a:ext uri="{FF2B5EF4-FFF2-40B4-BE49-F238E27FC236}">
                    <a16:creationId xmlns:a16="http://schemas.microsoft.com/office/drawing/2014/main" id="{5F3C4783-48B8-AA48-8A56-2A49EFE72331}"/>
                  </a:ext>
                </a:extLst>
              </p:cNvPr>
              <p:cNvGrpSpPr/>
              <p:nvPr/>
            </p:nvGrpSpPr>
            <p:grpSpPr>
              <a:xfrm>
                <a:off x="3909938" y="2344441"/>
                <a:ext cx="180000" cy="539627"/>
                <a:chOff x="3782400" y="1302795"/>
                <a:chExt cx="180000" cy="539627"/>
              </a:xfrm>
            </p:grpSpPr>
            <p:sp>
              <p:nvSpPr>
                <p:cNvPr id="336" name="正方形/長方形 335">
                  <a:extLst>
                    <a:ext uri="{FF2B5EF4-FFF2-40B4-BE49-F238E27FC236}">
                      <a16:creationId xmlns:a16="http://schemas.microsoft.com/office/drawing/2014/main" id="{FAA9473E-1B45-4648-AE8A-F64740EE0A5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37" name="正方形/長方形 336">
                  <a:extLst>
                    <a:ext uri="{FF2B5EF4-FFF2-40B4-BE49-F238E27FC236}">
                      <a16:creationId xmlns:a16="http://schemas.microsoft.com/office/drawing/2014/main" id="{638D6C4B-EC35-0C42-B59B-B1820F438FB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38" name="正方形/長方形 337">
                  <a:extLst>
                    <a:ext uri="{FF2B5EF4-FFF2-40B4-BE49-F238E27FC236}">
                      <a16:creationId xmlns:a16="http://schemas.microsoft.com/office/drawing/2014/main" id="{983F4BA8-A1C8-A44D-BBE3-9927A24F127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335" name="正方形/長方形 334">
                <a:extLst>
                  <a:ext uri="{FF2B5EF4-FFF2-40B4-BE49-F238E27FC236}">
                    <a16:creationId xmlns:a16="http://schemas.microsoft.com/office/drawing/2014/main" id="{87FE46F7-4543-4D4D-B3EA-E8FCC055BEF5}"/>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39" name="テキスト ボックス 338">
            <a:extLst>
              <a:ext uri="{FF2B5EF4-FFF2-40B4-BE49-F238E27FC236}">
                <a16:creationId xmlns:a16="http://schemas.microsoft.com/office/drawing/2014/main" id="{1AADE09F-216A-334D-BD54-9EAA5A865EFC}"/>
              </a:ext>
            </a:extLst>
          </p:cNvPr>
          <p:cNvSpPr txBox="1"/>
          <p:nvPr/>
        </p:nvSpPr>
        <p:spPr>
          <a:xfrm>
            <a:off x="9999937" y="634025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65</a:t>
            </a:r>
            <a:endParaRPr kumimoji="1" lang="ja-JP" altLang="en-US" sz="1400">
              <a:latin typeface="Meiryo" panose="020B0604030504040204" pitchFamily="34" charset="-128"/>
              <a:ea typeface="Meiryo" panose="020B0604030504040204" pitchFamily="34" charset="-128"/>
            </a:endParaRPr>
          </a:p>
        </p:txBody>
      </p:sp>
      <p:grpSp>
        <p:nvGrpSpPr>
          <p:cNvPr id="340" name="グループ化 339">
            <a:extLst>
              <a:ext uri="{FF2B5EF4-FFF2-40B4-BE49-F238E27FC236}">
                <a16:creationId xmlns:a16="http://schemas.microsoft.com/office/drawing/2014/main" id="{2FB1980A-B7D1-1F44-8473-58C811A7F2A4}"/>
              </a:ext>
            </a:extLst>
          </p:cNvPr>
          <p:cNvGrpSpPr/>
          <p:nvPr/>
        </p:nvGrpSpPr>
        <p:grpSpPr>
          <a:xfrm>
            <a:off x="9858293" y="1787209"/>
            <a:ext cx="540000" cy="539627"/>
            <a:chOff x="1867251" y="5257800"/>
            <a:chExt cx="540000" cy="539627"/>
          </a:xfrm>
        </p:grpSpPr>
        <p:grpSp>
          <p:nvGrpSpPr>
            <p:cNvPr id="341" name="グループ化 340">
              <a:extLst>
                <a:ext uri="{FF2B5EF4-FFF2-40B4-BE49-F238E27FC236}">
                  <a16:creationId xmlns:a16="http://schemas.microsoft.com/office/drawing/2014/main" id="{E9F9A909-7C2B-E540-BACF-97FFD13BF895}"/>
                </a:ext>
              </a:extLst>
            </p:cNvPr>
            <p:cNvGrpSpPr/>
            <p:nvPr/>
          </p:nvGrpSpPr>
          <p:grpSpPr>
            <a:xfrm>
              <a:off x="1867251" y="5257800"/>
              <a:ext cx="180000" cy="539627"/>
              <a:chOff x="3782400" y="1302795"/>
              <a:chExt cx="180000" cy="539627"/>
            </a:xfrm>
          </p:grpSpPr>
          <p:sp>
            <p:nvSpPr>
              <p:cNvPr id="350" name="正方形/長方形 349">
                <a:extLst>
                  <a:ext uri="{FF2B5EF4-FFF2-40B4-BE49-F238E27FC236}">
                    <a16:creationId xmlns:a16="http://schemas.microsoft.com/office/drawing/2014/main" id="{FCF0A871-249B-8740-B867-82CCFF854C0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51" name="正方形/長方形 350">
                <a:extLst>
                  <a:ext uri="{FF2B5EF4-FFF2-40B4-BE49-F238E27FC236}">
                    <a16:creationId xmlns:a16="http://schemas.microsoft.com/office/drawing/2014/main" id="{F942AE97-CBE9-6340-96AD-FD1038E9045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52" name="正方形/長方形 351">
                <a:extLst>
                  <a:ext uri="{FF2B5EF4-FFF2-40B4-BE49-F238E27FC236}">
                    <a16:creationId xmlns:a16="http://schemas.microsoft.com/office/drawing/2014/main" id="{3D071EC8-ACBD-7342-8932-8A3B23DC2A7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42" name="グループ化 341">
              <a:extLst>
                <a:ext uri="{FF2B5EF4-FFF2-40B4-BE49-F238E27FC236}">
                  <a16:creationId xmlns:a16="http://schemas.microsoft.com/office/drawing/2014/main" id="{FC2D5B6A-F853-7A4F-ACAD-2F87153A1D9B}"/>
                </a:ext>
              </a:extLst>
            </p:cNvPr>
            <p:cNvGrpSpPr/>
            <p:nvPr/>
          </p:nvGrpSpPr>
          <p:grpSpPr>
            <a:xfrm>
              <a:off x="2047251" y="5257800"/>
              <a:ext cx="180000" cy="539627"/>
              <a:chOff x="3782400" y="1302795"/>
              <a:chExt cx="180000" cy="539627"/>
            </a:xfrm>
          </p:grpSpPr>
          <p:sp>
            <p:nvSpPr>
              <p:cNvPr id="347" name="正方形/長方形 346">
                <a:extLst>
                  <a:ext uri="{FF2B5EF4-FFF2-40B4-BE49-F238E27FC236}">
                    <a16:creationId xmlns:a16="http://schemas.microsoft.com/office/drawing/2014/main" id="{68603CFA-23A8-6942-8AAC-6242B0D1B8B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8" name="正方形/長方形 347">
                <a:extLst>
                  <a:ext uri="{FF2B5EF4-FFF2-40B4-BE49-F238E27FC236}">
                    <a16:creationId xmlns:a16="http://schemas.microsoft.com/office/drawing/2014/main" id="{2422D3DA-45B5-6041-A7E8-06CED9A4307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9" name="正方形/長方形 348">
                <a:extLst>
                  <a:ext uri="{FF2B5EF4-FFF2-40B4-BE49-F238E27FC236}">
                    <a16:creationId xmlns:a16="http://schemas.microsoft.com/office/drawing/2014/main" id="{880642B3-5D9F-DE4B-8CEB-364610A4265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43" name="グループ化 342">
              <a:extLst>
                <a:ext uri="{FF2B5EF4-FFF2-40B4-BE49-F238E27FC236}">
                  <a16:creationId xmlns:a16="http://schemas.microsoft.com/office/drawing/2014/main" id="{C054AB15-8BA5-3648-9067-64B94B506D9C}"/>
                </a:ext>
              </a:extLst>
            </p:cNvPr>
            <p:cNvGrpSpPr/>
            <p:nvPr/>
          </p:nvGrpSpPr>
          <p:grpSpPr>
            <a:xfrm>
              <a:off x="2227251" y="5257800"/>
              <a:ext cx="180000" cy="539627"/>
              <a:chOff x="3782400" y="1302795"/>
              <a:chExt cx="180000" cy="539627"/>
            </a:xfrm>
          </p:grpSpPr>
          <p:sp>
            <p:nvSpPr>
              <p:cNvPr id="344" name="正方形/長方形 343">
                <a:extLst>
                  <a:ext uri="{FF2B5EF4-FFF2-40B4-BE49-F238E27FC236}">
                    <a16:creationId xmlns:a16="http://schemas.microsoft.com/office/drawing/2014/main" id="{F245D2E6-10E1-ED41-9440-D91F6523E41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5" name="正方形/長方形 344">
                <a:extLst>
                  <a:ext uri="{FF2B5EF4-FFF2-40B4-BE49-F238E27FC236}">
                    <a16:creationId xmlns:a16="http://schemas.microsoft.com/office/drawing/2014/main" id="{50BB7ECA-3A3D-1740-A736-EB493600F92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6" name="正方形/長方形 345">
                <a:extLst>
                  <a:ext uri="{FF2B5EF4-FFF2-40B4-BE49-F238E27FC236}">
                    <a16:creationId xmlns:a16="http://schemas.microsoft.com/office/drawing/2014/main" id="{EF819108-1DDC-8E49-8BA9-B4CF191AEDB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53" name="テキスト ボックス 352">
            <a:extLst>
              <a:ext uri="{FF2B5EF4-FFF2-40B4-BE49-F238E27FC236}">
                <a16:creationId xmlns:a16="http://schemas.microsoft.com/office/drawing/2014/main" id="{A5A3D8CA-5AB4-E342-87DB-13FC935AFC78}"/>
              </a:ext>
            </a:extLst>
          </p:cNvPr>
          <p:cNvSpPr txBox="1"/>
          <p:nvPr/>
        </p:nvSpPr>
        <p:spPr>
          <a:xfrm>
            <a:off x="9684359" y="1507027"/>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36</a:t>
            </a:r>
            <a:endParaRPr kumimoji="1" lang="ja-JP" altLang="en-US" sz="1400">
              <a:latin typeface="Meiryo" panose="020B0604030504040204" pitchFamily="34" charset="-128"/>
              <a:ea typeface="Meiryo" panose="020B0604030504040204" pitchFamily="34" charset="-128"/>
            </a:endParaRPr>
          </a:p>
        </p:txBody>
      </p:sp>
      <p:grpSp>
        <p:nvGrpSpPr>
          <p:cNvPr id="354" name="グループ化 353">
            <a:extLst>
              <a:ext uri="{FF2B5EF4-FFF2-40B4-BE49-F238E27FC236}">
                <a16:creationId xmlns:a16="http://schemas.microsoft.com/office/drawing/2014/main" id="{DA8CD1B3-7E54-0444-801F-DF3C0CEC7D2D}"/>
              </a:ext>
            </a:extLst>
          </p:cNvPr>
          <p:cNvGrpSpPr/>
          <p:nvPr/>
        </p:nvGrpSpPr>
        <p:grpSpPr>
          <a:xfrm>
            <a:off x="8869177" y="5654628"/>
            <a:ext cx="540000" cy="539627"/>
            <a:chOff x="1867251" y="5257800"/>
            <a:chExt cx="540000" cy="539627"/>
          </a:xfrm>
        </p:grpSpPr>
        <p:grpSp>
          <p:nvGrpSpPr>
            <p:cNvPr id="355" name="グループ化 354">
              <a:extLst>
                <a:ext uri="{FF2B5EF4-FFF2-40B4-BE49-F238E27FC236}">
                  <a16:creationId xmlns:a16="http://schemas.microsoft.com/office/drawing/2014/main" id="{73DD97FF-49E7-3045-9787-59D7EC3C0478}"/>
                </a:ext>
              </a:extLst>
            </p:cNvPr>
            <p:cNvGrpSpPr/>
            <p:nvPr/>
          </p:nvGrpSpPr>
          <p:grpSpPr>
            <a:xfrm>
              <a:off x="1867251" y="5257800"/>
              <a:ext cx="180000" cy="539627"/>
              <a:chOff x="3782400" y="1302795"/>
              <a:chExt cx="180000" cy="539627"/>
            </a:xfrm>
          </p:grpSpPr>
          <p:sp>
            <p:nvSpPr>
              <p:cNvPr id="364" name="正方形/長方形 363">
                <a:extLst>
                  <a:ext uri="{FF2B5EF4-FFF2-40B4-BE49-F238E27FC236}">
                    <a16:creationId xmlns:a16="http://schemas.microsoft.com/office/drawing/2014/main" id="{7BDABA47-E4D1-3345-8256-2C5A8C27BF9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5" name="正方形/長方形 364">
                <a:extLst>
                  <a:ext uri="{FF2B5EF4-FFF2-40B4-BE49-F238E27FC236}">
                    <a16:creationId xmlns:a16="http://schemas.microsoft.com/office/drawing/2014/main" id="{87D09117-15EF-A748-BE81-B9ECFBD1646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6" name="正方形/長方形 365">
                <a:extLst>
                  <a:ext uri="{FF2B5EF4-FFF2-40B4-BE49-F238E27FC236}">
                    <a16:creationId xmlns:a16="http://schemas.microsoft.com/office/drawing/2014/main" id="{705CD351-6655-FF40-B228-F9E4BBEE771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56" name="グループ化 355">
              <a:extLst>
                <a:ext uri="{FF2B5EF4-FFF2-40B4-BE49-F238E27FC236}">
                  <a16:creationId xmlns:a16="http://schemas.microsoft.com/office/drawing/2014/main" id="{BE78BAAC-E150-6240-A063-6F4A14DDE4A5}"/>
                </a:ext>
              </a:extLst>
            </p:cNvPr>
            <p:cNvGrpSpPr/>
            <p:nvPr/>
          </p:nvGrpSpPr>
          <p:grpSpPr>
            <a:xfrm>
              <a:off x="2047251" y="5257800"/>
              <a:ext cx="180000" cy="539627"/>
              <a:chOff x="3782400" y="1302795"/>
              <a:chExt cx="180000" cy="539627"/>
            </a:xfrm>
          </p:grpSpPr>
          <p:sp>
            <p:nvSpPr>
              <p:cNvPr id="361" name="正方形/長方形 360">
                <a:extLst>
                  <a:ext uri="{FF2B5EF4-FFF2-40B4-BE49-F238E27FC236}">
                    <a16:creationId xmlns:a16="http://schemas.microsoft.com/office/drawing/2014/main" id="{0AD1EE37-67D5-4441-8B85-DC30D20FD8C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2" name="正方形/長方形 361">
                <a:extLst>
                  <a:ext uri="{FF2B5EF4-FFF2-40B4-BE49-F238E27FC236}">
                    <a16:creationId xmlns:a16="http://schemas.microsoft.com/office/drawing/2014/main" id="{552548FC-E848-0E41-9212-EB82E6C0B85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3" name="正方形/長方形 362">
                <a:extLst>
                  <a:ext uri="{FF2B5EF4-FFF2-40B4-BE49-F238E27FC236}">
                    <a16:creationId xmlns:a16="http://schemas.microsoft.com/office/drawing/2014/main" id="{A95BFCC0-1C97-044B-90FE-FD65AAD4D65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57" name="グループ化 356">
              <a:extLst>
                <a:ext uri="{FF2B5EF4-FFF2-40B4-BE49-F238E27FC236}">
                  <a16:creationId xmlns:a16="http://schemas.microsoft.com/office/drawing/2014/main" id="{6D4C6993-5321-544C-AC3E-F1CAE1705CAC}"/>
                </a:ext>
              </a:extLst>
            </p:cNvPr>
            <p:cNvGrpSpPr/>
            <p:nvPr/>
          </p:nvGrpSpPr>
          <p:grpSpPr>
            <a:xfrm>
              <a:off x="2227251" y="5257800"/>
              <a:ext cx="180000" cy="539627"/>
              <a:chOff x="3782400" y="1302795"/>
              <a:chExt cx="180000" cy="539627"/>
            </a:xfrm>
          </p:grpSpPr>
          <p:sp>
            <p:nvSpPr>
              <p:cNvPr id="358" name="正方形/長方形 357">
                <a:extLst>
                  <a:ext uri="{FF2B5EF4-FFF2-40B4-BE49-F238E27FC236}">
                    <a16:creationId xmlns:a16="http://schemas.microsoft.com/office/drawing/2014/main" id="{8AEF195D-6558-A644-8673-69D608479CD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59" name="正方形/長方形 358">
                <a:extLst>
                  <a:ext uri="{FF2B5EF4-FFF2-40B4-BE49-F238E27FC236}">
                    <a16:creationId xmlns:a16="http://schemas.microsoft.com/office/drawing/2014/main" id="{AC956976-8808-5C40-BB50-735102840CF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0" name="正方形/長方形 359">
                <a:extLst>
                  <a:ext uri="{FF2B5EF4-FFF2-40B4-BE49-F238E27FC236}">
                    <a16:creationId xmlns:a16="http://schemas.microsoft.com/office/drawing/2014/main" id="{1476E1C5-6D92-1243-B8AB-A5630349C80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67" name="テキスト ボックス 366">
            <a:extLst>
              <a:ext uri="{FF2B5EF4-FFF2-40B4-BE49-F238E27FC236}">
                <a16:creationId xmlns:a16="http://schemas.microsoft.com/office/drawing/2014/main" id="{6F17D6DA-2043-C246-B74C-C1F65F4783F0}"/>
              </a:ext>
            </a:extLst>
          </p:cNvPr>
          <p:cNvSpPr txBox="1"/>
          <p:nvPr/>
        </p:nvSpPr>
        <p:spPr>
          <a:xfrm>
            <a:off x="8788022" y="542677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63</a:t>
            </a:r>
            <a:endParaRPr kumimoji="1" lang="ja-JP" altLang="en-US" sz="1400">
              <a:latin typeface="Meiryo" panose="020B0604030504040204" pitchFamily="34" charset="-128"/>
              <a:ea typeface="Meiryo" panose="020B0604030504040204" pitchFamily="34" charset="-128"/>
            </a:endParaRPr>
          </a:p>
        </p:txBody>
      </p:sp>
      <p:grpSp>
        <p:nvGrpSpPr>
          <p:cNvPr id="368" name="グループ化 367">
            <a:extLst>
              <a:ext uri="{FF2B5EF4-FFF2-40B4-BE49-F238E27FC236}">
                <a16:creationId xmlns:a16="http://schemas.microsoft.com/office/drawing/2014/main" id="{9F7BFA12-6C01-724C-AAAF-1518B583459F}"/>
              </a:ext>
            </a:extLst>
          </p:cNvPr>
          <p:cNvGrpSpPr/>
          <p:nvPr/>
        </p:nvGrpSpPr>
        <p:grpSpPr>
          <a:xfrm>
            <a:off x="10070974" y="5221575"/>
            <a:ext cx="540000" cy="539627"/>
            <a:chOff x="1867251" y="5257800"/>
            <a:chExt cx="540000" cy="539627"/>
          </a:xfrm>
        </p:grpSpPr>
        <p:grpSp>
          <p:nvGrpSpPr>
            <p:cNvPr id="369" name="グループ化 368">
              <a:extLst>
                <a:ext uri="{FF2B5EF4-FFF2-40B4-BE49-F238E27FC236}">
                  <a16:creationId xmlns:a16="http://schemas.microsoft.com/office/drawing/2014/main" id="{A8BED8F8-D260-C040-9AA4-39DF06D5D285}"/>
                </a:ext>
              </a:extLst>
            </p:cNvPr>
            <p:cNvGrpSpPr/>
            <p:nvPr/>
          </p:nvGrpSpPr>
          <p:grpSpPr>
            <a:xfrm>
              <a:off x="1867251" y="5257800"/>
              <a:ext cx="180000" cy="539627"/>
              <a:chOff x="3782400" y="1302795"/>
              <a:chExt cx="180000" cy="539627"/>
            </a:xfrm>
          </p:grpSpPr>
          <p:sp>
            <p:nvSpPr>
              <p:cNvPr id="378" name="正方形/長方形 377">
                <a:extLst>
                  <a:ext uri="{FF2B5EF4-FFF2-40B4-BE49-F238E27FC236}">
                    <a16:creationId xmlns:a16="http://schemas.microsoft.com/office/drawing/2014/main" id="{0B5BAEAB-ECF1-DC48-BA7C-53FE8897043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9" name="正方形/長方形 378">
                <a:extLst>
                  <a:ext uri="{FF2B5EF4-FFF2-40B4-BE49-F238E27FC236}">
                    <a16:creationId xmlns:a16="http://schemas.microsoft.com/office/drawing/2014/main" id="{D789B426-049A-4A47-80C3-C6195AAC593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80" name="正方形/長方形 379">
                <a:extLst>
                  <a:ext uri="{FF2B5EF4-FFF2-40B4-BE49-F238E27FC236}">
                    <a16:creationId xmlns:a16="http://schemas.microsoft.com/office/drawing/2014/main" id="{112DEFD3-6F16-8342-877D-8EF350DE992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70" name="グループ化 369">
              <a:extLst>
                <a:ext uri="{FF2B5EF4-FFF2-40B4-BE49-F238E27FC236}">
                  <a16:creationId xmlns:a16="http://schemas.microsoft.com/office/drawing/2014/main" id="{917DE2E3-DA84-4549-B05D-FC95C6629265}"/>
                </a:ext>
              </a:extLst>
            </p:cNvPr>
            <p:cNvGrpSpPr/>
            <p:nvPr/>
          </p:nvGrpSpPr>
          <p:grpSpPr>
            <a:xfrm>
              <a:off x="2047251" y="5257800"/>
              <a:ext cx="180000" cy="539627"/>
              <a:chOff x="3782400" y="1302795"/>
              <a:chExt cx="180000" cy="539627"/>
            </a:xfrm>
          </p:grpSpPr>
          <p:sp>
            <p:nvSpPr>
              <p:cNvPr id="375" name="正方形/長方形 374">
                <a:extLst>
                  <a:ext uri="{FF2B5EF4-FFF2-40B4-BE49-F238E27FC236}">
                    <a16:creationId xmlns:a16="http://schemas.microsoft.com/office/drawing/2014/main" id="{CB29D4E9-0F5E-BF41-AA04-4A0A5024495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6" name="正方形/長方形 375">
                <a:extLst>
                  <a:ext uri="{FF2B5EF4-FFF2-40B4-BE49-F238E27FC236}">
                    <a16:creationId xmlns:a16="http://schemas.microsoft.com/office/drawing/2014/main" id="{A552C7D0-5395-3D47-9F14-E147F5D892E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7" name="正方形/長方形 376">
                <a:extLst>
                  <a:ext uri="{FF2B5EF4-FFF2-40B4-BE49-F238E27FC236}">
                    <a16:creationId xmlns:a16="http://schemas.microsoft.com/office/drawing/2014/main" id="{D947A37D-B1B0-7447-A973-FCF4B16A584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71" name="グループ化 370">
              <a:extLst>
                <a:ext uri="{FF2B5EF4-FFF2-40B4-BE49-F238E27FC236}">
                  <a16:creationId xmlns:a16="http://schemas.microsoft.com/office/drawing/2014/main" id="{1D7AE218-F65F-4946-9E6B-0861896F37A7}"/>
                </a:ext>
              </a:extLst>
            </p:cNvPr>
            <p:cNvGrpSpPr/>
            <p:nvPr/>
          </p:nvGrpSpPr>
          <p:grpSpPr>
            <a:xfrm>
              <a:off x="2227251" y="5257800"/>
              <a:ext cx="180000" cy="539627"/>
              <a:chOff x="3782400" y="1302795"/>
              <a:chExt cx="180000" cy="539627"/>
            </a:xfrm>
          </p:grpSpPr>
          <p:sp>
            <p:nvSpPr>
              <p:cNvPr id="372" name="正方形/長方形 371">
                <a:extLst>
                  <a:ext uri="{FF2B5EF4-FFF2-40B4-BE49-F238E27FC236}">
                    <a16:creationId xmlns:a16="http://schemas.microsoft.com/office/drawing/2014/main" id="{286FABA8-733D-7940-A7B5-1F2F2819C15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3" name="正方形/長方形 372">
                <a:extLst>
                  <a:ext uri="{FF2B5EF4-FFF2-40B4-BE49-F238E27FC236}">
                    <a16:creationId xmlns:a16="http://schemas.microsoft.com/office/drawing/2014/main" id="{3A103FC2-A18F-B242-818E-F00D3D3F170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4" name="正方形/長方形 373">
                <a:extLst>
                  <a:ext uri="{FF2B5EF4-FFF2-40B4-BE49-F238E27FC236}">
                    <a16:creationId xmlns:a16="http://schemas.microsoft.com/office/drawing/2014/main" id="{6854AD65-BCD7-CF46-8EA0-50B3E7E14F1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81" name="テキスト ボックス 380">
            <a:extLst>
              <a:ext uri="{FF2B5EF4-FFF2-40B4-BE49-F238E27FC236}">
                <a16:creationId xmlns:a16="http://schemas.microsoft.com/office/drawing/2014/main" id="{8EA46A78-6437-714C-BEDC-DFAFBDA6368E}"/>
              </a:ext>
            </a:extLst>
          </p:cNvPr>
          <p:cNvSpPr txBox="1"/>
          <p:nvPr/>
        </p:nvSpPr>
        <p:spPr>
          <a:xfrm>
            <a:off x="9897040" y="494139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99</a:t>
            </a:r>
            <a:endParaRPr kumimoji="1" lang="ja-JP" altLang="en-US" sz="1400">
              <a:latin typeface="Meiryo" panose="020B0604030504040204" pitchFamily="34" charset="-128"/>
              <a:ea typeface="Meiryo" panose="020B0604030504040204" pitchFamily="34" charset="-128"/>
            </a:endParaRPr>
          </a:p>
        </p:txBody>
      </p:sp>
      <p:grpSp>
        <p:nvGrpSpPr>
          <p:cNvPr id="396" name="グループ化 395">
            <a:extLst>
              <a:ext uri="{FF2B5EF4-FFF2-40B4-BE49-F238E27FC236}">
                <a16:creationId xmlns:a16="http://schemas.microsoft.com/office/drawing/2014/main" id="{9AD01265-5C41-BB45-9066-008DCBA751D8}"/>
              </a:ext>
            </a:extLst>
          </p:cNvPr>
          <p:cNvGrpSpPr/>
          <p:nvPr/>
        </p:nvGrpSpPr>
        <p:grpSpPr>
          <a:xfrm>
            <a:off x="4214975" y="1518833"/>
            <a:ext cx="713934" cy="819809"/>
            <a:chOff x="10458973" y="2077078"/>
            <a:chExt cx="713934" cy="819809"/>
          </a:xfrm>
        </p:grpSpPr>
        <p:grpSp>
          <p:nvGrpSpPr>
            <p:cNvPr id="382" name="グループ化 381">
              <a:extLst>
                <a:ext uri="{FF2B5EF4-FFF2-40B4-BE49-F238E27FC236}">
                  <a16:creationId xmlns:a16="http://schemas.microsoft.com/office/drawing/2014/main" id="{C78EBD3B-0B6C-4149-8001-B249398B5EDF}"/>
                </a:ext>
              </a:extLst>
            </p:cNvPr>
            <p:cNvGrpSpPr/>
            <p:nvPr/>
          </p:nvGrpSpPr>
          <p:grpSpPr>
            <a:xfrm>
              <a:off x="10632907" y="2357260"/>
              <a:ext cx="540000" cy="539627"/>
              <a:chOff x="1867251" y="5257800"/>
              <a:chExt cx="540000" cy="539627"/>
            </a:xfrm>
          </p:grpSpPr>
          <p:grpSp>
            <p:nvGrpSpPr>
              <p:cNvPr id="383" name="グループ化 382">
                <a:extLst>
                  <a:ext uri="{FF2B5EF4-FFF2-40B4-BE49-F238E27FC236}">
                    <a16:creationId xmlns:a16="http://schemas.microsoft.com/office/drawing/2014/main" id="{6A579F5C-3C03-5743-98A5-0C596638FEFB}"/>
                  </a:ext>
                </a:extLst>
              </p:cNvPr>
              <p:cNvGrpSpPr/>
              <p:nvPr/>
            </p:nvGrpSpPr>
            <p:grpSpPr>
              <a:xfrm>
                <a:off x="1867251" y="5257800"/>
                <a:ext cx="180000" cy="539627"/>
                <a:chOff x="3782400" y="1302795"/>
                <a:chExt cx="180000" cy="539627"/>
              </a:xfrm>
            </p:grpSpPr>
            <p:sp>
              <p:nvSpPr>
                <p:cNvPr id="392" name="正方形/長方形 391">
                  <a:extLst>
                    <a:ext uri="{FF2B5EF4-FFF2-40B4-BE49-F238E27FC236}">
                      <a16:creationId xmlns:a16="http://schemas.microsoft.com/office/drawing/2014/main" id="{017ACAB6-5799-E349-8F1D-1A1B29C31B4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93" name="正方形/長方形 392">
                  <a:extLst>
                    <a:ext uri="{FF2B5EF4-FFF2-40B4-BE49-F238E27FC236}">
                      <a16:creationId xmlns:a16="http://schemas.microsoft.com/office/drawing/2014/main" id="{E9E43BA4-51B8-C641-AC1D-1B4C0B5059F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94" name="正方形/長方形 393">
                  <a:extLst>
                    <a:ext uri="{FF2B5EF4-FFF2-40B4-BE49-F238E27FC236}">
                      <a16:creationId xmlns:a16="http://schemas.microsoft.com/office/drawing/2014/main" id="{FE58D92C-BB30-A74E-B983-6A915EB3923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84" name="グループ化 383">
                <a:extLst>
                  <a:ext uri="{FF2B5EF4-FFF2-40B4-BE49-F238E27FC236}">
                    <a16:creationId xmlns:a16="http://schemas.microsoft.com/office/drawing/2014/main" id="{9CCED63F-4578-D648-8EEA-1BE519484446}"/>
                  </a:ext>
                </a:extLst>
              </p:cNvPr>
              <p:cNvGrpSpPr/>
              <p:nvPr/>
            </p:nvGrpSpPr>
            <p:grpSpPr>
              <a:xfrm>
                <a:off x="2047251" y="5257800"/>
                <a:ext cx="180000" cy="539627"/>
                <a:chOff x="3782400" y="1302795"/>
                <a:chExt cx="180000" cy="539627"/>
              </a:xfrm>
            </p:grpSpPr>
            <p:sp>
              <p:nvSpPr>
                <p:cNvPr id="389" name="正方形/長方形 388">
                  <a:extLst>
                    <a:ext uri="{FF2B5EF4-FFF2-40B4-BE49-F238E27FC236}">
                      <a16:creationId xmlns:a16="http://schemas.microsoft.com/office/drawing/2014/main" id="{009F6411-67E4-7D42-A22E-85135668169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90" name="正方形/長方形 389">
                  <a:extLst>
                    <a:ext uri="{FF2B5EF4-FFF2-40B4-BE49-F238E27FC236}">
                      <a16:creationId xmlns:a16="http://schemas.microsoft.com/office/drawing/2014/main" id="{E08AA39E-D07A-F54B-AA01-EB5468831E2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91" name="正方形/長方形 390">
                  <a:extLst>
                    <a:ext uri="{FF2B5EF4-FFF2-40B4-BE49-F238E27FC236}">
                      <a16:creationId xmlns:a16="http://schemas.microsoft.com/office/drawing/2014/main" id="{6A579DD2-097D-6448-A0FD-F0E8EE8D5AF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85" name="グループ化 384">
                <a:extLst>
                  <a:ext uri="{FF2B5EF4-FFF2-40B4-BE49-F238E27FC236}">
                    <a16:creationId xmlns:a16="http://schemas.microsoft.com/office/drawing/2014/main" id="{82F0B05B-6035-9D42-A0E8-ABA570107EB1}"/>
                  </a:ext>
                </a:extLst>
              </p:cNvPr>
              <p:cNvGrpSpPr/>
              <p:nvPr/>
            </p:nvGrpSpPr>
            <p:grpSpPr>
              <a:xfrm>
                <a:off x="2227251" y="5257800"/>
                <a:ext cx="180000" cy="539627"/>
                <a:chOff x="3782400" y="1302795"/>
                <a:chExt cx="180000" cy="539627"/>
              </a:xfrm>
            </p:grpSpPr>
            <p:sp>
              <p:nvSpPr>
                <p:cNvPr id="386" name="正方形/長方形 385">
                  <a:extLst>
                    <a:ext uri="{FF2B5EF4-FFF2-40B4-BE49-F238E27FC236}">
                      <a16:creationId xmlns:a16="http://schemas.microsoft.com/office/drawing/2014/main" id="{E08154CD-1004-5944-8F4A-C7B8FB73956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87" name="正方形/長方形 386">
                  <a:extLst>
                    <a:ext uri="{FF2B5EF4-FFF2-40B4-BE49-F238E27FC236}">
                      <a16:creationId xmlns:a16="http://schemas.microsoft.com/office/drawing/2014/main" id="{BF7D2268-1F4B-484F-901C-FC32A0467EF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88" name="正方形/長方形 387">
                  <a:extLst>
                    <a:ext uri="{FF2B5EF4-FFF2-40B4-BE49-F238E27FC236}">
                      <a16:creationId xmlns:a16="http://schemas.microsoft.com/office/drawing/2014/main" id="{4C0F8175-8A31-CE4F-A042-59A9C496FC7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95" name="テキスト ボックス 394">
              <a:extLst>
                <a:ext uri="{FF2B5EF4-FFF2-40B4-BE49-F238E27FC236}">
                  <a16:creationId xmlns:a16="http://schemas.microsoft.com/office/drawing/2014/main" id="{07F59C9F-D98A-B646-AEE1-BBBDE080E2B2}"/>
                </a:ext>
              </a:extLst>
            </p:cNvPr>
            <p:cNvSpPr txBox="1"/>
            <p:nvPr/>
          </p:nvSpPr>
          <p:spPr>
            <a:xfrm>
              <a:off x="10458973" y="207707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17</a:t>
              </a:r>
              <a:endParaRPr kumimoji="1" lang="ja-JP" altLang="en-US" sz="1400">
                <a:latin typeface="Meiryo" panose="020B0604030504040204" pitchFamily="34" charset="-128"/>
                <a:ea typeface="Meiryo" panose="020B0604030504040204" pitchFamily="34" charset="-128"/>
              </a:endParaRPr>
            </a:p>
          </p:txBody>
        </p:sp>
      </p:grpSp>
      <p:grpSp>
        <p:nvGrpSpPr>
          <p:cNvPr id="397" name="グループ化 396">
            <a:extLst>
              <a:ext uri="{FF2B5EF4-FFF2-40B4-BE49-F238E27FC236}">
                <a16:creationId xmlns:a16="http://schemas.microsoft.com/office/drawing/2014/main" id="{4A15ED34-E900-184E-A0FB-3E4D4E5E593A}"/>
              </a:ext>
            </a:extLst>
          </p:cNvPr>
          <p:cNvGrpSpPr/>
          <p:nvPr/>
        </p:nvGrpSpPr>
        <p:grpSpPr>
          <a:xfrm>
            <a:off x="8082474" y="1026360"/>
            <a:ext cx="713934" cy="819809"/>
            <a:chOff x="10458973" y="2077078"/>
            <a:chExt cx="713934" cy="819809"/>
          </a:xfrm>
        </p:grpSpPr>
        <p:grpSp>
          <p:nvGrpSpPr>
            <p:cNvPr id="398" name="グループ化 397">
              <a:extLst>
                <a:ext uri="{FF2B5EF4-FFF2-40B4-BE49-F238E27FC236}">
                  <a16:creationId xmlns:a16="http://schemas.microsoft.com/office/drawing/2014/main" id="{8DDEF1CA-6235-C845-858C-453660A05A8D}"/>
                </a:ext>
              </a:extLst>
            </p:cNvPr>
            <p:cNvGrpSpPr/>
            <p:nvPr/>
          </p:nvGrpSpPr>
          <p:grpSpPr>
            <a:xfrm>
              <a:off x="10632907" y="2357260"/>
              <a:ext cx="540000" cy="539627"/>
              <a:chOff x="1867251" y="5257800"/>
              <a:chExt cx="540000" cy="539627"/>
            </a:xfrm>
          </p:grpSpPr>
          <p:grpSp>
            <p:nvGrpSpPr>
              <p:cNvPr id="400" name="グループ化 399">
                <a:extLst>
                  <a:ext uri="{FF2B5EF4-FFF2-40B4-BE49-F238E27FC236}">
                    <a16:creationId xmlns:a16="http://schemas.microsoft.com/office/drawing/2014/main" id="{39A7415F-DFA2-8C4F-B3A3-DC1087E3D104}"/>
                  </a:ext>
                </a:extLst>
              </p:cNvPr>
              <p:cNvGrpSpPr/>
              <p:nvPr/>
            </p:nvGrpSpPr>
            <p:grpSpPr>
              <a:xfrm>
                <a:off x="1867251" y="5257800"/>
                <a:ext cx="180000" cy="539627"/>
                <a:chOff x="3782400" y="1302795"/>
                <a:chExt cx="180000" cy="539627"/>
              </a:xfrm>
            </p:grpSpPr>
            <p:sp>
              <p:nvSpPr>
                <p:cNvPr id="409" name="正方形/長方形 408">
                  <a:extLst>
                    <a:ext uri="{FF2B5EF4-FFF2-40B4-BE49-F238E27FC236}">
                      <a16:creationId xmlns:a16="http://schemas.microsoft.com/office/drawing/2014/main" id="{D4D72F88-2591-BF40-BFEB-A070B88C17A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0" name="正方形/長方形 409">
                  <a:extLst>
                    <a:ext uri="{FF2B5EF4-FFF2-40B4-BE49-F238E27FC236}">
                      <a16:creationId xmlns:a16="http://schemas.microsoft.com/office/drawing/2014/main" id="{18CEC256-6E60-D24B-86C3-85DAEF49480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1" name="正方形/長方形 410">
                  <a:extLst>
                    <a:ext uri="{FF2B5EF4-FFF2-40B4-BE49-F238E27FC236}">
                      <a16:creationId xmlns:a16="http://schemas.microsoft.com/office/drawing/2014/main" id="{BA9116A1-030A-F44A-83F8-4821D0E8001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01" name="グループ化 400">
                <a:extLst>
                  <a:ext uri="{FF2B5EF4-FFF2-40B4-BE49-F238E27FC236}">
                    <a16:creationId xmlns:a16="http://schemas.microsoft.com/office/drawing/2014/main" id="{105C96D5-E25A-6440-AC63-0322278C0F71}"/>
                  </a:ext>
                </a:extLst>
              </p:cNvPr>
              <p:cNvGrpSpPr/>
              <p:nvPr/>
            </p:nvGrpSpPr>
            <p:grpSpPr>
              <a:xfrm>
                <a:off x="2047251" y="5257800"/>
                <a:ext cx="180000" cy="539627"/>
                <a:chOff x="3782400" y="1302795"/>
                <a:chExt cx="180000" cy="539627"/>
              </a:xfrm>
            </p:grpSpPr>
            <p:sp>
              <p:nvSpPr>
                <p:cNvPr id="406" name="正方形/長方形 405">
                  <a:extLst>
                    <a:ext uri="{FF2B5EF4-FFF2-40B4-BE49-F238E27FC236}">
                      <a16:creationId xmlns:a16="http://schemas.microsoft.com/office/drawing/2014/main" id="{211AD509-76AB-2B4F-9446-205D7D17CC9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7" name="正方形/長方形 406">
                  <a:extLst>
                    <a:ext uri="{FF2B5EF4-FFF2-40B4-BE49-F238E27FC236}">
                      <a16:creationId xmlns:a16="http://schemas.microsoft.com/office/drawing/2014/main" id="{DC64E807-4FF1-8647-B07D-E367B5B0D1A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8" name="正方形/長方形 407">
                  <a:extLst>
                    <a:ext uri="{FF2B5EF4-FFF2-40B4-BE49-F238E27FC236}">
                      <a16:creationId xmlns:a16="http://schemas.microsoft.com/office/drawing/2014/main" id="{83A1C630-E39E-924F-8F6F-94697CE234A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02" name="グループ化 401">
                <a:extLst>
                  <a:ext uri="{FF2B5EF4-FFF2-40B4-BE49-F238E27FC236}">
                    <a16:creationId xmlns:a16="http://schemas.microsoft.com/office/drawing/2014/main" id="{D5309873-FBDD-F748-8275-22894B34069B}"/>
                  </a:ext>
                </a:extLst>
              </p:cNvPr>
              <p:cNvGrpSpPr/>
              <p:nvPr/>
            </p:nvGrpSpPr>
            <p:grpSpPr>
              <a:xfrm>
                <a:off x="2227251" y="5257800"/>
                <a:ext cx="180000" cy="539627"/>
                <a:chOff x="3782400" y="1302795"/>
                <a:chExt cx="180000" cy="539627"/>
              </a:xfrm>
            </p:grpSpPr>
            <p:sp>
              <p:nvSpPr>
                <p:cNvPr id="403" name="正方形/長方形 402">
                  <a:extLst>
                    <a:ext uri="{FF2B5EF4-FFF2-40B4-BE49-F238E27FC236}">
                      <a16:creationId xmlns:a16="http://schemas.microsoft.com/office/drawing/2014/main" id="{BCC92722-8FFB-F243-83E0-B980DD1EA4D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4" name="正方形/長方形 403">
                  <a:extLst>
                    <a:ext uri="{FF2B5EF4-FFF2-40B4-BE49-F238E27FC236}">
                      <a16:creationId xmlns:a16="http://schemas.microsoft.com/office/drawing/2014/main" id="{29985D81-0EEF-BC49-881A-43B6B6405F8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5" name="正方形/長方形 404">
                  <a:extLst>
                    <a:ext uri="{FF2B5EF4-FFF2-40B4-BE49-F238E27FC236}">
                      <a16:creationId xmlns:a16="http://schemas.microsoft.com/office/drawing/2014/main" id="{D24B56DA-D4FC-654A-AD72-BC1EB2BB158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99" name="テキスト ボックス 398">
              <a:extLst>
                <a:ext uri="{FF2B5EF4-FFF2-40B4-BE49-F238E27FC236}">
                  <a16:creationId xmlns:a16="http://schemas.microsoft.com/office/drawing/2014/main" id="{A9FC0AE7-13D9-894E-8CBB-1BC28E76FBF4}"/>
                </a:ext>
              </a:extLst>
            </p:cNvPr>
            <p:cNvSpPr txBox="1"/>
            <p:nvPr/>
          </p:nvSpPr>
          <p:spPr>
            <a:xfrm>
              <a:off x="10458973" y="207707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15</a:t>
              </a:r>
              <a:endParaRPr kumimoji="1" lang="ja-JP" altLang="en-US" sz="1400">
                <a:latin typeface="Meiryo" panose="020B0604030504040204" pitchFamily="34" charset="-128"/>
                <a:ea typeface="Meiryo" panose="020B0604030504040204" pitchFamily="34" charset="-128"/>
              </a:endParaRPr>
            </a:p>
          </p:txBody>
        </p:sp>
      </p:grpSp>
      <p:grpSp>
        <p:nvGrpSpPr>
          <p:cNvPr id="412" name="グループ化 411">
            <a:extLst>
              <a:ext uri="{FF2B5EF4-FFF2-40B4-BE49-F238E27FC236}">
                <a16:creationId xmlns:a16="http://schemas.microsoft.com/office/drawing/2014/main" id="{367E8F9F-7E74-1344-BF8F-9E7841E7870B}"/>
              </a:ext>
            </a:extLst>
          </p:cNvPr>
          <p:cNvGrpSpPr/>
          <p:nvPr/>
        </p:nvGrpSpPr>
        <p:grpSpPr>
          <a:xfrm>
            <a:off x="11681923" y="1882393"/>
            <a:ext cx="352161" cy="736007"/>
            <a:chOff x="4552239" y="2729276"/>
            <a:chExt cx="352161" cy="736007"/>
          </a:xfrm>
        </p:grpSpPr>
        <p:grpSp>
          <p:nvGrpSpPr>
            <p:cNvPr id="413" name="グループ化 412">
              <a:extLst>
                <a:ext uri="{FF2B5EF4-FFF2-40B4-BE49-F238E27FC236}">
                  <a16:creationId xmlns:a16="http://schemas.microsoft.com/office/drawing/2014/main" id="{C8B15336-7783-214B-8FA2-8F1992959A07}"/>
                </a:ext>
              </a:extLst>
            </p:cNvPr>
            <p:cNvGrpSpPr/>
            <p:nvPr/>
          </p:nvGrpSpPr>
          <p:grpSpPr>
            <a:xfrm>
              <a:off x="4552239" y="2731963"/>
              <a:ext cx="180000" cy="722868"/>
              <a:chOff x="3909938" y="2161200"/>
              <a:chExt cx="180000" cy="722868"/>
            </a:xfrm>
          </p:grpSpPr>
          <p:grpSp>
            <p:nvGrpSpPr>
              <p:cNvPr id="420" name="グループ化 419">
                <a:extLst>
                  <a:ext uri="{FF2B5EF4-FFF2-40B4-BE49-F238E27FC236}">
                    <a16:creationId xmlns:a16="http://schemas.microsoft.com/office/drawing/2014/main" id="{61DC799C-88A3-874A-875D-29B3F0C13BD5}"/>
                  </a:ext>
                </a:extLst>
              </p:cNvPr>
              <p:cNvGrpSpPr/>
              <p:nvPr/>
            </p:nvGrpSpPr>
            <p:grpSpPr>
              <a:xfrm>
                <a:off x="3909938" y="2344441"/>
                <a:ext cx="180000" cy="539627"/>
                <a:chOff x="3782400" y="1302795"/>
                <a:chExt cx="180000" cy="539627"/>
              </a:xfrm>
            </p:grpSpPr>
            <p:sp>
              <p:nvSpPr>
                <p:cNvPr id="422" name="正方形/長方形 421">
                  <a:extLst>
                    <a:ext uri="{FF2B5EF4-FFF2-40B4-BE49-F238E27FC236}">
                      <a16:creationId xmlns:a16="http://schemas.microsoft.com/office/drawing/2014/main" id="{1CA7979D-2A71-0C42-9CEC-FBAC7C5B9F2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23" name="正方形/長方形 422">
                  <a:extLst>
                    <a:ext uri="{FF2B5EF4-FFF2-40B4-BE49-F238E27FC236}">
                      <a16:creationId xmlns:a16="http://schemas.microsoft.com/office/drawing/2014/main" id="{441FE31D-C0D2-FA4B-B5E2-F33FD810827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24" name="正方形/長方形 423">
                  <a:extLst>
                    <a:ext uri="{FF2B5EF4-FFF2-40B4-BE49-F238E27FC236}">
                      <a16:creationId xmlns:a16="http://schemas.microsoft.com/office/drawing/2014/main" id="{1CD35504-4D4C-2E40-8B50-86E6D9357F7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21" name="正方形/長方形 420">
                <a:extLst>
                  <a:ext uri="{FF2B5EF4-FFF2-40B4-BE49-F238E27FC236}">
                    <a16:creationId xmlns:a16="http://schemas.microsoft.com/office/drawing/2014/main" id="{45C7EF34-3749-2A46-A011-3ABB60D7BBD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14" name="グループ化 413">
              <a:extLst>
                <a:ext uri="{FF2B5EF4-FFF2-40B4-BE49-F238E27FC236}">
                  <a16:creationId xmlns:a16="http://schemas.microsoft.com/office/drawing/2014/main" id="{ABC1CEBE-9EB0-C441-AA57-BE62E2FEBD62}"/>
                </a:ext>
              </a:extLst>
            </p:cNvPr>
            <p:cNvGrpSpPr/>
            <p:nvPr/>
          </p:nvGrpSpPr>
          <p:grpSpPr>
            <a:xfrm>
              <a:off x="4724400" y="2729276"/>
              <a:ext cx="180000" cy="736007"/>
              <a:chOff x="3909938" y="2161200"/>
              <a:chExt cx="180000" cy="736007"/>
            </a:xfrm>
          </p:grpSpPr>
          <p:grpSp>
            <p:nvGrpSpPr>
              <p:cNvPr id="415" name="グループ化 414">
                <a:extLst>
                  <a:ext uri="{FF2B5EF4-FFF2-40B4-BE49-F238E27FC236}">
                    <a16:creationId xmlns:a16="http://schemas.microsoft.com/office/drawing/2014/main" id="{F91609D8-6E57-A843-879A-C07D20209E24}"/>
                  </a:ext>
                </a:extLst>
              </p:cNvPr>
              <p:cNvGrpSpPr/>
              <p:nvPr/>
            </p:nvGrpSpPr>
            <p:grpSpPr>
              <a:xfrm>
                <a:off x="3909938" y="2344441"/>
                <a:ext cx="180000" cy="552766"/>
                <a:chOff x="3782400" y="1302795"/>
                <a:chExt cx="180000" cy="552766"/>
              </a:xfrm>
            </p:grpSpPr>
            <p:sp>
              <p:nvSpPr>
                <p:cNvPr id="417" name="正方形/長方形 416">
                  <a:extLst>
                    <a:ext uri="{FF2B5EF4-FFF2-40B4-BE49-F238E27FC236}">
                      <a16:creationId xmlns:a16="http://schemas.microsoft.com/office/drawing/2014/main" id="{B23CA5FD-5AB5-DF4E-8D65-078F067F13B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8" name="正方形/長方形 417">
                  <a:extLst>
                    <a:ext uri="{FF2B5EF4-FFF2-40B4-BE49-F238E27FC236}">
                      <a16:creationId xmlns:a16="http://schemas.microsoft.com/office/drawing/2014/main" id="{3FA9CE18-8770-4042-B707-8F35E8ED5486}"/>
                    </a:ext>
                  </a:extLst>
                </p:cNvPr>
                <p:cNvSpPr/>
                <p:nvPr/>
              </p:nvSpPr>
              <p:spPr bwMode="auto">
                <a:xfrm>
                  <a:off x="3782400" y="167556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9" name="正方形/長方形 418">
                  <a:extLst>
                    <a:ext uri="{FF2B5EF4-FFF2-40B4-BE49-F238E27FC236}">
                      <a16:creationId xmlns:a16="http://schemas.microsoft.com/office/drawing/2014/main" id="{6E054698-A055-9F47-982B-525169B67E4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16" name="正方形/長方形 415">
                <a:extLst>
                  <a:ext uri="{FF2B5EF4-FFF2-40B4-BE49-F238E27FC236}">
                    <a16:creationId xmlns:a16="http://schemas.microsoft.com/office/drawing/2014/main" id="{5A247468-23C3-834A-A190-7A6E12AB37E4}"/>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25" name="テキスト ボックス 424">
            <a:extLst>
              <a:ext uri="{FF2B5EF4-FFF2-40B4-BE49-F238E27FC236}">
                <a16:creationId xmlns:a16="http://schemas.microsoft.com/office/drawing/2014/main" id="{2286CA15-DECA-FD46-80D7-98AE9600287F}"/>
              </a:ext>
            </a:extLst>
          </p:cNvPr>
          <p:cNvSpPr txBox="1"/>
          <p:nvPr/>
        </p:nvSpPr>
        <p:spPr>
          <a:xfrm>
            <a:off x="11686686" y="162988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75</a:t>
            </a:r>
            <a:endParaRPr kumimoji="1" lang="ja-JP" altLang="en-US" sz="1400">
              <a:latin typeface="Meiryo" panose="020B0604030504040204" pitchFamily="34" charset="-128"/>
              <a:ea typeface="Meiryo" panose="020B0604030504040204" pitchFamily="34" charset="-128"/>
            </a:endParaRPr>
          </a:p>
        </p:txBody>
      </p:sp>
      <p:grpSp>
        <p:nvGrpSpPr>
          <p:cNvPr id="426" name="グループ化 425">
            <a:extLst>
              <a:ext uri="{FF2B5EF4-FFF2-40B4-BE49-F238E27FC236}">
                <a16:creationId xmlns:a16="http://schemas.microsoft.com/office/drawing/2014/main" id="{5BD66433-5EA2-2940-B9C6-A5DD3BF5CEB3}"/>
              </a:ext>
            </a:extLst>
          </p:cNvPr>
          <p:cNvGrpSpPr/>
          <p:nvPr/>
        </p:nvGrpSpPr>
        <p:grpSpPr>
          <a:xfrm rot="5400000">
            <a:off x="7169750" y="6241106"/>
            <a:ext cx="352161" cy="736007"/>
            <a:chOff x="4552239" y="2729276"/>
            <a:chExt cx="352161" cy="736007"/>
          </a:xfrm>
        </p:grpSpPr>
        <p:grpSp>
          <p:nvGrpSpPr>
            <p:cNvPr id="427" name="グループ化 426">
              <a:extLst>
                <a:ext uri="{FF2B5EF4-FFF2-40B4-BE49-F238E27FC236}">
                  <a16:creationId xmlns:a16="http://schemas.microsoft.com/office/drawing/2014/main" id="{51139CD5-80D5-C749-B872-231E518105C3}"/>
                </a:ext>
              </a:extLst>
            </p:cNvPr>
            <p:cNvGrpSpPr/>
            <p:nvPr/>
          </p:nvGrpSpPr>
          <p:grpSpPr>
            <a:xfrm>
              <a:off x="4552239" y="2731963"/>
              <a:ext cx="180000" cy="722868"/>
              <a:chOff x="3909938" y="2161200"/>
              <a:chExt cx="180000" cy="722868"/>
            </a:xfrm>
          </p:grpSpPr>
          <p:grpSp>
            <p:nvGrpSpPr>
              <p:cNvPr id="434" name="グループ化 433">
                <a:extLst>
                  <a:ext uri="{FF2B5EF4-FFF2-40B4-BE49-F238E27FC236}">
                    <a16:creationId xmlns:a16="http://schemas.microsoft.com/office/drawing/2014/main" id="{6018D915-F9E8-BE46-BE1A-BF620B4729ED}"/>
                  </a:ext>
                </a:extLst>
              </p:cNvPr>
              <p:cNvGrpSpPr/>
              <p:nvPr/>
            </p:nvGrpSpPr>
            <p:grpSpPr>
              <a:xfrm>
                <a:off x="3909938" y="2344441"/>
                <a:ext cx="180000" cy="539627"/>
                <a:chOff x="3782400" y="1302795"/>
                <a:chExt cx="180000" cy="539627"/>
              </a:xfrm>
            </p:grpSpPr>
            <p:sp>
              <p:nvSpPr>
                <p:cNvPr id="436" name="正方形/長方形 435">
                  <a:extLst>
                    <a:ext uri="{FF2B5EF4-FFF2-40B4-BE49-F238E27FC236}">
                      <a16:creationId xmlns:a16="http://schemas.microsoft.com/office/drawing/2014/main" id="{C88F374A-567C-694E-B88C-F8A83525E09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7" name="正方形/長方形 436">
                  <a:extLst>
                    <a:ext uri="{FF2B5EF4-FFF2-40B4-BE49-F238E27FC236}">
                      <a16:creationId xmlns:a16="http://schemas.microsoft.com/office/drawing/2014/main" id="{9EF4696E-2BC5-DA4D-80BB-4E064E3984E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8" name="正方形/長方形 437">
                  <a:extLst>
                    <a:ext uri="{FF2B5EF4-FFF2-40B4-BE49-F238E27FC236}">
                      <a16:creationId xmlns:a16="http://schemas.microsoft.com/office/drawing/2014/main" id="{1BCD3C59-AB88-C34C-B6B9-C6E1970E4A7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35" name="正方形/長方形 434">
                <a:extLst>
                  <a:ext uri="{FF2B5EF4-FFF2-40B4-BE49-F238E27FC236}">
                    <a16:creationId xmlns:a16="http://schemas.microsoft.com/office/drawing/2014/main" id="{82E2CACF-C115-F84C-A3BA-CE35B0C2B995}"/>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28" name="グループ化 427">
              <a:extLst>
                <a:ext uri="{FF2B5EF4-FFF2-40B4-BE49-F238E27FC236}">
                  <a16:creationId xmlns:a16="http://schemas.microsoft.com/office/drawing/2014/main" id="{A8A5D984-ABF2-9549-88CA-2C64BD1ACB00}"/>
                </a:ext>
              </a:extLst>
            </p:cNvPr>
            <p:cNvGrpSpPr/>
            <p:nvPr/>
          </p:nvGrpSpPr>
          <p:grpSpPr>
            <a:xfrm>
              <a:off x="4724400" y="2729276"/>
              <a:ext cx="180000" cy="736007"/>
              <a:chOff x="3909938" y="2161200"/>
              <a:chExt cx="180000" cy="736007"/>
            </a:xfrm>
          </p:grpSpPr>
          <p:grpSp>
            <p:nvGrpSpPr>
              <p:cNvPr id="429" name="グループ化 428">
                <a:extLst>
                  <a:ext uri="{FF2B5EF4-FFF2-40B4-BE49-F238E27FC236}">
                    <a16:creationId xmlns:a16="http://schemas.microsoft.com/office/drawing/2014/main" id="{8BD51E1D-18E6-5B4D-BA51-A37C81679A01}"/>
                  </a:ext>
                </a:extLst>
              </p:cNvPr>
              <p:cNvGrpSpPr/>
              <p:nvPr/>
            </p:nvGrpSpPr>
            <p:grpSpPr>
              <a:xfrm>
                <a:off x="3909938" y="2344441"/>
                <a:ext cx="180000" cy="552766"/>
                <a:chOff x="3782400" y="1302795"/>
                <a:chExt cx="180000" cy="552766"/>
              </a:xfrm>
            </p:grpSpPr>
            <p:sp>
              <p:nvSpPr>
                <p:cNvPr id="431" name="正方形/長方形 430">
                  <a:extLst>
                    <a:ext uri="{FF2B5EF4-FFF2-40B4-BE49-F238E27FC236}">
                      <a16:creationId xmlns:a16="http://schemas.microsoft.com/office/drawing/2014/main" id="{F72D793F-DFF7-0F4C-ADF3-C7E1ABFACDC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2" name="正方形/長方形 431">
                  <a:extLst>
                    <a:ext uri="{FF2B5EF4-FFF2-40B4-BE49-F238E27FC236}">
                      <a16:creationId xmlns:a16="http://schemas.microsoft.com/office/drawing/2014/main" id="{ADBFEA53-D1EE-3A46-8790-C27AD3674134}"/>
                    </a:ext>
                  </a:extLst>
                </p:cNvPr>
                <p:cNvSpPr/>
                <p:nvPr/>
              </p:nvSpPr>
              <p:spPr bwMode="auto">
                <a:xfrm>
                  <a:off x="3782400" y="167556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3" name="正方形/長方形 432">
                  <a:extLst>
                    <a:ext uri="{FF2B5EF4-FFF2-40B4-BE49-F238E27FC236}">
                      <a16:creationId xmlns:a16="http://schemas.microsoft.com/office/drawing/2014/main" id="{DA9A912B-61DC-9F40-83D2-49B98BB29C0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30" name="正方形/長方形 429">
                <a:extLst>
                  <a:ext uri="{FF2B5EF4-FFF2-40B4-BE49-F238E27FC236}">
                    <a16:creationId xmlns:a16="http://schemas.microsoft.com/office/drawing/2014/main" id="{F24ADFE8-891F-8C4C-94BE-CF8BEDE9E58F}"/>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39" name="テキスト ボックス 438">
            <a:extLst>
              <a:ext uri="{FF2B5EF4-FFF2-40B4-BE49-F238E27FC236}">
                <a16:creationId xmlns:a16="http://schemas.microsoft.com/office/drawing/2014/main" id="{BC0E7546-5A67-E848-9F00-F68B6CF223F6}"/>
              </a:ext>
            </a:extLst>
          </p:cNvPr>
          <p:cNvSpPr txBox="1"/>
          <p:nvPr/>
        </p:nvSpPr>
        <p:spPr>
          <a:xfrm>
            <a:off x="7033005" y="611038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59</a:t>
            </a:r>
            <a:endParaRPr kumimoji="1" lang="ja-JP" altLang="en-US" sz="1400">
              <a:latin typeface="Meiryo" panose="020B0604030504040204" pitchFamily="34" charset="-128"/>
              <a:ea typeface="Meiryo" panose="020B0604030504040204" pitchFamily="34" charset="-128"/>
            </a:endParaRPr>
          </a:p>
        </p:txBody>
      </p:sp>
      <p:grpSp>
        <p:nvGrpSpPr>
          <p:cNvPr id="440" name="グループ化 439">
            <a:extLst>
              <a:ext uri="{FF2B5EF4-FFF2-40B4-BE49-F238E27FC236}">
                <a16:creationId xmlns:a16="http://schemas.microsoft.com/office/drawing/2014/main" id="{368A4610-852C-3342-9B57-E7E116E9D0B1}"/>
              </a:ext>
            </a:extLst>
          </p:cNvPr>
          <p:cNvGrpSpPr/>
          <p:nvPr/>
        </p:nvGrpSpPr>
        <p:grpSpPr>
          <a:xfrm>
            <a:off x="2117116" y="5991423"/>
            <a:ext cx="352161" cy="736007"/>
            <a:chOff x="4552239" y="2729276"/>
            <a:chExt cx="352161" cy="736007"/>
          </a:xfrm>
        </p:grpSpPr>
        <p:grpSp>
          <p:nvGrpSpPr>
            <p:cNvPr id="441" name="グループ化 440">
              <a:extLst>
                <a:ext uri="{FF2B5EF4-FFF2-40B4-BE49-F238E27FC236}">
                  <a16:creationId xmlns:a16="http://schemas.microsoft.com/office/drawing/2014/main" id="{73EA601E-E1A7-3444-A415-C5E9DD981087}"/>
                </a:ext>
              </a:extLst>
            </p:cNvPr>
            <p:cNvGrpSpPr/>
            <p:nvPr/>
          </p:nvGrpSpPr>
          <p:grpSpPr>
            <a:xfrm>
              <a:off x="4552239" y="2731963"/>
              <a:ext cx="180000" cy="722868"/>
              <a:chOff x="3909938" y="2161200"/>
              <a:chExt cx="180000" cy="722868"/>
            </a:xfrm>
          </p:grpSpPr>
          <p:grpSp>
            <p:nvGrpSpPr>
              <p:cNvPr id="448" name="グループ化 447">
                <a:extLst>
                  <a:ext uri="{FF2B5EF4-FFF2-40B4-BE49-F238E27FC236}">
                    <a16:creationId xmlns:a16="http://schemas.microsoft.com/office/drawing/2014/main" id="{B7F8F996-ECD5-CD41-9F7A-A7DF5CAB5E80}"/>
                  </a:ext>
                </a:extLst>
              </p:cNvPr>
              <p:cNvGrpSpPr/>
              <p:nvPr/>
            </p:nvGrpSpPr>
            <p:grpSpPr>
              <a:xfrm>
                <a:off x="3909938" y="2344441"/>
                <a:ext cx="180000" cy="539627"/>
                <a:chOff x="3782400" y="1302795"/>
                <a:chExt cx="180000" cy="539627"/>
              </a:xfrm>
            </p:grpSpPr>
            <p:sp>
              <p:nvSpPr>
                <p:cNvPr id="450" name="正方形/長方形 449">
                  <a:extLst>
                    <a:ext uri="{FF2B5EF4-FFF2-40B4-BE49-F238E27FC236}">
                      <a16:creationId xmlns:a16="http://schemas.microsoft.com/office/drawing/2014/main" id="{739E6670-E031-F742-B537-EB580FEB773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51" name="正方形/長方形 450">
                  <a:extLst>
                    <a:ext uri="{FF2B5EF4-FFF2-40B4-BE49-F238E27FC236}">
                      <a16:creationId xmlns:a16="http://schemas.microsoft.com/office/drawing/2014/main" id="{C30DE2E8-32D3-3945-AFB0-B656430CC02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52" name="正方形/長方形 451">
                  <a:extLst>
                    <a:ext uri="{FF2B5EF4-FFF2-40B4-BE49-F238E27FC236}">
                      <a16:creationId xmlns:a16="http://schemas.microsoft.com/office/drawing/2014/main" id="{499123DF-D65C-1A4F-B017-447229DEB68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49" name="正方形/長方形 448">
                <a:extLst>
                  <a:ext uri="{FF2B5EF4-FFF2-40B4-BE49-F238E27FC236}">
                    <a16:creationId xmlns:a16="http://schemas.microsoft.com/office/drawing/2014/main" id="{11126CB8-6C25-A14C-9311-BCD88D5845C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42" name="グループ化 441">
              <a:extLst>
                <a:ext uri="{FF2B5EF4-FFF2-40B4-BE49-F238E27FC236}">
                  <a16:creationId xmlns:a16="http://schemas.microsoft.com/office/drawing/2014/main" id="{B73207BA-1DD6-FA4B-8287-BDDCE4CF8488}"/>
                </a:ext>
              </a:extLst>
            </p:cNvPr>
            <p:cNvGrpSpPr/>
            <p:nvPr/>
          </p:nvGrpSpPr>
          <p:grpSpPr>
            <a:xfrm>
              <a:off x="4724400" y="2729276"/>
              <a:ext cx="180000" cy="736007"/>
              <a:chOff x="3909938" y="2161200"/>
              <a:chExt cx="180000" cy="736007"/>
            </a:xfrm>
          </p:grpSpPr>
          <p:grpSp>
            <p:nvGrpSpPr>
              <p:cNvPr id="443" name="グループ化 442">
                <a:extLst>
                  <a:ext uri="{FF2B5EF4-FFF2-40B4-BE49-F238E27FC236}">
                    <a16:creationId xmlns:a16="http://schemas.microsoft.com/office/drawing/2014/main" id="{618757AC-B8E6-2142-BD4A-4884B0778EC9}"/>
                  </a:ext>
                </a:extLst>
              </p:cNvPr>
              <p:cNvGrpSpPr/>
              <p:nvPr/>
            </p:nvGrpSpPr>
            <p:grpSpPr>
              <a:xfrm>
                <a:off x="3909938" y="2344441"/>
                <a:ext cx="180000" cy="552766"/>
                <a:chOff x="3782400" y="1302795"/>
                <a:chExt cx="180000" cy="552766"/>
              </a:xfrm>
            </p:grpSpPr>
            <p:sp>
              <p:nvSpPr>
                <p:cNvPr id="445" name="正方形/長方形 444">
                  <a:extLst>
                    <a:ext uri="{FF2B5EF4-FFF2-40B4-BE49-F238E27FC236}">
                      <a16:creationId xmlns:a16="http://schemas.microsoft.com/office/drawing/2014/main" id="{AE12F708-9025-3F45-8887-9594F2BCAF1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46" name="正方形/長方形 445">
                  <a:extLst>
                    <a:ext uri="{FF2B5EF4-FFF2-40B4-BE49-F238E27FC236}">
                      <a16:creationId xmlns:a16="http://schemas.microsoft.com/office/drawing/2014/main" id="{01A5D1D6-F2CD-DE4A-8486-FD31846B1664}"/>
                    </a:ext>
                  </a:extLst>
                </p:cNvPr>
                <p:cNvSpPr/>
                <p:nvPr/>
              </p:nvSpPr>
              <p:spPr bwMode="auto">
                <a:xfrm>
                  <a:off x="3782400" y="167556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47" name="正方形/長方形 446">
                  <a:extLst>
                    <a:ext uri="{FF2B5EF4-FFF2-40B4-BE49-F238E27FC236}">
                      <a16:creationId xmlns:a16="http://schemas.microsoft.com/office/drawing/2014/main" id="{5270E9CF-CD2C-7E43-A2B8-9E4AA80071E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44" name="正方形/長方形 443">
                <a:extLst>
                  <a:ext uri="{FF2B5EF4-FFF2-40B4-BE49-F238E27FC236}">
                    <a16:creationId xmlns:a16="http://schemas.microsoft.com/office/drawing/2014/main" id="{CA5F912B-8482-1342-A4C1-F841F9294B0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53" name="テキスト ボックス 452">
            <a:extLst>
              <a:ext uri="{FF2B5EF4-FFF2-40B4-BE49-F238E27FC236}">
                <a16:creationId xmlns:a16="http://schemas.microsoft.com/office/drawing/2014/main" id="{F3C7BBCC-AD08-E848-85E8-E6407FD62A3F}"/>
              </a:ext>
            </a:extLst>
          </p:cNvPr>
          <p:cNvSpPr txBox="1"/>
          <p:nvPr/>
        </p:nvSpPr>
        <p:spPr>
          <a:xfrm>
            <a:off x="2121879" y="573891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87</a:t>
            </a:r>
            <a:endParaRPr kumimoji="1" lang="ja-JP" altLang="en-US" sz="1400">
              <a:latin typeface="Meiryo" panose="020B0604030504040204" pitchFamily="34" charset="-128"/>
              <a:ea typeface="Meiryo" panose="020B0604030504040204" pitchFamily="34" charset="-128"/>
            </a:endParaRPr>
          </a:p>
        </p:txBody>
      </p:sp>
      <p:grpSp>
        <p:nvGrpSpPr>
          <p:cNvPr id="454" name="グループ化 453">
            <a:extLst>
              <a:ext uri="{FF2B5EF4-FFF2-40B4-BE49-F238E27FC236}">
                <a16:creationId xmlns:a16="http://schemas.microsoft.com/office/drawing/2014/main" id="{C801A19F-FAC7-F541-AEDF-2F3311EF1C38}"/>
              </a:ext>
            </a:extLst>
          </p:cNvPr>
          <p:cNvGrpSpPr/>
          <p:nvPr/>
        </p:nvGrpSpPr>
        <p:grpSpPr>
          <a:xfrm>
            <a:off x="385642" y="4240869"/>
            <a:ext cx="352161" cy="736007"/>
            <a:chOff x="4552239" y="2729276"/>
            <a:chExt cx="352161" cy="736007"/>
          </a:xfrm>
        </p:grpSpPr>
        <p:grpSp>
          <p:nvGrpSpPr>
            <p:cNvPr id="455" name="グループ化 454">
              <a:extLst>
                <a:ext uri="{FF2B5EF4-FFF2-40B4-BE49-F238E27FC236}">
                  <a16:creationId xmlns:a16="http://schemas.microsoft.com/office/drawing/2014/main" id="{02208A7E-1C1C-2340-BD31-2741306733DF}"/>
                </a:ext>
              </a:extLst>
            </p:cNvPr>
            <p:cNvGrpSpPr/>
            <p:nvPr/>
          </p:nvGrpSpPr>
          <p:grpSpPr>
            <a:xfrm>
              <a:off x="4552239" y="2731963"/>
              <a:ext cx="180000" cy="722868"/>
              <a:chOff x="3909938" y="2161200"/>
              <a:chExt cx="180000" cy="722868"/>
            </a:xfrm>
          </p:grpSpPr>
          <p:grpSp>
            <p:nvGrpSpPr>
              <p:cNvPr id="462" name="グループ化 461">
                <a:extLst>
                  <a:ext uri="{FF2B5EF4-FFF2-40B4-BE49-F238E27FC236}">
                    <a16:creationId xmlns:a16="http://schemas.microsoft.com/office/drawing/2014/main" id="{95280C32-7116-FA4B-BAFB-B228ADEFB49A}"/>
                  </a:ext>
                </a:extLst>
              </p:cNvPr>
              <p:cNvGrpSpPr/>
              <p:nvPr/>
            </p:nvGrpSpPr>
            <p:grpSpPr>
              <a:xfrm>
                <a:off x="3909938" y="2344441"/>
                <a:ext cx="180000" cy="539627"/>
                <a:chOff x="3782400" y="1302795"/>
                <a:chExt cx="180000" cy="539627"/>
              </a:xfrm>
            </p:grpSpPr>
            <p:sp>
              <p:nvSpPr>
                <p:cNvPr id="464" name="正方形/長方形 463">
                  <a:extLst>
                    <a:ext uri="{FF2B5EF4-FFF2-40B4-BE49-F238E27FC236}">
                      <a16:creationId xmlns:a16="http://schemas.microsoft.com/office/drawing/2014/main" id="{82DB0F26-2833-C848-A8DD-C796CD1244E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5" name="正方形/長方形 464">
                  <a:extLst>
                    <a:ext uri="{FF2B5EF4-FFF2-40B4-BE49-F238E27FC236}">
                      <a16:creationId xmlns:a16="http://schemas.microsoft.com/office/drawing/2014/main" id="{D385BB5C-5B62-B94B-AC7D-37F1743224D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6" name="正方形/長方形 465">
                  <a:extLst>
                    <a:ext uri="{FF2B5EF4-FFF2-40B4-BE49-F238E27FC236}">
                      <a16:creationId xmlns:a16="http://schemas.microsoft.com/office/drawing/2014/main" id="{C16BCBC6-A2E3-B945-9A89-6DDA3BB75BE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63" name="正方形/長方形 462">
                <a:extLst>
                  <a:ext uri="{FF2B5EF4-FFF2-40B4-BE49-F238E27FC236}">
                    <a16:creationId xmlns:a16="http://schemas.microsoft.com/office/drawing/2014/main" id="{907D14AC-BB7F-7740-A58B-4BF18490EA20}"/>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56" name="グループ化 455">
              <a:extLst>
                <a:ext uri="{FF2B5EF4-FFF2-40B4-BE49-F238E27FC236}">
                  <a16:creationId xmlns:a16="http://schemas.microsoft.com/office/drawing/2014/main" id="{35C73D1A-99A9-4746-AAB0-593EF67A3623}"/>
                </a:ext>
              </a:extLst>
            </p:cNvPr>
            <p:cNvGrpSpPr/>
            <p:nvPr/>
          </p:nvGrpSpPr>
          <p:grpSpPr>
            <a:xfrm>
              <a:off x="4724400" y="2729276"/>
              <a:ext cx="180000" cy="736007"/>
              <a:chOff x="3909938" y="2161200"/>
              <a:chExt cx="180000" cy="736007"/>
            </a:xfrm>
          </p:grpSpPr>
          <p:grpSp>
            <p:nvGrpSpPr>
              <p:cNvPr id="457" name="グループ化 456">
                <a:extLst>
                  <a:ext uri="{FF2B5EF4-FFF2-40B4-BE49-F238E27FC236}">
                    <a16:creationId xmlns:a16="http://schemas.microsoft.com/office/drawing/2014/main" id="{9633BE23-53DE-4D4E-A601-CF93795C4F43}"/>
                  </a:ext>
                </a:extLst>
              </p:cNvPr>
              <p:cNvGrpSpPr/>
              <p:nvPr/>
            </p:nvGrpSpPr>
            <p:grpSpPr>
              <a:xfrm>
                <a:off x="3909938" y="2344441"/>
                <a:ext cx="180000" cy="552766"/>
                <a:chOff x="3782400" y="1302795"/>
                <a:chExt cx="180000" cy="552766"/>
              </a:xfrm>
            </p:grpSpPr>
            <p:sp>
              <p:nvSpPr>
                <p:cNvPr id="459" name="正方形/長方形 458">
                  <a:extLst>
                    <a:ext uri="{FF2B5EF4-FFF2-40B4-BE49-F238E27FC236}">
                      <a16:creationId xmlns:a16="http://schemas.microsoft.com/office/drawing/2014/main" id="{3856C67E-4969-8140-B612-FD36E501CF3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0" name="正方形/長方形 459">
                  <a:extLst>
                    <a:ext uri="{FF2B5EF4-FFF2-40B4-BE49-F238E27FC236}">
                      <a16:creationId xmlns:a16="http://schemas.microsoft.com/office/drawing/2014/main" id="{D0AEA6BC-CAD9-7D4E-9D5E-A6FA9C214620}"/>
                    </a:ext>
                  </a:extLst>
                </p:cNvPr>
                <p:cNvSpPr/>
                <p:nvPr/>
              </p:nvSpPr>
              <p:spPr bwMode="auto">
                <a:xfrm>
                  <a:off x="3782400" y="167556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1" name="正方形/長方形 460">
                  <a:extLst>
                    <a:ext uri="{FF2B5EF4-FFF2-40B4-BE49-F238E27FC236}">
                      <a16:creationId xmlns:a16="http://schemas.microsoft.com/office/drawing/2014/main" id="{094442A3-B440-1247-B806-50E3013C2CA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58" name="正方形/長方形 457">
                <a:extLst>
                  <a:ext uri="{FF2B5EF4-FFF2-40B4-BE49-F238E27FC236}">
                    <a16:creationId xmlns:a16="http://schemas.microsoft.com/office/drawing/2014/main" id="{70F2457A-1964-0C4B-B04A-75749E1945D4}"/>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67" name="テキスト ボックス 466">
            <a:extLst>
              <a:ext uri="{FF2B5EF4-FFF2-40B4-BE49-F238E27FC236}">
                <a16:creationId xmlns:a16="http://schemas.microsoft.com/office/drawing/2014/main" id="{9E7DFF30-F665-9746-B5CA-915F6F66C619}"/>
              </a:ext>
            </a:extLst>
          </p:cNvPr>
          <p:cNvSpPr txBox="1"/>
          <p:nvPr/>
        </p:nvSpPr>
        <p:spPr>
          <a:xfrm>
            <a:off x="390405" y="398836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79</a:t>
            </a:r>
            <a:endParaRPr kumimoji="1" lang="ja-JP" altLang="en-US" sz="1400">
              <a:latin typeface="Meiryo" panose="020B0604030504040204" pitchFamily="34" charset="-128"/>
              <a:ea typeface="Meiryo" panose="020B0604030504040204" pitchFamily="34" charset="-128"/>
            </a:endParaRPr>
          </a:p>
        </p:txBody>
      </p:sp>
      <p:grpSp>
        <p:nvGrpSpPr>
          <p:cNvPr id="487" name="グループ化 486">
            <a:extLst>
              <a:ext uri="{FF2B5EF4-FFF2-40B4-BE49-F238E27FC236}">
                <a16:creationId xmlns:a16="http://schemas.microsoft.com/office/drawing/2014/main" id="{9FFB91AB-4C54-4647-9307-29C83E9EC728}"/>
              </a:ext>
            </a:extLst>
          </p:cNvPr>
          <p:cNvGrpSpPr/>
          <p:nvPr/>
        </p:nvGrpSpPr>
        <p:grpSpPr>
          <a:xfrm>
            <a:off x="839548" y="3336111"/>
            <a:ext cx="532161" cy="736160"/>
            <a:chOff x="3729078" y="2706132"/>
            <a:chExt cx="532161" cy="736160"/>
          </a:xfrm>
        </p:grpSpPr>
        <p:grpSp>
          <p:nvGrpSpPr>
            <p:cNvPr id="488" name="グループ化 487">
              <a:extLst>
                <a:ext uri="{FF2B5EF4-FFF2-40B4-BE49-F238E27FC236}">
                  <a16:creationId xmlns:a16="http://schemas.microsoft.com/office/drawing/2014/main" id="{38629780-E8C0-2D46-BD37-DE5A8B06F077}"/>
                </a:ext>
              </a:extLst>
            </p:cNvPr>
            <p:cNvGrpSpPr/>
            <p:nvPr/>
          </p:nvGrpSpPr>
          <p:grpSpPr>
            <a:xfrm>
              <a:off x="3729078" y="2706132"/>
              <a:ext cx="180000" cy="736160"/>
              <a:chOff x="3909938" y="2161200"/>
              <a:chExt cx="180000" cy="736160"/>
            </a:xfrm>
          </p:grpSpPr>
          <p:grpSp>
            <p:nvGrpSpPr>
              <p:cNvPr id="501" name="グループ化 500">
                <a:extLst>
                  <a:ext uri="{FF2B5EF4-FFF2-40B4-BE49-F238E27FC236}">
                    <a16:creationId xmlns:a16="http://schemas.microsoft.com/office/drawing/2014/main" id="{725893C5-4A85-7B44-8DA6-D7D11C705F47}"/>
                  </a:ext>
                </a:extLst>
              </p:cNvPr>
              <p:cNvGrpSpPr/>
              <p:nvPr/>
            </p:nvGrpSpPr>
            <p:grpSpPr>
              <a:xfrm>
                <a:off x="3909938" y="2344441"/>
                <a:ext cx="180000" cy="552919"/>
                <a:chOff x="3782400" y="1302795"/>
                <a:chExt cx="180000" cy="552919"/>
              </a:xfrm>
            </p:grpSpPr>
            <p:sp>
              <p:nvSpPr>
                <p:cNvPr id="503" name="正方形/長方形 502">
                  <a:extLst>
                    <a:ext uri="{FF2B5EF4-FFF2-40B4-BE49-F238E27FC236}">
                      <a16:creationId xmlns:a16="http://schemas.microsoft.com/office/drawing/2014/main" id="{BEB9EA6E-E6A5-AC4D-B88A-DB8C1BC9860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04" name="正方形/長方形 503">
                  <a:extLst>
                    <a:ext uri="{FF2B5EF4-FFF2-40B4-BE49-F238E27FC236}">
                      <a16:creationId xmlns:a16="http://schemas.microsoft.com/office/drawing/2014/main" id="{FC5573E0-A00D-7845-A946-DD01794575D3}"/>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05" name="正方形/長方形 504">
                  <a:extLst>
                    <a:ext uri="{FF2B5EF4-FFF2-40B4-BE49-F238E27FC236}">
                      <a16:creationId xmlns:a16="http://schemas.microsoft.com/office/drawing/2014/main" id="{608EEBDF-30B2-064C-A800-6F1E22C23FB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02" name="正方形/長方形 501">
                <a:extLst>
                  <a:ext uri="{FF2B5EF4-FFF2-40B4-BE49-F238E27FC236}">
                    <a16:creationId xmlns:a16="http://schemas.microsoft.com/office/drawing/2014/main" id="{BAE4771F-0341-2B4A-B69D-9DE4ED569F3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89" name="グループ化 488">
              <a:extLst>
                <a:ext uri="{FF2B5EF4-FFF2-40B4-BE49-F238E27FC236}">
                  <a16:creationId xmlns:a16="http://schemas.microsoft.com/office/drawing/2014/main" id="{3185430D-5EED-B14A-A158-729249BD5323}"/>
                </a:ext>
              </a:extLst>
            </p:cNvPr>
            <p:cNvGrpSpPr/>
            <p:nvPr/>
          </p:nvGrpSpPr>
          <p:grpSpPr>
            <a:xfrm>
              <a:off x="3905159" y="2706132"/>
              <a:ext cx="180000" cy="736160"/>
              <a:chOff x="3909938" y="2161200"/>
              <a:chExt cx="180000" cy="736160"/>
            </a:xfrm>
          </p:grpSpPr>
          <p:grpSp>
            <p:nvGrpSpPr>
              <p:cNvPr id="496" name="グループ化 495">
                <a:extLst>
                  <a:ext uri="{FF2B5EF4-FFF2-40B4-BE49-F238E27FC236}">
                    <a16:creationId xmlns:a16="http://schemas.microsoft.com/office/drawing/2014/main" id="{B264D6B8-2573-E245-B720-667F6C9A4B58}"/>
                  </a:ext>
                </a:extLst>
              </p:cNvPr>
              <p:cNvGrpSpPr/>
              <p:nvPr/>
            </p:nvGrpSpPr>
            <p:grpSpPr>
              <a:xfrm>
                <a:off x="3909938" y="2344441"/>
                <a:ext cx="180000" cy="552919"/>
                <a:chOff x="3782400" y="1302795"/>
                <a:chExt cx="180000" cy="552919"/>
              </a:xfrm>
            </p:grpSpPr>
            <p:sp>
              <p:nvSpPr>
                <p:cNvPr id="498" name="正方形/長方形 497">
                  <a:extLst>
                    <a:ext uri="{FF2B5EF4-FFF2-40B4-BE49-F238E27FC236}">
                      <a16:creationId xmlns:a16="http://schemas.microsoft.com/office/drawing/2014/main" id="{53E1CA2E-5F68-9F40-9E30-4234A4B6878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9" name="正方形/長方形 498">
                  <a:extLst>
                    <a:ext uri="{FF2B5EF4-FFF2-40B4-BE49-F238E27FC236}">
                      <a16:creationId xmlns:a16="http://schemas.microsoft.com/office/drawing/2014/main" id="{72E5DBBD-EA21-D845-843E-BB1FFDE5F3FA}"/>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00" name="正方形/長方形 499">
                  <a:extLst>
                    <a:ext uri="{FF2B5EF4-FFF2-40B4-BE49-F238E27FC236}">
                      <a16:creationId xmlns:a16="http://schemas.microsoft.com/office/drawing/2014/main" id="{C30B0B23-1D54-F64F-B335-7BB07627281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97" name="正方形/長方形 496">
                <a:extLst>
                  <a:ext uri="{FF2B5EF4-FFF2-40B4-BE49-F238E27FC236}">
                    <a16:creationId xmlns:a16="http://schemas.microsoft.com/office/drawing/2014/main" id="{42902CE2-DE4D-3E4D-9643-10BFE4FC597A}"/>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90" name="グループ化 489">
              <a:extLst>
                <a:ext uri="{FF2B5EF4-FFF2-40B4-BE49-F238E27FC236}">
                  <a16:creationId xmlns:a16="http://schemas.microsoft.com/office/drawing/2014/main" id="{2ACF00DE-E102-1C4B-9EBC-2D4B7024087F}"/>
                </a:ext>
              </a:extLst>
            </p:cNvPr>
            <p:cNvGrpSpPr/>
            <p:nvPr/>
          </p:nvGrpSpPr>
          <p:grpSpPr>
            <a:xfrm>
              <a:off x="4081239" y="2706132"/>
              <a:ext cx="180000" cy="736160"/>
              <a:chOff x="3909938" y="2161200"/>
              <a:chExt cx="180000" cy="736160"/>
            </a:xfrm>
          </p:grpSpPr>
          <p:grpSp>
            <p:nvGrpSpPr>
              <p:cNvPr id="491" name="グループ化 490">
                <a:extLst>
                  <a:ext uri="{FF2B5EF4-FFF2-40B4-BE49-F238E27FC236}">
                    <a16:creationId xmlns:a16="http://schemas.microsoft.com/office/drawing/2014/main" id="{9BFB956F-91B3-E149-9472-C16021327C9D}"/>
                  </a:ext>
                </a:extLst>
              </p:cNvPr>
              <p:cNvGrpSpPr/>
              <p:nvPr/>
            </p:nvGrpSpPr>
            <p:grpSpPr>
              <a:xfrm>
                <a:off x="3909938" y="2344441"/>
                <a:ext cx="180000" cy="552919"/>
                <a:chOff x="3782400" y="1302795"/>
                <a:chExt cx="180000" cy="552919"/>
              </a:xfrm>
            </p:grpSpPr>
            <p:sp>
              <p:nvSpPr>
                <p:cNvPr id="493" name="正方形/長方形 492">
                  <a:extLst>
                    <a:ext uri="{FF2B5EF4-FFF2-40B4-BE49-F238E27FC236}">
                      <a16:creationId xmlns:a16="http://schemas.microsoft.com/office/drawing/2014/main" id="{EEACD77B-E984-BB45-81C2-ED521E0803D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4" name="正方形/長方形 493">
                  <a:extLst>
                    <a:ext uri="{FF2B5EF4-FFF2-40B4-BE49-F238E27FC236}">
                      <a16:creationId xmlns:a16="http://schemas.microsoft.com/office/drawing/2014/main" id="{C093E303-6B1E-344C-826B-452B75592CE8}"/>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5" name="正方形/長方形 494">
                  <a:extLst>
                    <a:ext uri="{FF2B5EF4-FFF2-40B4-BE49-F238E27FC236}">
                      <a16:creationId xmlns:a16="http://schemas.microsoft.com/office/drawing/2014/main" id="{EB4F8934-7AD3-974F-AFFD-59E742154F2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92" name="正方形/長方形 491">
                <a:extLst>
                  <a:ext uri="{FF2B5EF4-FFF2-40B4-BE49-F238E27FC236}">
                    <a16:creationId xmlns:a16="http://schemas.microsoft.com/office/drawing/2014/main" id="{1335F58B-3B75-C746-AB72-B6CA316F78D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06" name="テキスト ボックス 505">
            <a:extLst>
              <a:ext uri="{FF2B5EF4-FFF2-40B4-BE49-F238E27FC236}">
                <a16:creationId xmlns:a16="http://schemas.microsoft.com/office/drawing/2014/main" id="{1B8BCC9D-C022-F24C-9451-221D9EBEF419}"/>
              </a:ext>
            </a:extLst>
          </p:cNvPr>
          <p:cNvSpPr txBox="1"/>
          <p:nvPr/>
        </p:nvSpPr>
        <p:spPr>
          <a:xfrm>
            <a:off x="880620" y="311284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26</a:t>
            </a:r>
            <a:endParaRPr kumimoji="1" lang="ja-JP" altLang="en-US" sz="1400">
              <a:latin typeface="Meiryo" panose="020B0604030504040204" pitchFamily="34" charset="-128"/>
              <a:ea typeface="Meiryo" panose="020B0604030504040204" pitchFamily="34" charset="-128"/>
            </a:endParaRPr>
          </a:p>
        </p:txBody>
      </p:sp>
      <p:grpSp>
        <p:nvGrpSpPr>
          <p:cNvPr id="507" name="グループ化 506">
            <a:extLst>
              <a:ext uri="{FF2B5EF4-FFF2-40B4-BE49-F238E27FC236}">
                <a16:creationId xmlns:a16="http://schemas.microsoft.com/office/drawing/2014/main" id="{F850D0D8-2070-2A44-AEB4-6C97D35569B0}"/>
              </a:ext>
            </a:extLst>
          </p:cNvPr>
          <p:cNvGrpSpPr/>
          <p:nvPr/>
        </p:nvGrpSpPr>
        <p:grpSpPr>
          <a:xfrm>
            <a:off x="1837069" y="2517575"/>
            <a:ext cx="356081" cy="736160"/>
            <a:chOff x="3729078" y="2706132"/>
            <a:chExt cx="356081" cy="736160"/>
          </a:xfrm>
        </p:grpSpPr>
        <p:grpSp>
          <p:nvGrpSpPr>
            <p:cNvPr id="508" name="グループ化 507">
              <a:extLst>
                <a:ext uri="{FF2B5EF4-FFF2-40B4-BE49-F238E27FC236}">
                  <a16:creationId xmlns:a16="http://schemas.microsoft.com/office/drawing/2014/main" id="{E92F9B4D-F88A-7843-AD8A-227C33D0C50B}"/>
                </a:ext>
              </a:extLst>
            </p:cNvPr>
            <p:cNvGrpSpPr/>
            <p:nvPr/>
          </p:nvGrpSpPr>
          <p:grpSpPr>
            <a:xfrm>
              <a:off x="3729078" y="2706132"/>
              <a:ext cx="180000" cy="736160"/>
              <a:chOff x="3909938" y="2161200"/>
              <a:chExt cx="180000" cy="736160"/>
            </a:xfrm>
          </p:grpSpPr>
          <p:grpSp>
            <p:nvGrpSpPr>
              <p:cNvPr id="515" name="グループ化 514">
                <a:extLst>
                  <a:ext uri="{FF2B5EF4-FFF2-40B4-BE49-F238E27FC236}">
                    <a16:creationId xmlns:a16="http://schemas.microsoft.com/office/drawing/2014/main" id="{7882BEC8-ED7D-FB4C-94D2-6D7BF5824C27}"/>
                  </a:ext>
                </a:extLst>
              </p:cNvPr>
              <p:cNvGrpSpPr/>
              <p:nvPr/>
            </p:nvGrpSpPr>
            <p:grpSpPr>
              <a:xfrm>
                <a:off x="3909938" y="2344441"/>
                <a:ext cx="180000" cy="552919"/>
                <a:chOff x="3782400" y="1302795"/>
                <a:chExt cx="180000" cy="552919"/>
              </a:xfrm>
            </p:grpSpPr>
            <p:sp>
              <p:nvSpPr>
                <p:cNvPr id="517" name="正方形/長方形 516">
                  <a:extLst>
                    <a:ext uri="{FF2B5EF4-FFF2-40B4-BE49-F238E27FC236}">
                      <a16:creationId xmlns:a16="http://schemas.microsoft.com/office/drawing/2014/main" id="{D0D36ACC-404D-C54C-9CB0-CB2A9CB0062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8" name="正方形/長方形 517">
                  <a:extLst>
                    <a:ext uri="{FF2B5EF4-FFF2-40B4-BE49-F238E27FC236}">
                      <a16:creationId xmlns:a16="http://schemas.microsoft.com/office/drawing/2014/main" id="{A2E6F4FE-2842-4744-AE32-59B833DA524B}"/>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9" name="正方形/長方形 518">
                  <a:extLst>
                    <a:ext uri="{FF2B5EF4-FFF2-40B4-BE49-F238E27FC236}">
                      <a16:creationId xmlns:a16="http://schemas.microsoft.com/office/drawing/2014/main" id="{B740ACE6-7137-CE4E-A7D5-F9126E748BB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16" name="正方形/長方形 515">
                <a:extLst>
                  <a:ext uri="{FF2B5EF4-FFF2-40B4-BE49-F238E27FC236}">
                    <a16:creationId xmlns:a16="http://schemas.microsoft.com/office/drawing/2014/main" id="{6006FB91-F613-B54F-96EE-C27A91896047}"/>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09" name="グループ化 508">
              <a:extLst>
                <a:ext uri="{FF2B5EF4-FFF2-40B4-BE49-F238E27FC236}">
                  <a16:creationId xmlns:a16="http://schemas.microsoft.com/office/drawing/2014/main" id="{47C39BDD-9905-0843-8C1D-3761EB99EED8}"/>
                </a:ext>
              </a:extLst>
            </p:cNvPr>
            <p:cNvGrpSpPr/>
            <p:nvPr/>
          </p:nvGrpSpPr>
          <p:grpSpPr>
            <a:xfrm>
              <a:off x="3905159" y="2706132"/>
              <a:ext cx="180000" cy="736160"/>
              <a:chOff x="3909938" y="2161200"/>
              <a:chExt cx="180000" cy="736160"/>
            </a:xfrm>
          </p:grpSpPr>
          <p:grpSp>
            <p:nvGrpSpPr>
              <p:cNvPr id="510" name="グループ化 509">
                <a:extLst>
                  <a:ext uri="{FF2B5EF4-FFF2-40B4-BE49-F238E27FC236}">
                    <a16:creationId xmlns:a16="http://schemas.microsoft.com/office/drawing/2014/main" id="{1CC6C7CC-695D-2D46-B182-FC641DBEF62C}"/>
                  </a:ext>
                </a:extLst>
              </p:cNvPr>
              <p:cNvGrpSpPr/>
              <p:nvPr/>
            </p:nvGrpSpPr>
            <p:grpSpPr>
              <a:xfrm>
                <a:off x="3909938" y="2344441"/>
                <a:ext cx="180000" cy="552919"/>
                <a:chOff x="3782400" y="1302795"/>
                <a:chExt cx="180000" cy="552919"/>
              </a:xfrm>
            </p:grpSpPr>
            <p:sp>
              <p:nvSpPr>
                <p:cNvPr id="512" name="正方形/長方形 511">
                  <a:extLst>
                    <a:ext uri="{FF2B5EF4-FFF2-40B4-BE49-F238E27FC236}">
                      <a16:creationId xmlns:a16="http://schemas.microsoft.com/office/drawing/2014/main" id="{2FBC7E3A-8A69-904E-A363-C48FA076472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3" name="正方形/長方形 512">
                  <a:extLst>
                    <a:ext uri="{FF2B5EF4-FFF2-40B4-BE49-F238E27FC236}">
                      <a16:creationId xmlns:a16="http://schemas.microsoft.com/office/drawing/2014/main" id="{4B9C962E-464A-9D48-BD1F-1BF3D7258E64}"/>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4" name="正方形/長方形 513">
                  <a:extLst>
                    <a:ext uri="{FF2B5EF4-FFF2-40B4-BE49-F238E27FC236}">
                      <a16:creationId xmlns:a16="http://schemas.microsoft.com/office/drawing/2014/main" id="{60CCF162-A3DF-6E4F-8DAB-0F5095A30AD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11" name="正方形/長方形 510">
                <a:extLst>
                  <a:ext uri="{FF2B5EF4-FFF2-40B4-BE49-F238E27FC236}">
                    <a16:creationId xmlns:a16="http://schemas.microsoft.com/office/drawing/2014/main" id="{D4361ACE-A23E-DF4D-BC44-6F70293C6E4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20" name="テキスト ボックス 519">
            <a:extLst>
              <a:ext uri="{FF2B5EF4-FFF2-40B4-BE49-F238E27FC236}">
                <a16:creationId xmlns:a16="http://schemas.microsoft.com/office/drawing/2014/main" id="{F3AAA5D6-CE99-A24B-88F1-F3965A1632BB}"/>
              </a:ext>
            </a:extLst>
          </p:cNvPr>
          <p:cNvSpPr txBox="1"/>
          <p:nvPr/>
        </p:nvSpPr>
        <p:spPr>
          <a:xfrm>
            <a:off x="1919213" y="225815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12</a:t>
            </a:r>
            <a:endParaRPr kumimoji="1" lang="ja-JP" altLang="en-US" sz="1400">
              <a:latin typeface="Meiryo" panose="020B0604030504040204" pitchFamily="34" charset="-128"/>
              <a:ea typeface="Meiryo" panose="020B0604030504040204" pitchFamily="34" charset="-128"/>
            </a:endParaRPr>
          </a:p>
        </p:txBody>
      </p:sp>
      <p:grpSp>
        <p:nvGrpSpPr>
          <p:cNvPr id="521" name="グループ化 520">
            <a:extLst>
              <a:ext uri="{FF2B5EF4-FFF2-40B4-BE49-F238E27FC236}">
                <a16:creationId xmlns:a16="http://schemas.microsoft.com/office/drawing/2014/main" id="{9D7A3073-2E41-7B45-9BA1-DADD2C6E3545}"/>
              </a:ext>
            </a:extLst>
          </p:cNvPr>
          <p:cNvGrpSpPr/>
          <p:nvPr/>
        </p:nvGrpSpPr>
        <p:grpSpPr>
          <a:xfrm>
            <a:off x="907338" y="4374278"/>
            <a:ext cx="356081" cy="736160"/>
            <a:chOff x="3729078" y="2706132"/>
            <a:chExt cx="356081" cy="736160"/>
          </a:xfrm>
        </p:grpSpPr>
        <p:grpSp>
          <p:nvGrpSpPr>
            <p:cNvPr id="522" name="グループ化 521">
              <a:extLst>
                <a:ext uri="{FF2B5EF4-FFF2-40B4-BE49-F238E27FC236}">
                  <a16:creationId xmlns:a16="http://schemas.microsoft.com/office/drawing/2014/main" id="{0E60C0E8-CE7D-DA4E-A6E1-942D74A3460B}"/>
                </a:ext>
              </a:extLst>
            </p:cNvPr>
            <p:cNvGrpSpPr/>
            <p:nvPr/>
          </p:nvGrpSpPr>
          <p:grpSpPr>
            <a:xfrm>
              <a:off x="3729078" y="2706132"/>
              <a:ext cx="180000" cy="736160"/>
              <a:chOff x="3909938" y="2161200"/>
              <a:chExt cx="180000" cy="736160"/>
            </a:xfrm>
          </p:grpSpPr>
          <p:grpSp>
            <p:nvGrpSpPr>
              <p:cNvPr id="529" name="グループ化 528">
                <a:extLst>
                  <a:ext uri="{FF2B5EF4-FFF2-40B4-BE49-F238E27FC236}">
                    <a16:creationId xmlns:a16="http://schemas.microsoft.com/office/drawing/2014/main" id="{A736E334-8E00-4B49-9494-D1D6383B2726}"/>
                  </a:ext>
                </a:extLst>
              </p:cNvPr>
              <p:cNvGrpSpPr/>
              <p:nvPr/>
            </p:nvGrpSpPr>
            <p:grpSpPr>
              <a:xfrm>
                <a:off x="3909938" y="2344441"/>
                <a:ext cx="180000" cy="552919"/>
                <a:chOff x="3782400" y="1302795"/>
                <a:chExt cx="180000" cy="552919"/>
              </a:xfrm>
            </p:grpSpPr>
            <p:sp>
              <p:nvSpPr>
                <p:cNvPr id="531" name="正方形/長方形 530">
                  <a:extLst>
                    <a:ext uri="{FF2B5EF4-FFF2-40B4-BE49-F238E27FC236}">
                      <a16:creationId xmlns:a16="http://schemas.microsoft.com/office/drawing/2014/main" id="{E2D7C46B-A964-0544-8BCC-C57BB8BD58F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32" name="正方形/長方形 531">
                  <a:extLst>
                    <a:ext uri="{FF2B5EF4-FFF2-40B4-BE49-F238E27FC236}">
                      <a16:creationId xmlns:a16="http://schemas.microsoft.com/office/drawing/2014/main" id="{77496E61-0521-CF4B-8DD5-6A4BBC75A2B3}"/>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33" name="正方形/長方形 532">
                  <a:extLst>
                    <a:ext uri="{FF2B5EF4-FFF2-40B4-BE49-F238E27FC236}">
                      <a16:creationId xmlns:a16="http://schemas.microsoft.com/office/drawing/2014/main" id="{04790A90-1C53-5A4E-9AA4-AD8E5DEF4C8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30" name="正方形/長方形 529">
                <a:extLst>
                  <a:ext uri="{FF2B5EF4-FFF2-40B4-BE49-F238E27FC236}">
                    <a16:creationId xmlns:a16="http://schemas.microsoft.com/office/drawing/2014/main" id="{1613330E-E5F7-1141-B406-34398B2F44F8}"/>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23" name="グループ化 522">
              <a:extLst>
                <a:ext uri="{FF2B5EF4-FFF2-40B4-BE49-F238E27FC236}">
                  <a16:creationId xmlns:a16="http://schemas.microsoft.com/office/drawing/2014/main" id="{71BC3733-65F7-574A-81FB-CC2F0EDF42DF}"/>
                </a:ext>
              </a:extLst>
            </p:cNvPr>
            <p:cNvGrpSpPr/>
            <p:nvPr/>
          </p:nvGrpSpPr>
          <p:grpSpPr>
            <a:xfrm>
              <a:off x="3905159" y="2706132"/>
              <a:ext cx="180000" cy="736160"/>
              <a:chOff x="3909938" y="2161200"/>
              <a:chExt cx="180000" cy="736160"/>
            </a:xfrm>
          </p:grpSpPr>
          <p:grpSp>
            <p:nvGrpSpPr>
              <p:cNvPr id="524" name="グループ化 523">
                <a:extLst>
                  <a:ext uri="{FF2B5EF4-FFF2-40B4-BE49-F238E27FC236}">
                    <a16:creationId xmlns:a16="http://schemas.microsoft.com/office/drawing/2014/main" id="{EA7B15D5-2A1C-6047-ABBA-17CA9B4521EA}"/>
                  </a:ext>
                </a:extLst>
              </p:cNvPr>
              <p:cNvGrpSpPr/>
              <p:nvPr/>
            </p:nvGrpSpPr>
            <p:grpSpPr>
              <a:xfrm>
                <a:off x="3909938" y="2344441"/>
                <a:ext cx="180000" cy="552919"/>
                <a:chOff x="3782400" y="1302795"/>
                <a:chExt cx="180000" cy="552919"/>
              </a:xfrm>
            </p:grpSpPr>
            <p:sp>
              <p:nvSpPr>
                <p:cNvPr id="526" name="正方形/長方形 525">
                  <a:extLst>
                    <a:ext uri="{FF2B5EF4-FFF2-40B4-BE49-F238E27FC236}">
                      <a16:creationId xmlns:a16="http://schemas.microsoft.com/office/drawing/2014/main" id="{7894A108-0FF6-DB4C-9F9E-170589D7087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27" name="正方形/長方形 526">
                  <a:extLst>
                    <a:ext uri="{FF2B5EF4-FFF2-40B4-BE49-F238E27FC236}">
                      <a16:creationId xmlns:a16="http://schemas.microsoft.com/office/drawing/2014/main" id="{764FD917-2A86-B24E-95D2-E3EF9164DCC6}"/>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28" name="正方形/長方形 527">
                  <a:extLst>
                    <a:ext uri="{FF2B5EF4-FFF2-40B4-BE49-F238E27FC236}">
                      <a16:creationId xmlns:a16="http://schemas.microsoft.com/office/drawing/2014/main" id="{F46DA272-E6BD-384B-B6E8-14D74DD0179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25" name="正方形/長方形 524">
                <a:extLst>
                  <a:ext uri="{FF2B5EF4-FFF2-40B4-BE49-F238E27FC236}">
                    <a16:creationId xmlns:a16="http://schemas.microsoft.com/office/drawing/2014/main" id="{A5CA2214-8066-A740-A453-F38C595A964F}"/>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34" name="テキスト ボックス 533">
            <a:extLst>
              <a:ext uri="{FF2B5EF4-FFF2-40B4-BE49-F238E27FC236}">
                <a16:creationId xmlns:a16="http://schemas.microsoft.com/office/drawing/2014/main" id="{2CA6A502-91F9-CF4B-9773-DC2E949298A5}"/>
              </a:ext>
            </a:extLst>
          </p:cNvPr>
          <p:cNvSpPr txBox="1"/>
          <p:nvPr/>
        </p:nvSpPr>
        <p:spPr>
          <a:xfrm>
            <a:off x="862399" y="413828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40</a:t>
            </a:r>
            <a:endParaRPr kumimoji="1" lang="ja-JP" altLang="en-US" sz="1400">
              <a:latin typeface="Meiryo" panose="020B0604030504040204" pitchFamily="34" charset="-128"/>
              <a:ea typeface="Meiryo" panose="020B0604030504040204" pitchFamily="34" charset="-128"/>
            </a:endParaRPr>
          </a:p>
        </p:txBody>
      </p:sp>
      <p:grpSp>
        <p:nvGrpSpPr>
          <p:cNvPr id="535" name="グループ化 534">
            <a:extLst>
              <a:ext uri="{FF2B5EF4-FFF2-40B4-BE49-F238E27FC236}">
                <a16:creationId xmlns:a16="http://schemas.microsoft.com/office/drawing/2014/main" id="{B3A4E7A7-6728-494D-A40D-769E86A11F5C}"/>
              </a:ext>
            </a:extLst>
          </p:cNvPr>
          <p:cNvGrpSpPr/>
          <p:nvPr/>
        </p:nvGrpSpPr>
        <p:grpSpPr>
          <a:xfrm rot="5400000">
            <a:off x="740418" y="6164742"/>
            <a:ext cx="356081" cy="736160"/>
            <a:chOff x="3729078" y="2706132"/>
            <a:chExt cx="356081" cy="736160"/>
          </a:xfrm>
        </p:grpSpPr>
        <p:grpSp>
          <p:nvGrpSpPr>
            <p:cNvPr id="536" name="グループ化 535">
              <a:extLst>
                <a:ext uri="{FF2B5EF4-FFF2-40B4-BE49-F238E27FC236}">
                  <a16:creationId xmlns:a16="http://schemas.microsoft.com/office/drawing/2014/main" id="{99E4E643-A4AE-A84F-AF7F-27FFA6D676E9}"/>
                </a:ext>
              </a:extLst>
            </p:cNvPr>
            <p:cNvGrpSpPr/>
            <p:nvPr/>
          </p:nvGrpSpPr>
          <p:grpSpPr>
            <a:xfrm>
              <a:off x="3729078" y="2706132"/>
              <a:ext cx="180000" cy="736160"/>
              <a:chOff x="3909938" y="2161200"/>
              <a:chExt cx="180000" cy="736160"/>
            </a:xfrm>
          </p:grpSpPr>
          <p:grpSp>
            <p:nvGrpSpPr>
              <p:cNvPr id="543" name="グループ化 542">
                <a:extLst>
                  <a:ext uri="{FF2B5EF4-FFF2-40B4-BE49-F238E27FC236}">
                    <a16:creationId xmlns:a16="http://schemas.microsoft.com/office/drawing/2014/main" id="{C1A7E5BD-6EF2-B943-93B0-E6B3A9A5AFF6}"/>
                  </a:ext>
                </a:extLst>
              </p:cNvPr>
              <p:cNvGrpSpPr/>
              <p:nvPr/>
            </p:nvGrpSpPr>
            <p:grpSpPr>
              <a:xfrm>
                <a:off x="3909938" y="2344441"/>
                <a:ext cx="180000" cy="552919"/>
                <a:chOff x="3782400" y="1302795"/>
                <a:chExt cx="180000" cy="552919"/>
              </a:xfrm>
            </p:grpSpPr>
            <p:sp>
              <p:nvSpPr>
                <p:cNvPr id="545" name="正方形/長方形 544">
                  <a:extLst>
                    <a:ext uri="{FF2B5EF4-FFF2-40B4-BE49-F238E27FC236}">
                      <a16:creationId xmlns:a16="http://schemas.microsoft.com/office/drawing/2014/main" id="{47FEE8EE-40B4-7248-B6C8-3A91E0D37A0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6" name="正方形/長方形 545">
                  <a:extLst>
                    <a:ext uri="{FF2B5EF4-FFF2-40B4-BE49-F238E27FC236}">
                      <a16:creationId xmlns:a16="http://schemas.microsoft.com/office/drawing/2014/main" id="{8E90E8BA-D3BA-FB4E-9ED9-1E29CB700157}"/>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7" name="正方形/長方形 546">
                  <a:extLst>
                    <a:ext uri="{FF2B5EF4-FFF2-40B4-BE49-F238E27FC236}">
                      <a16:creationId xmlns:a16="http://schemas.microsoft.com/office/drawing/2014/main" id="{CCFF0A69-2121-B243-8E34-1FAE67D73A8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44" name="正方形/長方形 543">
                <a:extLst>
                  <a:ext uri="{FF2B5EF4-FFF2-40B4-BE49-F238E27FC236}">
                    <a16:creationId xmlns:a16="http://schemas.microsoft.com/office/drawing/2014/main" id="{04172BB1-A5F2-CF4F-BA47-6F925CFCF556}"/>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37" name="グループ化 536">
              <a:extLst>
                <a:ext uri="{FF2B5EF4-FFF2-40B4-BE49-F238E27FC236}">
                  <a16:creationId xmlns:a16="http://schemas.microsoft.com/office/drawing/2014/main" id="{64B59BDE-0249-CC4E-BED6-3809EFC1076F}"/>
                </a:ext>
              </a:extLst>
            </p:cNvPr>
            <p:cNvGrpSpPr/>
            <p:nvPr/>
          </p:nvGrpSpPr>
          <p:grpSpPr>
            <a:xfrm>
              <a:off x="3905159" y="2706132"/>
              <a:ext cx="180000" cy="736160"/>
              <a:chOff x="3909938" y="2161200"/>
              <a:chExt cx="180000" cy="736160"/>
            </a:xfrm>
          </p:grpSpPr>
          <p:grpSp>
            <p:nvGrpSpPr>
              <p:cNvPr id="538" name="グループ化 537">
                <a:extLst>
                  <a:ext uri="{FF2B5EF4-FFF2-40B4-BE49-F238E27FC236}">
                    <a16:creationId xmlns:a16="http://schemas.microsoft.com/office/drawing/2014/main" id="{156D5184-39D3-8F47-BD3B-F160368F9781}"/>
                  </a:ext>
                </a:extLst>
              </p:cNvPr>
              <p:cNvGrpSpPr/>
              <p:nvPr/>
            </p:nvGrpSpPr>
            <p:grpSpPr>
              <a:xfrm>
                <a:off x="3909938" y="2344441"/>
                <a:ext cx="180000" cy="552919"/>
                <a:chOff x="3782400" y="1302795"/>
                <a:chExt cx="180000" cy="552919"/>
              </a:xfrm>
            </p:grpSpPr>
            <p:sp>
              <p:nvSpPr>
                <p:cNvPr id="540" name="正方形/長方形 539">
                  <a:extLst>
                    <a:ext uri="{FF2B5EF4-FFF2-40B4-BE49-F238E27FC236}">
                      <a16:creationId xmlns:a16="http://schemas.microsoft.com/office/drawing/2014/main" id="{37D0688C-9BC4-884C-B3AF-D7EE6959390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1" name="正方形/長方形 540">
                  <a:extLst>
                    <a:ext uri="{FF2B5EF4-FFF2-40B4-BE49-F238E27FC236}">
                      <a16:creationId xmlns:a16="http://schemas.microsoft.com/office/drawing/2014/main" id="{E1697DA3-9148-3F40-B391-A473D72E2806}"/>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2" name="正方形/長方形 541">
                  <a:extLst>
                    <a:ext uri="{FF2B5EF4-FFF2-40B4-BE49-F238E27FC236}">
                      <a16:creationId xmlns:a16="http://schemas.microsoft.com/office/drawing/2014/main" id="{A953275E-4614-1240-B467-4C7BF8B5CF6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39" name="正方形/長方形 538">
                <a:extLst>
                  <a:ext uri="{FF2B5EF4-FFF2-40B4-BE49-F238E27FC236}">
                    <a16:creationId xmlns:a16="http://schemas.microsoft.com/office/drawing/2014/main" id="{EB023DD7-E891-DA4A-A015-D5A0AA50A4C2}"/>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48" name="テキスト ボックス 547">
            <a:extLst>
              <a:ext uri="{FF2B5EF4-FFF2-40B4-BE49-F238E27FC236}">
                <a16:creationId xmlns:a16="http://schemas.microsoft.com/office/drawing/2014/main" id="{78B9E83D-9882-EA4B-BF4A-7210E1F263AC}"/>
              </a:ext>
            </a:extLst>
          </p:cNvPr>
          <p:cNvSpPr txBox="1"/>
          <p:nvPr/>
        </p:nvSpPr>
        <p:spPr>
          <a:xfrm>
            <a:off x="579706" y="611714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61</a:t>
            </a:r>
            <a:endParaRPr kumimoji="1" lang="ja-JP" altLang="en-US" sz="1400">
              <a:latin typeface="Meiryo" panose="020B0604030504040204" pitchFamily="34" charset="-128"/>
              <a:ea typeface="Meiryo" panose="020B0604030504040204" pitchFamily="34" charset="-128"/>
            </a:endParaRPr>
          </a:p>
        </p:txBody>
      </p:sp>
      <p:grpSp>
        <p:nvGrpSpPr>
          <p:cNvPr id="549" name="グループ化 548">
            <a:extLst>
              <a:ext uri="{FF2B5EF4-FFF2-40B4-BE49-F238E27FC236}">
                <a16:creationId xmlns:a16="http://schemas.microsoft.com/office/drawing/2014/main" id="{4823E61A-0EBB-8543-9EE3-F82919162BF1}"/>
              </a:ext>
            </a:extLst>
          </p:cNvPr>
          <p:cNvGrpSpPr/>
          <p:nvPr/>
        </p:nvGrpSpPr>
        <p:grpSpPr>
          <a:xfrm rot="5400000">
            <a:off x="11052525" y="3896143"/>
            <a:ext cx="532161" cy="736160"/>
            <a:chOff x="3729078" y="2706132"/>
            <a:chExt cx="532161" cy="736160"/>
          </a:xfrm>
        </p:grpSpPr>
        <p:grpSp>
          <p:nvGrpSpPr>
            <p:cNvPr id="550" name="グループ化 549">
              <a:extLst>
                <a:ext uri="{FF2B5EF4-FFF2-40B4-BE49-F238E27FC236}">
                  <a16:creationId xmlns:a16="http://schemas.microsoft.com/office/drawing/2014/main" id="{6CF24206-A307-BE4B-A449-6086401E05AB}"/>
                </a:ext>
              </a:extLst>
            </p:cNvPr>
            <p:cNvGrpSpPr/>
            <p:nvPr/>
          </p:nvGrpSpPr>
          <p:grpSpPr>
            <a:xfrm>
              <a:off x="3729078" y="2706132"/>
              <a:ext cx="180000" cy="736160"/>
              <a:chOff x="3909938" y="2161200"/>
              <a:chExt cx="180000" cy="736160"/>
            </a:xfrm>
          </p:grpSpPr>
          <p:grpSp>
            <p:nvGrpSpPr>
              <p:cNvPr id="563" name="グループ化 562">
                <a:extLst>
                  <a:ext uri="{FF2B5EF4-FFF2-40B4-BE49-F238E27FC236}">
                    <a16:creationId xmlns:a16="http://schemas.microsoft.com/office/drawing/2014/main" id="{A2D38880-0DE5-FE48-AB38-BBE566A0A2F2}"/>
                  </a:ext>
                </a:extLst>
              </p:cNvPr>
              <p:cNvGrpSpPr/>
              <p:nvPr/>
            </p:nvGrpSpPr>
            <p:grpSpPr>
              <a:xfrm>
                <a:off x="3909938" y="2344441"/>
                <a:ext cx="180000" cy="552919"/>
                <a:chOff x="3782400" y="1302795"/>
                <a:chExt cx="180000" cy="552919"/>
              </a:xfrm>
            </p:grpSpPr>
            <p:sp>
              <p:nvSpPr>
                <p:cNvPr id="565" name="正方形/長方形 564">
                  <a:extLst>
                    <a:ext uri="{FF2B5EF4-FFF2-40B4-BE49-F238E27FC236}">
                      <a16:creationId xmlns:a16="http://schemas.microsoft.com/office/drawing/2014/main" id="{310B941A-0C9E-A341-BFE4-64BA60EBEBB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6" name="正方形/長方形 565">
                  <a:extLst>
                    <a:ext uri="{FF2B5EF4-FFF2-40B4-BE49-F238E27FC236}">
                      <a16:creationId xmlns:a16="http://schemas.microsoft.com/office/drawing/2014/main" id="{F6DA4A8D-3DE3-7C42-928A-D8ECE17CCEA9}"/>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7" name="正方形/長方形 566">
                  <a:extLst>
                    <a:ext uri="{FF2B5EF4-FFF2-40B4-BE49-F238E27FC236}">
                      <a16:creationId xmlns:a16="http://schemas.microsoft.com/office/drawing/2014/main" id="{A7657061-8D43-7F44-9FAE-EB56AFD417F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64" name="正方形/長方形 563">
                <a:extLst>
                  <a:ext uri="{FF2B5EF4-FFF2-40B4-BE49-F238E27FC236}">
                    <a16:creationId xmlns:a16="http://schemas.microsoft.com/office/drawing/2014/main" id="{23DC1BAD-CAB0-AE48-A36A-D12984E6E74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51" name="グループ化 550">
              <a:extLst>
                <a:ext uri="{FF2B5EF4-FFF2-40B4-BE49-F238E27FC236}">
                  <a16:creationId xmlns:a16="http://schemas.microsoft.com/office/drawing/2014/main" id="{A86B2BEA-A94B-D842-A2A6-884FBD9031B4}"/>
                </a:ext>
              </a:extLst>
            </p:cNvPr>
            <p:cNvGrpSpPr/>
            <p:nvPr/>
          </p:nvGrpSpPr>
          <p:grpSpPr>
            <a:xfrm>
              <a:off x="3905159" y="2706132"/>
              <a:ext cx="180000" cy="736160"/>
              <a:chOff x="3909938" y="2161200"/>
              <a:chExt cx="180000" cy="736160"/>
            </a:xfrm>
          </p:grpSpPr>
          <p:grpSp>
            <p:nvGrpSpPr>
              <p:cNvPr id="558" name="グループ化 557">
                <a:extLst>
                  <a:ext uri="{FF2B5EF4-FFF2-40B4-BE49-F238E27FC236}">
                    <a16:creationId xmlns:a16="http://schemas.microsoft.com/office/drawing/2014/main" id="{416CA4F2-A02B-F240-8474-21B9205D4A86}"/>
                  </a:ext>
                </a:extLst>
              </p:cNvPr>
              <p:cNvGrpSpPr/>
              <p:nvPr/>
            </p:nvGrpSpPr>
            <p:grpSpPr>
              <a:xfrm>
                <a:off x="3909938" y="2344441"/>
                <a:ext cx="180000" cy="552919"/>
                <a:chOff x="3782400" y="1302795"/>
                <a:chExt cx="180000" cy="552919"/>
              </a:xfrm>
            </p:grpSpPr>
            <p:sp>
              <p:nvSpPr>
                <p:cNvPr id="560" name="正方形/長方形 559">
                  <a:extLst>
                    <a:ext uri="{FF2B5EF4-FFF2-40B4-BE49-F238E27FC236}">
                      <a16:creationId xmlns:a16="http://schemas.microsoft.com/office/drawing/2014/main" id="{8E2E5F32-9120-924B-8F10-46C910741E9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1" name="正方形/長方形 560">
                  <a:extLst>
                    <a:ext uri="{FF2B5EF4-FFF2-40B4-BE49-F238E27FC236}">
                      <a16:creationId xmlns:a16="http://schemas.microsoft.com/office/drawing/2014/main" id="{E3D195A1-4EAA-4C45-835C-F4446F37C6EF}"/>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2" name="正方形/長方形 561">
                  <a:extLst>
                    <a:ext uri="{FF2B5EF4-FFF2-40B4-BE49-F238E27FC236}">
                      <a16:creationId xmlns:a16="http://schemas.microsoft.com/office/drawing/2014/main" id="{E1C9DCDA-A61B-6E4B-8EE4-9CD0AFBB27C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59" name="正方形/長方形 558">
                <a:extLst>
                  <a:ext uri="{FF2B5EF4-FFF2-40B4-BE49-F238E27FC236}">
                    <a16:creationId xmlns:a16="http://schemas.microsoft.com/office/drawing/2014/main" id="{1EBAD020-5695-DF4B-ACB7-1D965FF0637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52" name="グループ化 551">
              <a:extLst>
                <a:ext uri="{FF2B5EF4-FFF2-40B4-BE49-F238E27FC236}">
                  <a16:creationId xmlns:a16="http://schemas.microsoft.com/office/drawing/2014/main" id="{A634A3EC-A897-0D47-869A-9CCE3EF97813}"/>
                </a:ext>
              </a:extLst>
            </p:cNvPr>
            <p:cNvGrpSpPr/>
            <p:nvPr/>
          </p:nvGrpSpPr>
          <p:grpSpPr>
            <a:xfrm>
              <a:off x="4081239" y="2706132"/>
              <a:ext cx="180000" cy="736160"/>
              <a:chOff x="3909938" y="2161200"/>
              <a:chExt cx="180000" cy="736160"/>
            </a:xfrm>
          </p:grpSpPr>
          <p:grpSp>
            <p:nvGrpSpPr>
              <p:cNvPr id="553" name="グループ化 552">
                <a:extLst>
                  <a:ext uri="{FF2B5EF4-FFF2-40B4-BE49-F238E27FC236}">
                    <a16:creationId xmlns:a16="http://schemas.microsoft.com/office/drawing/2014/main" id="{7F9AE037-E2CF-864B-8375-427BB3BCD6DA}"/>
                  </a:ext>
                </a:extLst>
              </p:cNvPr>
              <p:cNvGrpSpPr/>
              <p:nvPr/>
            </p:nvGrpSpPr>
            <p:grpSpPr>
              <a:xfrm>
                <a:off x="3909938" y="2344441"/>
                <a:ext cx="180000" cy="552919"/>
                <a:chOff x="3782400" y="1302795"/>
                <a:chExt cx="180000" cy="552919"/>
              </a:xfrm>
            </p:grpSpPr>
            <p:sp>
              <p:nvSpPr>
                <p:cNvPr id="555" name="正方形/長方形 554">
                  <a:extLst>
                    <a:ext uri="{FF2B5EF4-FFF2-40B4-BE49-F238E27FC236}">
                      <a16:creationId xmlns:a16="http://schemas.microsoft.com/office/drawing/2014/main" id="{C4042E3D-0C7A-EF49-A0B7-3CBFD6963DF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56" name="正方形/長方形 555">
                  <a:extLst>
                    <a:ext uri="{FF2B5EF4-FFF2-40B4-BE49-F238E27FC236}">
                      <a16:creationId xmlns:a16="http://schemas.microsoft.com/office/drawing/2014/main" id="{CD097608-2C98-6E41-B6B8-D3C1DF5EACCC}"/>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57" name="正方形/長方形 556">
                  <a:extLst>
                    <a:ext uri="{FF2B5EF4-FFF2-40B4-BE49-F238E27FC236}">
                      <a16:creationId xmlns:a16="http://schemas.microsoft.com/office/drawing/2014/main" id="{8E4CE4E4-32A4-FA4B-BBD2-C4D718ED4214}"/>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54" name="正方形/長方形 553">
                <a:extLst>
                  <a:ext uri="{FF2B5EF4-FFF2-40B4-BE49-F238E27FC236}">
                    <a16:creationId xmlns:a16="http://schemas.microsoft.com/office/drawing/2014/main" id="{EAECF332-9E53-A546-AF0C-61C3DB1CF814}"/>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68" name="テキスト ボックス 567">
            <a:extLst>
              <a:ext uri="{FF2B5EF4-FFF2-40B4-BE49-F238E27FC236}">
                <a16:creationId xmlns:a16="http://schemas.microsoft.com/office/drawing/2014/main" id="{ED05F84B-F012-E549-9FB0-D9F8EB3475B3}"/>
              </a:ext>
            </a:extLst>
          </p:cNvPr>
          <p:cNvSpPr txBox="1"/>
          <p:nvPr/>
        </p:nvSpPr>
        <p:spPr>
          <a:xfrm>
            <a:off x="10968364" y="3698080"/>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a:t>
            </a:r>
            <a:endParaRPr kumimoji="1" lang="ja-JP" altLang="en-US" sz="1400">
              <a:latin typeface="Meiryo" panose="020B0604030504040204" pitchFamily="34" charset="-128"/>
              <a:ea typeface="Meiryo" panose="020B0604030504040204" pitchFamily="34" charset="-128"/>
            </a:endParaRPr>
          </a:p>
        </p:txBody>
      </p:sp>
      <p:grpSp>
        <p:nvGrpSpPr>
          <p:cNvPr id="569" name="グループ化 568">
            <a:extLst>
              <a:ext uri="{FF2B5EF4-FFF2-40B4-BE49-F238E27FC236}">
                <a16:creationId xmlns:a16="http://schemas.microsoft.com/office/drawing/2014/main" id="{2C727661-25FB-5549-A69D-222F0D1B53F4}"/>
              </a:ext>
            </a:extLst>
          </p:cNvPr>
          <p:cNvGrpSpPr/>
          <p:nvPr/>
        </p:nvGrpSpPr>
        <p:grpSpPr>
          <a:xfrm rot="5400000">
            <a:off x="2840022" y="6150094"/>
            <a:ext cx="532161" cy="736160"/>
            <a:chOff x="3729078" y="2706132"/>
            <a:chExt cx="532161" cy="736160"/>
          </a:xfrm>
        </p:grpSpPr>
        <p:grpSp>
          <p:nvGrpSpPr>
            <p:cNvPr id="570" name="グループ化 569">
              <a:extLst>
                <a:ext uri="{FF2B5EF4-FFF2-40B4-BE49-F238E27FC236}">
                  <a16:creationId xmlns:a16="http://schemas.microsoft.com/office/drawing/2014/main" id="{C5B1942A-CC37-9A4A-8102-11D4059B171A}"/>
                </a:ext>
              </a:extLst>
            </p:cNvPr>
            <p:cNvGrpSpPr/>
            <p:nvPr/>
          </p:nvGrpSpPr>
          <p:grpSpPr>
            <a:xfrm>
              <a:off x="3729078" y="2706132"/>
              <a:ext cx="180000" cy="736160"/>
              <a:chOff x="3909938" y="2161200"/>
              <a:chExt cx="180000" cy="736160"/>
            </a:xfrm>
          </p:grpSpPr>
          <p:grpSp>
            <p:nvGrpSpPr>
              <p:cNvPr id="583" name="グループ化 582">
                <a:extLst>
                  <a:ext uri="{FF2B5EF4-FFF2-40B4-BE49-F238E27FC236}">
                    <a16:creationId xmlns:a16="http://schemas.microsoft.com/office/drawing/2014/main" id="{50C0BE67-F1A5-6C46-8DF3-C78CAE17A786}"/>
                  </a:ext>
                </a:extLst>
              </p:cNvPr>
              <p:cNvGrpSpPr/>
              <p:nvPr/>
            </p:nvGrpSpPr>
            <p:grpSpPr>
              <a:xfrm>
                <a:off x="3909938" y="2344441"/>
                <a:ext cx="180000" cy="552919"/>
                <a:chOff x="3782400" y="1302795"/>
                <a:chExt cx="180000" cy="552919"/>
              </a:xfrm>
            </p:grpSpPr>
            <p:sp>
              <p:nvSpPr>
                <p:cNvPr id="585" name="正方形/長方形 584">
                  <a:extLst>
                    <a:ext uri="{FF2B5EF4-FFF2-40B4-BE49-F238E27FC236}">
                      <a16:creationId xmlns:a16="http://schemas.microsoft.com/office/drawing/2014/main" id="{9BB33E12-4C84-AF4E-B6E4-44A95ACBB84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6" name="正方形/長方形 585">
                  <a:extLst>
                    <a:ext uri="{FF2B5EF4-FFF2-40B4-BE49-F238E27FC236}">
                      <a16:creationId xmlns:a16="http://schemas.microsoft.com/office/drawing/2014/main" id="{FBFFD136-5DD7-7C41-9B37-0A5F1EBA48A0}"/>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7" name="正方形/長方形 586">
                  <a:extLst>
                    <a:ext uri="{FF2B5EF4-FFF2-40B4-BE49-F238E27FC236}">
                      <a16:creationId xmlns:a16="http://schemas.microsoft.com/office/drawing/2014/main" id="{F15464A5-4473-E44D-A17C-AC6359E056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84" name="正方形/長方形 583">
                <a:extLst>
                  <a:ext uri="{FF2B5EF4-FFF2-40B4-BE49-F238E27FC236}">
                    <a16:creationId xmlns:a16="http://schemas.microsoft.com/office/drawing/2014/main" id="{ADF3DB76-2C67-AC46-B932-11949E37E2A4}"/>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71" name="グループ化 570">
              <a:extLst>
                <a:ext uri="{FF2B5EF4-FFF2-40B4-BE49-F238E27FC236}">
                  <a16:creationId xmlns:a16="http://schemas.microsoft.com/office/drawing/2014/main" id="{91E3BF1B-583A-E34D-A379-00B4F63626E8}"/>
                </a:ext>
              </a:extLst>
            </p:cNvPr>
            <p:cNvGrpSpPr/>
            <p:nvPr/>
          </p:nvGrpSpPr>
          <p:grpSpPr>
            <a:xfrm>
              <a:off x="3905159" y="2706132"/>
              <a:ext cx="180000" cy="736160"/>
              <a:chOff x="3909938" y="2161200"/>
              <a:chExt cx="180000" cy="736160"/>
            </a:xfrm>
          </p:grpSpPr>
          <p:grpSp>
            <p:nvGrpSpPr>
              <p:cNvPr id="578" name="グループ化 577">
                <a:extLst>
                  <a:ext uri="{FF2B5EF4-FFF2-40B4-BE49-F238E27FC236}">
                    <a16:creationId xmlns:a16="http://schemas.microsoft.com/office/drawing/2014/main" id="{0491C71B-AD82-8640-B0B0-7D688AD3CFA3}"/>
                  </a:ext>
                </a:extLst>
              </p:cNvPr>
              <p:cNvGrpSpPr/>
              <p:nvPr/>
            </p:nvGrpSpPr>
            <p:grpSpPr>
              <a:xfrm>
                <a:off x="3909938" y="2344441"/>
                <a:ext cx="180000" cy="552919"/>
                <a:chOff x="3782400" y="1302795"/>
                <a:chExt cx="180000" cy="552919"/>
              </a:xfrm>
            </p:grpSpPr>
            <p:sp>
              <p:nvSpPr>
                <p:cNvPr id="580" name="正方形/長方形 579">
                  <a:extLst>
                    <a:ext uri="{FF2B5EF4-FFF2-40B4-BE49-F238E27FC236}">
                      <a16:creationId xmlns:a16="http://schemas.microsoft.com/office/drawing/2014/main" id="{9BDC9611-A201-A244-9713-179D4D98AA8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1" name="正方形/長方形 580">
                  <a:extLst>
                    <a:ext uri="{FF2B5EF4-FFF2-40B4-BE49-F238E27FC236}">
                      <a16:creationId xmlns:a16="http://schemas.microsoft.com/office/drawing/2014/main" id="{BFDE7FD2-04CB-FD4C-AF64-B936E9D2E232}"/>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2" name="正方形/長方形 581">
                  <a:extLst>
                    <a:ext uri="{FF2B5EF4-FFF2-40B4-BE49-F238E27FC236}">
                      <a16:creationId xmlns:a16="http://schemas.microsoft.com/office/drawing/2014/main" id="{EE654543-385D-BD41-A88E-F3E45CC9DF4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79" name="正方形/長方形 578">
                <a:extLst>
                  <a:ext uri="{FF2B5EF4-FFF2-40B4-BE49-F238E27FC236}">
                    <a16:creationId xmlns:a16="http://schemas.microsoft.com/office/drawing/2014/main" id="{BF191D98-21C3-CB42-8396-8DF015226A0A}"/>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72" name="グループ化 571">
              <a:extLst>
                <a:ext uri="{FF2B5EF4-FFF2-40B4-BE49-F238E27FC236}">
                  <a16:creationId xmlns:a16="http://schemas.microsoft.com/office/drawing/2014/main" id="{E8C8B095-8B70-3848-91EA-7CAB60875469}"/>
                </a:ext>
              </a:extLst>
            </p:cNvPr>
            <p:cNvGrpSpPr/>
            <p:nvPr/>
          </p:nvGrpSpPr>
          <p:grpSpPr>
            <a:xfrm>
              <a:off x="4081239" y="2706132"/>
              <a:ext cx="180000" cy="736160"/>
              <a:chOff x="3909938" y="2161200"/>
              <a:chExt cx="180000" cy="736160"/>
            </a:xfrm>
          </p:grpSpPr>
          <p:grpSp>
            <p:nvGrpSpPr>
              <p:cNvPr id="573" name="グループ化 572">
                <a:extLst>
                  <a:ext uri="{FF2B5EF4-FFF2-40B4-BE49-F238E27FC236}">
                    <a16:creationId xmlns:a16="http://schemas.microsoft.com/office/drawing/2014/main" id="{52C03474-35E6-484D-B88F-1312959E9B61}"/>
                  </a:ext>
                </a:extLst>
              </p:cNvPr>
              <p:cNvGrpSpPr/>
              <p:nvPr/>
            </p:nvGrpSpPr>
            <p:grpSpPr>
              <a:xfrm>
                <a:off x="3909938" y="2344441"/>
                <a:ext cx="180000" cy="552919"/>
                <a:chOff x="3782400" y="1302795"/>
                <a:chExt cx="180000" cy="552919"/>
              </a:xfrm>
            </p:grpSpPr>
            <p:sp>
              <p:nvSpPr>
                <p:cNvPr id="575" name="正方形/長方形 574">
                  <a:extLst>
                    <a:ext uri="{FF2B5EF4-FFF2-40B4-BE49-F238E27FC236}">
                      <a16:creationId xmlns:a16="http://schemas.microsoft.com/office/drawing/2014/main" id="{0B6AF29B-00B5-714D-BAFF-F856B0B6BB7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76" name="正方形/長方形 575">
                  <a:extLst>
                    <a:ext uri="{FF2B5EF4-FFF2-40B4-BE49-F238E27FC236}">
                      <a16:creationId xmlns:a16="http://schemas.microsoft.com/office/drawing/2014/main" id="{E1E8A7EA-C84F-3E46-8ED4-B01A7741234B}"/>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77" name="正方形/長方形 576">
                  <a:extLst>
                    <a:ext uri="{FF2B5EF4-FFF2-40B4-BE49-F238E27FC236}">
                      <a16:creationId xmlns:a16="http://schemas.microsoft.com/office/drawing/2014/main" id="{6BF43164-9D7F-7544-8CD1-7181444D23F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74" name="正方形/長方形 573">
                <a:extLst>
                  <a:ext uri="{FF2B5EF4-FFF2-40B4-BE49-F238E27FC236}">
                    <a16:creationId xmlns:a16="http://schemas.microsoft.com/office/drawing/2014/main" id="{CB218319-B4FF-FC44-B3AF-6742DB52F38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88" name="テキスト ボックス 587">
            <a:extLst>
              <a:ext uri="{FF2B5EF4-FFF2-40B4-BE49-F238E27FC236}">
                <a16:creationId xmlns:a16="http://schemas.microsoft.com/office/drawing/2014/main" id="{055596EF-72FD-BA47-A74B-0B0824BCBB80}"/>
              </a:ext>
            </a:extLst>
          </p:cNvPr>
          <p:cNvSpPr txBox="1"/>
          <p:nvPr/>
        </p:nvSpPr>
        <p:spPr>
          <a:xfrm>
            <a:off x="2699756" y="595203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33</a:t>
            </a:r>
            <a:endParaRPr kumimoji="1" lang="ja-JP" altLang="en-US" sz="1400">
              <a:latin typeface="Meiryo" panose="020B0604030504040204" pitchFamily="34" charset="-128"/>
              <a:ea typeface="Meiryo" panose="020B0604030504040204" pitchFamily="34" charset="-128"/>
            </a:endParaRPr>
          </a:p>
        </p:txBody>
      </p:sp>
      <p:grpSp>
        <p:nvGrpSpPr>
          <p:cNvPr id="594" name="グループ化 593">
            <a:extLst>
              <a:ext uri="{FF2B5EF4-FFF2-40B4-BE49-F238E27FC236}">
                <a16:creationId xmlns:a16="http://schemas.microsoft.com/office/drawing/2014/main" id="{2EB5B5C4-DEB3-0C4D-8207-29F7E5B4B75B}"/>
              </a:ext>
            </a:extLst>
          </p:cNvPr>
          <p:cNvGrpSpPr/>
          <p:nvPr/>
        </p:nvGrpSpPr>
        <p:grpSpPr>
          <a:xfrm>
            <a:off x="9269845" y="1702539"/>
            <a:ext cx="180000" cy="539627"/>
            <a:chOff x="3782400" y="1302795"/>
            <a:chExt cx="180000" cy="539627"/>
          </a:xfrm>
        </p:grpSpPr>
        <p:sp>
          <p:nvSpPr>
            <p:cNvPr id="595" name="正方形/長方形 594">
              <a:extLst>
                <a:ext uri="{FF2B5EF4-FFF2-40B4-BE49-F238E27FC236}">
                  <a16:creationId xmlns:a16="http://schemas.microsoft.com/office/drawing/2014/main" id="{B327CC6F-1C9C-AC4F-BB6A-E93E0D2DB2B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6" name="正方形/長方形 595">
              <a:extLst>
                <a:ext uri="{FF2B5EF4-FFF2-40B4-BE49-F238E27FC236}">
                  <a16:creationId xmlns:a16="http://schemas.microsoft.com/office/drawing/2014/main" id="{31F42961-C1DA-7549-AEEE-3ECB43A97FA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7" name="正方形/長方形 596">
              <a:extLst>
                <a:ext uri="{FF2B5EF4-FFF2-40B4-BE49-F238E27FC236}">
                  <a16:creationId xmlns:a16="http://schemas.microsoft.com/office/drawing/2014/main" id="{EAF43AF4-DE06-3749-AAE8-72168066515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98" name="テキスト ボックス 597">
            <a:extLst>
              <a:ext uri="{FF2B5EF4-FFF2-40B4-BE49-F238E27FC236}">
                <a16:creationId xmlns:a16="http://schemas.microsoft.com/office/drawing/2014/main" id="{1EEB150C-11EC-5D4B-AED0-DCF8EF521609}"/>
              </a:ext>
            </a:extLst>
          </p:cNvPr>
          <p:cNvSpPr txBox="1"/>
          <p:nvPr/>
        </p:nvSpPr>
        <p:spPr>
          <a:xfrm>
            <a:off x="9029943" y="144631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85</a:t>
            </a:r>
            <a:endParaRPr kumimoji="1" lang="ja-JP" altLang="en-US" sz="1400">
              <a:latin typeface="Meiryo" panose="020B0604030504040204" pitchFamily="34" charset="-128"/>
              <a:ea typeface="Meiryo" panose="020B0604030504040204" pitchFamily="34" charset="-128"/>
            </a:endParaRPr>
          </a:p>
        </p:txBody>
      </p:sp>
      <p:grpSp>
        <p:nvGrpSpPr>
          <p:cNvPr id="599" name="グループ化 598">
            <a:extLst>
              <a:ext uri="{FF2B5EF4-FFF2-40B4-BE49-F238E27FC236}">
                <a16:creationId xmlns:a16="http://schemas.microsoft.com/office/drawing/2014/main" id="{699805DC-1B58-6142-B224-313937BA14AC}"/>
              </a:ext>
            </a:extLst>
          </p:cNvPr>
          <p:cNvGrpSpPr/>
          <p:nvPr/>
        </p:nvGrpSpPr>
        <p:grpSpPr>
          <a:xfrm>
            <a:off x="9453842" y="1693678"/>
            <a:ext cx="180000" cy="539627"/>
            <a:chOff x="3782400" y="1302795"/>
            <a:chExt cx="180000" cy="539627"/>
          </a:xfrm>
        </p:grpSpPr>
        <p:sp>
          <p:nvSpPr>
            <p:cNvPr id="600" name="正方形/長方形 599">
              <a:extLst>
                <a:ext uri="{FF2B5EF4-FFF2-40B4-BE49-F238E27FC236}">
                  <a16:creationId xmlns:a16="http://schemas.microsoft.com/office/drawing/2014/main" id="{65C047E5-B315-A849-887C-1B6D6D29774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01" name="正方形/長方形 600">
              <a:extLst>
                <a:ext uri="{FF2B5EF4-FFF2-40B4-BE49-F238E27FC236}">
                  <a16:creationId xmlns:a16="http://schemas.microsoft.com/office/drawing/2014/main" id="{2E96D300-35ED-5D4C-AE67-BCB7DB8EEB5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02" name="正方形/長方形 601">
              <a:extLst>
                <a:ext uri="{FF2B5EF4-FFF2-40B4-BE49-F238E27FC236}">
                  <a16:creationId xmlns:a16="http://schemas.microsoft.com/office/drawing/2014/main" id="{B409846B-BD42-7B40-A59C-94A2F7623A4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03" name="グループ化 602">
            <a:extLst>
              <a:ext uri="{FF2B5EF4-FFF2-40B4-BE49-F238E27FC236}">
                <a16:creationId xmlns:a16="http://schemas.microsoft.com/office/drawing/2014/main" id="{BEC69DC2-CE5D-2940-96FD-57101EC2C4EF}"/>
              </a:ext>
            </a:extLst>
          </p:cNvPr>
          <p:cNvGrpSpPr/>
          <p:nvPr/>
        </p:nvGrpSpPr>
        <p:grpSpPr>
          <a:xfrm rot="5400000">
            <a:off x="8118715" y="1454049"/>
            <a:ext cx="360000" cy="1481998"/>
            <a:chOff x="6930280" y="1965133"/>
            <a:chExt cx="360000" cy="1481998"/>
          </a:xfrm>
        </p:grpSpPr>
        <p:grpSp>
          <p:nvGrpSpPr>
            <p:cNvPr id="604" name="グループ化 603">
              <a:extLst>
                <a:ext uri="{FF2B5EF4-FFF2-40B4-BE49-F238E27FC236}">
                  <a16:creationId xmlns:a16="http://schemas.microsoft.com/office/drawing/2014/main" id="{7BF0536C-30AF-B140-8191-862FF70A26D3}"/>
                </a:ext>
              </a:extLst>
            </p:cNvPr>
            <p:cNvGrpSpPr/>
            <p:nvPr/>
          </p:nvGrpSpPr>
          <p:grpSpPr>
            <a:xfrm>
              <a:off x="6934200" y="1969972"/>
              <a:ext cx="180000" cy="736160"/>
              <a:chOff x="3909938" y="2161200"/>
              <a:chExt cx="180000" cy="736160"/>
            </a:xfrm>
          </p:grpSpPr>
          <p:grpSp>
            <p:nvGrpSpPr>
              <p:cNvPr id="624" name="グループ化 623">
                <a:extLst>
                  <a:ext uri="{FF2B5EF4-FFF2-40B4-BE49-F238E27FC236}">
                    <a16:creationId xmlns:a16="http://schemas.microsoft.com/office/drawing/2014/main" id="{88F80A62-0D37-564E-94A6-8A95C2818AE8}"/>
                  </a:ext>
                </a:extLst>
              </p:cNvPr>
              <p:cNvGrpSpPr/>
              <p:nvPr/>
            </p:nvGrpSpPr>
            <p:grpSpPr>
              <a:xfrm>
                <a:off x="3909938" y="2344441"/>
                <a:ext cx="180000" cy="552919"/>
                <a:chOff x="3782400" y="1302795"/>
                <a:chExt cx="180000" cy="552919"/>
              </a:xfrm>
            </p:grpSpPr>
            <p:sp>
              <p:nvSpPr>
                <p:cNvPr id="626" name="正方形/長方形 625">
                  <a:extLst>
                    <a:ext uri="{FF2B5EF4-FFF2-40B4-BE49-F238E27FC236}">
                      <a16:creationId xmlns:a16="http://schemas.microsoft.com/office/drawing/2014/main" id="{062BB389-B5AB-CE42-8A94-ED9A81D495E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7" name="正方形/長方形 626">
                  <a:extLst>
                    <a:ext uri="{FF2B5EF4-FFF2-40B4-BE49-F238E27FC236}">
                      <a16:creationId xmlns:a16="http://schemas.microsoft.com/office/drawing/2014/main" id="{55AB0B01-6256-1145-841A-554D0F1EB05D}"/>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8" name="正方形/長方形 627">
                  <a:extLst>
                    <a:ext uri="{FF2B5EF4-FFF2-40B4-BE49-F238E27FC236}">
                      <a16:creationId xmlns:a16="http://schemas.microsoft.com/office/drawing/2014/main" id="{498AD9B0-D918-384D-B6D5-3A9B29BE84F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25" name="正方形/長方形 624">
                <a:extLst>
                  <a:ext uri="{FF2B5EF4-FFF2-40B4-BE49-F238E27FC236}">
                    <a16:creationId xmlns:a16="http://schemas.microsoft.com/office/drawing/2014/main" id="{F0F7014F-951F-8D4F-8E11-697DB51A389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05" name="グループ化 604">
              <a:extLst>
                <a:ext uri="{FF2B5EF4-FFF2-40B4-BE49-F238E27FC236}">
                  <a16:creationId xmlns:a16="http://schemas.microsoft.com/office/drawing/2014/main" id="{C8353623-D8A8-7147-82DA-BE6714664216}"/>
                </a:ext>
              </a:extLst>
            </p:cNvPr>
            <p:cNvGrpSpPr/>
            <p:nvPr/>
          </p:nvGrpSpPr>
          <p:grpSpPr>
            <a:xfrm>
              <a:off x="6930280" y="1965133"/>
              <a:ext cx="360000" cy="1481998"/>
              <a:chOff x="6930280" y="1965133"/>
              <a:chExt cx="360000" cy="1481998"/>
            </a:xfrm>
          </p:grpSpPr>
          <p:grpSp>
            <p:nvGrpSpPr>
              <p:cNvPr id="606" name="グループ化 605">
                <a:extLst>
                  <a:ext uri="{FF2B5EF4-FFF2-40B4-BE49-F238E27FC236}">
                    <a16:creationId xmlns:a16="http://schemas.microsoft.com/office/drawing/2014/main" id="{518DC79E-A9D0-AB40-851C-FA388C0C8FE9}"/>
                  </a:ext>
                </a:extLst>
              </p:cNvPr>
              <p:cNvGrpSpPr/>
              <p:nvPr/>
            </p:nvGrpSpPr>
            <p:grpSpPr>
              <a:xfrm>
                <a:off x="7110280" y="1965133"/>
                <a:ext cx="180000" cy="736160"/>
                <a:chOff x="3909938" y="2161200"/>
                <a:chExt cx="180000" cy="736160"/>
              </a:xfrm>
            </p:grpSpPr>
            <p:grpSp>
              <p:nvGrpSpPr>
                <p:cNvPr id="619" name="グループ化 618">
                  <a:extLst>
                    <a:ext uri="{FF2B5EF4-FFF2-40B4-BE49-F238E27FC236}">
                      <a16:creationId xmlns:a16="http://schemas.microsoft.com/office/drawing/2014/main" id="{2BFFA229-B243-764D-A5E2-18BB61CF2ABB}"/>
                    </a:ext>
                  </a:extLst>
                </p:cNvPr>
                <p:cNvGrpSpPr/>
                <p:nvPr/>
              </p:nvGrpSpPr>
              <p:grpSpPr>
                <a:xfrm>
                  <a:off x="3909938" y="2344441"/>
                  <a:ext cx="180000" cy="552919"/>
                  <a:chOff x="3782400" y="1302795"/>
                  <a:chExt cx="180000" cy="552919"/>
                </a:xfrm>
              </p:grpSpPr>
              <p:sp>
                <p:nvSpPr>
                  <p:cNvPr id="621" name="正方形/長方形 620">
                    <a:extLst>
                      <a:ext uri="{FF2B5EF4-FFF2-40B4-BE49-F238E27FC236}">
                        <a16:creationId xmlns:a16="http://schemas.microsoft.com/office/drawing/2014/main" id="{89935792-388A-F943-97CA-B8028B998ED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2" name="正方形/長方形 621">
                    <a:extLst>
                      <a:ext uri="{FF2B5EF4-FFF2-40B4-BE49-F238E27FC236}">
                        <a16:creationId xmlns:a16="http://schemas.microsoft.com/office/drawing/2014/main" id="{85A87923-E253-F341-B98C-99AD3C71CE14}"/>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3" name="正方形/長方形 622">
                    <a:extLst>
                      <a:ext uri="{FF2B5EF4-FFF2-40B4-BE49-F238E27FC236}">
                        <a16:creationId xmlns:a16="http://schemas.microsoft.com/office/drawing/2014/main" id="{FCDD0904-24E5-BD47-BDE4-004358C09D2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20" name="正方形/長方形 619">
                  <a:extLst>
                    <a:ext uri="{FF2B5EF4-FFF2-40B4-BE49-F238E27FC236}">
                      <a16:creationId xmlns:a16="http://schemas.microsoft.com/office/drawing/2014/main" id="{A9A3313C-F4A7-2545-AB57-0E1A0F8DF10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07" name="グループ化 606">
                <a:extLst>
                  <a:ext uri="{FF2B5EF4-FFF2-40B4-BE49-F238E27FC236}">
                    <a16:creationId xmlns:a16="http://schemas.microsoft.com/office/drawing/2014/main" id="{1288ABE3-9C0C-7941-B694-05C0E0260E6B}"/>
                  </a:ext>
                </a:extLst>
              </p:cNvPr>
              <p:cNvGrpSpPr/>
              <p:nvPr/>
            </p:nvGrpSpPr>
            <p:grpSpPr>
              <a:xfrm>
                <a:off x="6930280" y="2710971"/>
                <a:ext cx="180000" cy="736160"/>
                <a:chOff x="3909938" y="2161200"/>
                <a:chExt cx="180000" cy="736160"/>
              </a:xfrm>
            </p:grpSpPr>
            <p:grpSp>
              <p:nvGrpSpPr>
                <p:cNvPr id="614" name="グループ化 613">
                  <a:extLst>
                    <a:ext uri="{FF2B5EF4-FFF2-40B4-BE49-F238E27FC236}">
                      <a16:creationId xmlns:a16="http://schemas.microsoft.com/office/drawing/2014/main" id="{415953AA-2FA6-6A4F-A735-6B095927C47F}"/>
                    </a:ext>
                  </a:extLst>
                </p:cNvPr>
                <p:cNvGrpSpPr/>
                <p:nvPr/>
              </p:nvGrpSpPr>
              <p:grpSpPr>
                <a:xfrm>
                  <a:off x="3909938" y="2344441"/>
                  <a:ext cx="180000" cy="552919"/>
                  <a:chOff x="3782400" y="1302795"/>
                  <a:chExt cx="180000" cy="552919"/>
                </a:xfrm>
              </p:grpSpPr>
              <p:sp>
                <p:nvSpPr>
                  <p:cNvPr id="616" name="正方形/長方形 615">
                    <a:extLst>
                      <a:ext uri="{FF2B5EF4-FFF2-40B4-BE49-F238E27FC236}">
                        <a16:creationId xmlns:a16="http://schemas.microsoft.com/office/drawing/2014/main" id="{486B3441-DAD2-8E49-AD28-B0E731C960A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7" name="正方形/長方形 616">
                    <a:extLst>
                      <a:ext uri="{FF2B5EF4-FFF2-40B4-BE49-F238E27FC236}">
                        <a16:creationId xmlns:a16="http://schemas.microsoft.com/office/drawing/2014/main" id="{93354CD1-81B1-BC41-8510-4E13F4E3067D}"/>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8" name="正方形/長方形 617">
                    <a:extLst>
                      <a:ext uri="{FF2B5EF4-FFF2-40B4-BE49-F238E27FC236}">
                        <a16:creationId xmlns:a16="http://schemas.microsoft.com/office/drawing/2014/main" id="{7AA57008-2A51-1C4C-8CB7-ECEE9A582CE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15" name="正方形/長方形 614">
                  <a:extLst>
                    <a:ext uri="{FF2B5EF4-FFF2-40B4-BE49-F238E27FC236}">
                      <a16:creationId xmlns:a16="http://schemas.microsoft.com/office/drawing/2014/main" id="{3A3D8793-8156-B04A-945A-765D644E38C1}"/>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08" name="グループ化 607">
                <a:extLst>
                  <a:ext uri="{FF2B5EF4-FFF2-40B4-BE49-F238E27FC236}">
                    <a16:creationId xmlns:a16="http://schemas.microsoft.com/office/drawing/2014/main" id="{C52529B2-FE63-7349-97F1-7A5FAD1C855F}"/>
                  </a:ext>
                </a:extLst>
              </p:cNvPr>
              <p:cNvGrpSpPr/>
              <p:nvPr/>
            </p:nvGrpSpPr>
            <p:grpSpPr>
              <a:xfrm>
                <a:off x="7110280" y="2706132"/>
                <a:ext cx="180000" cy="736160"/>
                <a:chOff x="3909938" y="2161200"/>
                <a:chExt cx="180000" cy="736160"/>
              </a:xfrm>
            </p:grpSpPr>
            <p:grpSp>
              <p:nvGrpSpPr>
                <p:cNvPr id="609" name="グループ化 608">
                  <a:extLst>
                    <a:ext uri="{FF2B5EF4-FFF2-40B4-BE49-F238E27FC236}">
                      <a16:creationId xmlns:a16="http://schemas.microsoft.com/office/drawing/2014/main" id="{D2D8CD2E-E7EC-B64C-99E9-C55ED5A4DE54}"/>
                    </a:ext>
                  </a:extLst>
                </p:cNvPr>
                <p:cNvGrpSpPr/>
                <p:nvPr/>
              </p:nvGrpSpPr>
              <p:grpSpPr>
                <a:xfrm>
                  <a:off x="3909938" y="2344441"/>
                  <a:ext cx="180000" cy="552919"/>
                  <a:chOff x="3782400" y="1302795"/>
                  <a:chExt cx="180000" cy="552919"/>
                </a:xfrm>
              </p:grpSpPr>
              <p:sp>
                <p:nvSpPr>
                  <p:cNvPr id="611" name="正方形/長方形 610">
                    <a:extLst>
                      <a:ext uri="{FF2B5EF4-FFF2-40B4-BE49-F238E27FC236}">
                        <a16:creationId xmlns:a16="http://schemas.microsoft.com/office/drawing/2014/main" id="{3B374987-D49F-7E4D-BDDB-892319B5281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2" name="正方形/長方形 611">
                    <a:extLst>
                      <a:ext uri="{FF2B5EF4-FFF2-40B4-BE49-F238E27FC236}">
                        <a16:creationId xmlns:a16="http://schemas.microsoft.com/office/drawing/2014/main" id="{A7CB96A8-7EB9-BB43-A012-184A3E0E89F0}"/>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3" name="正方形/長方形 612">
                    <a:extLst>
                      <a:ext uri="{FF2B5EF4-FFF2-40B4-BE49-F238E27FC236}">
                        <a16:creationId xmlns:a16="http://schemas.microsoft.com/office/drawing/2014/main" id="{27521D4F-2B42-414E-B3CF-8573EEB1F33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10" name="正方形/長方形 609">
                  <a:extLst>
                    <a:ext uri="{FF2B5EF4-FFF2-40B4-BE49-F238E27FC236}">
                      <a16:creationId xmlns:a16="http://schemas.microsoft.com/office/drawing/2014/main" id="{5A816E80-5474-1348-AF10-68EC66100A13}"/>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sp>
        <p:nvSpPr>
          <p:cNvPr id="629" name="テキスト ボックス 628">
            <a:extLst>
              <a:ext uri="{FF2B5EF4-FFF2-40B4-BE49-F238E27FC236}">
                <a16:creationId xmlns:a16="http://schemas.microsoft.com/office/drawing/2014/main" id="{7130F7F8-945C-3340-BB26-C0923B4759C3}"/>
              </a:ext>
            </a:extLst>
          </p:cNvPr>
          <p:cNvSpPr txBox="1"/>
          <p:nvPr/>
        </p:nvSpPr>
        <p:spPr>
          <a:xfrm>
            <a:off x="7519156" y="174013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13</a:t>
            </a:r>
            <a:endParaRPr kumimoji="1" lang="ja-JP" altLang="en-US" sz="1400">
              <a:latin typeface="Meiryo" panose="020B0604030504040204" pitchFamily="34" charset="-128"/>
              <a:ea typeface="Meiryo" panose="020B0604030504040204" pitchFamily="34" charset="-128"/>
            </a:endParaRPr>
          </a:p>
        </p:txBody>
      </p:sp>
      <p:grpSp>
        <p:nvGrpSpPr>
          <p:cNvPr id="630" name="グループ化 629">
            <a:extLst>
              <a:ext uri="{FF2B5EF4-FFF2-40B4-BE49-F238E27FC236}">
                <a16:creationId xmlns:a16="http://schemas.microsoft.com/office/drawing/2014/main" id="{0EE6EAA1-9A30-3B47-B459-36E18F0EC88D}"/>
              </a:ext>
            </a:extLst>
          </p:cNvPr>
          <p:cNvGrpSpPr/>
          <p:nvPr/>
        </p:nvGrpSpPr>
        <p:grpSpPr>
          <a:xfrm>
            <a:off x="9594359" y="2412558"/>
            <a:ext cx="180000" cy="720632"/>
            <a:chOff x="2266257" y="2860806"/>
            <a:chExt cx="180000" cy="720632"/>
          </a:xfrm>
        </p:grpSpPr>
        <p:sp>
          <p:nvSpPr>
            <p:cNvPr id="631" name="正方形/長方形 630">
              <a:extLst>
                <a:ext uri="{FF2B5EF4-FFF2-40B4-BE49-F238E27FC236}">
                  <a16:creationId xmlns:a16="http://schemas.microsoft.com/office/drawing/2014/main" id="{D34F6934-B0D9-5446-8902-F43D4EA153C8}"/>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32" name="グループ化 631">
              <a:extLst>
                <a:ext uri="{FF2B5EF4-FFF2-40B4-BE49-F238E27FC236}">
                  <a16:creationId xmlns:a16="http://schemas.microsoft.com/office/drawing/2014/main" id="{BCB8FC5E-532A-E54C-9DDE-C36AE5FB2DCF}"/>
                </a:ext>
              </a:extLst>
            </p:cNvPr>
            <p:cNvGrpSpPr/>
            <p:nvPr/>
          </p:nvGrpSpPr>
          <p:grpSpPr>
            <a:xfrm>
              <a:off x="2266257" y="2860806"/>
              <a:ext cx="180000" cy="539627"/>
              <a:chOff x="3782400" y="1302795"/>
              <a:chExt cx="180000" cy="539627"/>
            </a:xfrm>
          </p:grpSpPr>
          <p:sp>
            <p:nvSpPr>
              <p:cNvPr id="633" name="正方形/長方形 632">
                <a:extLst>
                  <a:ext uri="{FF2B5EF4-FFF2-40B4-BE49-F238E27FC236}">
                    <a16:creationId xmlns:a16="http://schemas.microsoft.com/office/drawing/2014/main" id="{088BAF15-AFEE-2541-BA27-9380F9BAFA3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34" name="正方形/長方形 633">
                <a:extLst>
                  <a:ext uri="{FF2B5EF4-FFF2-40B4-BE49-F238E27FC236}">
                    <a16:creationId xmlns:a16="http://schemas.microsoft.com/office/drawing/2014/main" id="{D91B7170-1336-6D4F-A927-1151EB7C201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35" name="正方形/長方形 634">
                <a:extLst>
                  <a:ext uri="{FF2B5EF4-FFF2-40B4-BE49-F238E27FC236}">
                    <a16:creationId xmlns:a16="http://schemas.microsoft.com/office/drawing/2014/main" id="{7E80C687-A236-6A4B-8420-5F2A929FEBB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636" name="グループ化 635">
            <a:extLst>
              <a:ext uri="{FF2B5EF4-FFF2-40B4-BE49-F238E27FC236}">
                <a16:creationId xmlns:a16="http://schemas.microsoft.com/office/drawing/2014/main" id="{CC7E151B-8382-7B4C-BFFC-070025806E78}"/>
              </a:ext>
            </a:extLst>
          </p:cNvPr>
          <p:cNvGrpSpPr/>
          <p:nvPr/>
        </p:nvGrpSpPr>
        <p:grpSpPr>
          <a:xfrm>
            <a:off x="9594359" y="3120733"/>
            <a:ext cx="180000" cy="720632"/>
            <a:chOff x="2266257" y="2860806"/>
            <a:chExt cx="180000" cy="720632"/>
          </a:xfrm>
        </p:grpSpPr>
        <p:sp>
          <p:nvSpPr>
            <p:cNvPr id="637" name="正方形/長方形 636">
              <a:extLst>
                <a:ext uri="{FF2B5EF4-FFF2-40B4-BE49-F238E27FC236}">
                  <a16:creationId xmlns:a16="http://schemas.microsoft.com/office/drawing/2014/main" id="{D60248DB-6974-C445-AAC9-936FB2F914F8}"/>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38" name="グループ化 637">
              <a:extLst>
                <a:ext uri="{FF2B5EF4-FFF2-40B4-BE49-F238E27FC236}">
                  <a16:creationId xmlns:a16="http://schemas.microsoft.com/office/drawing/2014/main" id="{6ADF4E68-3CAC-764F-8138-5825C9E75157}"/>
                </a:ext>
              </a:extLst>
            </p:cNvPr>
            <p:cNvGrpSpPr/>
            <p:nvPr/>
          </p:nvGrpSpPr>
          <p:grpSpPr>
            <a:xfrm>
              <a:off x="2266257" y="2860806"/>
              <a:ext cx="180000" cy="539627"/>
              <a:chOff x="3782400" y="1302795"/>
              <a:chExt cx="180000" cy="539627"/>
            </a:xfrm>
          </p:grpSpPr>
          <p:sp>
            <p:nvSpPr>
              <p:cNvPr id="639" name="正方形/長方形 638">
                <a:extLst>
                  <a:ext uri="{FF2B5EF4-FFF2-40B4-BE49-F238E27FC236}">
                    <a16:creationId xmlns:a16="http://schemas.microsoft.com/office/drawing/2014/main" id="{BDE73591-A626-0D48-8093-6926163C8C1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40" name="正方形/長方形 639">
                <a:extLst>
                  <a:ext uri="{FF2B5EF4-FFF2-40B4-BE49-F238E27FC236}">
                    <a16:creationId xmlns:a16="http://schemas.microsoft.com/office/drawing/2014/main" id="{F7BAA6A0-F383-0E46-AF17-8D3B7FE609A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41" name="正方形/長方形 640">
                <a:extLst>
                  <a:ext uri="{FF2B5EF4-FFF2-40B4-BE49-F238E27FC236}">
                    <a16:creationId xmlns:a16="http://schemas.microsoft.com/office/drawing/2014/main" id="{A6F45104-A18F-884F-AD96-5B02D6BBEC0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642" name="グループ化 641">
            <a:extLst>
              <a:ext uri="{FF2B5EF4-FFF2-40B4-BE49-F238E27FC236}">
                <a16:creationId xmlns:a16="http://schemas.microsoft.com/office/drawing/2014/main" id="{EA981A27-A73D-004D-A58C-A6F04299806E}"/>
              </a:ext>
            </a:extLst>
          </p:cNvPr>
          <p:cNvGrpSpPr/>
          <p:nvPr/>
        </p:nvGrpSpPr>
        <p:grpSpPr>
          <a:xfrm>
            <a:off x="9594359" y="3845225"/>
            <a:ext cx="180000" cy="362610"/>
            <a:chOff x="3782400" y="1302795"/>
            <a:chExt cx="180000" cy="362610"/>
          </a:xfrm>
        </p:grpSpPr>
        <p:sp>
          <p:nvSpPr>
            <p:cNvPr id="643" name="正方形/長方形 642">
              <a:extLst>
                <a:ext uri="{FF2B5EF4-FFF2-40B4-BE49-F238E27FC236}">
                  <a16:creationId xmlns:a16="http://schemas.microsoft.com/office/drawing/2014/main" id="{1C697D3A-0BC8-424B-A19C-C92E7ED03A7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44" name="正方形/長方形 643">
              <a:extLst>
                <a:ext uri="{FF2B5EF4-FFF2-40B4-BE49-F238E27FC236}">
                  <a16:creationId xmlns:a16="http://schemas.microsoft.com/office/drawing/2014/main" id="{B0034670-10E7-D942-B2BF-4F76BA29F66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45" name="テキスト ボックス 644">
            <a:extLst>
              <a:ext uri="{FF2B5EF4-FFF2-40B4-BE49-F238E27FC236}">
                <a16:creationId xmlns:a16="http://schemas.microsoft.com/office/drawing/2014/main" id="{7152F4B6-4C88-404E-B067-5A071DA44DE7}"/>
              </a:ext>
            </a:extLst>
          </p:cNvPr>
          <p:cNvSpPr txBox="1"/>
          <p:nvPr/>
        </p:nvSpPr>
        <p:spPr>
          <a:xfrm>
            <a:off x="9229084" y="234594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23</a:t>
            </a:r>
            <a:endParaRPr kumimoji="1" lang="ja-JP" altLang="en-US" sz="1400">
              <a:latin typeface="Meiryo" panose="020B0604030504040204" pitchFamily="34" charset="-128"/>
              <a:ea typeface="Meiryo" panose="020B0604030504040204" pitchFamily="34" charset="-128"/>
            </a:endParaRPr>
          </a:p>
        </p:txBody>
      </p:sp>
      <p:grpSp>
        <p:nvGrpSpPr>
          <p:cNvPr id="646" name="グループ化 645">
            <a:extLst>
              <a:ext uri="{FF2B5EF4-FFF2-40B4-BE49-F238E27FC236}">
                <a16:creationId xmlns:a16="http://schemas.microsoft.com/office/drawing/2014/main" id="{EB3AE580-4A3C-9B4E-9D9A-631817C2FA0F}"/>
              </a:ext>
            </a:extLst>
          </p:cNvPr>
          <p:cNvGrpSpPr/>
          <p:nvPr/>
        </p:nvGrpSpPr>
        <p:grpSpPr>
          <a:xfrm>
            <a:off x="3035507" y="4986391"/>
            <a:ext cx="180000" cy="899648"/>
            <a:chOff x="8077200" y="3337096"/>
            <a:chExt cx="180000" cy="899648"/>
          </a:xfrm>
        </p:grpSpPr>
        <p:sp>
          <p:nvSpPr>
            <p:cNvPr id="647" name="正方形/長方形 646">
              <a:extLst>
                <a:ext uri="{FF2B5EF4-FFF2-40B4-BE49-F238E27FC236}">
                  <a16:creationId xmlns:a16="http://schemas.microsoft.com/office/drawing/2014/main" id="{F2C49996-5A86-E949-A7FB-2D0C13479E69}"/>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48" name="グループ化 647">
              <a:extLst>
                <a:ext uri="{FF2B5EF4-FFF2-40B4-BE49-F238E27FC236}">
                  <a16:creationId xmlns:a16="http://schemas.microsoft.com/office/drawing/2014/main" id="{B6DC789F-3D81-E744-B17C-65BEB1C62356}"/>
                </a:ext>
              </a:extLst>
            </p:cNvPr>
            <p:cNvGrpSpPr/>
            <p:nvPr/>
          </p:nvGrpSpPr>
          <p:grpSpPr>
            <a:xfrm>
              <a:off x="8077200" y="3513876"/>
              <a:ext cx="180000" cy="722868"/>
              <a:chOff x="3909938" y="2161200"/>
              <a:chExt cx="180000" cy="722868"/>
            </a:xfrm>
          </p:grpSpPr>
          <p:grpSp>
            <p:nvGrpSpPr>
              <p:cNvPr id="649" name="グループ化 648">
                <a:extLst>
                  <a:ext uri="{FF2B5EF4-FFF2-40B4-BE49-F238E27FC236}">
                    <a16:creationId xmlns:a16="http://schemas.microsoft.com/office/drawing/2014/main" id="{8C93A6AC-0F4E-C345-B00B-20E10E61018F}"/>
                  </a:ext>
                </a:extLst>
              </p:cNvPr>
              <p:cNvGrpSpPr/>
              <p:nvPr/>
            </p:nvGrpSpPr>
            <p:grpSpPr>
              <a:xfrm>
                <a:off x="3909938" y="2344441"/>
                <a:ext cx="180000" cy="539627"/>
                <a:chOff x="3782400" y="1302795"/>
                <a:chExt cx="180000" cy="539627"/>
              </a:xfrm>
            </p:grpSpPr>
            <p:sp>
              <p:nvSpPr>
                <p:cNvPr id="651" name="正方形/長方形 650">
                  <a:extLst>
                    <a:ext uri="{FF2B5EF4-FFF2-40B4-BE49-F238E27FC236}">
                      <a16:creationId xmlns:a16="http://schemas.microsoft.com/office/drawing/2014/main" id="{481FB07C-C162-044E-A6E6-521DF388CD2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52" name="正方形/長方形 651">
                  <a:extLst>
                    <a:ext uri="{FF2B5EF4-FFF2-40B4-BE49-F238E27FC236}">
                      <a16:creationId xmlns:a16="http://schemas.microsoft.com/office/drawing/2014/main" id="{C8751464-C013-8049-AB53-9F11812C1A3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53" name="正方形/長方形 652">
                  <a:extLst>
                    <a:ext uri="{FF2B5EF4-FFF2-40B4-BE49-F238E27FC236}">
                      <a16:creationId xmlns:a16="http://schemas.microsoft.com/office/drawing/2014/main" id="{F81EAF0C-F8A0-C440-B1ED-09A73AC0B21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50" name="正方形/長方形 649">
                <a:extLst>
                  <a:ext uri="{FF2B5EF4-FFF2-40B4-BE49-F238E27FC236}">
                    <a16:creationId xmlns:a16="http://schemas.microsoft.com/office/drawing/2014/main" id="{11825E3E-3547-7F44-8650-A49E7CBD0DC6}"/>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654" name="グループ化 653">
            <a:extLst>
              <a:ext uri="{FF2B5EF4-FFF2-40B4-BE49-F238E27FC236}">
                <a16:creationId xmlns:a16="http://schemas.microsoft.com/office/drawing/2014/main" id="{0C6BC232-44D8-CA4D-BE98-6EDE2F135431}"/>
              </a:ext>
            </a:extLst>
          </p:cNvPr>
          <p:cNvGrpSpPr/>
          <p:nvPr/>
        </p:nvGrpSpPr>
        <p:grpSpPr>
          <a:xfrm>
            <a:off x="3220646" y="4986197"/>
            <a:ext cx="180000" cy="899648"/>
            <a:chOff x="8077200" y="3337096"/>
            <a:chExt cx="180000" cy="899648"/>
          </a:xfrm>
        </p:grpSpPr>
        <p:sp>
          <p:nvSpPr>
            <p:cNvPr id="655" name="正方形/長方形 654">
              <a:extLst>
                <a:ext uri="{FF2B5EF4-FFF2-40B4-BE49-F238E27FC236}">
                  <a16:creationId xmlns:a16="http://schemas.microsoft.com/office/drawing/2014/main" id="{9308F350-47B7-E64D-AFA1-0B632A97007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56" name="グループ化 655">
              <a:extLst>
                <a:ext uri="{FF2B5EF4-FFF2-40B4-BE49-F238E27FC236}">
                  <a16:creationId xmlns:a16="http://schemas.microsoft.com/office/drawing/2014/main" id="{0F70E913-DF6F-4249-ACCC-530D3FDC8C51}"/>
                </a:ext>
              </a:extLst>
            </p:cNvPr>
            <p:cNvGrpSpPr/>
            <p:nvPr/>
          </p:nvGrpSpPr>
          <p:grpSpPr>
            <a:xfrm>
              <a:off x="8077200" y="3513876"/>
              <a:ext cx="180000" cy="722868"/>
              <a:chOff x="3909938" y="2161200"/>
              <a:chExt cx="180000" cy="722868"/>
            </a:xfrm>
          </p:grpSpPr>
          <p:grpSp>
            <p:nvGrpSpPr>
              <p:cNvPr id="657" name="グループ化 656">
                <a:extLst>
                  <a:ext uri="{FF2B5EF4-FFF2-40B4-BE49-F238E27FC236}">
                    <a16:creationId xmlns:a16="http://schemas.microsoft.com/office/drawing/2014/main" id="{16FAE6EE-7FBB-EE46-A21C-486AAB6C504F}"/>
                  </a:ext>
                </a:extLst>
              </p:cNvPr>
              <p:cNvGrpSpPr/>
              <p:nvPr/>
            </p:nvGrpSpPr>
            <p:grpSpPr>
              <a:xfrm>
                <a:off x="3909938" y="2344441"/>
                <a:ext cx="180000" cy="539627"/>
                <a:chOff x="3782400" y="1302795"/>
                <a:chExt cx="180000" cy="539627"/>
              </a:xfrm>
            </p:grpSpPr>
            <p:sp>
              <p:nvSpPr>
                <p:cNvPr id="659" name="正方形/長方形 658">
                  <a:extLst>
                    <a:ext uri="{FF2B5EF4-FFF2-40B4-BE49-F238E27FC236}">
                      <a16:creationId xmlns:a16="http://schemas.microsoft.com/office/drawing/2014/main" id="{A26A5333-7B46-0441-897B-904571A474E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60" name="正方形/長方形 659">
                  <a:extLst>
                    <a:ext uri="{FF2B5EF4-FFF2-40B4-BE49-F238E27FC236}">
                      <a16:creationId xmlns:a16="http://schemas.microsoft.com/office/drawing/2014/main" id="{DADC6155-1012-C84D-8817-14DA18176A3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61" name="正方形/長方形 660">
                  <a:extLst>
                    <a:ext uri="{FF2B5EF4-FFF2-40B4-BE49-F238E27FC236}">
                      <a16:creationId xmlns:a16="http://schemas.microsoft.com/office/drawing/2014/main" id="{A4E3C625-0120-AA4C-8A7A-F0575F02893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58" name="正方形/長方形 657">
                <a:extLst>
                  <a:ext uri="{FF2B5EF4-FFF2-40B4-BE49-F238E27FC236}">
                    <a16:creationId xmlns:a16="http://schemas.microsoft.com/office/drawing/2014/main" id="{D9E81CF1-FF50-C64C-8ACF-ACC871290366}"/>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62" name="テキスト ボックス 661">
            <a:extLst>
              <a:ext uri="{FF2B5EF4-FFF2-40B4-BE49-F238E27FC236}">
                <a16:creationId xmlns:a16="http://schemas.microsoft.com/office/drawing/2014/main" id="{6DB400F5-DEFC-5B46-8A7D-B537DBCF52D0}"/>
              </a:ext>
            </a:extLst>
          </p:cNvPr>
          <p:cNvSpPr txBox="1"/>
          <p:nvPr/>
        </p:nvSpPr>
        <p:spPr>
          <a:xfrm>
            <a:off x="2891927" y="470739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29</a:t>
            </a:r>
            <a:endParaRPr kumimoji="1" lang="ja-JP" altLang="en-US" sz="1400">
              <a:latin typeface="Meiryo" panose="020B0604030504040204" pitchFamily="34" charset="-128"/>
              <a:ea typeface="Meiryo" panose="020B0604030504040204" pitchFamily="34" charset="-128"/>
            </a:endParaRPr>
          </a:p>
        </p:txBody>
      </p:sp>
      <p:grpSp>
        <p:nvGrpSpPr>
          <p:cNvPr id="680" name="グループ化 679">
            <a:extLst>
              <a:ext uri="{FF2B5EF4-FFF2-40B4-BE49-F238E27FC236}">
                <a16:creationId xmlns:a16="http://schemas.microsoft.com/office/drawing/2014/main" id="{CBA7FC74-A2CA-154F-9865-CC55F9A44256}"/>
              </a:ext>
            </a:extLst>
          </p:cNvPr>
          <p:cNvGrpSpPr/>
          <p:nvPr/>
        </p:nvGrpSpPr>
        <p:grpSpPr>
          <a:xfrm>
            <a:off x="2922506" y="3485803"/>
            <a:ext cx="508719" cy="1178446"/>
            <a:chOff x="2922506" y="3485803"/>
            <a:chExt cx="508719" cy="1178446"/>
          </a:xfrm>
        </p:grpSpPr>
        <p:grpSp>
          <p:nvGrpSpPr>
            <p:cNvPr id="663" name="グループ化 662">
              <a:extLst>
                <a:ext uri="{FF2B5EF4-FFF2-40B4-BE49-F238E27FC236}">
                  <a16:creationId xmlns:a16="http://schemas.microsoft.com/office/drawing/2014/main" id="{4BAFADE2-A5A0-A84D-84F5-F3B2B0A50CD5}"/>
                </a:ext>
              </a:extLst>
            </p:cNvPr>
            <p:cNvGrpSpPr/>
            <p:nvPr/>
          </p:nvGrpSpPr>
          <p:grpSpPr>
            <a:xfrm>
              <a:off x="3251225" y="3764601"/>
              <a:ext cx="180000" cy="899648"/>
              <a:chOff x="8077200" y="3337096"/>
              <a:chExt cx="180000" cy="899648"/>
            </a:xfrm>
          </p:grpSpPr>
          <p:sp>
            <p:nvSpPr>
              <p:cNvPr id="664" name="正方形/長方形 663">
                <a:extLst>
                  <a:ext uri="{FF2B5EF4-FFF2-40B4-BE49-F238E27FC236}">
                    <a16:creationId xmlns:a16="http://schemas.microsoft.com/office/drawing/2014/main" id="{50FBD9B6-3DAD-F146-A5AA-D54E9F1EE1A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65" name="グループ化 664">
                <a:extLst>
                  <a:ext uri="{FF2B5EF4-FFF2-40B4-BE49-F238E27FC236}">
                    <a16:creationId xmlns:a16="http://schemas.microsoft.com/office/drawing/2014/main" id="{8A270EAF-57A5-C148-8546-572597BF3C57}"/>
                  </a:ext>
                </a:extLst>
              </p:cNvPr>
              <p:cNvGrpSpPr/>
              <p:nvPr/>
            </p:nvGrpSpPr>
            <p:grpSpPr>
              <a:xfrm>
                <a:off x="8077200" y="3513876"/>
                <a:ext cx="180000" cy="722868"/>
                <a:chOff x="3909938" y="2161200"/>
                <a:chExt cx="180000" cy="722868"/>
              </a:xfrm>
            </p:grpSpPr>
            <p:grpSp>
              <p:nvGrpSpPr>
                <p:cNvPr id="666" name="グループ化 665">
                  <a:extLst>
                    <a:ext uri="{FF2B5EF4-FFF2-40B4-BE49-F238E27FC236}">
                      <a16:creationId xmlns:a16="http://schemas.microsoft.com/office/drawing/2014/main" id="{69AFC3A7-D542-C849-96CC-B90C7F842F86}"/>
                    </a:ext>
                  </a:extLst>
                </p:cNvPr>
                <p:cNvGrpSpPr/>
                <p:nvPr/>
              </p:nvGrpSpPr>
              <p:grpSpPr>
                <a:xfrm>
                  <a:off x="3909938" y="2344441"/>
                  <a:ext cx="180000" cy="539627"/>
                  <a:chOff x="3782400" y="1302795"/>
                  <a:chExt cx="180000" cy="539627"/>
                </a:xfrm>
              </p:grpSpPr>
              <p:sp>
                <p:nvSpPr>
                  <p:cNvPr id="668" name="正方形/長方形 667">
                    <a:extLst>
                      <a:ext uri="{FF2B5EF4-FFF2-40B4-BE49-F238E27FC236}">
                        <a16:creationId xmlns:a16="http://schemas.microsoft.com/office/drawing/2014/main" id="{1C53358D-9165-3547-B7FC-848BE424B9E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69" name="正方形/長方形 668">
                    <a:extLst>
                      <a:ext uri="{FF2B5EF4-FFF2-40B4-BE49-F238E27FC236}">
                        <a16:creationId xmlns:a16="http://schemas.microsoft.com/office/drawing/2014/main" id="{C74BC3A8-374B-B841-8A71-218F8CC8690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0" name="正方形/長方形 669">
                    <a:extLst>
                      <a:ext uri="{FF2B5EF4-FFF2-40B4-BE49-F238E27FC236}">
                        <a16:creationId xmlns:a16="http://schemas.microsoft.com/office/drawing/2014/main" id="{15F7CFE0-98DD-6A4B-998D-98ABDC77B1E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67" name="正方形/長方形 666">
                  <a:extLst>
                    <a:ext uri="{FF2B5EF4-FFF2-40B4-BE49-F238E27FC236}">
                      <a16:creationId xmlns:a16="http://schemas.microsoft.com/office/drawing/2014/main" id="{61A26F97-3BD9-1C41-BE24-93E4BE554840}"/>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71" name="テキスト ボックス 670">
              <a:extLst>
                <a:ext uri="{FF2B5EF4-FFF2-40B4-BE49-F238E27FC236}">
                  <a16:creationId xmlns:a16="http://schemas.microsoft.com/office/drawing/2014/main" id="{EF6B29FB-F0CB-BA4D-BE9E-024B8715512B}"/>
                </a:ext>
              </a:extLst>
            </p:cNvPr>
            <p:cNvSpPr txBox="1"/>
            <p:nvPr/>
          </p:nvSpPr>
          <p:spPr>
            <a:xfrm>
              <a:off x="2922506" y="348580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45</a:t>
              </a:r>
              <a:endParaRPr kumimoji="1" lang="ja-JP" altLang="en-US" sz="1400">
                <a:latin typeface="Meiryo" panose="020B0604030504040204" pitchFamily="34" charset="-128"/>
                <a:ea typeface="Meiryo" panose="020B0604030504040204" pitchFamily="34" charset="-128"/>
              </a:endParaRPr>
            </a:p>
          </p:txBody>
        </p:sp>
        <p:grpSp>
          <p:nvGrpSpPr>
            <p:cNvPr id="672" name="グループ化 671">
              <a:extLst>
                <a:ext uri="{FF2B5EF4-FFF2-40B4-BE49-F238E27FC236}">
                  <a16:creationId xmlns:a16="http://schemas.microsoft.com/office/drawing/2014/main" id="{F3676C83-BCC6-E944-9E57-1649A408AD2C}"/>
                </a:ext>
              </a:extLst>
            </p:cNvPr>
            <p:cNvGrpSpPr/>
            <p:nvPr/>
          </p:nvGrpSpPr>
          <p:grpSpPr>
            <a:xfrm>
              <a:off x="3066323" y="3761034"/>
              <a:ext cx="180000" cy="899648"/>
              <a:chOff x="8077200" y="3337096"/>
              <a:chExt cx="180000" cy="899648"/>
            </a:xfrm>
          </p:grpSpPr>
          <p:sp>
            <p:nvSpPr>
              <p:cNvPr id="673" name="正方形/長方形 672">
                <a:extLst>
                  <a:ext uri="{FF2B5EF4-FFF2-40B4-BE49-F238E27FC236}">
                    <a16:creationId xmlns:a16="http://schemas.microsoft.com/office/drawing/2014/main" id="{71D75935-12CD-2640-8DA9-38FBC26FC7B4}"/>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74" name="グループ化 673">
                <a:extLst>
                  <a:ext uri="{FF2B5EF4-FFF2-40B4-BE49-F238E27FC236}">
                    <a16:creationId xmlns:a16="http://schemas.microsoft.com/office/drawing/2014/main" id="{DFD450D5-7165-D840-B6A3-BEF2157D97CC}"/>
                  </a:ext>
                </a:extLst>
              </p:cNvPr>
              <p:cNvGrpSpPr/>
              <p:nvPr/>
            </p:nvGrpSpPr>
            <p:grpSpPr>
              <a:xfrm>
                <a:off x="8077200" y="3513876"/>
                <a:ext cx="180000" cy="722868"/>
                <a:chOff x="3909938" y="2161200"/>
                <a:chExt cx="180000" cy="722868"/>
              </a:xfrm>
            </p:grpSpPr>
            <p:grpSp>
              <p:nvGrpSpPr>
                <p:cNvPr id="675" name="グループ化 674">
                  <a:extLst>
                    <a:ext uri="{FF2B5EF4-FFF2-40B4-BE49-F238E27FC236}">
                      <a16:creationId xmlns:a16="http://schemas.microsoft.com/office/drawing/2014/main" id="{117F6E4E-F9AB-0948-B473-B0095A682B86}"/>
                    </a:ext>
                  </a:extLst>
                </p:cNvPr>
                <p:cNvGrpSpPr/>
                <p:nvPr/>
              </p:nvGrpSpPr>
              <p:grpSpPr>
                <a:xfrm>
                  <a:off x="3909938" y="2344441"/>
                  <a:ext cx="180000" cy="539627"/>
                  <a:chOff x="3782400" y="1302795"/>
                  <a:chExt cx="180000" cy="539627"/>
                </a:xfrm>
              </p:grpSpPr>
              <p:sp>
                <p:nvSpPr>
                  <p:cNvPr id="677" name="正方形/長方形 676">
                    <a:extLst>
                      <a:ext uri="{FF2B5EF4-FFF2-40B4-BE49-F238E27FC236}">
                        <a16:creationId xmlns:a16="http://schemas.microsoft.com/office/drawing/2014/main" id="{2DDA525C-99FE-1847-8CDA-6DE331D2BC4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8" name="正方形/長方形 677">
                    <a:extLst>
                      <a:ext uri="{FF2B5EF4-FFF2-40B4-BE49-F238E27FC236}">
                        <a16:creationId xmlns:a16="http://schemas.microsoft.com/office/drawing/2014/main" id="{9C687659-F1C1-A247-892B-C4F9DD9D5F8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9" name="正方形/長方形 678">
                    <a:extLst>
                      <a:ext uri="{FF2B5EF4-FFF2-40B4-BE49-F238E27FC236}">
                        <a16:creationId xmlns:a16="http://schemas.microsoft.com/office/drawing/2014/main" id="{DA2DAFE8-5C16-3E48-ABB0-479AC2721EA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76" name="正方形/長方形 675">
                  <a:extLst>
                    <a:ext uri="{FF2B5EF4-FFF2-40B4-BE49-F238E27FC236}">
                      <a16:creationId xmlns:a16="http://schemas.microsoft.com/office/drawing/2014/main" id="{011266D5-E27C-734F-892D-950E39110B27}"/>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nvGrpSpPr>
          <p:cNvPr id="681" name="グループ化 680">
            <a:extLst>
              <a:ext uri="{FF2B5EF4-FFF2-40B4-BE49-F238E27FC236}">
                <a16:creationId xmlns:a16="http://schemas.microsoft.com/office/drawing/2014/main" id="{CA35498B-93ED-1244-AA75-A795974C4D76}"/>
              </a:ext>
            </a:extLst>
          </p:cNvPr>
          <p:cNvGrpSpPr/>
          <p:nvPr/>
        </p:nvGrpSpPr>
        <p:grpSpPr>
          <a:xfrm rot="5400000">
            <a:off x="3775657" y="5155466"/>
            <a:ext cx="653084" cy="954108"/>
            <a:chOff x="2778141" y="3761034"/>
            <a:chExt cx="653084" cy="954108"/>
          </a:xfrm>
        </p:grpSpPr>
        <p:grpSp>
          <p:nvGrpSpPr>
            <p:cNvPr id="682" name="グループ化 681">
              <a:extLst>
                <a:ext uri="{FF2B5EF4-FFF2-40B4-BE49-F238E27FC236}">
                  <a16:creationId xmlns:a16="http://schemas.microsoft.com/office/drawing/2014/main" id="{10D42156-64FE-224C-B59E-0F67E73F59A6}"/>
                </a:ext>
              </a:extLst>
            </p:cNvPr>
            <p:cNvGrpSpPr/>
            <p:nvPr/>
          </p:nvGrpSpPr>
          <p:grpSpPr>
            <a:xfrm>
              <a:off x="3251225" y="3764601"/>
              <a:ext cx="180000" cy="899648"/>
              <a:chOff x="8077200" y="3337096"/>
              <a:chExt cx="180000" cy="899648"/>
            </a:xfrm>
          </p:grpSpPr>
          <p:sp>
            <p:nvSpPr>
              <p:cNvPr id="692" name="正方形/長方形 691">
                <a:extLst>
                  <a:ext uri="{FF2B5EF4-FFF2-40B4-BE49-F238E27FC236}">
                    <a16:creationId xmlns:a16="http://schemas.microsoft.com/office/drawing/2014/main" id="{2EC7B4B7-A8DA-7243-8B96-3C5B4ECDBE57}"/>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93" name="グループ化 692">
                <a:extLst>
                  <a:ext uri="{FF2B5EF4-FFF2-40B4-BE49-F238E27FC236}">
                    <a16:creationId xmlns:a16="http://schemas.microsoft.com/office/drawing/2014/main" id="{A59C1A76-67BB-674B-9E1A-493CEC94A90D}"/>
                  </a:ext>
                </a:extLst>
              </p:cNvPr>
              <p:cNvGrpSpPr/>
              <p:nvPr/>
            </p:nvGrpSpPr>
            <p:grpSpPr>
              <a:xfrm>
                <a:off x="8077200" y="3513876"/>
                <a:ext cx="180000" cy="722868"/>
                <a:chOff x="3909938" y="2161200"/>
                <a:chExt cx="180000" cy="722868"/>
              </a:xfrm>
            </p:grpSpPr>
            <p:grpSp>
              <p:nvGrpSpPr>
                <p:cNvPr id="694" name="グループ化 693">
                  <a:extLst>
                    <a:ext uri="{FF2B5EF4-FFF2-40B4-BE49-F238E27FC236}">
                      <a16:creationId xmlns:a16="http://schemas.microsoft.com/office/drawing/2014/main" id="{F34C2A78-84D9-0049-9B99-F5B68BF1A62C}"/>
                    </a:ext>
                  </a:extLst>
                </p:cNvPr>
                <p:cNvGrpSpPr/>
                <p:nvPr/>
              </p:nvGrpSpPr>
              <p:grpSpPr>
                <a:xfrm>
                  <a:off x="3909938" y="2344441"/>
                  <a:ext cx="180000" cy="539627"/>
                  <a:chOff x="3782400" y="1302795"/>
                  <a:chExt cx="180000" cy="539627"/>
                </a:xfrm>
              </p:grpSpPr>
              <p:sp>
                <p:nvSpPr>
                  <p:cNvPr id="696" name="正方形/長方形 695">
                    <a:extLst>
                      <a:ext uri="{FF2B5EF4-FFF2-40B4-BE49-F238E27FC236}">
                        <a16:creationId xmlns:a16="http://schemas.microsoft.com/office/drawing/2014/main" id="{910B4933-A27E-994D-8C12-00B09A2BE5E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97" name="正方形/長方形 696">
                    <a:extLst>
                      <a:ext uri="{FF2B5EF4-FFF2-40B4-BE49-F238E27FC236}">
                        <a16:creationId xmlns:a16="http://schemas.microsoft.com/office/drawing/2014/main" id="{29012BE2-D29B-FE48-8E5A-99390D64FD4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98" name="正方形/長方形 697">
                    <a:extLst>
                      <a:ext uri="{FF2B5EF4-FFF2-40B4-BE49-F238E27FC236}">
                        <a16:creationId xmlns:a16="http://schemas.microsoft.com/office/drawing/2014/main" id="{58065FFB-AD6F-5D46-82FB-F93787B7CC9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95" name="正方形/長方形 694">
                  <a:extLst>
                    <a:ext uri="{FF2B5EF4-FFF2-40B4-BE49-F238E27FC236}">
                      <a16:creationId xmlns:a16="http://schemas.microsoft.com/office/drawing/2014/main" id="{4DC6929F-4DAF-C949-817D-B83A16C78D52}"/>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83" name="テキスト ボックス 682">
              <a:extLst>
                <a:ext uri="{FF2B5EF4-FFF2-40B4-BE49-F238E27FC236}">
                  <a16:creationId xmlns:a16="http://schemas.microsoft.com/office/drawing/2014/main" id="{D90F3CFC-7F41-4540-93F5-034A0F72A01B}"/>
                </a:ext>
              </a:extLst>
            </p:cNvPr>
            <p:cNvSpPr txBox="1"/>
            <p:nvPr/>
          </p:nvSpPr>
          <p:spPr>
            <a:xfrm rot="16200000">
              <a:off x="2727487" y="435671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37</a:t>
              </a:r>
              <a:endParaRPr kumimoji="1" lang="ja-JP" altLang="en-US" sz="1400">
                <a:latin typeface="Meiryo" panose="020B0604030504040204" pitchFamily="34" charset="-128"/>
                <a:ea typeface="Meiryo" panose="020B0604030504040204" pitchFamily="34" charset="-128"/>
              </a:endParaRPr>
            </a:p>
          </p:txBody>
        </p:sp>
        <p:grpSp>
          <p:nvGrpSpPr>
            <p:cNvPr id="684" name="グループ化 683">
              <a:extLst>
                <a:ext uri="{FF2B5EF4-FFF2-40B4-BE49-F238E27FC236}">
                  <a16:creationId xmlns:a16="http://schemas.microsoft.com/office/drawing/2014/main" id="{6CA35C28-76C4-FD4A-8728-BBD9415E65F9}"/>
                </a:ext>
              </a:extLst>
            </p:cNvPr>
            <p:cNvGrpSpPr/>
            <p:nvPr/>
          </p:nvGrpSpPr>
          <p:grpSpPr>
            <a:xfrm>
              <a:off x="3066323" y="3761034"/>
              <a:ext cx="180000" cy="899648"/>
              <a:chOff x="8077200" y="3337096"/>
              <a:chExt cx="180000" cy="899648"/>
            </a:xfrm>
          </p:grpSpPr>
          <p:sp>
            <p:nvSpPr>
              <p:cNvPr id="685" name="正方形/長方形 684">
                <a:extLst>
                  <a:ext uri="{FF2B5EF4-FFF2-40B4-BE49-F238E27FC236}">
                    <a16:creationId xmlns:a16="http://schemas.microsoft.com/office/drawing/2014/main" id="{1CD8E330-98A9-654F-B53E-129D595F211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86" name="グループ化 685">
                <a:extLst>
                  <a:ext uri="{FF2B5EF4-FFF2-40B4-BE49-F238E27FC236}">
                    <a16:creationId xmlns:a16="http://schemas.microsoft.com/office/drawing/2014/main" id="{0035B8F6-B061-B647-BDC8-85BD3E1BE27D}"/>
                  </a:ext>
                </a:extLst>
              </p:cNvPr>
              <p:cNvGrpSpPr/>
              <p:nvPr/>
            </p:nvGrpSpPr>
            <p:grpSpPr>
              <a:xfrm>
                <a:off x="8077200" y="3513876"/>
                <a:ext cx="180000" cy="722868"/>
                <a:chOff x="3909938" y="2161200"/>
                <a:chExt cx="180000" cy="722868"/>
              </a:xfrm>
            </p:grpSpPr>
            <p:grpSp>
              <p:nvGrpSpPr>
                <p:cNvPr id="687" name="グループ化 686">
                  <a:extLst>
                    <a:ext uri="{FF2B5EF4-FFF2-40B4-BE49-F238E27FC236}">
                      <a16:creationId xmlns:a16="http://schemas.microsoft.com/office/drawing/2014/main" id="{D209B972-EA35-6545-8717-E3C54D10FFA8}"/>
                    </a:ext>
                  </a:extLst>
                </p:cNvPr>
                <p:cNvGrpSpPr/>
                <p:nvPr/>
              </p:nvGrpSpPr>
              <p:grpSpPr>
                <a:xfrm>
                  <a:off x="3909938" y="2344441"/>
                  <a:ext cx="180000" cy="539627"/>
                  <a:chOff x="3782400" y="1302795"/>
                  <a:chExt cx="180000" cy="539627"/>
                </a:xfrm>
              </p:grpSpPr>
              <p:sp>
                <p:nvSpPr>
                  <p:cNvPr id="689" name="正方形/長方形 688">
                    <a:extLst>
                      <a:ext uri="{FF2B5EF4-FFF2-40B4-BE49-F238E27FC236}">
                        <a16:creationId xmlns:a16="http://schemas.microsoft.com/office/drawing/2014/main" id="{326A0571-FB44-BC48-AE96-4132B94F3D4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90" name="正方形/長方形 689">
                    <a:extLst>
                      <a:ext uri="{FF2B5EF4-FFF2-40B4-BE49-F238E27FC236}">
                        <a16:creationId xmlns:a16="http://schemas.microsoft.com/office/drawing/2014/main" id="{41C82FDA-505C-AC4B-928F-CBB507EA3EA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91" name="正方形/長方形 690">
                    <a:extLst>
                      <a:ext uri="{FF2B5EF4-FFF2-40B4-BE49-F238E27FC236}">
                        <a16:creationId xmlns:a16="http://schemas.microsoft.com/office/drawing/2014/main" id="{D56F2636-F7D9-2A42-B284-C0F4996CF74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88" name="正方形/長方形 687">
                  <a:extLst>
                    <a:ext uri="{FF2B5EF4-FFF2-40B4-BE49-F238E27FC236}">
                      <a16:creationId xmlns:a16="http://schemas.microsoft.com/office/drawing/2014/main" id="{CA6C5858-7767-E34C-B33A-7F4F801DE8D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nvGrpSpPr>
          <p:cNvPr id="717" name="グループ化 716">
            <a:extLst>
              <a:ext uri="{FF2B5EF4-FFF2-40B4-BE49-F238E27FC236}">
                <a16:creationId xmlns:a16="http://schemas.microsoft.com/office/drawing/2014/main" id="{32121561-8A57-2048-A878-E337F42E7EDD}"/>
              </a:ext>
            </a:extLst>
          </p:cNvPr>
          <p:cNvGrpSpPr/>
          <p:nvPr/>
        </p:nvGrpSpPr>
        <p:grpSpPr>
          <a:xfrm>
            <a:off x="10619701" y="2511164"/>
            <a:ext cx="540000" cy="1068103"/>
            <a:chOff x="5454400" y="3847503"/>
            <a:chExt cx="540000" cy="1068103"/>
          </a:xfrm>
        </p:grpSpPr>
        <p:grpSp>
          <p:nvGrpSpPr>
            <p:cNvPr id="718" name="グループ化 717">
              <a:extLst>
                <a:ext uri="{FF2B5EF4-FFF2-40B4-BE49-F238E27FC236}">
                  <a16:creationId xmlns:a16="http://schemas.microsoft.com/office/drawing/2014/main" id="{F850F56C-E2DB-F642-A146-4988B4C5B2A0}"/>
                </a:ext>
              </a:extLst>
            </p:cNvPr>
            <p:cNvGrpSpPr/>
            <p:nvPr/>
          </p:nvGrpSpPr>
          <p:grpSpPr>
            <a:xfrm>
              <a:off x="5454400" y="4372950"/>
              <a:ext cx="180000" cy="539627"/>
              <a:chOff x="3782400" y="1302795"/>
              <a:chExt cx="180000" cy="539627"/>
            </a:xfrm>
          </p:grpSpPr>
          <p:sp>
            <p:nvSpPr>
              <p:cNvPr id="742" name="正方形/長方形 741">
                <a:extLst>
                  <a:ext uri="{FF2B5EF4-FFF2-40B4-BE49-F238E27FC236}">
                    <a16:creationId xmlns:a16="http://schemas.microsoft.com/office/drawing/2014/main" id="{3158CCD6-7093-C547-A701-F94BF1C7823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3" name="正方形/長方形 742">
                <a:extLst>
                  <a:ext uri="{FF2B5EF4-FFF2-40B4-BE49-F238E27FC236}">
                    <a16:creationId xmlns:a16="http://schemas.microsoft.com/office/drawing/2014/main" id="{A7A9BFCA-EAE7-CC44-AA18-9CF01F2AFEF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4" name="正方形/長方形 743">
                <a:extLst>
                  <a:ext uri="{FF2B5EF4-FFF2-40B4-BE49-F238E27FC236}">
                    <a16:creationId xmlns:a16="http://schemas.microsoft.com/office/drawing/2014/main" id="{0742DA91-ABA5-BE44-BAC9-4F15247BAAA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19" name="グループ化 718">
              <a:extLst>
                <a:ext uri="{FF2B5EF4-FFF2-40B4-BE49-F238E27FC236}">
                  <a16:creationId xmlns:a16="http://schemas.microsoft.com/office/drawing/2014/main" id="{D132BC17-A12F-284E-A585-15882D3B08A1}"/>
                </a:ext>
              </a:extLst>
            </p:cNvPr>
            <p:cNvGrpSpPr/>
            <p:nvPr/>
          </p:nvGrpSpPr>
          <p:grpSpPr>
            <a:xfrm>
              <a:off x="5454400" y="3847503"/>
              <a:ext cx="540000" cy="1068103"/>
              <a:chOff x="5454400" y="3847503"/>
              <a:chExt cx="540000" cy="1068103"/>
            </a:xfrm>
          </p:grpSpPr>
          <p:grpSp>
            <p:nvGrpSpPr>
              <p:cNvPr id="720" name="グループ化 719">
                <a:extLst>
                  <a:ext uri="{FF2B5EF4-FFF2-40B4-BE49-F238E27FC236}">
                    <a16:creationId xmlns:a16="http://schemas.microsoft.com/office/drawing/2014/main" id="{FE0767B1-2A85-2D43-BAEF-DA00E20DAC8E}"/>
                  </a:ext>
                </a:extLst>
              </p:cNvPr>
              <p:cNvGrpSpPr/>
              <p:nvPr/>
            </p:nvGrpSpPr>
            <p:grpSpPr>
              <a:xfrm>
                <a:off x="5634400" y="3850113"/>
                <a:ext cx="180000" cy="539627"/>
                <a:chOff x="3782400" y="1302795"/>
                <a:chExt cx="180000" cy="539627"/>
              </a:xfrm>
            </p:grpSpPr>
            <p:sp>
              <p:nvSpPr>
                <p:cNvPr id="739" name="正方形/長方形 738">
                  <a:extLst>
                    <a:ext uri="{FF2B5EF4-FFF2-40B4-BE49-F238E27FC236}">
                      <a16:creationId xmlns:a16="http://schemas.microsoft.com/office/drawing/2014/main" id="{6F7AA784-7792-874D-8CD9-779091FD8CA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0" name="正方形/長方形 739">
                  <a:extLst>
                    <a:ext uri="{FF2B5EF4-FFF2-40B4-BE49-F238E27FC236}">
                      <a16:creationId xmlns:a16="http://schemas.microsoft.com/office/drawing/2014/main" id="{024BEC28-5D69-054D-866E-CC6EE31B784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1" name="正方形/長方形 740">
                  <a:extLst>
                    <a:ext uri="{FF2B5EF4-FFF2-40B4-BE49-F238E27FC236}">
                      <a16:creationId xmlns:a16="http://schemas.microsoft.com/office/drawing/2014/main" id="{C6CBBE1D-444D-624C-8DB2-B8125D9116E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21" name="グループ化 720">
                <a:extLst>
                  <a:ext uri="{FF2B5EF4-FFF2-40B4-BE49-F238E27FC236}">
                    <a16:creationId xmlns:a16="http://schemas.microsoft.com/office/drawing/2014/main" id="{ADB41C11-6354-4E4E-8CFB-9BAD4B0846B5}"/>
                  </a:ext>
                </a:extLst>
              </p:cNvPr>
              <p:cNvGrpSpPr/>
              <p:nvPr/>
            </p:nvGrpSpPr>
            <p:grpSpPr>
              <a:xfrm>
                <a:off x="5454400" y="3847503"/>
                <a:ext cx="540000" cy="1068103"/>
                <a:chOff x="5454400" y="3847503"/>
                <a:chExt cx="540000" cy="1068103"/>
              </a:xfrm>
            </p:grpSpPr>
            <p:grpSp>
              <p:nvGrpSpPr>
                <p:cNvPr id="722" name="グループ化 721">
                  <a:extLst>
                    <a:ext uri="{FF2B5EF4-FFF2-40B4-BE49-F238E27FC236}">
                      <a16:creationId xmlns:a16="http://schemas.microsoft.com/office/drawing/2014/main" id="{C2C677CF-272B-2043-8A62-99632FD72784}"/>
                    </a:ext>
                  </a:extLst>
                </p:cNvPr>
                <p:cNvGrpSpPr/>
                <p:nvPr/>
              </p:nvGrpSpPr>
              <p:grpSpPr>
                <a:xfrm>
                  <a:off x="5454400" y="3847503"/>
                  <a:ext cx="540000" cy="1068103"/>
                  <a:chOff x="5454400" y="3847503"/>
                  <a:chExt cx="540000" cy="1068103"/>
                </a:xfrm>
              </p:grpSpPr>
              <p:grpSp>
                <p:nvGrpSpPr>
                  <p:cNvPr id="727" name="グループ化 726">
                    <a:extLst>
                      <a:ext uri="{FF2B5EF4-FFF2-40B4-BE49-F238E27FC236}">
                        <a16:creationId xmlns:a16="http://schemas.microsoft.com/office/drawing/2014/main" id="{538AC656-4C4C-5847-B655-521FA70E78C3}"/>
                      </a:ext>
                    </a:extLst>
                  </p:cNvPr>
                  <p:cNvGrpSpPr/>
                  <p:nvPr/>
                </p:nvGrpSpPr>
                <p:grpSpPr>
                  <a:xfrm>
                    <a:off x="5454400" y="3850113"/>
                    <a:ext cx="180000" cy="539627"/>
                    <a:chOff x="3782400" y="1302795"/>
                    <a:chExt cx="180000" cy="539627"/>
                  </a:xfrm>
                </p:grpSpPr>
                <p:sp>
                  <p:nvSpPr>
                    <p:cNvPr id="736" name="正方形/長方形 735">
                      <a:extLst>
                        <a:ext uri="{FF2B5EF4-FFF2-40B4-BE49-F238E27FC236}">
                          <a16:creationId xmlns:a16="http://schemas.microsoft.com/office/drawing/2014/main" id="{9AD3AD76-657F-DE47-8612-88002605A6B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7" name="正方形/長方形 736">
                      <a:extLst>
                        <a:ext uri="{FF2B5EF4-FFF2-40B4-BE49-F238E27FC236}">
                          <a16:creationId xmlns:a16="http://schemas.microsoft.com/office/drawing/2014/main" id="{E0D14523-B1CB-EC47-99D9-631C11D3C45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8" name="正方形/長方形 737">
                      <a:extLst>
                        <a:ext uri="{FF2B5EF4-FFF2-40B4-BE49-F238E27FC236}">
                          <a16:creationId xmlns:a16="http://schemas.microsoft.com/office/drawing/2014/main" id="{65B52524-7EFA-D746-B3F2-36A82F49CB5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28" name="グループ化 727">
                    <a:extLst>
                      <a:ext uri="{FF2B5EF4-FFF2-40B4-BE49-F238E27FC236}">
                        <a16:creationId xmlns:a16="http://schemas.microsoft.com/office/drawing/2014/main" id="{1A3F40E7-F487-4747-A24F-CDE47E73B0CC}"/>
                      </a:ext>
                    </a:extLst>
                  </p:cNvPr>
                  <p:cNvGrpSpPr/>
                  <p:nvPr/>
                </p:nvGrpSpPr>
                <p:grpSpPr>
                  <a:xfrm>
                    <a:off x="5634400" y="4375979"/>
                    <a:ext cx="180000" cy="539627"/>
                    <a:chOff x="3782400" y="1302795"/>
                    <a:chExt cx="180000" cy="539627"/>
                  </a:xfrm>
                </p:grpSpPr>
                <p:sp>
                  <p:nvSpPr>
                    <p:cNvPr id="733" name="正方形/長方形 732">
                      <a:extLst>
                        <a:ext uri="{FF2B5EF4-FFF2-40B4-BE49-F238E27FC236}">
                          <a16:creationId xmlns:a16="http://schemas.microsoft.com/office/drawing/2014/main" id="{2233F6D4-4C28-2949-BF15-A915CD3D5D1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4" name="正方形/長方形 733">
                      <a:extLst>
                        <a:ext uri="{FF2B5EF4-FFF2-40B4-BE49-F238E27FC236}">
                          <a16:creationId xmlns:a16="http://schemas.microsoft.com/office/drawing/2014/main" id="{8BF9124E-317E-AC4B-A841-CFE74CF9B74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5" name="正方形/長方形 734">
                      <a:extLst>
                        <a:ext uri="{FF2B5EF4-FFF2-40B4-BE49-F238E27FC236}">
                          <a16:creationId xmlns:a16="http://schemas.microsoft.com/office/drawing/2014/main" id="{AB6A9C0F-D05A-034D-9938-77BE3D64159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29" name="グループ化 728">
                    <a:extLst>
                      <a:ext uri="{FF2B5EF4-FFF2-40B4-BE49-F238E27FC236}">
                        <a16:creationId xmlns:a16="http://schemas.microsoft.com/office/drawing/2014/main" id="{B6D871A0-4041-CC41-98B8-45DF4348FA94}"/>
                      </a:ext>
                    </a:extLst>
                  </p:cNvPr>
                  <p:cNvGrpSpPr/>
                  <p:nvPr/>
                </p:nvGrpSpPr>
                <p:grpSpPr>
                  <a:xfrm>
                    <a:off x="5814400" y="3847503"/>
                    <a:ext cx="180000" cy="539627"/>
                    <a:chOff x="3782400" y="1302795"/>
                    <a:chExt cx="180000" cy="539627"/>
                  </a:xfrm>
                </p:grpSpPr>
                <p:sp>
                  <p:nvSpPr>
                    <p:cNvPr id="730" name="正方形/長方形 729">
                      <a:extLst>
                        <a:ext uri="{FF2B5EF4-FFF2-40B4-BE49-F238E27FC236}">
                          <a16:creationId xmlns:a16="http://schemas.microsoft.com/office/drawing/2014/main" id="{375B017E-62C8-A148-A59D-1640F09DDDF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1" name="正方形/長方形 730">
                      <a:extLst>
                        <a:ext uri="{FF2B5EF4-FFF2-40B4-BE49-F238E27FC236}">
                          <a16:creationId xmlns:a16="http://schemas.microsoft.com/office/drawing/2014/main" id="{42694EEE-C354-3944-8D10-9A28BB5E7D0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2" name="正方形/長方形 731">
                      <a:extLst>
                        <a:ext uri="{FF2B5EF4-FFF2-40B4-BE49-F238E27FC236}">
                          <a16:creationId xmlns:a16="http://schemas.microsoft.com/office/drawing/2014/main" id="{76ADB13A-6451-E541-A316-D54A5B949D1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723" name="グループ化 722">
                  <a:extLst>
                    <a:ext uri="{FF2B5EF4-FFF2-40B4-BE49-F238E27FC236}">
                      <a16:creationId xmlns:a16="http://schemas.microsoft.com/office/drawing/2014/main" id="{292A5BA9-EE49-0E44-8983-DBF683F2DA96}"/>
                    </a:ext>
                  </a:extLst>
                </p:cNvPr>
                <p:cNvGrpSpPr/>
                <p:nvPr/>
              </p:nvGrpSpPr>
              <p:grpSpPr>
                <a:xfrm>
                  <a:off x="5814400" y="4373369"/>
                  <a:ext cx="180000" cy="539627"/>
                  <a:chOff x="3782400" y="1302795"/>
                  <a:chExt cx="180000" cy="539627"/>
                </a:xfrm>
              </p:grpSpPr>
              <p:sp>
                <p:nvSpPr>
                  <p:cNvPr id="724" name="正方形/長方形 723">
                    <a:extLst>
                      <a:ext uri="{FF2B5EF4-FFF2-40B4-BE49-F238E27FC236}">
                        <a16:creationId xmlns:a16="http://schemas.microsoft.com/office/drawing/2014/main" id="{AACE8ADE-9CD1-EA48-8F65-EE58428DADF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25" name="正方形/長方形 724">
                    <a:extLst>
                      <a:ext uri="{FF2B5EF4-FFF2-40B4-BE49-F238E27FC236}">
                        <a16:creationId xmlns:a16="http://schemas.microsoft.com/office/drawing/2014/main" id="{DF58E32A-3F10-F948-B84D-E0F27960158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26" name="正方形/長方形 725">
                    <a:extLst>
                      <a:ext uri="{FF2B5EF4-FFF2-40B4-BE49-F238E27FC236}">
                        <a16:creationId xmlns:a16="http://schemas.microsoft.com/office/drawing/2014/main" id="{EF96AB50-EF80-4445-9F46-56FA7689823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745" name="テキスト ボックス 744">
            <a:extLst>
              <a:ext uri="{FF2B5EF4-FFF2-40B4-BE49-F238E27FC236}">
                <a16:creationId xmlns:a16="http://schemas.microsoft.com/office/drawing/2014/main" id="{FA9B31DE-6AAA-384D-BE54-CA285F15A2F6}"/>
              </a:ext>
            </a:extLst>
          </p:cNvPr>
          <p:cNvSpPr txBox="1"/>
          <p:nvPr/>
        </p:nvSpPr>
        <p:spPr>
          <a:xfrm>
            <a:off x="10565003" y="226819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25</a:t>
            </a:r>
            <a:endParaRPr kumimoji="1" lang="ja-JP" altLang="en-US" sz="1400">
              <a:latin typeface="Meiryo" panose="020B0604030504040204" pitchFamily="34" charset="-128"/>
              <a:ea typeface="Meiryo" panose="020B0604030504040204" pitchFamily="34" charset="-128"/>
            </a:endParaRPr>
          </a:p>
        </p:txBody>
      </p:sp>
      <p:grpSp>
        <p:nvGrpSpPr>
          <p:cNvPr id="746" name="グループ化 745">
            <a:extLst>
              <a:ext uri="{FF2B5EF4-FFF2-40B4-BE49-F238E27FC236}">
                <a16:creationId xmlns:a16="http://schemas.microsoft.com/office/drawing/2014/main" id="{75C6F0DF-D6A3-1444-8354-EE881624EDFA}"/>
              </a:ext>
            </a:extLst>
          </p:cNvPr>
          <p:cNvGrpSpPr/>
          <p:nvPr/>
        </p:nvGrpSpPr>
        <p:grpSpPr>
          <a:xfrm>
            <a:off x="8964486" y="2799348"/>
            <a:ext cx="360000" cy="1065493"/>
            <a:chOff x="5454400" y="3850113"/>
            <a:chExt cx="360000" cy="1065493"/>
          </a:xfrm>
        </p:grpSpPr>
        <p:grpSp>
          <p:nvGrpSpPr>
            <p:cNvPr id="747" name="グループ化 746">
              <a:extLst>
                <a:ext uri="{FF2B5EF4-FFF2-40B4-BE49-F238E27FC236}">
                  <a16:creationId xmlns:a16="http://schemas.microsoft.com/office/drawing/2014/main" id="{936724B9-748E-CF43-ABA3-2638B07421F5}"/>
                </a:ext>
              </a:extLst>
            </p:cNvPr>
            <p:cNvGrpSpPr/>
            <p:nvPr/>
          </p:nvGrpSpPr>
          <p:grpSpPr>
            <a:xfrm>
              <a:off x="5454400" y="4372950"/>
              <a:ext cx="180000" cy="539627"/>
              <a:chOff x="3782400" y="1302795"/>
              <a:chExt cx="180000" cy="539627"/>
            </a:xfrm>
          </p:grpSpPr>
          <p:sp>
            <p:nvSpPr>
              <p:cNvPr id="762" name="正方形/長方形 761">
                <a:extLst>
                  <a:ext uri="{FF2B5EF4-FFF2-40B4-BE49-F238E27FC236}">
                    <a16:creationId xmlns:a16="http://schemas.microsoft.com/office/drawing/2014/main" id="{32F5A061-A082-DC47-ACEE-CAF3EC0276E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3" name="正方形/長方形 762">
                <a:extLst>
                  <a:ext uri="{FF2B5EF4-FFF2-40B4-BE49-F238E27FC236}">
                    <a16:creationId xmlns:a16="http://schemas.microsoft.com/office/drawing/2014/main" id="{E087800B-05CF-A342-88CF-CC75C94E7F5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4" name="正方形/長方形 763">
                <a:extLst>
                  <a:ext uri="{FF2B5EF4-FFF2-40B4-BE49-F238E27FC236}">
                    <a16:creationId xmlns:a16="http://schemas.microsoft.com/office/drawing/2014/main" id="{0DEC41D8-7205-4942-9B4F-2C5C93A4DE0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48" name="グループ化 747">
              <a:extLst>
                <a:ext uri="{FF2B5EF4-FFF2-40B4-BE49-F238E27FC236}">
                  <a16:creationId xmlns:a16="http://schemas.microsoft.com/office/drawing/2014/main" id="{D3EBF64C-D502-A848-9017-A829E4F0985F}"/>
                </a:ext>
              </a:extLst>
            </p:cNvPr>
            <p:cNvGrpSpPr/>
            <p:nvPr/>
          </p:nvGrpSpPr>
          <p:grpSpPr>
            <a:xfrm>
              <a:off x="5454400" y="3850113"/>
              <a:ext cx="360000" cy="1065493"/>
              <a:chOff x="5454400" y="3850113"/>
              <a:chExt cx="360000" cy="1065493"/>
            </a:xfrm>
          </p:grpSpPr>
          <p:grpSp>
            <p:nvGrpSpPr>
              <p:cNvPr id="749" name="グループ化 748">
                <a:extLst>
                  <a:ext uri="{FF2B5EF4-FFF2-40B4-BE49-F238E27FC236}">
                    <a16:creationId xmlns:a16="http://schemas.microsoft.com/office/drawing/2014/main" id="{801EE71A-F282-F446-A09B-4F529D29F45C}"/>
                  </a:ext>
                </a:extLst>
              </p:cNvPr>
              <p:cNvGrpSpPr/>
              <p:nvPr/>
            </p:nvGrpSpPr>
            <p:grpSpPr>
              <a:xfrm>
                <a:off x="5634400" y="3850113"/>
                <a:ext cx="180000" cy="539627"/>
                <a:chOff x="3782400" y="1302795"/>
                <a:chExt cx="180000" cy="539627"/>
              </a:xfrm>
            </p:grpSpPr>
            <p:sp>
              <p:nvSpPr>
                <p:cNvPr id="759" name="正方形/長方形 758">
                  <a:extLst>
                    <a:ext uri="{FF2B5EF4-FFF2-40B4-BE49-F238E27FC236}">
                      <a16:creationId xmlns:a16="http://schemas.microsoft.com/office/drawing/2014/main" id="{C32D690B-09CC-1243-BE27-16494C44635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0" name="正方形/長方形 759">
                  <a:extLst>
                    <a:ext uri="{FF2B5EF4-FFF2-40B4-BE49-F238E27FC236}">
                      <a16:creationId xmlns:a16="http://schemas.microsoft.com/office/drawing/2014/main" id="{2107B6DC-33C7-744E-988F-AE9BFCFA7B6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1" name="正方形/長方形 760">
                  <a:extLst>
                    <a:ext uri="{FF2B5EF4-FFF2-40B4-BE49-F238E27FC236}">
                      <a16:creationId xmlns:a16="http://schemas.microsoft.com/office/drawing/2014/main" id="{06A579C7-738E-DB4B-9858-1A098C9B4C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50" name="グループ化 749">
                <a:extLst>
                  <a:ext uri="{FF2B5EF4-FFF2-40B4-BE49-F238E27FC236}">
                    <a16:creationId xmlns:a16="http://schemas.microsoft.com/office/drawing/2014/main" id="{05557C0B-A720-6B48-9E49-6B8116AA0425}"/>
                  </a:ext>
                </a:extLst>
              </p:cNvPr>
              <p:cNvGrpSpPr/>
              <p:nvPr/>
            </p:nvGrpSpPr>
            <p:grpSpPr>
              <a:xfrm>
                <a:off x="5454400" y="3850113"/>
                <a:ext cx="360000" cy="1065493"/>
                <a:chOff x="5454400" y="3850113"/>
                <a:chExt cx="360000" cy="1065493"/>
              </a:xfrm>
            </p:grpSpPr>
            <p:grpSp>
              <p:nvGrpSpPr>
                <p:cNvPr id="751" name="グループ化 750">
                  <a:extLst>
                    <a:ext uri="{FF2B5EF4-FFF2-40B4-BE49-F238E27FC236}">
                      <a16:creationId xmlns:a16="http://schemas.microsoft.com/office/drawing/2014/main" id="{F82B29FE-D795-9440-9EFC-4FE9BA87F5DE}"/>
                    </a:ext>
                  </a:extLst>
                </p:cNvPr>
                <p:cNvGrpSpPr/>
                <p:nvPr/>
              </p:nvGrpSpPr>
              <p:grpSpPr>
                <a:xfrm>
                  <a:off x="5454400" y="3850113"/>
                  <a:ext cx="180000" cy="539627"/>
                  <a:chOff x="3782400" y="1302795"/>
                  <a:chExt cx="180000" cy="539627"/>
                </a:xfrm>
              </p:grpSpPr>
              <p:sp>
                <p:nvSpPr>
                  <p:cNvPr id="756" name="正方形/長方形 755">
                    <a:extLst>
                      <a:ext uri="{FF2B5EF4-FFF2-40B4-BE49-F238E27FC236}">
                        <a16:creationId xmlns:a16="http://schemas.microsoft.com/office/drawing/2014/main" id="{1E2ED48A-95BF-3E42-9965-D6ADAEEFCFB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7" name="正方形/長方形 756">
                    <a:extLst>
                      <a:ext uri="{FF2B5EF4-FFF2-40B4-BE49-F238E27FC236}">
                        <a16:creationId xmlns:a16="http://schemas.microsoft.com/office/drawing/2014/main" id="{8D9B7F5C-6EDD-2148-9306-04F51899ED4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8" name="正方形/長方形 757">
                    <a:extLst>
                      <a:ext uri="{FF2B5EF4-FFF2-40B4-BE49-F238E27FC236}">
                        <a16:creationId xmlns:a16="http://schemas.microsoft.com/office/drawing/2014/main" id="{45E49178-91CF-364C-ABC6-F7C91514799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52" name="グループ化 751">
                  <a:extLst>
                    <a:ext uri="{FF2B5EF4-FFF2-40B4-BE49-F238E27FC236}">
                      <a16:creationId xmlns:a16="http://schemas.microsoft.com/office/drawing/2014/main" id="{5D10920B-FEE4-0E41-B706-7E580941CD61}"/>
                    </a:ext>
                  </a:extLst>
                </p:cNvPr>
                <p:cNvGrpSpPr/>
                <p:nvPr/>
              </p:nvGrpSpPr>
              <p:grpSpPr>
                <a:xfrm>
                  <a:off x="5634400" y="4375979"/>
                  <a:ext cx="180000" cy="539627"/>
                  <a:chOff x="3782400" y="1302795"/>
                  <a:chExt cx="180000" cy="539627"/>
                </a:xfrm>
              </p:grpSpPr>
              <p:sp>
                <p:nvSpPr>
                  <p:cNvPr id="753" name="正方形/長方形 752">
                    <a:extLst>
                      <a:ext uri="{FF2B5EF4-FFF2-40B4-BE49-F238E27FC236}">
                        <a16:creationId xmlns:a16="http://schemas.microsoft.com/office/drawing/2014/main" id="{D9B668C5-06DB-F246-A1E9-C0AB2309452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4" name="正方形/長方形 753">
                    <a:extLst>
                      <a:ext uri="{FF2B5EF4-FFF2-40B4-BE49-F238E27FC236}">
                        <a16:creationId xmlns:a16="http://schemas.microsoft.com/office/drawing/2014/main" id="{6C9C9EA9-8EE8-444A-8D17-0E29D74D259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5" name="正方形/長方形 754">
                    <a:extLst>
                      <a:ext uri="{FF2B5EF4-FFF2-40B4-BE49-F238E27FC236}">
                        <a16:creationId xmlns:a16="http://schemas.microsoft.com/office/drawing/2014/main" id="{6CA9E662-9C0C-1441-97EB-D6111014535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765" name="テキスト ボックス 764">
            <a:extLst>
              <a:ext uri="{FF2B5EF4-FFF2-40B4-BE49-F238E27FC236}">
                <a16:creationId xmlns:a16="http://schemas.microsoft.com/office/drawing/2014/main" id="{0A005468-1705-A84D-BA2F-A1DFFA9F1643}"/>
              </a:ext>
            </a:extLst>
          </p:cNvPr>
          <p:cNvSpPr txBox="1"/>
          <p:nvPr/>
        </p:nvSpPr>
        <p:spPr>
          <a:xfrm>
            <a:off x="8829685" y="254879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34</a:t>
            </a:r>
            <a:endParaRPr kumimoji="1" lang="ja-JP" altLang="en-US" sz="1400">
              <a:latin typeface="Meiryo" panose="020B0604030504040204" pitchFamily="34" charset="-128"/>
              <a:ea typeface="Meiryo" panose="020B0604030504040204" pitchFamily="34" charset="-128"/>
            </a:endParaRPr>
          </a:p>
        </p:txBody>
      </p:sp>
      <p:grpSp>
        <p:nvGrpSpPr>
          <p:cNvPr id="766" name="グループ化 765">
            <a:extLst>
              <a:ext uri="{FF2B5EF4-FFF2-40B4-BE49-F238E27FC236}">
                <a16:creationId xmlns:a16="http://schemas.microsoft.com/office/drawing/2014/main" id="{3A8AC627-B5D7-0448-A2ED-B780602609C1}"/>
              </a:ext>
            </a:extLst>
          </p:cNvPr>
          <p:cNvGrpSpPr/>
          <p:nvPr/>
        </p:nvGrpSpPr>
        <p:grpSpPr>
          <a:xfrm rot="5400000">
            <a:off x="5030892" y="5012881"/>
            <a:ext cx="360000" cy="1065493"/>
            <a:chOff x="5454400" y="3850113"/>
            <a:chExt cx="360000" cy="1065493"/>
          </a:xfrm>
        </p:grpSpPr>
        <p:grpSp>
          <p:nvGrpSpPr>
            <p:cNvPr id="767" name="グループ化 766">
              <a:extLst>
                <a:ext uri="{FF2B5EF4-FFF2-40B4-BE49-F238E27FC236}">
                  <a16:creationId xmlns:a16="http://schemas.microsoft.com/office/drawing/2014/main" id="{510B85D4-41B4-1747-AA0A-0D134FFE9EE3}"/>
                </a:ext>
              </a:extLst>
            </p:cNvPr>
            <p:cNvGrpSpPr/>
            <p:nvPr/>
          </p:nvGrpSpPr>
          <p:grpSpPr>
            <a:xfrm>
              <a:off x="5454400" y="4372950"/>
              <a:ext cx="180000" cy="539627"/>
              <a:chOff x="3782400" y="1302795"/>
              <a:chExt cx="180000" cy="539627"/>
            </a:xfrm>
          </p:grpSpPr>
          <p:sp>
            <p:nvSpPr>
              <p:cNvPr id="782" name="正方形/長方形 781">
                <a:extLst>
                  <a:ext uri="{FF2B5EF4-FFF2-40B4-BE49-F238E27FC236}">
                    <a16:creationId xmlns:a16="http://schemas.microsoft.com/office/drawing/2014/main" id="{FEF2EA9C-513E-8F42-B977-7D517B2D3CE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3" name="正方形/長方形 782">
                <a:extLst>
                  <a:ext uri="{FF2B5EF4-FFF2-40B4-BE49-F238E27FC236}">
                    <a16:creationId xmlns:a16="http://schemas.microsoft.com/office/drawing/2014/main" id="{489C8047-4814-1E46-9D33-F0B9D1C8D0B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4" name="正方形/長方形 783">
                <a:extLst>
                  <a:ext uri="{FF2B5EF4-FFF2-40B4-BE49-F238E27FC236}">
                    <a16:creationId xmlns:a16="http://schemas.microsoft.com/office/drawing/2014/main" id="{5E9CD6A5-6B94-314F-8DA0-04BCBFFB27E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68" name="グループ化 767">
              <a:extLst>
                <a:ext uri="{FF2B5EF4-FFF2-40B4-BE49-F238E27FC236}">
                  <a16:creationId xmlns:a16="http://schemas.microsoft.com/office/drawing/2014/main" id="{86631970-1642-7F44-B41C-F2AB6CC53C1D}"/>
                </a:ext>
              </a:extLst>
            </p:cNvPr>
            <p:cNvGrpSpPr/>
            <p:nvPr/>
          </p:nvGrpSpPr>
          <p:grpSpPr>
            <a:xfrm>
              <a:off x="5454400" y="3850113"/>
              <a:ext cx="360000" cy="1065493"/>
              <a:chOff x="5454400" y="3850113"/>
              <a:chExt cx="360000" cy="1065493"/>
            </a:xfrm>
          </p:grpSpPr>
          <p:grpSp>
            <p:nvGrpSpPr>
              <p:cNvPr id="769" name="グループ化 768">
                <a:extLst>
                  <a:ext uri="{FF2B5EF4-FFF2-40B4-BE49-F238E27FC236}">
                    <a16:creationId xmlns:a16="http://schemas.microsoft.com/office/drawing/2014/main" id="{3D91F30A-B6AC-D44B-AF7A-1FA01EA91DEC}"/>
                  </a:ext>
                </a:extLst>
              </p:cNvPr>
              <p:cNvGrpSpPr/>
              <p:nvPr/>
            </p:nvGrpSpPr>
            <p:grpSpPr>
              <a:xfrm>
                <a:off x="5634400" y="3850113"/>
                <a:ext cx="180000" cy="539627"/>
                <a:chOff x="3782400" y="1302795"/>
                <a:chExt cx="180000" cy="539627"/>
              </a:xfrm>
            </p:grpSpPr>
            <p:sp>
              <p:nvSpPr>
                <p:cNvPr id="779" name="正方形/長方形 778">
                  <a:extLst>
                    <a:ext uri="{FF2B5EF4-FFF2-40B4-BE49-F238E27FC236}">
                      <a16:creationId xmlns:a16="http://schemas.microsoft.com/office/drawing/2014/main" id="{CA157C7A-CD27-C741-A2B5-5ACC2583263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0" name="正方形/長方形 779">
                  <a:extLst>
                    <a:ext uri="{FF2B5EF4-FFF2-40B4-BE49-F238E27FC236}">
                      <a16:creationId xmlns:a16="http://schemas.microsoft.com/office/drawing/2014/main" id="{102A7097-0A26-0E43-B4D2-229E4FCBF8D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1" name="正方形/長方形 780">
                  <a:extLst>
                    <a:ext uri="{FF2B5EF4-FFF2-40B4-BE49-F238E27FC236}">
                      <a16:creationId xmlns:a16="http://schemas.microsoft.com/office/drawing/2014/main" id="{3438230D-77FA-814B-92DB-CAFEF8A2E29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70" name="グループ化 769">
                <a:extLst>
                  <a:ext uri="{FF2B5EF4-FFF2-40B4-BE49-F238E27FC236}">
                    <a16:creationId xmlns:a16="http://schemas.microsoft.com/office/drawing/2014/main" id="{70EFDFF6-88E4-274C-BD35-6DEC59584F8F}"/>
                  </a:ext>
                </a:extLst>
              </p:cNvPr>
              <p:cNvGrpSpPr/>
              <p:nvPr/>
            </p:nvGrpSpPr>
            <p:grpSpPr>
              <a:xfrm>
                <a:off x="5454400" y="3850113"/>
                <a:ext cx="360000" cy="1065493"/>
                <a:chOff x="5454400" y="3850113"/>
                <a:chExt cx="360000" cy="1065493"/>
              </a:xfrm>
            </p:grpSpPr>
            <p:grpSp>
              <p:nvGrpSpPr>
                <p:cNvPr id="771" name="グループ化 770">
                  <a:extLst>
                    <a:ext uri="{FF2B5EF4-FFF2-40B4-BE49-F238E27FC236}">
                      <a16:creationId xmlns:a16="http://schemas.microsoft.com/office/drawing/2014/main" id="{0F45F225-FFFA-0C47-819E-0E6C5D347680}"/>
                    </a:ext>
                  </a:extLst>
                </p:cNvPr>
                <p:cNvGrpSpPr/>
                <p:nvPr/>
              </p:nvGrpSpPr>
              <p:grpSpPr>
                <a:xfrm>
                  <a:off x="5454400" y="3850113"/>
                  <a:ext cx="180000" cy="539627"/>
                  <a:chOff x="3782400" y="1302795"/>
                  <a:chExt cx="180000" cy="539627"/>
                </a:xfrm>
              </p:grpSpPr>
              <p:sp>
                <p:nvSpPr>
                  <p:cNvPr id="776" name="正方形/長方形 775">
                    <a:extLst>
                      <a:ext uri="{FF2B5EF4-FFF2-40B4-BE49-F238E27FC236}">
                        <a16:creationId xmlns:a16="http://schemas.microsoft.com/office/drawing/2014/main" id="{50DD8FEE-3679-7A4D-8DF2-D074E61CE99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7" name="正方形/長方形 776">
                    <a:extLst>
                      <a:ext uri="{FF2B5EF4-FFF2-40B4-BE49-F238E27FC236}">
                        <a16:creationId xmlns:a16="http://schemas.microsoft.com/office/drawing/2014/main" id="{AF552BE6-7206-DE40-9AC5-13AF9490A1A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8" name="正方形/長方形 777">
                    <a:extLst>
                      <a:ext uri="{FF2B5EF4-FFF2-40B4-BE49-F238E27FC236}">
                        <a16:creationId xmlns:a16="http://schemas.microsoft.com/office/drawing/2014/main" id="{E9003728-B684-F847-B078-00158FD1E95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72" name="グループ化 771">
                  <a:extLst>
                    <a:ext uri="{FF2B5EF4-FFF2-40B4-BE49-F238E27FC236}">
                      <a16:creationId xmlns:a16="http://schemas.microsoft.com/office/drawing/2014/main" id="{AEB9B505-5143-7F4A-B21D-D0BCE5F8DDF0}"/>
                    </a:ext>
                  </a:extLst>
                </p:cNvPr>
                <p:cNvGrpSpPr/>
                <p:nvPr/>
              </p:nvGrpSpPr>
              <p:grpSpPr>
                <a:xfrm>
                  <a:off x="5634400" y="4375979"/>
                  <a:ext cx="180000" cy="539627"/>
                  <a:chOff x="3782400" y="1302795"/>
                  <a:chExt cx="180000" cy="539627"/>
                </a:xfrm>
              </p:grpSpPr>
              <p:sp>
                <p:nvSpPr>
                  <p:cNvPr id="773" name="正方形/長方形 772">
                    <a:extLst>
                      <a:ext uri="{FF2B5EF4-FFF2-40B4-BE49-F238E27FC236}">
                        <a16:creationId xmlns:a16="http://schemas.microsoft.com/office/drawing/2014/main" id="{A066CA61-DC16-6342-8D89-DEED26B87EF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4" name="正方形/長方形 773">
                    <a:extLst>
                      <a:ext uri="{FF2B5EF4-FFF2-40B4-BE49-F238E27FC236}">
                        <a16:creationId xmlns:a16="http://schemas.microsoft.com/office/drawing/2014/main" id="{6AF54873-6521-B341-83A8-E5DFAA37711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5" name="正方形/長方形 774">
                    <a:extLst>
                      <a:ext uri="{FF2B5EF4-FFF2-40B4-BE49-F238E27FC236}">
                        <a16:creationId xmlns:a16="http://schemas.microsoft.com/office/drawing/2014/main" id="{CF671F7C-E359-C44A-B4EF-1D8B7303487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785" name="テキスト ボックス 784">
            <a:extLst>
              <a:ext uri="{FF2B5EF4-FFF2-40B4-BE49-F238E27FC236}">
                <a16:creationId xmlns:a16="http://schemas.microsoft.com/office/drawing/2014/main" id="{CE4827C3-8E51-244A-BDF6-83AEFC29D499}"/>
              </a:ext>
            </a:extLst>
          </p:cNvPr>
          <p:cNvSpPr txBox="1"/>
          <p:nvPr/>
        </p:nvSpPr>
        <p:spPr>
          <a:xfrm>
            <a:off x="4834557" y="511328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39</a:t>
            </a:r>
            <a:endParaRPr kumimoji="1" lang="ja-JP" altLang="en-US" sz="1400">
              <a:latin typeface="Meiryo" panose="020B0604030504040204" pitchFamily="34" charset="-128"/>
              <a:ea typeface="Meiryo" panose="020B0604030504040204" pitchFamily="34" charset="-128"/>
            </a:endParaRPr>
          </a:p>
        </p:txBody>
      </p:sp>
      <p:grpSp>
        <p:nvGrpSpPr>
          <p:cNvPr id="786" name="グループ化 785">
            <a:extLst>
              <a:ext uri="{FF2B5EF4-FFF2-40B4-BE49-F238E27FC236}">
                <a16:creationId xmlns:a16="http://schemas.microsoft.com/office/drawing/2014/main" id="{C7ADD11C-CFCC-0542-87C7-86B9ED6FF4B9}"/>
              </a:ext>
            </a:extLst>
          </p:cNvPr>
          <p:cNvGrpSpPr/>
          <p:nvPr/>
        </p:nvGrpSpPr>
        <p:grpSpPr>
          <a:xfrm rot="10800000">
            <a:off x="5324266" y="1361791"/>
            <a:ext cx="360000" cy="1065493"/>
            <a:chOff x="5454400" y="3850113"/>
            <a:chExt cx="360000" cy="1065493"/>
          </a:xfrm>
        </p:grpSpPr>
        <p:grpSp>
          <p:nvGrpSpPr>
            <p:cNvPr id="787" name="グループ化 786">
              <a:extLst>
                <a:ext uri="{FF2B5EF4-FFF2-40B4-BE49-F238E27FC236}">
                  <a16:creationId xmlns:a16="http://schemas.microsoft.com/office/drawing/2014/main" id="{F3C6BD86-7ABD-8A48-B6B3-A5FB743994FA}"/>
                </a:ext>
              </a:extLst>
            </p:cNvPr>
            <p:cNvGrpSpPr/>
            <p:nvPr/>
          </p:nvGrpSpPr>
          <p:grpSpPr>
            <a:xfrm>
              <a:off x="5454400" y="4372950"/>
              <a:ext cx="180000" cy="539627"/>
              <a:chOff x="3782400" y="1302795"/>
              <a:chExt cx="180000" cy="539627"/>
            </a:xfrm>
          </p:grpSpPr>
          <p:sp>
            <p:nvSpPr>
              <p:cNvPr id="802" name="正方形/長方形 801">
                <a:extLst>
                  <a:ext uri="{FF2B5EF4-FFF2-40B4-BE49-F238E27FC236}">
                    <a16:creationId xmlns:a16="http://schemas.microsoft.com/office/drawing/2014/main" id="{190A9064-4035-8D40-B50A-B56BBB96B5C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3" name="正方形/長方形 802">
                <a:extLst>
                  <a:ext uri="{FF2B5EF4-FFF2-40B4-BE49-F238E27FC236}">
                    <a16:creationId xmlns:a16="http://schemas.microsoft.com/office/drawing/2014/main" id="{087DB476-6BDC-674F-B46A-9362AAA0903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4" name="正方形/長方形 803">
                <a:extLst>
                  <a:ext uri="{FF2B5EF4-FFF2-40B4-BE49-F238E27FC236}">
                    <a16:creationId xmlns:a16="http://schemas.microsoft.com/office/drawing/2014/main" id="{932FF31E-2A84-B74A-91FA-CB08A020CC0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88" name="グループ化 787">
              <a:extLst>
                <a:ext uri="{FF2B5EF4-FFF2-40B4-BE49-F238E27FC236}">
                  <a16:creationId xmlns:a16="http://schemas.microsoft.com/office/drawing/2014/main" id="{1B455E03-6F49-4547-9FA8-0EE326CC9B00}"/>
                </a:ext>
              </a:extLst>
            </p:cNvPr>
            <p:cNvGrpSpPr/>
            <p:nvPr/>
          </p:nvGrpSpPr>
          <p:grpSpPr>
            <a:xfrm>
              <a:off x="5454400" y="3850113"/>
              <a:ext cx="360000" cy="1065493"/>
              <a:chOff x="5454400" y="3850113"/>
              <a:chExt cx="360000" cy="1065493"/>
            </a:xfrm>
          </p:grpSpPr>
          <p:grpSp>
            <p:nvGrpSpPr>
              <p:cNvPr id="789" name="グループ化 788">
                <a:extLst>
                  <a:ext uri="{FF2B5EF4-FFF2-40B4-BE49-F238E27FC236}">
                    <a16:creationId xmlns:a16="http://schemas.microsoft.com/office/drawing/2014/main" id="{8230EC18-FDC1-2947-B1B7-834945F2807E}"/>
                  </a:ext>
                </a:extLst>
              </p:cNvPr>
              <p:cNvGrpSpPr/>
              <p:nvPr/>
            </p:nvGrpSpPr>
            <p:grpSpPr>
              <a:xfrm>
                <a:off x="5634400" y="3850113"/>
                <a:ext cx="180000" cy="539627"/>
                <a:chOff x="3782400" y="1302795"/>
                <a:chExt cx="180000" cy="539627"/>
              </a:xfrm>
            </p:grpSpPr>
            <p:sp>
              <p:nvSpPr>
                <p:cNvPr id="799" name="正方形/長方形 798">
                  <a:extLst>
                    <a:ext uri="{FF2B5EF4-FFF2-40B4-BE49-F238E27FC236}">
                      <a16:creationId xmlns:a16="http://schemas.microsoft.com/office/drawing/2014/main" id="{4DCCFB88-4981-5447-B3C7-50630789BDD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0" name="正方形/長方形 799">
                  <a:extLst>
                    <a:ext uri="{FF2B5EF4-FFF2-40B4-BE49-F238E27FC236}">
                      <a16:creationId xmlns:a16="http://schemas.microsoft.com/office/drawing/2014/main" id="{AC4F71E9-AFEB-FB4E-90B0-13032BD1229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1" name="正方形/長方形 800">
                  <a:extLst>
                    <a:ext uri="{FF2B5EF4-FFF2-40B4-BE49-F238E27FC236}">
                      <a16:creationId xmlns:a16="http://schemas.microsoft.com/office/drawing/2014/main" id="{8A24A054-21E0-B241-B258-1CF2E6632B3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90" name="グループ化 789">
                <a:extLst>
                  <a:ext uri="{FF2B5EF4-FFF2-40B4-BE49-F238E27FC236}">
                    <a16:creationId xmlns:a16="http://schemas.microsoft.com/office/drawing/2014/main" id="{1914DDE9-F73B-254B-8495-621B8D388CE9}"/>
                  </a:ext>
                </a:extLst>
              </p:cNvPr>
              <p:cNvGrpSpPr/>
              <p:nvPr/>
            </p:nvGrpSpPr>
            <p:grpSpPr>
              <a:xfrm>
                <a:off x="5454400" y="3850113"/>
                <a:ext cx="360000" cy="1065493"/>
                <a:chOff x="5454400" y="3850113"/>
                <a:chExt cx="360000" cy="1065493"/>
              </a:xfrm>
            </p:grpSpPr>
            <p:grpSp>
              <p:nvGrpSpPr>
                <p:cNvPr id="791" name="グループ化 790">
                  <a:extLst>
                    <a:ext uri="{FF2B5EF4-FFF2-40B4-BE49-F238E27FC236}">
                      <a16:creationId xmlns:a16="http://schemas.microsoft.com/office/drawing/2014/main" id="{6C930F10-DC5F-4849-9FAF-68EF23A2F58B}"/>
                    </a:ext>
                  </a:extLst>
                </p:cNvPr>
                <p:cNvGrpSpPr/>
                <p:nvPr/>
              </p:nvGrpSpPr>
              <p:grpSpPr>
                <a:xfrm>
                  <a:off x="5454400" y="3850113"/>
                  <a:ext cx="180000" cy="539627"/>
                  <a:chOff x="3782400" y="1302795"/>
                  <a:chExt cx="180000" cy="539627"/>
                </a:xfrm>
              </p:grpSpPr>
              <p:sp>
                <p:nvSpPr>
                  <p:cNvPr id="796" name="正方形/長方形 795">
                    <a:extLst>
                      <a:ext uri="{FF2B5EF4-FFF2-40B4-BE49-F238E27FC236}">
                        <a16:creationId xmlns:a16="http://schemas.microsoft.com/office/drawing/2014/main" id="{BAB446E5-5CAA-3E49-BB31-44455A3EB41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7" name="正方形/長方形 796">
                    <a:extLst>
                      <a:ext uri="{FF2B5EF4-FFF2-40B4-BE49-F238E27FC236}">
                        <a16:creationId xmlns:a16="http://schemas.microsoft.com/office/drawing/2014/main" id="{E1DFA8F5-67E2-0F4D-88FE-6A55101FD6E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8" name="正方形/長方形 797">
                    <a:extLst>
                      <a:ext uri="{FF2B5EF4-FFF2-40B4-BE49-F238E27FC236}">
                        <a16:creationId xmlns:a16="http://schemas.microsoft.com/office/drawing/2014/main" id="{676FB412-DA3D-BB45-BAFD-0A2DA12A481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92" name="グループ化 791">
                  <a:extLst>
                    <a:ext uri="{FF2B5EF4-FFF2-40B4-BE49-F238E27FC236}">
                      <a16:creationId xmlns:a16="http://schemas.microsoft.com/office/drawing/2014/main" id="{B351E0E1-4411-DB44-81BC-E2C3E590733E}"/>
                    </a:ext>
                  </a:extLst>
                </p:cNvPr>
                <p:cNvGrpSpPr/>
                <p:nvPr/>
              </p:nvGrpSpPr>
              <p:grpSpPr>
                <a:xfrm>
                  <a:off x="5634400" y="4375979"/>
                  <a:ext cx="180000" cy="539627"/>
                  <a:chOff x="3782400" y="1302795"/>
                  <a:chExt cx="180000" cy="539627"/>
                </a:xfrm>
              </p:grpSpPr>
              <p:sp>
                <p:nvSpPr>
                  <p:cNvPr id="793" name="正方形/長方形 792">
                    <a:extLst>
                      <a:ext uri="{FF2B5EF4-FFF2-40B4-BE49-F238E27FC236}">
                        <a16:creationId xmlns:a16="http://schemas.microsoft.com/office/drawing/2014/main" id="{915F7503-99D9-004F-ABCD-451019BA250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4" name="正方形/長方形 793">
                    <a:extLst>
                      <a:ext uri="{FF2B5EF4-FFF2-40B4-BE49-F238E27FC236}">
                        <a16:creationId xmlns:a16="http://schemas.microsoft.com/office/drawing/2014/main" id="{CC61A2B3-D2C5-DE41-8BE4-7871C3999F5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5" name="正方形/長方形 794">
                    <a:extLst>
                      <a:ext uri="{FF2B5EF4-FFF2-40B4-BE49-F238E27FC236}">
                        <a16:creationId xmlns:a16="http://schemas.microsoft.com/office/drawing/2014/main" id="{1C359E85-001E-AA41-9C41-08F2ADC76B2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805" name="テキスト ボックス 804">
            <a:extLst>
              <a:ext uri="{FF2B5EF4-FFF2-40B4-BE49-F238E27FC236}">
                <a16:creationId xmlns:a16="http://schemas.microsoft.com/office/drawing/2014/main" id="{9F07F1A2-92CA-7245-8085-5CD26D97F4DA}"/>
              </a:ext>
            </a:extLst>
          </p:cNvPr>
          <p:cNvSpPr txBox="1"/>
          <p:nvPr/>
        </p:nvSpPr>
        <p:spPr>
          <a:xfrm>
            <a:off x="5241161" y="114117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89</a:t>
            </a:r>
            <a:endParaRPr kumimoji="1" lang="ja-JP" altLang="en-US" sz="1400">
              <a:latin typeface="Meiryo" panose="020B0604030504040204" pitchFamily="34" charset="-128"/>
              <a:ea typeface="Meiryo" panose="020B0604030504040204" pitchFamily="34" charset="-128"/>
            </a:endParaRPr>
          </a:p>
        </p:txBody>
      </p:sp>
      <p:grpSp>
        <p:nvGrpSpPr>
          <p:cNvPr id="806" name="グループ化 805">
            <a:extLst>
              <a:ext uri="{FF2B5EF4-FFF2-40B4-BE49-F238E27FC236}">
                <a16:creationId xmlns:a16="http://schemas.microsoft.com/office/drawing/2014/main" id="{B5A42B61-6F44-744C-AEE2-DD2B091F7E4F}"/>
              </a:ext>
            </a:extLst>
          </p:cNvPr>
          <p:cNvGrpSpPr/>
          <p:nvPr/>
        </p:nvGrpSpPr>
        <p:grpSpPr>
          <a:xfrm>
            <a:off x="10439155" y="3874244"/>
            <a:ext cx="180000" cy="899648"/>
            <a:chOff x="8077200" y="3337096"/>
            <a:chExt cx="180000" cy="899648"/>
          </a:xfrm>
        </p:grpSpPr>
        <p:sp>
          <p:nvSpPr>
            <p:cNvPr id="807" name="正方形/長方形 806">
              <a:extLst>
                <a:ext uri="{FF2B5EF4-FFF2-40B4-BE49-F238E27FC236}">
                  <a16:creationId xmlns:a16="http://schemas.microsoft.com/office/drawing/2014/main" id="{4837DB18-3146-F74A-B02A-DA4FA07DAADB}"/>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808" name="グループ化 807">
              <a:extLst>
                <a:ext uri="{FF2B5EF4-FFF2-40B4-BE49-F238E27FC236}">
                  <a16:creationId xmlns:a16="http://schemas.microsoft.com/office/drawing/2014/main" id="{032598EE-169C-984B-AEAD-6B1DC1F14D62}"/>
                </a:ext>
              </a:extLst>
            </p:cNvPr>
            <p:cNvGrpSpPr/>
            <p:nvPr/>
          </p:nvGrpSpPr>
          <p:grpSpPr>
            <a:xfrm>
              <a:off x="8077200" y="3513876"/>
              <a:ext cx="180000" cy="722868"/>
              <a:chOff x="3909938" y="2161200"/>
              <a:chExt cx="180000" cy="722868"/>
            </a:xfrm>
          </p:grpSpPr>
          <p:grpSp>
            <p:nvGrpSpPr>
              <p:cNvPr id="809" name="グループ化 808">
                <a:extLst>
                  <a:ext uri="{FF2B5EF4-FFF2-40B4-BE49-F238E27FC236}">
                    <a16:creationId xmlns:a16="http://schemas.microsoft.com/office/drawing/2014/main" id="{C747734D-EC33-9147-8E6E-D1EFD12A4A33}"/>
                  </a:ext>
                </a:extLst>
              </p:cNvPr>
              <p:cNvGrpSpPr/>
              <p:nvPr/>
            </p:nvGrpSpPr>
            <p:grpSpPr>
              <a:xfrm>
                <a:off x="3909938" y="2344441"/>
                <a:ext cx="180000" cy="539627"/>
                <a:chOff x="3782400" y="1302795"/>
                <a:chExt cx="180000" cy="539627"/>
              </a:xfrm>
            </p:grpSpPr>
            <p:sp>
              <p:nvSpPr>
                <p:cNvPr id="811" name="正方形/長方形 810">
                  <a:extLst>
                    <a:ext uri="{FF2B5EF4-FFF2-40B4-BE49-F238E27FC236}">
                      <a16:creationId xmlns:a16="http://schemas.microsoft.com/office/drawing/2014/main" id="{322E81DB-CF0B-AA49-9456-3860DDCEF38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12" name="正方形/長方形 811">
                  <a:extLst>
                    <a:ext uri="{FF2B5EF4-FFF2-40B4-BE49-F238E27FC236}">
                      <a16:creationId xmlns:a16="http://schemas.microsoft.com/office/drawing/2014/main" id="{C9A585E7-F39F-CB48-A5AF-4F226371535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13" name="正方形/長方形 812">
                  <a:extLst>
                    <a:ext uri="{FF2B5EF4-FFF2-40B4-BE49-F238E27FC236}">
                      <a16:creationId xmlns:a16="http://schemas.microsoft.com/office/drawing/2014/main" id="{18227B42-7025-C34F-8FC1-80DDE339F46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10" name="正方形/長方形 809">
                <a:extLst>
                  <a:ext uri="{FF2B5EF4-FFF2-40B4-BE49-F238E27FC236}">
                    <a16:creationId xmlns:a16="http://schemas.microsoft.com/office/drawing/2014/main" id="{B5FE523C-6E46-1D48-A4F6-C88BC2A17B61}"/>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14" name="グループ化 813">
            <a:extLst>
              <a:ext uri="{FF2B5EF4-FFF2-40B4-BE49-F238E27FC236}">
                <a16:creationId xmlns:a16="http://schemas.microsoft.com/office/drawing/2014/main" id="{96580A5C-C75D-1342-BADA-EBC56969472A}"/>
              </a:ext>
            </a:extLst>
          </p:cNvPr>
          <p:cNvGrpSpPr/>
          <p:nvPr/>
        </p:nvGrpSpPr>
        <p:grpSpPr>
          <a:xfrm>
            <a:off x="10274070" y="3882649"/>
            <a:ext cx="180000" cy="899648"/>
            <a:chOff x="8077200" y="3337096"/>
            <a:chExt cx="180000" cy="899648"/>
          </a:xfrm>
        </p:grpSpPr>
        <p:sp>
          <p:nvSpPr>
            <p:cNvPr id="815" name="正方形/長方形 814">
              <a:extLst>
                <a:ext uri="{FF2B5EF4-FFF2-40B4-BE49-F238E27FC236}">
                  <a16:creationId xmlns:a16="http://schemas.microsoft.com/office/drawing/2014/main" id="{F42F64C5-23D2-0845-B709-1E03D8082221}"/>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816" name="グループ化 815">
              <a:extLst>
                <a:ext uri="{FF2B5EF4-FFF2-40B4-BE49-F238E27FC236}">
                  <a16:creationId xmlns:a16="http://schemas.microsoft.com/office/drawing/2014/main" id="{36CBE332-BB6A-2F47-894D-E4252B529FC4}"/>
                </a:ext>
              </a:extLst>
            </p:cNvPr>
            <p:cNvGrpSpPr/>
            <p:nvPr/>
          </p:nvGrpSpPr>
          <p:grpSpPr>
            <a:xfrm>
              <a:off x="8077200" y="3513876"/>
              <a:ext cx="180000" cy="722868"/>
              <a:chOff x="3909938" y="2161200"/>
              <a:chExt cx="180000" cy="722868"/>
            </a:xfrm>
          </p:grpSpPr>
          <p:grpSp>
            <p:nvGrpSpPr>
              <p:cNvPr id="817" name="グループ化 816">
                <a:extLst>
                  <a:ext uri="{FF2B5EF4-FFF2-40B4-BE49-F238E27FC236}">
                    <a16:creationId xmlns:a16="http://schemas.microsoft.com/office/drawing/2014/main" id="{98E1ED4B-B6B8-FF4B-8B87-7E8A3AB26F91}"/>
                  </a:ext>
                </a:extLst>
              </p:cNvPr>
              <p:cNvGrpSpPr/>
              <p:nvPr/>
            </p:nvGrpSpPr>
            <p:grpSpPr>
              <a:xfrm>
                <a:off x="3909938" y="2344441"/>
                <a:ext cx="180000" cy="539627"/>
                <a:chOff x="3782400" y="1302795"/>
                <a:chExt cx="180000" cy="539627"/>
              </a:xfrm>
            </p:grpSpPr>
            <p:sp>
              <p:nvSpPr>
                <p:cNvPr id="819" name="正方形/長方形 818">
                  <a:extLst>
                    <a:ext uri="{FF2B5EF4-FFF2-40B4-BE49-F238E27FC236}">
                      <a16:creationId xmlns:a16="http://schemas.microsoft.com/office/drawing/2014/main" id="{F1E6EE64-888D-3345-AE13-5FB4C633D2C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20" name="正方形/長方形 819">
                  <a:extLst>
                    <a:ext uri="{FF2B5EF4-FFF2-40B4-BE49-F238E27FC236}">
                      <a16:creationId xmlns:a16="http://schemas.microsoft.com/office/drawing/2014/main" id="{F25CDEB7-7820-1245-8501-76865EB1BD7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21" name="正方形/長方形 820">
                  <a:extLst>
                    <a:ext uri="{FF2B5EF4-FFF2-40B4-BE49-F238E27FC236}">
                      <a16:creationId xmlns:a16="http://schemas.microsoft.com/office/drawing/2014/main" id="{ECBC55C8-B0EA-CD49-85D6-468328ED042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18" name="正方形/長方形 817">
                <a:extLst>
                  <a:ext uri="{FF2B5EF4-FFF2-40B4-BE49-F238E27FC236}">
                    <a16:creationId xmlns:a16="http://schemas.microsoft.com/office/drawing/2014/main" id="{DDF858E7-9FF7-C74B-895C-9571FC425EAA}"/>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822" name="テキスト ボックス 821">
            <a:extLst>
              <a:ext uri="{FF2B5EF4-FFF2-40B4-BE49-F238E27FC236}">
                <a16:creationId xmlns:a16="http://schemas.microsoft.com/office/drawing/2014/main" id="{063B6E2B-2E28-D54E-84CA-EE7494465EE1}"/>
              </a:ext>
            </a:extLst>
          </p:cNvPr>
          <p:cNvSpPr txBox="1"/>
          <p:nvPr/>
        </p:nvSpPr>
        <p:spPr>
          <a:xfrm>
            <a:off x="10106732" y="367224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49</a:t>
            </a:r>
            <a:endParaRPr kumimoji="1" lang="ja-JP" altLang="en-US" sz="1400">
              <a:latin typeface="Meiryo" panose="020B0604030504040204" pitchFamily="34" charset="-128"/>
              <a:ea typeface="Meiryo" panose="020B0604030504040204" pitchFamily="34" charset="-128"/>
            </a:endParaRPr>
          </a:p>
        </p:txBody>
      </p:sp>
      <p:grpSp>
        <p:nvGrpSpPr>
          <p:cNvPr id="823" name="グループ化 822">
            <a:extLst>
              <a:ext uri="{FF2B5EF4-FFF2-40B4-BE49-F238E27FC236}">
                <a16:creationId xmlns:a16="http://schemas.microsoft.com/office/drawing/2014/main" id="{6A44B11A-4839-954A-979B-86E611C156BA}"/>
              </a:ext>
            </a:extLst>
          </p:cNvPr>
          <p:cNvGrpSpPr/>
          <p:nvPr/>
        </p:nvGrpSpPr>
        <p:grpSpPr>
          <a:xfrm rot="5400000">
            <a:off x="1076322" y="5102957"/>
            <a:ext cx="180000" cy="899648"/>
            <a:chOff x="8077200" y="3337096"/>
            <a:chExt cx="180000" cy="899648"/>
          </a:xfrm>
        </p:grpSpPr>
        <p:sp>
          <p:nvSpPr>
            <p:cNvPr id="824" name="正方形/長方形 823">
              <a:extLst>
                <a:ext uri="{FF2B5EF4-FFF2-40B4-BE49-F238E27FC236}">
                  <a16:creationId xmlns:a16="http://schemas.microsoft.com/office/drawing/2014/main" id="{13F405A8-559A-3E40-83D3-FB6832EA4AAF}"/>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825" name="グループ化 824">
              <a:extLst>
                <a:ext uri="{FF2B5EF4-FFF2-40B4-BE49-F238E27FC236}">
                  <a16:creationId xmlns:a16="http://schemas.microsoft.com/office/drawing/2014/main" id="{3336F75C-5385-5C45-AD2C-D05AB1655E40}"/>
                </a:ext>
              </a:extLst>
            </p:cNvPr>
            <p:cNvGrpSpPr/>
            <p:nvPr/>
          </p:nvGrpSpPr>
          <p:grpSpPr>
            <a:xfrm>
              <a:off x="8077200" y="3513876"/>
              <a:ext cx="180000" cy="722868"/>
              <a:chOff x="3909938" y="2161200"/>
              <a:chExt cx="180000" cy="722868"/>
            </a:xfrm>
          </p:grpSpPr>
          <p:grpSp>
            <p:nvGrpSpPr>
              <p:cNvPr id="826" name="グループ化 825">
                <a:extLst>
                  <a:ext uri="{FF2B5EF4-FFF2-40B4-BE49-F238E27FC236}">
                    <a16:creationId xmlns:a16="http://schemas.microsoft.com/office/drawing/2014/main" id="{B2883A40-E41E-7049-84EB-84F576F8C39B}"/>
                  </a:ext>
                </a:extLst>
              </p:cNvPr>
              <p:cNvGrpSpPr/>
              <p:nvPr/>
            </p:nvGrpSpPr>
            <p:grpSpPr>
              <a:xfrm>
                <a:off x="3909938" y="2344441"/>
                <a:ext cx="180000" cy="539627"/>
                <a:chOff x="3782400" y="1302795"/>
                <a:chExt cx="180000" cy="539627"/>
              </a:xfrm>
            </p:grpSpPr>
            <p:sp>
              <p:nvSpPr>
                <p:cNvPr id="828" name="正方形/長方形 827">
                  <a:extLst>
                    <a:ext uri="{FF2B5EF4-FFF2-40B4-BE49-F238E27FC236}">
                      <a16:creationId xmlns:a16="http://schemas.microsoft.com/office/drawing/2014/main" id="{2833E002-43F6-AC48-A029-99E306509D5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29" name="正方形/長方形 828">
                  <a:extLst>
                    <a:ext uri="{FF2B5EF4-FFF2-40B4-BE49-F238E27FC236}">
                      <a16:creationId xmlns:a16="http://schemas.microsoft.com/office/drawing/2014/main" id="{2C5A7649-F428-7C47-AAFC-70B0F5D640A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0" name="正方形/長方形 829">
                  <a:extLst>
                    <a:ext uri="{FF2B5EF4-FFF2-40B4-BE49-F238E27FC236}">
                      <a16:creationId xmlns:a16="http://schemas.microsoft.com/office/drawing/2014/main" id="{C1B7A05E-A726-7D4D-BD34-6B7667C1BF2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27" name="正方形/長方形 826">
                <a:extLst>
                  <a:ext uri="{FF2B5EF4-FFF2-40B4-BE49-F238E27FC236}">
                    <a16:creationId xmlns:a16="http://schemas.microsoft.com/office/drawing/2014/main" id="{1F239BAB-F021-6147-BC57-E72655D45ACF}"/>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831" name="テキスト ボックス 830">
            <a:extLst>
              <a:ext uri="{FF2B5EF4-FFF2-40B4-BE49-F238E27FC236}">
                <a16:creationId xmlns:a16="http://schemas.microsoft.com/office/drawing/2014/main" id="{046F1930-C737-3644-8435-81AF28909C83}"/>
              </a:ext>
            </a:extLst>
          </p:cNvPr>
          <p:cNvSpPr txBox="1"/>
          <p:nvPr/>
        </p:nvSpPr>
        <p:spPr>
          <a:xfrm rot="150924">
            <a:off x="649664" y="522055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66</a:t>
            </a:r>
            <a:endParaRPr kumimoji="1" lang="ja-JP" altLang="en-US" sz="1400">
              <a:latin typeface="Meiryo" panose="020B0604030504040204" pitchFamily="34" charset="-128"/>
              <a:ea typeface="Meiryo" panose="020B0604030504040204" pitchFamily="34" charset="-128"/>
            </a:endParaRPr>
          </a:p>
        </p:txBody>
      </p:sp>
      <p:grpSp>
        <p:nvGrpSpPr>
          <p:cNvPr id="832" name="グループ化 831">
            <a:extLst>
              <a:ext uri="{FF2B5EF4-FFF2-40B4-BE49-F238E27FC236}">
                <a16:creationId xmlns:a16="http://schemas.microsoft.com/office/drawing/2014/main" id="{03E20AE9-85F5-D744-A4B4-EA30EE14BFC9}"/>
              </a:ext>
            </a:extLst>
          </p:cNvPr>
          <p:cNvGrpSpPr/>
          <p:nvPr/>
        </p:nvGrpSpPr>
        <p:grpSpPr>
          <a:xfrm rot="5400000">
            <a:off x="1075534" y="5287666"/>
            <a:ext cx="180000" cy="899648"/>
            <a:chOff x="8077200" y="3337096"/>
            <a:chExt cx="180000" cy="899648"/>
          </a:xfrm>
        </p:grpSpPr>
        <p:sp>
          <p:nvSpPr>
            <p:cNvPr id="833" name="正方形/長方形 832">
              <a:extLst>
                <a:ext uri="{FF2B5EF4-FFF2-40B4-BE49-F238E27FC236}">
                  <a16:creationId xmlns:a16="http://schemas.microsoft.com/office/drawing/2014/main" id="{16EF152C-67E6-9C4F-8096-C0FADC4D6541}"/>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834" name="グループ化 833">
              <a:extLst>
                <a:ext uri="{FF2B5EF4-FFF2-40B4-BE49-F238E27FC236}">
                  <a16:creationId xmlns:a16="http://schemas.microsoft.com/office/drawing/2014/main" id="{0F8842A2-A97D-5041-87BE-8DED96960E83}"/>
                </a:ext>
              </a:extLst>
            </p:cNvPr>
            <p:cNvGrpSpPr/>
            <p:nvPr/>
          </p:nvGrpSpPr>
          <p:grpSpPr>
            <a:xfrm>
              <a:off x="8077200" y="3513876"/>
              <a:ext cx="180000" cy="722868"/>
              <a:chOff x="3909938" y="2161200"/>
              <a:chExt cx="180000" cy="722868"/>
            </a:xfrm>
          </p:grpSpPr>
          <p:grpSp>
            <p:nvGrpSpPr>
              <p:cNvPr id="835" name="グループ化 834">
                <a:extLst>
                  <a:ext uri="{FF2B5EF4-FFF2-40B4-BE49-F238E27FC236}">
                    <a16:creationId xmlns:a16="http://schemas.microsoft.com/office/drawing/2014/main" id="{79DB4889-80FA-5944-95B9-9C91CCDA5467}"/>
                  </a:ext>
                </a:extLst>
              </p:cNvPr>
              <p:cNvGrpSpPr/>
              <p:nvPr/>
            </p:nvGrpSpPr>
            <p:grpSpPr>
              <a:xfrm>
                <a:off x="3909938" y="2344441"/>
                <a:ext cx="180000" cy="539627"/>
                <a:chOff x="3782400" y="1302795"/>
                <a:chExt cx="180000" cy="539627"/>
              </a:xfrm>
            </p:grpSpPr>
            <p:sp>
              <p:nvSpPr>
                <p:cNvPr id="837" name="正方形/長方形 836">
                  <a:extLst>
                    <a:ext uri="{FF2B5EF4-FFF2-40B4-BE49-F238E27FC236}">
                      <a16:creationId xmlns:a16="http://schemas.microsoft.com/office/drawing/2014/main" id="{44B16EDF-F19A-474F-8474-F9D3513CCBF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8" name="正方形/長方形 837">
                  <a:extLst>
                    <a:ext uri="{FF2B5EF4-FFF2-40B4-BE49-F238E27FC236}">
                      <a16:creationId xmlns:a16="http://schemas.microsoft.com/office/drawing/2014/main" id="{0569C41D-CF15-E04A-9400-E68072882D5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9" name="正方形/長方形 838">
                  <a:extLst>
                    <a:ext uri="{FF2B5EF4-FFF2-40B4-BE49-F238E27FC236}">
                      <a16:creationId xmlns:a16="http://schemas.microsoft.com/office/drawing/2014/main" id="{2ED967E5-D1DD-D040-B454-A9611B628EE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36" name="正方形/長方形 835">
                <a:extLst>
                  <a:ext uri="{FF2B5EF4-FFF2-40B4-BE49-F238E27FC236}">
                    <a16:creationId xmlns:a16="http://schemas.microsoft.com/office/drawing/2014/main" id="{82CB4A6E-B17E-874F-B739-1F54D7413B38}"/>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40" name="グループ化 839">
            <a:extLst>
              <a:ext uri="{FF2B5EF4-FFF2-40B4-BE49-F238E27FC236}">
                <a16:creationId xmlns:a16="http://schemas.microsoft.com/office/drawing/2014/main" id="{09244D16-EFB4-7D42-A87A-D27CE5A74C97}"/>
              </a:ext>
            </a:extLst>
          </p:cNvPr>
          <p:cNvGrpSpPr/>
          <p:nvPr/>
        </p:nvGrpSpPr>
        <p:grpSpPr>
          <a:xfrm>
            <a:off x="8248684" y="4211914"/>
            <a:ext cx="361433" cy="362610"/>
            <a:chOff x="4187821" y="5647349"/>
            <a:chExt cx="361433" cy="362610"/>
          </a:xfrm>
        </p:grpSpPr>
        <p:grpSp>
          <p:nvGrpSpPr>
            <p:cNvPr id="841" name="グループ化 840">
              <a:extLst>
                <a:ext uri="{FF2B5EF4-FFF2-40B4-BE49-F238E27FC236}">
                  <a16:creationId xmlns:a16="http://schemas.microsoft.com/office/drawing/2014/main" id="{9F557286-C88F-3A49-945A-2B1BEB85A447}"/>
                </a:ext>
              </a:extLst>
            </p:cNvPr>
            <p:cNvGrpSpPr/>
            <p:nvPr/>
          </p:nvGrpSpPr>
          <p:grpSpPr>
            <a:xfrm>
              <a:off x="4187821" y="5647349"/>
              <a:ext cx="180000" cy="362610"/>
              <a:chOff x="3782400" y="1302795"/>
              <a:chExt cx="180000" cy="362610"/>
            </a:xfrm>
          </p:grpSpPr>
          <p:sp>
            <p:nvSpPr>
              <p:cNvPr id="845" name="正方形/長方形 844">
                <a:extLst>
                  <a:ext uri="{FF2B5EF4-FFF2-40B4-BE49-F238E27FC236}">
                    <a16:creationId xmlns:a16="http://schemas.microsoft.com/office/drawing/2014/main" id="{4C04636B-2C07-AD41-AE5C-DB069371FEE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46" name="正方形/長方形 845">
                <a:extLst>
                  <a:ext uri="{FF2B5EF4-FFF2-40B4-BE49-F238E27FC236}">
                    <a16:creationId xmlns:a16="http://schemas.microsoft.com/office/drawing/2014/main" id="{983F768F-F520-E149-89BD-538971829B9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42" name="グループ化 841">
              <a:extLst>
                <a:ext uri="{FF2B5EF4-FFF2-40B4-BE49-F238E27FC236}">
                  <a16:creationId xmlns:a16="http://schemas.microsoft.com/office/drawing/2014/main" id="{315B4456-F151-1442-9430-07A694B6A970}"/>
                </a:ext>
              </a:extLst>
            </p:cNvPr>
            <p:cNvGrpSpPr/>
            <p:nvPr/>
          </p:nvGrpSpPr>
          <p:grpSpPr>
            <a:xfrm>
              <a:off x="4369254" y="5647349"/>
              <a:ext cx="180000" cy="362610"/>
              <a:chOff x="3782400" y="1302795"/>
              <a:chExt cx="180000" cy="362610"/>
            </a:xfrm>
          </p:grpSpPr>
          <p:sp>
            <p:nvSpPr>
              <p:cNvPr id="843" name="正方形/長方形 842">
                <a:extLst>
                  <a:ext uri="{FF2B5EF4-FFF2-40B4-BE49-F238E27FC236}">
                    <a16:creationId xmlns:a16="http://schemas.microsoft.com/office/drawing/2014/main" id="{314182E5-6C0B-414D-A3D7-4A287637F9F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44" name="正方形/長方形 843">
                <a:extLst>
                  <a:ext uri="{FF2B5EF4-FFF2-40B4-BE49-F238E27FC236}">
                    <a16:creationId xmlns:a16="http://schemas.microsoft.com/office/drawing/2014/main" id="{BF6CE6A6-8BB0-9A46-9950-F9D42F96273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47" name="グループ化 846">
            <a:extLst>
              <a:ext uri="{FF2B5EF4-FFF2-40B4-BE49-F238E27FC236}">
                <a16:creationId xmlns:a16="http://schemas.microsoft.com/office/drawing/2014/main" id="{866E380A-6682-6B45-99DF-11E667D40EAD}"/>
              </a:ext>
            </a:extLst>
          </p:cNvPr>
          <p:cNvGrpSpPr/>
          <p:nvPr/>
        </p:nvGrpSpPr>
        <p:grpSpPr>
          <a:xfrm>
            <a:off x="8601971" y="4216993"/>
            <a:ext cx="361433" cy="362610"/>
            <a:chOff x="4187821" y="5647349"/>
            <a:chExt cx="361433" cy="362610"/>
          </a:xfrm>
        </p:grpSpPr>
        <p:grpSp>
          <p:nvGrpSpPr>
            <p:cNvPr id="848" name="グループ化 847">
              <a:extLst>
                <a:ext uri="{FF2B5EF4-FFF2-40B4-BE49-F238E27FC236}">
                  <a16:creationId xmlns:a16="http://schemas.microsoft.com/office/drawing/2014/main" id="{4F661B4F-4940-B541-9EC9-720B2E3C2B9A}"/>
                </a:ext>
              </a:extLst>
            </p:cNvPr>
            <p:cNvGrpSpPr/>
            <p:nvPr/>
          </p:nvGrpSpPr>
          <p:grpSpPr>
            <a:xfrm>
              <a:off x="4187821" y="5647349"/>
              <a:ext cx="180000" cy="362610"/>
              <a:chOff x="3782400" y="1302795"/>
              <a:chExt cx="180000" cy="362610"/>
            </a:xfrm>
          </p:grpSpPr>
          <p:sp>
            <p:nvSpPr>
              <p:cNvPr id="852" name="正方形/長方形 851">
                <a:extLst>
                  <a:ext uri="{FF2B5EF4-FFF2-40B4-BE49-F238E27FC236}">
                    <a16:creationId xmlns:a16="http://schemas.microsoft.com/office/drawing/2014/main" id="{D9577580-7FA5-B94B-952F-6802FADB7CF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53" name="正方形/長方形 852">
                <a:extLst>
                  <a:ext uri="{FF2B5EF4-FFF2-40B4-BE49-F238E27FC236}">
                    <a16:creationId xmlns:a16="http://schemas.microsoft.com/office/drawing/2014/main" id="{F167CA7C-8318-9743-BD1B-0D1D3A8A4A8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49" name="グループ化 848">
              <a:extLst>
                <a:ext uri="{FF2B5EF4-FFF2-40B4-BE49-F238E27FC236}">
                  <a16:creationId xmlns:a16="http://schemas.microsoft.com/office/drawing/2014/main" id="{BD66285B-932D-EE4F-85EF-FC3A81531903}"/>
                </a:ext>
              </a:extLst>
            </p:cNvPr>
            <p:cNvGrpSpPr/>
            <p:nvPr/>
          </p:nvGrpSpPr>
          <p:grpSpPr>
            <a:xfrm>
              <a:off x="4369254" y="5647349"/>
              <a:ext cx="180000" cy="362610"/>
              <a:chOff x="3782400" y="1302795"/>
              <a:chExt cx="180000" cy="362610"/>
            </a:xfrm>
          </p:grpSpPr>
          <p:sp>
            <p:nvSpPr>
              <p:cNvPr id="850" name="正方形/長方形 849">
                <a:extLst>
                  <a:ext uri="{FF2B5EF4-FFF2-40B4-BE49-F238E27FC236}">
                    <a16:creationId xmlns:a16="http://schemas.microsoft.com/office/drawing/2014/main" id="{76DE8FC2-85AF-1D49-828C-8A9BF579797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51" name="正方形/長方形 850">
                <a:extLst>
                  <a:ext uri="{FF2B5EF4-FFF2-40B4-BE49-F238E27FC236}">
                    <a16:creationId xmlns:a16="http://schemas.microsoft.com/office/drawing/2014/main" id="{AF4A2F75-94FA-7E4E-A548-2A04C712762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54" name="グループ化 853">
            <a:extLst>
              <a:ext uri="{FF2B5EF4-FFF2-40B4-BE49-F238E27FC236}">
                <a16:creationId xmlns:a16="http://schemas.microsoft.com/office/drawing/2014/main" id="{A4F37E9D-3283-A140-BB63-BB8C32E2A031}"/>
              </a:ext>
            </a:extLst>
          </p:cNvPr>
          <p:cNvGrpSpPr/>
          <p:nvPr/>
        </p:nvGrpSpPr>
        <p:grpSpPr>
          <a:xfrm>
            <a:off x="8245331" y="4567295"/>
            <a:ext cx="361433" cy="362610"/>
            <a:chOff x="4187821" y="5647349"/>
            <a:chExt cx="361433" cy="362610"/>
          </a:xfrm>
        </p:grpSpPr>
        <p:grpSp>
          <p:nvGrpSpPr>
            <p:cNvPr id="855" name="グループ化 854">
              <a:extLst>
                <a:ext uri="{FF2B5EF4-FFF2-40B4-BE49-F238E27FC236}">
                  <a16:creationId xmlns:a16="http://schemas.microsoft.com/office/drawing/2014/main" id="{717136C7-C7A2-524B-85B3-764D397A0D23}"/>
                </a:ext>
              </a:extLst>
            </p:cNvPr>
            <p:cNvGrpSpPr/>
            <p:nvPr/>
          </p:nvGrpSpPr>
          <p:grpSpPr>
            <a:xfrm>
              <a:off x="4187821" y="5647349"/>
              <a:ext cx="180000" cy="362610"/>
              <a:chOff x="3782400" y="1302795"/>
              <a:chExt cx="180000" cy="362610"/>
            </a:xfrm>
          </p:grpSpPr>
          <p:sp>
            <p:nvSpPr>
              <p:cNvPr id="859" name="正方形/長方形 858">
                <a:extLst>
                  <a:ext uri="{FF2B5EF4-FFF2-40B4-BE49-F238E27FC236}">
                    <a16:creationId xmlns:a16="http://schemas.microsoft.com/office/drawing/2014/main" id="{9B8309AF-5901-6843-8295-05F18B0CA72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60" name="正方形/長方形 859">
                <a:extLst>
                  <a:ext uri="{FF2B5EF4-FFF2-40B4-BE49-F238E27FC236}">
                    <a16:creationId xmlns:a16="http://schemas.microsoft.com/office/drawing/2014/main" id="{A084615F-BA12-E74B-8970-710769C19C3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56" name="グループ化 855">
              <a:extLst>
                <a:ext uri="{FF2B5EF4-FFF2-40B4-BE49-F238E27FC236}">
                  <a16:creationId xmlns:a16="http://schemas.microsoft.com/office/drawing/2014/main" id="{727CB145-9845-4040-8202-E9ECC1DCFB9D}"/>
                </a:ext>
              </a:extLst>
            </p:cNvPr>
            <p:cNvGrpSpPr/>
            <p:nvPr/>
          </p:nvGrpSpPr>
          <p:grpSpPr>
            <a:xfrm>
              <a:off x="4369254" y="5647349"/>
              <a:ext cx="180000" cy="362610"/>
              <a:chOff x="3782400" y="1302795"/>
              <a:chExt cx="180000" cy="362610"/>
            </a:xfrm>
          </p:grpSpPr>
          <p:sp>
            <p:nvSpPr>
              <p:cNvPr id="857" name="正方形/長方形 856">
                <a:extLst>
                  <a:ext uri="{FF2B5EF4-FFF2-40B4-BE49-F238E27FC236}">
                    <a16:creationId xmlns:a16="http://schemas.microsoft.com/office/drawing/2014/main" id="{A009607F-83F1-034C-BBE4-A456181E080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58" name="正方形/長方形 857">
                <a:extLst>
                  <a:ext uri="{FF2B5EF4-FFF2-40B4-BE49-F238E27FC236}">
                    <a16:creationId xmlns:a16="http://schemas.microsoft.com/office/drawing/2014/main" id="{D03CD98C-0B0F-5F44-90DF-3F62EBADDA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61" name="グループ化 860">
            <a:extLst>
              <a:ext uri="{FF2B5EF4-FFF2-40B4-BE49-F238E27FC236}">
                <a16:creationId xmlns:a16="http://schemas.microsoft.com/office/drawing/2014/main" id="{65CEF04D-F309-C447-A1B5-A6381C695397}"/>
              </a:ext>
            </a:extLst>
          </p:cNvPr>
          <p:cNvGrpSpPr/>
          <p:nvPr/>
        </p:nvGrpSpPr>
        <p:grpSpPr>
          <a:xfrm>
            <a:off x="8613371" y="4573842"/>
            <a:ext cx="361433" cy="362610"/>
            <a:chOff x="4187821" y="5647349"/>
            <a:chExt cx="361433" cy="362610"/>
          </a:xfrm>
        </p:grpSpPr>
        <p:grpSp>
          <p:nvGrpSpPr>
            <p:cNvPr id="862" name="グループ化 861">
              <a:extLst>
                <a:ext uri="{FF2B5EF4-FFF2-40B4-BE49-F238E27FC236}">
                  <a16:creationId xmlns:a16="http://schemas.microsoft.com/office/drawing/2014/main" id="{8A37A0CF-AFB1-5C4A-BD5D-BAF3A22CAE22}"/>
                </a:ext>
              </a:extLst>
            </p:cNvPr>
            <p:cNvGrpSpPr/>
            <p:nvPr/>
          </p:nvGrpSpPr>
          <p:grpSpPr>
            <a:xfrm>
              <a:off x="4187821" y="5647349"/>
              <a:ext cx="180000" cy="362610"/>
              <a:chOff x="3782400" y="1302795"/>
              <a:chExt cx="180000" cy="362610"/>
            </a:xfrm>
          </p:grpSpPr>
          <p:sp>
            <p:nvSpPr>
              <p:cNvPr id="866" name="正方形/長方形 865">
                <a:extLst>
                  <a:ext uri="{FF2B5EF4-FFF2-40B4-BE49-F238E27FC236}">
                    <a16:creationId xmlns:a16="http://schemas.microsoft.com/office/drawing/2014/main" id="{23784FF8-EBBD-1B49-AB5F-79AA750313B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67" name="正方形/長方形 866">
                <a:extLst>
                  <a:ext uri="{FF2B5EF4-FFF2-40B4-BE49-F238E27FC236}">
                    <a16:creationId xmlns:a16="http://schemas.microsoft.com/office/drawing/2014/main" id="{3BD72D21-D82F-4B49-B553-2847AA246C6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63" name="グループ化 862">
              <a:extLst>
                <a:ext uri="{FF2B5EF4-FFF2-40B4-BE49-F238E27FC236}">
                  <a16:creationId xmlns:a16="http://schemas.microsoft.com/office/drawing/2014/main" id="{E8EDBA74-B18B-C64C-BB67-E4680B589E2F}"/>
                </a:ext>
              </a:extLst>
            </p:cNvPr>
            <p:cNvGrpSpPr/>
            <p:nvPr/>
          </p:nvGrpSpPr>
          <p:grpSpPr>
            <a:xfrm>
              <a:off x="4369254" y="5647349"/>
              <a:ext cx="180000" cy="362610"/>
              <a:chOff x="3782400" y="1302795"/>
              <a:chExt cx="180000" cy="362610"/>
            </a:xfrm>
          </p:grpSpPr>
          <p:sp>
            <p:nvSpPr>
              <p:cNvPr id="864" name="正方形/長方形 863">
                <a:extLst>
                  <a:ext uri="{FF2B5EF4-FFF2-40B4-BE49-F238E27FC236}">
                    <a16:creationId xmlns:a16="http://schemas.microsoft.com/office/drawing/2014/main" id="{84D1CABF-6546-EA48-BC3B-61E54DFCD63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65" name="正方形/長方形 864">
                <a:extLst>
                  <a:ext uri="{FF2B5EF4-FFF2-40B4-BE49-F238E27FC236}">
                    <a16:creationId xmlns:a16="http://schemas.microsoft.com/office/drawing/2014/main" id="{8CA2B32C-2B5B-3641-A908-DD49D71BC4D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868" name="テキスト ボックス 867">
            <a:extLst>
              <a:ext uri="{FF2B5EF4-FFF2-40B4-BE49-F238E27FC236}">
                <a16:creationId xmlns:a16="http://schemas.microsoft.com/office/drawing/2014/main" id="{FC4592B0-4C21-3E4C-9DF3-7DF2F3A6324F}"/>
              </a:ext>
            </a:extLst>
          </p:cNvPr>
          <p:cNvSpPr txBox="1"/>
          <p:nvPr/>
        </p:nvSpPr>
        <p:spPr>
          <a:xfrm>
            <a:off x="7924802" y="399751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47</a:t>
            </a:r>
            <a:endParaRPr kumimoji="1" lang="ja-JP" altLang="en-US" sz="1400">
              <a:latin typeface="Meiryo" panose="020B0604030504040204" pitchFamily="34" charset="-128"/>
              <a:ea typeface="Meiryo" panose="020B0604030504040204" pitchFamily="34" charset="-128"/>
            </a:endParaRPr>
          </a:p>
        </p:txBody>
      </p:sp>
      <p:grpSp>
        <p:nvGrpSpPr>
          <p:cNvPr id="889" name="グループ化 888">
            <a:extLst>
              <a:ext uri="{FF2B5EF4-FFF2-40B4-BE49-F238E27FC236}">
                <a16:creationId xmlns:a16="http://schemas.microsoft.com/office/drawing/2014/main" id="{1BCB3788-C40E-3B41-9B64-EB305EFCB09B}"/>
              </a:ext>
            </a:extLst>
          </p:cNvPr>
          <p:cNvGrpSpPr/>
          <p:nvPr/>
        </p:nvGrpSpPr>
        <p:grpSpPr>
          <a:xfrm>
            <a:off x="7325776" y="4708232"/>
            <a:ext cx="713246" cy="709268"/>
            <a:chOff x="2913442" y="4387130"/>
            <a:chExt cx="713246" cy="709268"/>
          </a:xfrm>
        </p:grpSpPr>
        <p:grpSp>
          <p:nvGrpSpPr>
            <p:cNvPr id="890" name="グループ化 889">
              <a:extLst>
                <a:ext uri="{FF2B5EF4-FFF2-40B4-BE49-F238E27FC236}">
                  <a16:creationId xmlns:a16="http://schemas.microsoft.com/office/drawing/2014/main" id="{A73EBB8B-4AD4-2A4E-B83D-6B42DEBB74E3}"/>
                </a:ext>
              </a:extLst>
            </p:cNvPr>
            <p:cNvGrpSpPr/>
            <p:nvPr/>
          </p:nvGrpSpPr>
          <p:grpSpPr>
            <a:xfrm>
              <a:off x="3090436" y="4387130"/>
              <a:ext cx="180000" cy="709268"/>
              <a:chOff x="2913442" y="4387130"/>
              <a:chExt cx="180000" cy="709268"/>
            </a:xfrm>
          </p:grpSpPr>
          <p:grpSp>
            <p:nvGrpSpPr>
              <p:cNvPr id="911" name="グループ化 910">
                <a:extLst>
                  <a:ext uri="{FF2B5EF4-FFF2-40B4-BE49-F238E27FC236}">
                    <a16:creationId xmlns:a16="http://schemas.microsoft.com/office/drawing/2014/main" id="{2E5B2F05-14B0-BE4C-84EB-1450F521B232}"/>
                  </a:ext>
                </a:extLst>
              </p:cNvPr>
              <p:cNvGrpSpPr/>
              <p:nvPr/>
            </p:nvGrpSpPr>
            <p:grpSpPr>
              <a:xfrm>
                <a:off x="2913442" y="4387130"/>
                <a:ext cx="180000" cy="539627"/>
                <a:chOff x="3782400" y="1302795"/>
                <a:chExt cx="180000" cy="539627"/>
              </a:xfrm>
            </p:grpSpPr>
            <p:sp>
              <p:nvSpPr>
                <p:cNvPr id="913" name="正方形/長方形 912">
                  <a:extLst>
                    <a:ext uri="{FF2B5EF4-FFF2-40B4-BE49-F238E27FC236}">
                      <a16:creationId xmlns:a16="http://schemas.microsoft.com/office/drawing/2014/main" id="{97D91C1B-40A9-3044-8F88-70DFE3CADC8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4" name="正方形/長方形 913">
                  <a:extLst>
                    <a:ext uri="{FF2B5EF4-FFF2-40B4-BE49-F238E27FC236}">
                      <a16:creationId xmlns:a16="http://schemas.microsoft.com/office/drawing/2014/main" id="{C8C2583B-1F07-F243-B0DE-DFC410543F6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5" name="正方形/長方形 914">
                  <a:extLst>
                    <a:ext uri="{FF2B5EF4-FFF2-40B4-BE49-F238E27FC236}">
                      <a16:creationId xmlns:a16="http://schemas.microsoft.com/office/drawing/2014/main" id="{27A9B76A-8A80-6F49-A2D5-514A7EC7625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12" name="正方形/長方形 911">
                <a:extLst>
                  <a:ext uri="{FF2B5EF4-FFF2-40B4-BE49-F238E27FC236}">
                    <a16:creationId xmlns:a16="http://schemas.microsoft.com/office/drawing/2014/main" id="{78611753-EA6A-424D-93D2-81E6CCE55A3D}"/>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91" name="グループ化 890">
              <a:extLst>
                <a:ext uri="{FF2B5EF4-FFF2-40B4-BE49-F238E27FC236}">
                  <a16:creationId xmlns:a16="http://schemas.microsoft.com/office/drawing/2014/main" id="{752841B8-FA31-864E-982B-D1999006D76C}"/>
                </a:ext>
              </a:extLst>
            </p:cNvPr>
            <p:cNvGrpSpPr/>
            <p:nvPr/>
          </p:nvGrpSpPr>
          <p:grpSpPr>
            <a:xfrm>
              <a:off x="2913442" y="4387130"/>
              <a:ext cx="713246" cy="709268"/>
              <a:chOff x="2913442" y="4387130"/>
              <a:chExt cx="713246" cy="709268"/>
            </a:xfrm>
          </p:grpSpPr>
          <p:grpSp>
            <p:nvGrpSpPr>
              <p:cNvPr id="892" name="グループ化 891">
                <a:extLst>
                  <a:ext uri="{FF2B5EF4-FFF2-40B4-BE49-F238E27FC236}">
                    <a16:creationId xmlns:a16="http://schemas.microsoft.com/office/drawing/2014/main" id="{C681FDCA-8B2C-C44F-A53B-1FDAC06F6E77}"/>
                  </a:ext>
                </a:extLst>
              </p:cNvPr>
              <p:cNvGrpSpPr/>
              <p:nvPr/>
            </p:nvGrpSpPr>
            <p:grpSpPr>
              <a:xfrm>
                <a:off x="3268389" y="4387130"/>
                <a:ext cx="180000" cy="709268"/>
                <a:chOff x="2913442" y="4387130"/>
                <a:chExt cx="180000" cy="709268"/>
              </a:xfrm>
            </p:grpSpPr>
            <p:grpSp>
              <p:nvGrpSpPr>
                <p:cNvPr id="906" name="グループ化 905">
                  <a:extLst>
                    <a:ext uri="{FF2B5EF4-FFF2-40B4-BE49-F238E27FC236}">
                      <a16:creationId xmlns:a16="http://schemas.microsoft.com/office/drawing/2014/main" id="{309A0BD6-9648-394C-A63E-6B184048161C}"/>
                    </a:ext>
                  </a:extLst>
                </p:cNvPr>
                <p:cNvGrpSpPr/>
                <p:nvPr/>
              </p:nvGrpSpPr>
              <p:grpSpPr>
                <a:xfrm>
                  <a:off x="2913442" y="4387130"/>
                  <a:ext cx="180000" cy="539627"/>
                  <a:chOff x="3782400" y="1302795"/>
                  <a:chExt cx="180000" cy="539627"/>
                </a:xfrm>
              </p:grpSpPr>
              <p:sp>
                <p:nvSpPr>
                  <p:cNvPr id="908" name="正方形/長方形 907">
                    <a:extLst>
                      <a:ext uri="{FF2B5EF4-FFF2-40B4-BE49-F238E27FC236}">
                        <a16:creationId xmlns:a16="http://schemas.microsoft.com/office/drawing/2014/main" id="{9758FD29-E008-184E-9C8F-AF20992BADD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9" name="正方形/長方形 908">
                    <a:extLst>
                      <a:ext uri="{FF2B5EF4-FFF2-40B4-BE49-F238E27FC236}">
                        <a16:creationId xmlns:a16="http://schemas.microsoft.com/office/drawing/2014/main" id="{349E4036-DF30-3A4D-B015-77D7858D335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0" name="正方形/長方形 909">
                    <a:extLst>
                      <a:ext uri="{FF2B5EF4-FFF2-40B4-BE49-F238E27FC236}">
                        <a16:creationId xmlns:a16="http://schemas.microsoft.com/office/drawing/2014/main" id="{593028E6-99AD-5D48-AE5E-AC21E363603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07" name="正方形/長方形 906">
                  <a:extLst>
                    <a:ext uri="{FF2B5EF4-FFF2-40B4-BE49-F238E27FC236}">
                      <a16:creationId xmlns:a16="http://schemas.microsoft.com/office/drawing/2014/main" id="{C25AED4D-972C-A04F-89FD-6F6294CB618A}"/>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93" name="グループ化 892">
                <a:extLst>
                  <a:ext uri="{FF2B5EF4-FFF2-40B4-BE49-F238E27FC236}">
                    <a16:creationId xmlns:a16="http://schemas.microsoft.com/office/drawing/2014/main" id="{63E88910-9B18-804C-B42A-3EB8E8903FE3}"/>
                  </a:ext>
                </a:extLst>
              </p:cNvPr>
              <p:cNvGrpSpPr/>
              <p:nvPr/>
            </p:nvGrpSpPr>
            <p:grpSpPr>
              <a:xfrm>
                <a:off x="2913442" y="4387130"/>
                <a:ext cx="713246" cy="709268"/>
                <a:chOff x="2913442" y="4387130"/>
                <a:chExt cx="713246" cy="709268"/>
              </a:xfrm>
            </p:grpSpPr>
            <p:grpSp>
              <p:nvGrpSpPr>
                <p:cNvPr id="894" name="グループ化 893">
                  <a:extLst>
                    <a:ext uri="{FF2B5EF4-FFF2-40B4-BE49-F238E27FC236}">
                      <a16:creationId xmlns:a16="http://schemas.microsoft.com/office/drawing/2014/main" id="{2C3E446C-D048-6043-929A-2A1DF2D4387F}"/>
                    </a:ext>
                  </a:extLst>
                </p:cNvPr>
                <p:cNvGrpSpPr/>
                <p:nvPr/>
              </p:nvGrpSpPr>
              <p:grpSpPr>
                <a:xfrm>
                  <a:off x="2913442" y="4387130"/>
                  <a:ext cx="180000" cy="709268"/>
                  <a:chOff x="2913442" y="4387130"/>
                  <a:chExt cx="180000" cy="709268"/>
                </a:xfrm>
              </p:grpSpPr>
              <p:grpSp>
                <p:nvGrpSpPr>
                  <p:cNvPr id="901" name="グループ化 900">
                    <a:extLst>
                      <a:ext uri="{FF2B5EF4-FFF2-40B4-BE49-F238E27FC236}">
                        <a16:creationId xmlns:a16="http://schemas.microsoft.com/office/drawing/2014/main" id="{5B3C0356-0B02-C54C-8DDA-F38B63F3335B}"/>
                      </a:ext>
                    </a:extLst>
                  </p:cNvPr>
                  <p:cNvGrpSpPr/>
                  <p:nvPr/>
                </p:nvGrpSpPr>
                <p:grpSpPr>
                  <a:xfrm>
                    <a:off x="2913442" y="4387130"/>
                    <a:ext cx="180000" cy="539627"/>
                    <a:chOff x="3782400" y="1302795"/>
                    <a:chExt cx="180000" cy="539627"/>
                  </a:xfrm>
                </p:grpSpPr>
                <p:sp>
                  <p:nvSpPr>
                    <p:cNvPr id="903" name="正方形/長方形 902">
                      <a:extLst>
                        <a:ext uri="{FF2B5EF4-FFF2-40B4-BE49-F238E27FC236}">
                          <a16:creationId xmlns:a16="http://schemas.microsoft.com/office/drawing/2014/main" id="{00BF3374-F772-E84C-9C41-EF209775184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4" name="正方形/長方形 903">
                      <a:extLst>
                        <a:ext uri="{FF2B5EF4-FFF2-40B4-BE49-F238E27FC236}">
                          <a16:creationId xmlns:a16="http://schemas.microsoft.com/office/drawing/2014/main" id="{DE2BC787-3FC0-8846-B9D4-9AE6DAE8EF3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5" name="正方形/長方形 904">
                      <a:extLst>
                        <a:ext uri="{FF2B5EF4-FFF2-40B4-BE49-F238E27FC236}">
                          <a16:creationId xmlns:a16="http://schemas.microsoft.com/office/drawing/2014/main" id="{361BD2C0-EC78-4E4C-9CFD-964B25A15B8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02" name="正方形/長方形 901">
                    <a:extLst>
                      <a:ext uri="{FF2B5EF4-FFF2-40B4-BE49-F238E27FC236}">
                        <a16:creationId xmlns:a16="http://schemas.microsoft.com/office/drawing/2014/main" id="{5B36427D-012A-3D4F-A0BF-B24DAB4BB3EC}"/>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95" name="グループ化 894">
                  <a:extLst>
                    <a:ext uri="{FF2B5EF4-FFF2-40B4-BE49-F238E27FC236}">
                      <a16:creationId xmlns:a16="http://schemas.microsoft.com/office/drawing/2014/main" id="{7012E059-475E-254E-8D68-7179C813D802}"/>
                    </a:ext>
                  </a:extLst>
                </p:cNvPr>
                <p:cNvGrpSpPr/>
                <p:nvPr/>
              </p:nvGrpSpPr>
              <p:grpSpPr>
                <a:xfrm>
                  <a:off x="3446688" y="4387130"/>
                  <a:ext cx="180000" cy="709268"/>
                  <a:chOff x="2913442" y="4387130"/>
                  <a:chExt cx="180000" cy="709268"/>
                </a:xfrm>
              </p:grpSpPr>
              <p:grpSp>
                <p:nvGrpSpPr>
                  <p:cNvPr id="896" name="グループ化 895">
                    <a:extLst>
                      <a:ext uri="{FF2B5EF4-FFF2-40B4-BE49-F238E27FC236}">
                        <a16:creationId xmlns:a16="http://schemas.microsoft.com/office/drawing/2014/main" id="{C03EC4F0-4349-2E42-8DB4-7EBCBE8A5106}"/>
                      </a:ext>
                    </a:extLst>
                  </p:cNvPr>
                  <p:cNvGrpSpPr/>
                  <p:nvPr/>
                </p:nvGrpSpPr>
                <p:grpSpPr>
                  <a:xfrm>
                    <a:off x="2913442" y="4387130"/>
                    <a:ext cx="180000" cy="539627"/>
                    <a:chOff x="3782400" y="1302795"/>
                    <a:chExt cx="180000" cy="539627"/>
                  </a:xfrm>
                </p:grpSpPr>
                <p:sp>
                  <p:nvSpPr>
                    <p:cNvPr id="898" name="正方形/長方形 897">
                      <a:extLst>
                        <a:ext uri="{FF2B5EF4-FFF2-40B4-BE49-F238E27FC236}">
                          <a16:creationId xmlns:a16="http://schemas.microsoft.com/office/drawing/2014/main" id="{244986FB-92DF-F744-B49E-366424C8116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99" name="正方形/長方形 898">
                      <a:extLst>
                        <a:ext uri="{FF2B5EF4-FFF2-40B4-BE49-F238E27FC236}">
                          <a16:creationId xmlns:a16="http://schemas.microsoft.com/office/drawing/2014/main" id="{34B6D4C6-BB7A-B44C-A3A3-7A7DF2A5D5F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0" name="正方形/長方形 899">
                      <a:extLst>
                        <a:ext uri="{FF2B5EF4-FFF2-40B4-BE49-F238E27FC236}">
                          <a16:creationId xmlns:a16="http://schemas.microsoft.com/office/drawing/2014/main" id="{37DA5004-9286-9C4A-9458-A918A2720C0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97" name="正方形/長方形 896">
                    <a:extLst>
                      <a:ext uri="{FF2B5EF4-FFF2-40B4-BE49-F238E27FC236}">
                        <a16:creationId xmlns:a16="http://schemas.microsoft.com/office/drawing/2014/main" id="{E1630A88-54CD-AE4C-A90E-FB2EBDAF90AE}"/>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916" name="テキスト ボックス 915">
            <a:extLst>
              <a:ext uri="{FF2B5EF4-FFF2-40B4-BE49-F238E27FC236}">
                <a16:creationId xmlns:a16="http://schemas.microsoft.com/office/drawing/2014/main" id="{13279325-378F-0647-8169-A59154B01F8D}"/>
              </a:ext>
            </a:extLst>
          </p:cNvPr>
          <p:cNvSpPr txBox="1"/>
          <p:nvPr/>
        </p:nvSpPr>
        <p:spPr>
          <a:xfrm>
            <a:off x="7235287" y="446840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55</a:t>
            </a:r>
            <a:endParaRPr kumimoji="1" lang="ja-JP" altLang="en-US" sz="1400">
              <a:latin typeface="Meiryo" panose="020B0604030504040204" pitchFamily="34" charset="-128"/>
              <a:ea typeface="Meiryo" panose="020B0604030504040204" pitchFamily="34" charset="-128"/>
            </a:endParaRPr>
          </a:p>
        </p:txBody>
      </p:sp>
      <p:grpSp>
        <p:nvGrpSpPr>
          <p:cNvPr id="917" name="グループ化 916">
            <a:extLst>
              <a:ext uri="{FF2B5EF4-FFF2-40B4-BE49-F238E27FC236}">
                <a16:creationId xmlns:a16="http://schemas.microsoft.com/office/drawing/2014/main" id="{AAC2A432-156E-A243-B48B-ADDBE9E22D79}"/>
              </a:ext>
            </a:extLst>
          </p:cNvPr>
          <p:cNvGrpSpPr/>
          <p:nvPr/>
        </p:nvGrpSpPr>
        <p:grpSpPr>
          <a:xfrm>
            <a:off x="4243089" y="2599629"/>
            <a:ext cx="713246" cy="709268"/>
            <a:chOff x="2913442" y="4387130"/>
            <a:chExt cx="713246" cy="709268"/>
          </a:xfrm>
        </p:grpSpPr>
        <p:grpSp>
          <p:nvGrpSpPr>
            <p:cNvPr id="918" name="グループ化 917">
              <a:extLst>
                <a:ext uri="{FF2B5EF4-FFF2-40B4-BE49-F238E27FC236}">
                  <a16:creationId xmlns:a16="http://schemas.microsoft.com/office/drawing/2014/main" id="{A5AD1B50-924F-DA4E-9344-1AC2D230C3B5}"/>
                </a:ext>
              </a:extLst>
            </p:cNvPr>
            <p:cNvGrpSpPr/>
            <p:nvPr/>
          </p:nvGrpSpPr>
          <p:grpSpPr>
            <a:xfrm>
              <a:off x="3090436" y="4387130"/>
              <a:ext cx="180000" cy="709268"/>
              <a:chOff x="2913442" y="4387130"/>
              <a:chExt cx="180000" cy="709268"/>
            </a:xfrm>
          </p:grpSpPr>
          <p:grpSp>
            <p:nvGrpSpPr>
              <p:cNvPr id="939" name="グループ化 938">
                <a:extLst>
                  <a:ext uri="{FF2B5EF4-FFF2-40B4-BE49-F238E27FC236}">
                    <a16:creationId xmlns:a16="http://schemas.microsoft.com/office/drawing/2014/main" id="{59AD0D5D-4F29-324A-8603-866160DF5293}"/>
                  </a:ext>
                </a:extLst>
              </p:cNvPr>
              <p:cNvGrpSpPr/>
              <p:nvPr/>
            </p:nvGrpSpPr>
            <p:grpSpPr>
              <a:xfrm>
                <a:off x="2913442" y="4387130"/>
                <a:ext cx="180000" cy="539627"/>
                <a:chOff x="3782400" y="1302795"/>
                <a:chExt cx="180000" cy="539627"/>
              </a:xfrm>
            </p:grpSpPr>
            <p:sp>
              <p:nvSpPr>
                <p:cNvPr id="941" name="正方形/長方形 940">
                  <a:extLst>
                    <a:ext uri="{FF2B5EF4-FFF2-40B4-BE49-F238E27FC236}">
                      <a16:creationId xmlns:a16="http://schemas.microsoft.com/office/drawing/2014/main" id="{B86B6296-A39B-C041-B75D-E0B7C6E04A8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42" name="正方形/長方形 941">
                  <a:extLst>
                    <a:ext uri="{FF2B5EF4-FFF2-40B4-BE49-F238E27FC236}">
                      <a16:creationId xmlns:a16="http://schemas.microsoft.com/office/drawing/2014/main" id="{EA4FA235-C86E-314E-BCBD-D4CD9F1425B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43" name="正方形/長方形 942">
                  <a:extLst>
                    <a:ext uri="{FF2B5EF4-FFF2-40B4-BE49-F238E27FC236}">
                      <a16:creationId xmlns:a16="http://schemas.microsoft.com/office/drawing/2014/main" id="{CB3A0D93-ED5A-D04D-A432-42C4064E44A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40" name="正方形/長方形 939">
                <a:extLst>
                  <a:ext uri="{FF2B5EF4-FFF2-40B4-BE49-F238E27FC236}">
                    <a16:creationId xmlns:a16="http://schemas.microsoft.com/office/drawing/2014/main" id="{6BF4A75C-B285-A245-8D31-449ACA7A02D3}"/>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19" name="グループ化 918">
              <a:extLst>
                <a:ext uri="{FF2B5EF4-FFF2-40B4-BE49-F238E27FC236}">
                  <a16:creationId xmlns:a16="http://schemas.microsoft.com/office/drawing/2014/main" id="{0A8A78E0-8170-5340-9863-65EA64F5AD62}"/>
                </a:ext>
              </a:extLst>
            </p:cNvPr>
            <p:cNvGrpSpPr/>
            <p:nvPr/>
          </p:nvGrpSpPr>
          <p:grpSpPr>
            <a:xfrm>
              <a:off x="2913442" y="4387130"/>
              <a:ext cx="713246" cy="709268"/>
              <a:chOff x="2913442" y="4387130"/>
              <a:chExt cx="713246" cy="709268"/>
            </a:xfrm>
          </p:grpSpPr>
          <p:grpSp>
            <p:nvGrpSpPr>
              <p:cNvPr id="920" name="グループ化 919">
                <a:extLst>
                  <a:ext uri="{FF2B5EF4-FFF2-40B4-BE49-F238E27FC236}">
                    <a16:creationId xmlns:a16="http://schemas.microsoft.com/office/drawing/2014/main" id="{8B913CDB-31FC-994B-8327-EB469E161A60}"/>
                  </a:ext>
                </a:extLst>
              </p:cNvPr>
              <p:cNvGrpSpPr/>
              <p:nvPr/>
            </p:nvGrpSpPr>
            <p:grpSpPr>
              <a:xfrm>
                <a:off x="3268389" y="4387130"/>
                <a:ext cx="180000" cy="709268"/>
                <a:chOff x="2913442" y="4387130"/>
                <a:chExt cx="180000" cy="709268"/>
              </a:xfrm>
            </p:grpSpPr>
            <p:grpSp>
              <p:nvGrpSpPr>
                <p:cNvPr id="934" name="グループ化 933">
                  <a:extLst>
                    <a:ext uri="{FF2B5EF4-FFF2-40B4-BE49-F238E27FC236}">
                      <a16:creationId xmlns:a16="http://schemas.microsoft.com/office/drawing/2014/main" id="{D6A70705-37BF-9646-94E7-7AAC2B6499E1}"/>
                    </a:ext>
                  </a:extLst>
                </p:cNvPr>
                <p:cNvGrpSpPr/>
                <p:nvPr/>
              </p:nvGrpSpPr>
              <p:grpSpPr>
                <a:xfrm>
                  <a:off x="2913442" y="4387130"/>
                  <a:ext cx="180000" cy="539627"/>
                  <a:chOff x="3782400" y="1302795"/>
                  <a:chExt cx="180000" cy="539627"/>
                </a:xfrm>
              </p:grpSpPr>
              <p:sp>
                <p:nvSpPr>
                  <p:cNvPr id="936" name="正方形/長方形 935">
                    <a:extLst>
                      <a:ext uri="{FF2B5EF4-FFF2-40B4-BE49-F238E27FC236}">
                        <a16:creationId xmlns:a16="http://schemas.microsoft.com/office/drawing/2014/main" id="{F4F44445-E3E6-9E49-97E9-FA5DB4EEA25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7" name="正方形/長方形 936">
                    <a:extLst>
                      <a:ext uri="{FF2B5EF4-FFF2-40B4-BE49-F238E27FC236}">
                        <a16:creationId xmlns:a16="http://schemas.microsoft.com/office/drawing/2014/main" id="{FD97AAF2-D5C8-8F49-848E-2F4C0FFFCB4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8" name="正方形/長方形 937">
                    <a:extLst>
                      <a:ext uri="{FF2B5EF4-FFF2-40B4-BE49-F238E27FC236}">
                        <a16:creationId xmlns:a16="http://schemas.microsoft.com/office/drawing/2014/main" id="{277459F8-72B9-3740-8597-4AFDF28F1C8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35" name="正方形/長方形 934">
                  <a:extLst>
                    <a:ext uri="{FF2B5EF4-FFF2-40B4-BE49-F238E27FC236}">
                      <a16:creationId xmlns:a16="http://schemas.microsoft.com/office/drawing/2014/main" id="{13C2D8C1-7183-254A-A206-6C633BC64B8B}"/>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21" name="グループ化 920">
                <a:extLst>
                  <a:ext uri="{FF2B5EF4-FFF2-40B4-BE49-F238E27FC236}">
                    <a16:creationId xmlns:a16="http://schemas.microsoft.com/office/drawing/2014/main" id="{C8276D2A-36DF-B648-B7BD-89B83BCABC5E}"/>
                  </a:ext>
                </a:extLst>
              </p:cNvPr>
              <p:cNvGrpSpPr/>
              <p:nvPr/>
            </p:nvGrpSpPr>
            <p:grpSpPr>
              <a:xfrm>
                <a:off x="2913442" y="4387130"/>
                <a:ext cx="713246" cy="709268"/>
                <a:chOff x="2913442" y="4387130"/>
                <a:chExt cx="713246" cy="709268"/>
              </a:xfrm>
            </p:grpSpPr>
            <p:grpSp>
              <p:nvGrpSpPr>
                <p:cNvPr id="922" name="グループ化 921">
                  <a:extLst>
                    <a:ext uri="{FF2B5EF4-FFF2-40B4-BE49-F238E27FC236}">
                      <a16:creationId xmlns:a16="http://schemas.microsoft.com/office/drawing/2014/main" id="{735D75DA-6CC6-3347-AB71-0E91D7802014}"/>
                    </a:ext>
                  </a:extLst>
                </p:cNvPr>
                <p:cNvGrpSpPr/>
                <p:nvPr/>
              </p:nvGrpSpPr>
              <p:grpSpPr>
                <a:xfrm>
                  <a:off x="2913442" y="4387130"/>
                  <a:ext cx="180000" cy="709268"/>
                  <a:chOff x="2913442" y="4387130"/>
                  <a:chExt cx="180000" cy="709268"/>
                </a:xfrm>
              </p:grpSpPr>
              <p:grpSp>
                <p:nvGrpSpPr>
                  <p:cNvPr id="929" name="グループ化 928">
                    <a:extLst>
                      <a:ext uri="{FF2B5EF4-FFF2-40B4-BE49-F238E27FC236}">
                        <a16:creationId xmlns:a16="http://schemas.microsoft.com/office/drawing/2014/main" id="{D3C0E8E1-4E76-DB4A-881E-1DC50532FAA1}"/>
                      </a:ext>
                    </a:extLst>
                  </p:cNvPr>
                  <p:cNvGrpSpPr/>
                  <p:nvPr/>
                </p:nvGrpSpPr>
                <p:grpSpPr>
                  <a:xfrm>
                    <a:off x="2913442" y="4387130"/>
                    <a:ext cx="180000" cy="539627"/>
                    <a:chOff x="3782400" y="1302795"/>
                    <a:chExt cx="180000" cy="539627"/>
                  </a:xfrm>
                </p:grpSpPr>
                <p:sp>
                  <p:nvSpPr>
                    <p:cNvPr id="931" name="正方形/長方形 930">
                      <a:extLst>
                        <a:ext uri="{FF2B5EF4-FFF2-40B4-BE49-F238E27FC236}">
                          <a16:creationId xmlns:a16="http://schemas.microsoft.com/office/drawing/2014/main" id="{AAD02C5F-B745-2D4E-B3C4-7B22BF20AA4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2" name="正方形/長方形 931">
                      <a:extLst>
                        <a:ext uri="{FF2B5EF4-FFF2-40B4-BE49-F238E27FC236}">
                          <a16:creationId xmlns:a16="http://schemas.microsoft.com/office/drawing/2014/main" id="{9F85279F-DAE7-1742-9BEC-E20F59AA721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3" name="正方形/長方形 932">
                      <a:extLst>
                        <a:ext uri="{FF2B5EF4-FFF2-40B4-BE49-F238E27FC236}">
                          <a16:creationId xmlns:a16="http://schemas.microsoft.com/office/drawing/2014/main" id="{8753D325-701C-DD46-807E-1329519163D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30" name="正方形/長方形 929">
                    <a:extLst>
                      <a:ext uri="{FF2B5EF4-FFF2-40B4-BE49-F238E27FC236}">
                        <a16:creationId xmlns:a16="http://schemas.microsoft.com/office/drawing/2014/main" id="{36B6DA26-C95A-C049-A093-AE03F49E2A57}"/>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23" name="グループ化 922">
                  <a:extLst>
                    <a:ext uri="{FF2B5EF4-FFF2-40B4-BE49-F238E27FC236}">
                      <a16:creationId xmlns:a16="http://schemas.microsoft.com/office/drawing/2014/main" id="{5EA305B4-B84E-A847-ADB2-053356711370}"/>
                    </a:ext>
                  </a:extLst>
                </p:cNvPr>
                <p:cNvGrpSpPr/>
                <p:nvPr/>
              </p:nvGrpSpPr>
              <p:grpSpPr>
                <a:xfrm>
                  <a:off x="3446688" y="4387130"/>
                  <a:ext cx="180000" cy="709268"/>
                  <a:chOff x="2913442" y="4387130"/>
                  <a:chExt cx="180000" cy="709268"/>
                </a:xfrm>
              </p:grpSpPr>
              <p:grpSp>
                <p:nvGrpSpPr>
                  <p:cNvPr id="924" name="グループ化 923">
                    <a:extLst>
                      <a:ext uri="{FF2B5EF4-FFF2-40B4-BE49-F238E27FC236}">
                        <a16:creationId xmlns:a16="http://schemas.microsoft.com/office/drawing/2014/main" id="{991F87FB-8694-844E-9EAA-80ECEA30DDC4}"/>
                      </a:ext>
                    </a:extLst>
                  </p:cNvPr>
                  <p:cNvGrpSpPr/>
                  <p:nvPr/>
                </p:nvGrpSpPr>
                <p:grpSpPr>
                  <a:xfrm>
                    <a:off x="2913442" y="4387130"/>
                    <a:ext cx="180000" cy="539627"/>
                    <a:chOff x="3782400" y="1302795"/>
                    <a:chExt cx="180000" cy="539627"/>
                  </a:xfrm>
                </p:grpSpPr>
                <p:sp>
                  <p:nvSpPr>
                    <p:cNvPr id="926" name="正方形/長方形 925">
                      <a:extLst>
                        <a:ext uri="{FF2B5EF4-FFF2-40B4-BE49-F238E27FC236}">
                          <a16:creationId xmlns:a16="http://schemas.microsoft.com/office/drawing/2014/main" id="{5F726B9D-3F77-F647-BF46-C525968FC94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27" name="正方形/長方形 926">
                      <a:extLst>
                        <a:ext uri="{FF2B5EF4-FFF2-40B4-BE49-F238E27FC236}">
                          <a16:creationId xmlns:a16="http://schemas.microsoft.com/office/drawing/2014/main" id="{B05FFB10-A5BD-9D4B-B9A6-447318A9182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28" name="正方形/長方形 927">
                      <a:extLst>
                        <a:ext uri="{FF2B5EF4-FFF2-40B4-BE49-F238E27FC236}">
                          <a16:creationId xmlns:a16="http://schemas.microsoft.com/office/drawing/2014/main" id="{D9BB1381-2135-CB4E-A368-6B8F5141B94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25" name="正方形/長方形 924">
                    <a:extLst>
                      <a:ext uri="{FF2B5EF4-FFF2-40B4-BE49-F238E27FC236}">
                        <a16:creationId xmlns:a16="http://schemas.microsoft.com/office/drawing/2014/main" id="{0AC3019C-A4B7-B74D-8E13-EF2839143787}"/>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944" name="テキスト ボックス 943">
            <a:extLst>
              <a:ext uri="{FF2B5EF4-FFF2-40B4-BE49-F238E27FC236}">
                <a16:creationId xmlns:a16="http://schemas.microsoft.com/office/drawing/2014/main" id="{F0EE3202-3673-DE40-894F-539C6A7499FE}"/>
              </a:ext>
            </a:extLst>
          </p:cNvPr>
          <p:cNvSpPr txBox="1"/>
          <p:nvPr/>
        </p:nvSpPr>
        <p:spPr>
          <a:xfrm>
            <a:off x="4152600" y="235979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31</a:t>
            </a:r>
            <a:endParaRPr kumimoji="1" lang="ja-JP" altLang="en-US" sz="1400">
              <a:latin typeface="Meiryo" panose="020B0604030504040204" pitchFamily="34" charset="-128"/>
              <a:ea typeface="Meiryo" panose="020B0604030504040204" pitchFamily="34" charset="-128"/>
            </a:endParaRPr>
          </a:p>
        </p:txBody>
      </p:sp>
      <p:grpSp>
        <p:nvGrpSpPr>
          <p:cNvPr id="945" name="グループ化 944">
            <a:extLst>
              <a:ext uri="{FF2B5EF4-FFF2-40B4-BE49-F238E27FC236}">
                <a16:creationId xmlns:a16="http://schemas.microsoft.com/office/drawing/2014/main" id="{81CCBB7A-53B7-2B40-BBE1-678A667BA448}"/>
              </a:ext>
            </a:extLst>
          </p:cNvPr>
          <p:cNvGrpSpPr/>
          <p:nvPr/>
        </p:nvGrpSpPr>
        <p:grpSpPr>
          <a:xfrm>
            <a:off x="1791548" y="3516009"/>
            <a:ext cx="713246" cy="709268"/>
            <a:chOff x="2913442" y="4387130"/>
            <a:chExt cx="713246" cy="709268"/>
          </a:xfrm>
        </p:grpSpPr>
        <p:grpSp>
          <p:nvGrpSpPr>
            <p:cNvPr id="946" name="グループ化 945">
              <a:extLst>
                <a:ext uri="{FF2B5EF4-FFF2-40B4-BE49-F238E27FC236}">
                  <a16:creationId xmlns:a16="http://schemas.microsoft.com/office/drawing/2014/main" id="{99E8B721-5E99-BC40-9015-5A606929A203}"/>
                </a:ext>
              </a:extLst>
            </p:cNvPr>
            <p:cNvGrpSpPr/>
            <p:nvPr/>
          </p:nvGrpSpPr>
          <p:grpSpPr>
            <a:xfrm>
              <a:off x="3090436" y="4387130"/>
              <a:ext cx="180000" cy="709268"/>
              <a:chOff x="2913442" y="4387130"/>
              <a:chExt cx="180000" cy="709268"/>
            </a:xfrm>
          </p:grpSpPr>
          <p:grpSp>
            <p:nvGrpSpPr>
              <p:cNvPr id="967" name="グループ化 966">
                <a:extLst>
                  <a:ext uri="{FF2B5EF4-FFF2-40B4-BE49-F238E27FC236}">
                    <a16:creationId xmlns:a16="http://schemas.microsoft.com/office/drawing/2014/main" id="{CE1B0596-9106-474D-A9A6-4C0EC954EDE0}"/>
                  </a:ext>
                </a:extLst>
              </p:cNvPr>
              <p:cNvGrpSpPr/>
              <p:nvPr/>
            </p:nvGrpSpPr>
            <p:grpSpPr>
              <a:xfrm>
                <a:off x="2913442" y="4387130"/>
                <a:ext cx="180000" cy="539627"/>
                <a:chOff x="3782400" y="1302795"/>
                <a:chExt cx="180000" cy="539627"/>
              </a:xfrm>
            </p:grpSpPr>
            <p:sp>
              <p:nvSpPr>
                <p:cNvPr id="969" name="正方形/長方形 968">
                  <a:extLst>
                    <a:ext uri="{FF2B5EF4-FFF2-40B4-BE49-F238E27FC236}">
                      <a16:creationId xmlns:a16="http://schemas.microsoft.com/office/drawing/2014/main" id="{225955A2-2352-0742-9801-CCBB6BEEDF7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70" name="正方形/長方形 969">
                  <a:extLst>
                    <a:ext uri="{FF2B5EF4-FFF2-40B4-BE49-F238E27FC236}">
                      <a16:creationId xmlns:a16="http://schemas.microsoft.com/office/drawing/2014/main" id="{25D2BA3C-7A42-B14F-A479-036785F7FAB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71" name="正方形/長方形 970">
                  <a:extLst>
                    <a:ext uri="{FF2B5EF4-FFF2-40B4-BE49-F238E27FC236}">
                      <a16:creationId xmlns:a16="http://schemas.microsoft.com/office/drawing/2014/main" id="{60B322B8-6D0D-1949-BA6B-2BE5A7AC1D3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68" name="正方形/長方形 967">
                <a:extLst>
                  <a:ext uri="{FF2B5EF4-FFF2-40B4-BE49-F238E27FC236}">
                    <a16:creationId xmlns:a16="http://schemas.microsoft.com/office/drawing/2014/main" id="{514D842D-6B68-2043-8EE2-129093B743A8}"/>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47" name="グループ化 946">
              <a:extLst>
                <a:ext uri="{FF2B5EF4-FFF2-40B4-BE49-F238E27FC236}">
                  <a16:creationId xmlns:a16="http://schemas.microsoft.com/office/drawing/2014/main" id="{FF92F273-5485-F44F-A913-8EFA068BD7A9}"/>
                </a:ext>
              </a:extLst>
            </p:cNvPr>
            <p:cNvGrpSpPr/>
            <p:nvPr/>
          </p:nvGrpSpPr>
          <p:grpSpPr>
            <a:xfrm>
              <a:off x="2913442" y="4387130"/>
              <a:ext cx="713246" cy="709268"/>
              <a:chOff x="2913442" y="4387130"/>
              <a:chExt cx="713246" cy="709268"/>
            </a:xfrm>
          </p:grpSpPr>
          <p:grpSp>
            <p:nvGrpSpPr>
              <p:cNvPr id="948" name="グループ化 947">
                <a:extLst>
                  <a:ext uri="{FF2B5EF4-FFF2-40B4-BE49-F238E27FC236}">
                    <a16:creationId xmlns:a16="http://schemas.microsoft.com/office/drawing/2014/main" id="{6E673429-3BC6-EB43-AF40-8F7756F5F296}"/>
                  </a:ext>
                </a:extLst>
              </p:cNvPr>
              <p:cNvGrpSpPr/>
              <p:nvPr/>
            </p:nvGrpSpPr>
            <p:grpSpPr>
              <a:xfrm>
                <a:off x="3268389" y="4387130"/>
                <a:ext cx="180000" cy="709268"/>
                <a:chOff x="2913442" y="4387130"/>
                <a:chExt cx="180000" cy="709268"/>
              </a:xfrm>
            </p:grpSpPr>
            <p:grpSp>
              <p:nvGrpSpPr>
                <p:cNvPr id="962" name="グループ化 961">
                  <a:extLst>
                    <a:ext uri="{FF2B5EF4-FFF2-40B4-BE49-F238E27FC236}">
                      <a16:creationId xmlns:a16="http://schemas.microsoft.com/office/drawing/2014/main" id="{046E25C1-50D1-EA49-A84D-4F6E06D979E3}"/>
                    </a:ext>
                  </a:extLst>
                </p:cNvPr>
                <p:cNvGrpSpPr/>
                <p:nvPr/>
              </p:nvGrpSpPr>
              <p:grpSpPr>
                <a:xfrm>
                  <a:off x="2913442" y="4387130"/>
                  <a:ext cx="180000" cy="539627"/>
                  <a:chOff x="3782400" y="1302795"/>
                  <a:chExt cx="180000" cy="539627"/>
                </a:xfrm>
              </p:grpSpPr>
              <p:sp>
                <p:nvSpPr>
                  <p:cNvPr id="964" name="正方形/長方形 963">
                    <a:extLst>
                      <a:ext uri="{FF2B5EF4-FFF2-40B4-BE49-F238E27FC236}">
                        <a16:creationId xmlns:a16="http://schemas.microsoft.com/office/drawing/2014/main" id="{13322C26-8B79-C045-A46E-5F6C4A720A2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5" name="正方形/長方形 964">
                    <a:extLst>
                      <a:ext uri="{FF2B5EF4-FFF2-40B4-BE49-F238E27FC236}">
                        <a16:creationId xmlns:a16="http://schemas.microsoft.com/office/drawing/2014/main" id="{99B8D02D-24FB-9C4C-842E-9CC2ED443D8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6" name="正方形/長方形 965">
                    <a:extLst>
                      <a:ext uri="{FF2B5EF4-FFF2-40B4-BE49-F238E27FC236}">
                        <a16:creationId xmlns:a16="http://schemas.microsoft.com/office/drawing/2014/main" id="{BE474597-CD7A-1E46-85B8-D0C861C0D41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63" name="正方形/長方形 962">
                  <a:extLst>
                    <a:ext uri="{FF2B5EF4-FFF2-40B4-BE49-F238E27FC236}">
                      <a16:creationId xmlns:a16="http://schemas.microsoft.com/office/drawing/2014/main" id="{03A765F0-0875-4E48-B36B-277744E04DB4}"/>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49" name="グループ化 948">
                <a:extLst>
                  <a:ext uri="{FF2B5EF4-FFF2-40B4-BE49-F238E27FC236}">
                    <a16:creationId xmlns:a16="http://schemas.microsoft.com/office/drawing/2014/main" id="{700D7B7D-2AF8-C84E-B719-AAC0DBCDD71F}"/>
                  </a:ext>
                </a:extLst>
              </p:cNvPr>
              <p:cNvGrpSpPr/>
              <p:nvPr/>
            </p:nvGrpSpPr>
            <p:grpSpPr>
              <a:xfrm>
                <a:off x="2913442" y="4387130"/>
                <a:ext cx="713246" cy="709268"/>
                <a:chOff x="2913442" y="4387130"/>
                <a:chExt cx="713246" cy="709268"/>
              </a:xfrm>
            </p:grpSpPr>
            <p:grpSp>
              <p:nvGrpSpPr>
                <p:cNvPr id="950" name="グループ化 949">
                  <a:extLst>
                    <a:ext uri="{FF2B5EF4-FFF2-40B4-BE49-F238E27FC236}">
                      <a16:creationId xmlns:a16="http://schemas.microsoft.com/office/drawing/2014/main" id="{122B0DAB-90B5-BF41-8829-742141708714}"/>
                    </a:ext>
                  </a:extLst>
                </p:cNvPr>
                <p:cNvGrpSpPr/>
                <p:nvPr/>
              </p:nvGrpSpPr>
              <p:grpSpPr>
                <a:xfrm>
                  <a:off x="2913442" y="4387130"/>
                  <a:ext cx="180000" cy="709268"/>
                  <a:chOff x="2913442" y="4387130"/>
                  <a:chExt cx="180000" cy="709268"/>
                </a:xfrm>
              </p:grpSpPr>
              <p:grpSp>
                <p:nvGrpSpPr>
                  <p:cNvPr id="957" name="グループ化 956">
                    <a:extLst>
                      <a:ext uri="{FF2B5EF4-FFF2-40B4-BE49-F238E27FC236}">
                        <a16:creationId xmlns:a16="http://schemas.microsoft.com/office/drawing/2014/main" id="{558F1E1E-DA31-2E47-82AD-E27AE4B5E7FD}"/>
                      </a:ext>
                    </a:extLst>
                  </p:cNvPr>
                  <p:cNvGrpSpPr/>
                  <p:nvPr/>
                </p:nvGrpSpPr>
                <p:grpSpPr>
                  <a:xfrm>
                    <a:off x="2913442" y="4387130"/>
                    <a:ext cx="180000" cy="539627"/>
                    <a:chOff x="3782400" y="1302795"/>
                    <a:chExt cx="180000" cy="539627"/>
                  </a:xfrm>
                </p:grpSpPr>
                <p:sp>
                  <p:nvSpPr>
                    <p:cNvPr id="959" name="正方形/長方形 958">
                      <a:extLst>
                        <a:ext uri="{FF2B5EF4-FFF2-40B4-BE49-F238E27FC236}">
                          <a16:creationId xmlns:a16="http://schemas.microsoft.com/office/drawing/2014/main" id="{3B3C7429-58D2-4A49-9F8A-E2295684A34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0" name="正方形/長方形 959">
                      <a:extLst>
                        <a:ext uri="{FF2B5EF4-FFF2-40B4-BE49-F238E27FC236}">
                          <a16:creationId xmlns:a16="http://schemas.microsoft.com/office/drawing/2014/main" id="{179A1759-8E1B-1D46-8414-95518B4A96D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1" name="正方形/長方形 960">
                      <a:extLst>
                        <a:ext uri="{FF2B5EF4-FFF2-40B4-BE49-F238E27FC236}">
                          <a16:creationId xmlns:a16="http://schemas.microsoft.com/office/drawing/2014/main" id="{CA9293BE-9BA0-6342-8D06-EA331656A1F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58" name="正方形/長方形 957">
                    <a:extLst>
                      <a:ext uri="{FF2B5EF4-FFF2-40B4-BE49-F238E27FC236}">
                        <a16:creationId xmlns:a16="http://schemas.microsoft.com/office/drawing/2014/main" id="{6D5BA4DF-D225-8441-A4D8-DCB491B90721}"/>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51" name="グループ化 950">
                  <a:extLst>
                    <a:ext uri="{FF2B5EF4-FFF2-40B4-BE49-F238E27FC236}">
                      <a16:creationId xmlns:a16="http://schemas.microsoft.com/office/drawing/2014/main" id="{F7D45894-12FD-1C45-9779-165F399A3A00}"/>
                    </a:ext>
                  </a:extLst>
                </p:cNvPr>
                <p:cNvGrpSpPr/>
                <p:nvPr/>
              </p:nvGrpSpPr>
              <p:grpSpPr>
                <a:xfrm>
                  <a:off x="3446688" y="4387130"/>
                  <a:ext cx="180000" cy="709268"/>
                  <a:chOff x="2913442" y="4387130"/>
                  <a:chExt cx="180000" cy="709268"/>
                </a:xfrm>
              </p:grpSpPr>
              <p:grpSp>
                <p:nvGrpSpPr>
                  <p:cNvPr id="952" name="グループ化 951">
                    <a:extLst>
                      <a:ext uri="{FF2B5EF4-FFF2-40B4-BE49-F238E27FC236}">
                        <a16:creationId xmlns:a16="http://schemas.microsoft.com/office/drawing/2014/main" id="{2307F6EE-4220-AF4F-8746-F79ECCDAD851}"/>
                      </a:ext>
                    </a:extLst>
                  </p:cNvPr>
                  <p:cNvGrpSpPr/>
                  <p:nvPr/>
                </p:nvGrpSpPr>
                <p:grpSpPr>
                  <a:xfrm>
                    <a:off x="2913442" y="4387130"/>
                    <a:ext cx="180000" cy="539627"/>
                    <a:chOff x="3782400" y="1302795"/>
                    <a:chExt cx="180000" cy="539627"/>
                  </a:xfrm>
                </p:grpSpPr>
                <p:sp>
                  <p:nvSpPr>
                    <p:cNvPr id="954" name="正方形/長方形 953">
                      <a:extLst>
                        <a:ext uri="{FF2B5EF4-FFF2-40B4-BE49-F238E27FC236}">
                          <a16:creationId xmlns:a16="http://schemas.microsoft.com/office/drawing/2014/main" id="{C2A3B1DE-E153-C540-A7F2-C1E682F088C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55" name="正方形/長方形 954">
                      <a:extLst>
                        <a:ext uri="{FF2B5EF4-FFF2-40B4-BE49-F238E27FC236}">
                          <a16:creationId xmlns:a16="http://schemas.microsoft.com/office/drawing/2014/main" id="{4012F399-7D2A-F746-8026-5C6CC092569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56" name="正方形/長方形 955">
                      <a:extLst>
                        <a:ext uri="{FF2B5EF4-FFF2-40B4-BE49-F238E27FC236}">
                          <a16:creationId xmlns:a16="http://schemas.microsoft.com/office/drawing/2014/main" id="{0ED2C2E2-2664-324B-B6B8-A7AFD1A3D83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53" name="正方形/長方形 952">
                    <a:extLst>
                      <a:ext uri="{FF2B5EF4-FFF2-40B4-BE49-F238E27FC236}">
                        <a16:creationId xmlns:a16="http://schemas.microsoft.com/office/drawing/2014/main" id="{DE40FB63-68F7-3A49-B30D-8E3ECFE33B6A}"/>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972" name="テキスト ボックス 971">
            <a:extLst>
              <a:ext uri="{FF2B5EF4-FFF2-40B4-BE49-F238E27FC236}">
                <a16:creationId xmlns:a16="http://schemas.microsoft.com/office/drawing/2014/main" id="{FE5FD969-6843-0742-9BD4-F6EC77F1CFF3}"/>
              </a:ext>
            </a:extLst>
          </p:cNvPr>
          <p:cNvSpPr txBox="1"/>
          <p:nvPr/>
        </p:nvSpPr>
        <p:spPr>
          <a:xfrm>
            <a:off x="1701059" y="327617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90</a:t>
            </a:r>
            <a:endParaRPr kumimoji="1" lang="ja-JP" altLang="en-US" sz="1400">
              <a:latin typeface="Meiryo" panose="020B0604030504040204" pitchFamily="34" charset="-128"/>
              <a:ea typeface="Meiryo" panose="020B0604030504040204" pitchFamily="34" charset="-128"/>
            </a:endParaRPr>
          </a:p>
        </p:txBody>
      </p:sp>
      <p:grpSp>
        <p:nvGrpSpPr>
          <p:cNvPr id="973" name="グループ化 972">
            <a:extLst>
              <a:ext uri="{FF2B5EF4-FFF2-40B4-BE49-F238E27FC236}">
                <a16:creationId xmlns:a16="http://schemas.microsoft.com/office/drawing/2014/main" id="{7E1E6DC5-72EF-B044-9DDE-6A39C496D2D5}"/>
              </a:ext>
            </a:extLst>
          </p:cNvPr>
          <p:cNvGrpSpPr/>
          <p:nvPr/>
        </p:nvGrpSpPr>
        <p:grpSpPr>
          <a:xfrm>
            <a:off x="3407520" y="4050228"/>
            <a:ext cx="508719" cy="1178446"/>
            <a:chOff x="2922506" y="3485803"/>
            <a:chExt cx="508719" cy="1178446"/>
          </a:xfrm>
        </p:grpSpPr>
        <p:grpSp>
          <p:nvGrpSpPr>
            <p:cNvPr id="974" name="グループ化 973">
              <a:extLst>
                <a:ext uri="{FF2B5EF4-FFF2-40B4-BE49-F238E27FC236}">
                  <a16:creationId xmlns:a16="http://schemas.microsoft.com/office/drawing/2014/main" id="{6FA89349-A60D-F843-BBE9-A6025C97F989}"/>
                </a:ext>
              </a:extLst>
            </p:cNvPr>
            <p:cNvGrpSpPr/>
            <p:nvPr/>
          </p:nvGrpSpPr>
          <p:grpSpPr>
            <a:xfrm>
              <a:off x="3251225" y="3764601"/>
              <a:ext cx="180000" cy="899648"/>
              <a:chOff x="8077200" y="3337096"/>
              <a:chExt cx="180000" cy="899648"/>
            </a:xfrm>
          </p:grpSpPr>
          <p:sp>
            <p:nvSpPr>
              <p:cNvPr id="984" name="正方形/長方形 983">
                <a:extLst>
                  <a:ext uri="{FF2B5EF4-FFF2-40B4-BE49-F238E27FC236}">
                    <a16:creationId xmlns:a16="http://schemas.microsoft.com/office/drawing/2014/main" id="{E339CB15-8821-5545-BB1F-380AF7592FF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985" name="グループ化 984">
                <a:extLst>
                  <a:ext uri="{FF2B5EF4-FFF2-40B4-BE49-F238E27FC236}">
                    <a16:creationId xmlns:a16="http://schemas.microsoft.com/office/drawing/2014/main" id="{9CF40493-9DAC-904E-A6A5-95CE5C5B79AA}"/>
                  </a:ext>
                </a:extLst>
              </p:cNvPr>
              <p:cNvGrpSpPr/>
              <p:nvPr/>
            </p:nvGrpSpPr>
            <p:grpSpPr>
              <a:xfrm>
                <a:off x="8077200" y="3513876"/>
                <a:ext cx="180000" cy="722868"/>
                <a:chOff x="3909938" y="2161200"/>
                <a:chExt cx="180000" cy="722868"/>
              </a:xfrm>
            </p:grpSpPr>
            <p:grpSp>
              <p:nvGrpSpPr>
                <p:cNvPr id="986" name="グループ化 985">
                  <a:extLst>
                    <a:ext uri="{FF2B5EF4-FFF2-40B4-BE49-F238E27FC236}">
                      <a16:creationId xmlns:a16="http://schemas.microsoft.com/office/drawing/2014/main" id="{94FFD915-41B3-4C47-84B6-20C8E92043C3}"/>
                    </a:ext>
                  </a:extLst>
                </p:cNvPr>
                <p:cNvGrpSpPr/>
                <p:nvPr/>
              </p:nvGrpSpPr>
              <p:grpSpPr>
                <a:xfrm>
                  <a:off x="3909938" y="2344441"/>
                  <a:ext cx="180000" cy="539627"/>
                  <a:chOff x="3782400" y="1302795"/>
                  <a:chExt cx="180000" cy="539627"/>
                </a:xfrm>
              </p:grpSpPr>
              <p:sp>
                <p:nvSpPr>
                  <p:cNvPr id="988" name="正方形/長方形 987">
                    <a:extLst>
                      <a:ext uri="{FF2B5EF4-FFF2-40B4-BE49-F238E27FC236}">
                        <a16:creationId xmlns:a16="http://schemas.microsoft.com/office/drawing/2014/main" id="{F6E884F9-0FCE-0C44-B543-E6D2B47DBBE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89" name="正方形/長方形 988">
                    <a:extLst>
                      <a:ext uri="{FF2B5EF4-FFF2-40B4-BE49-F238E27FC236}">
                        <a16:creationId xmlns:a16="http://schemas.microsoft.com/office/drawing/2014/main" id="{259901C8-6051-8341-8619-66A4E045B88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0" name="正方形/長方形 989">
                    <a:extLst>
                      <a:ext uri="{FF2B5EF4-FFF2-40B4-BE49-F238E27FC236}">
                        <a16:creationId xmlns:a16="http://schemas.microsoft.com/office/drawing/2014/main" id="{C8B59C21-554C-C047-8469-A5FBFAC2E17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87" name="正方形/長方形 986">
                  <a:extLst>
                    <a:ext uri="{FF2B5EF4-FFF2-40B4-BE49-F238E27FC236}">
                      <a16:creationId xmlns:a16="http://schemas.microsoft.com/office/drawing/2014/main" id="{8B58BD74-360E-DA4C-A009-8418FE6D9E7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975" name="テキスト ボックス 974">
              <a:extLst>
                <a:ext uri="{FF2B5EF4-FFF2-40B4-BE49-F238E27FC236}">
                  <a16:creationId xmlns:a16="http://schemas.microsoft.com/office/drawing/2014/main" id="{4E4335F2-1579-3F47-8F19-49CC01BC1FD6}"/>
                </a:ext>
              </a:extLst>
            </p:cNvPr>
            <p:cNvSpPr txBox="1"/>
            <p:nvPr/>
          </p:nvSpPr>
          <p:spPr>
            <a:xfrm>
              <a:off x="2922506" y="348580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74</a:t>
              </a:r>
              <a:endParaRPr kumimoji="1" lang="ja-JP" altLang="en-US" sz="1400">
                <a:latin typeface="Meiryo" panose="020B0604030504040204" pitchFamily="34" charset="-128"/>
                <a:ea typeface="Meiryo" panose="020B0604030504040204" pitchFamily="34" charset="-128"/>
              </a:endParaRPr>
            </a:p>
          </p:txBody>
        </p:sp>
        <p:grpSp>
          <p:nvGrpSpPr>
            <p:cNvPr id="976" name="グループ化 975">
              <a:extLst>
                <a:ext uri="{FF2B5EF4-FFF2-40B4-BE49-F238E27FC236}">
                  <a16:creationId xmlns:a16="http://schemas.microsoft.com/office/drawing/2014/main" id="{31A5875E-0259-2246-AC02-27FB6B0D67B7}"/>
                </a:ext>
              </a:extLst>
            </p:cNvPr>
            <p:cNvGrpSpPr/>
            <p:nvPr/>
          </p:nvGrpSpPr>
          <p:grpSpPr>
            <a:xfrm>
              <a:off x="3066323" y="3761034"/>
              <a:ext cx="180000" cy="899648"/>
              <a:chOff x="8077200" y="3337096"/>
              <a:chExt cx="180000" cy="899648"/>
            </a:xfrm>
          </p:grpSpPr>
          <p:sp>
            <p:nvSpPr>
              <p:cNvPr id="977" name="正方形/長方形 976">
                <a:extLst>
                  <a:ext uri="{FF2B5EF4-FFF2-40B4-BE49-F238E27FC236}">
                    <a16:creationId xmlns:a16="http://schemas.microsoft.com/office/drawing/2014/main" id="{83F33ABD-9D58-CB41-98A8-9E9633C8F469}"/>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978" name="グループ化 977">
                <a:extLst>
                  <a:ext uri="{FF2B5EF4-FFF2-40B4-BE49-F238E27FC236}">
                    <a16:creationId xmlns:a16="http://schemas.microsoft.com/office/drawing/2014/main" id="{0749B588-B1C3-5C46-A93B-59F5F50847D4}"/>
                  </a:ext>
                </a:extLst>
              </p:cNvPr>
              <p:cNvGrpSpPr/>
              <p:nvPr/>
            </p:nvGrpSpPr>
            <p:grpSpPr>
              <a:xfrm>
                <a:off x="8077200" y="3513876"/>
                <a:ext cx="180000" cy="722868"/>
                <a:chOff x="3909938" y="2161200"/>
                <a:chExt cx="180000" cy="722868"/>
              </a:xfrm>
            </p:grpSpPr>
            <p:grpSp>
              <p:nvGrpSpPr>
                <p:cNvPr id="979" name="グループ化 978">
                  <a:extLst>
                    <a:ext uri="{FF2B5EF4-FFF2-40B4-BE49-F238E27FC236}">
                      <a16:creationId xmlns:a16="http://schemas.microsoft.com/office/drawing/2014/main" id="{F53F083A-E750-BD45-B39D-A6B29A966E60}"/>
                    </a:ext>
                  </a:extLst>
                </p:cNvPr>
                <p:cNvGrpSpPr/>
                <p:nvPr/>
              </p:nvGrpSpPr>
              <p:grpSpPr>
                <a:xfrm>
                  <a:off x="3909938" y="2344441"/>
                  <a:ext cx="180000" cy="539627"/>
                  <a:chOff x="3782400" y="1302795"/>
                  <a:chExt cx="180000" cy="539627"/>
                </a:xfrm>
              </p:grpSpPr>
              <p:sp>
                <p:nvSpPr>
                  <p:cNvPr id="981" name="正方形/長方形 980">
                    <a:extLst>
                      <a:ext uri="{FF2B5EF4-FFF2-40B4-BE49-F238E27FC236}">
                        <a16:creationId xmlns:a16="http://schemas.microsoft.com/office/drawing/2014/main" id="{806937F9-C972-634F-ADE0-4A4412CC12B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82" name="正方形/長方形 981">
                    <a:extLst>
                      <a:ext uri="{FF2B5EF4-FFF2-40B4-BE49-F238E27FC236}">
                        <a16:creationId xmlns:a16="http://schemas.microsoft.com/office/drawing/2014/main" id="{E65F49EB-349E-6842-A4C2-49AC6E2E5AD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83" name="正方形/長方形 982">
                    <a:extLst>
                      <a:ext uri="{FF2B5EF4-FFF2-40B4-BE49-F238E27FC236}">
                        <a16:creationId xmlns:a16="http://schemas.microsoft.com/office/drawing/2014/main" id="{CB44A49D-ADE8-6746-9944-12434B4146D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80" name="正方形/長方形 979">
                  <a:extLst>
                    <a:ext uri="{FF2B5EF4-FFF2-40B4-BE49-F238E27FC236}">
                      <a16:creationId xmlns:a16="http://schemas.microsoft.com/office/drawing/2014/main" id="{D794E3BA-FD13-9C4E-B175-52F58F5908B3}"/>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nvGrpSpPr>
          <p:cNvPr id="991" name="グループ化 990">
            <a:extLst>
              <a:ext uri="{FF2B5EF4-FFF2-40B4-BE49-F238E27FC236}">
                <a16:creationId xmlns:a16="http://schemas.microsoft.com/office/drawing/2014/main" id="{A88CCB97-684C-124B-8848-373E91B08085}"/>
              </a:ext>
            </a:extLst>
          </p:cNvPr>
          <p:cNvGrpSpPr/>
          <p:nvPr/>
        </p:nvGrpSpPr>
        <p:grpSpPr>
          <a:xfrm>
            <a:off x="2711927" y="3793861"/>
            <a:ext cx="180000" cy="720632"/>
            <a:chOff x="2266257" y="2860806"/>
            <a:chExt cx="180000" cy="720632"/>
          </a:xfrm>
        </p:grpSpPr>
        <p:sp>
          <p:nvSpPr>
            <p:cNvPr id="992" name="正方形/長方形 991">
              <a:extLst>
                <a:ext uri="{FF2B5EF4-FFF2-40B4-BE49-F238E27FC236}">
                  <a16:creationId xmlns:a16="http://schemas.microsoft.com/office/drawing/2014/main" id="{C9C5FDBB-42D3-6949-A5F8-87B8AED18973}"/>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993" name="グループ化 992">
              <a:extLst>
                <a:ext uri="{FF2B5EF4-FFF2-40B4-BE49-F238E27FC236}">
                  <a16:creationId xmlns:a16="http://schemas.microsoft.com/office/drawing/2014/main" id="{DDCC2D52-A062-854D-8C80-488DBD2CD6EA}"/>
                </a:ext>
              </a:extLst>
            </p:cNvPr>
            <p:cNvGrpSpPr/>
            <p:nvPr/>
          </p:nvGrpSpPr>
          <p:grpSpPr>
            <a:xfrm>
              <a:off x="2266257" y="2860806"/>
              <a:ext cx="180000" cy="539627"/>
              <a:chOff x="3782400" y="1302795"/>
              <a:chExt cx="180000" cy="539627"/>
            </a:xfrm>
          </p:grpSpPr>
          <p:sp>
            <p:nvSpPr>
              <p:cNvPr id="994" name="正方形/長方形 993">
                <a:extLst>
                  <a:ext uri="{FF2B5EF4-FFF2-40B4-BE49-F238E27FC236}">
                    <a16:creationId xmlns:a16="http://schemas.microsoft.com/office/drawing/2014/main" id="{8476D616-DBD2-8D40-835C-AD4B4E51A54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5" name="正方形/長方形 994">
                <a:extLst>
                  <a:ext uri="{FF2B5EF4-FFF2-40B4-BE49-F238E27FC236}">
                    <a16:creationId xmlns:a16="http://schemas.microsoft.com/office/drawing/2014/main" id="{F87D0F4D-1872-DA43-8FB1-A28795CA4DD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6" name="正方形/長方形 995">
                <a:extLst>
                  <a:ext uri="{FF2B5EF4-FFF2-40B4-BE49-F238E27FC236}">
                    <a16:creationId xmlns:a16="http://schemas.microsoft.com/office/drawing/2014/main" id="{555A0DFB-20DD-0048-9954-630B2F75F87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997" name="グループ化 996">
            <a:extLst>
              <a:ext uri="{FF2B5EF4-FFF2-40B4-BE49-F238E27FC236}">
                <a16:creationId xmlns:a16="http://schemas.microsoft.com/office/drawing/2014/main" id="{D127F872-AC3D-1C49-97BE-4D62714C87BE}"/>
              </a:ext>
            </a:extLst>
          </p:cNvPr>
          <p:cNvGrpSpPr/>
          <p:nvPr/>
        </p:nvGrpSpPr>
        <p:grpSpPr>
          <a:xfrm>
            <a:off x="2711927" y="4502036"/>
            <a:ext cx="180000" cy="720632"/>
            <a:chOff x="2266257" y="2860806"/>
            <a:chExt cx="180000" cy="720632"/>
          </a:xfrm>
        </p:grpSpPr>
        <p:sp>
          <p:nvSpPr>
            <p:cNvPr id="998" name="正方形/長方形 997">
              <a:extLst>
                <a:ext uri="{FF2B5EF4-FFF2-40B4-BE49-F238E27FC236}">
                  <a16:creationId xmlns:a16="http://schemas.microsoft.com/office/drawing/2014/main" id="{790B20F8-81E7-9C45-8EE1-F23159748966}"/>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999" name="グループ化 998">
              <a:extLst>
                <a:ext uri="{FF2B5EF4-FFF2-40B4-BE49-F238E27FC236}">
                  <a16:creationId xmlns:a16="http://schemas.microsoft.com/office/drawing/2014/main" id="{09BB769F-7172-584A-8ED0-8B3308617181}"/>
                </a:ext>
              </a:extLst>
            </p:cNvPr>
            <p:cNvGrpSpPr/>
            <p:nvPr/>
          </p:nvGrpSpPr>
          <p:grpSpPr>
            <a:xfrm>
              <a:off x="2266257" y="2860806"/>
              <a:ext cx="180000" cy="539627"/>
              <a:chOff x="3782400" y="1302795"/>
              <a:chExt cx="180000" cy="539627"/>
            </a:xfrm>
          </p:grpSpPr>
          <p:sp>
            <p:nvSpPr>
              <p:cNvPr id="1000" name="正方形/長方形 999">
                <a:extLst>
                  <a:ext uri="{FF2B5EF4-FFF2-40B4-BE49-F238E27FC236}">
                    <a16:creationId xmlns:a16="http://schemas.microsoft.com/office/drawing/2014/main" id="{0DEA90FD-C695-7D46-87F1-1168E8E6F1B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1" name="正方形/長方形 1000">
                <a:extLst>
                  <a:ext uri="{FF2B5EF4-FFF2-40B4-BE49-F238E27FC236}">
                    <a16:creationId xmlns:a16="http://schemas.microsoft.com/office/drawing/2014/main" id="{5ECA849E-263C-9A4D-99A5-33AABC28581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2" name="正方形/長方形 1001">
                <a:extLst>
                  <a:ext uri="{FF2B5EF4-FFF2-40B4-BE49-F238E27FC236}">
                    <a16:creationId xmlns:a16="http://schemas.microsoft.com/office/drawing/2014/main" id="{9708E88F-165F-8543-82F0-63A2745AF5B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003" name="グループ化 1002">
            <a:extLst>
              <a:ext uri="{FF2B5EF4-FFF2-40B4-BE49-F238E27FC236}">
                <a16:creationId xmlns:a16="http://schemas.microsoft.com/office/drawing/2014/main" id="{78751C55-CEEB-1742-8FF3-5B028987E320}"/>
              </a:ext>
            </a:extLst>
          </p:cNvPr>
          <p:cNvGrpSpPr/>
          <p:nvPr/>
        </p:nvGrpSpPr>
        <p:grpSpPr>
          <a:xfrm>
            <a:off x="2711927" y="5226528"/>
            <a:ext cx="180000" cy="362610"/>
            <a:chOff x="3782400" y="1302795"/>
            <a:chExt cx="180000" cy="362610"/>
          </a:xfrm>
        </p:grpSpPr>
        <p:sp>
          <p:nvSpPr>
            <p:cNvPr id="1004" name="正方形/長方形 1003">
              <a:extLst>
                <a:ext uri="{FF2B5EF4-FFF2-40B4-BE49-F238E27FC236}">
                  <a16:creationId xmlns:a16="http://schemas.microsoft.com/office/drawing/2014/main" id="{B44A4585-E175-F647-8239-B68611DCFD7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5" name="正方形/長方形 1004">
              <a:extLst>
                <a:ext uri="{FF2B5EF4-FFF2-40B4-BE49-F238E27FC236}">
                  <a16:creationId xmlns:a16="http://schemas.microsoft.com/office/drawing/2014/main" id="{750BED7B-84E7-6E45-A743-98DD9B05933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06" name="グループ化 1005">
            <a:extLst>
              <a:ext uri="{FF2B5EF4-FFF2-40B4-BE49-F238E27FC236}">
                <a16:creationId xmlns:a16="http://schemas.microsoft.com/office/drawing/2014/main" id="{39C17572-8866-9B48-BD5A-8AE50218FE65}"/>
              </a:ext>
            </a:extLst>
          </p:cNvPr>
          <p:cNvGrpSpPr/>
          <p:nvPr/>
        </p:nvGrpSpPr>
        <p:grpSpPr>
          <a:xfrm>
            <a:off x="2716762" y="5594574"/>
            <a:ext cx="180000" cy="362610"/>
            <a:chOff x="3782400" y="1302795"/>
            <a:chExt cx="180000" cy="362610"/>
          </a:xfrm>
        </p:grpSpPr>
        <p:sp>
          <p:nvSpPr>
            <p:cNvPr id="1007" name="正方形/長方形 1006">
              <a:extLst>
                <a:ext uri="{FF2B5EF4-FFF2-40B4-BE49-F238E27FC236}">
                  <a16:creationId xmlns:a16="http://schemas.microsoft.com/office/drawing/2014/main" id="{DC96B218-6624-5A48-AD9F-7FE9AFC4F93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8" name="正方形/長方形 1007">
              <a:extLst>
                <a:ext uri="{FF2B5EF4-FFF2-40B4-BE49-F238E27FC236}">
                  <a16:creationId xmlns:a16="http://schemas.microsoft.com/office/drawing/2014/main" id="{45E36540-3012-F64F-BECC-1667810347A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009" name="テキスト ボックス 1008">
            <a:extLst>
              <a:ext uri="{FF2B5EF4-FFF2-40B4-BE49-F238E27FC236}">
                <a16:creationId xmlns:a16="http://schemas.microsoft.com/office/drawing/2014/main" id="{D5085C69-BF5F-9D40-9A2E-5D648220912F}"/>
              </a:ext>
            </a:extLst>
          </p:cNvPr>
          <p:cNvSpPr txBox="1"/>
          <p:nvPr/>
        </p:nvSpPr>
        <p:spPr>
          <a:xfrm>
            <a:off x="2550619" y="351111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68</a:t>
            </a:r>
            <a:endParaRPr kumimoji="1" lang="ja-JP" altLang="en-US" sz="1400">
              <a:latin typeface="Meiryo" panose="020B0604030504040204" pitchFamily="34" charset="-128"/>
              <a:ea typeface="Meiryo" panose="020B0604030504040204" pitchFamily="34" charset="-128"/>
            </a:endParaRPr>
          </a:p>
        </p:txBody>
      </p:sp>
      <p:grpSp>
        <p:nvGrpSpPr>
          <p:cNvPr id="1010" name="グループ化 1009">
            <a:extLst>
              <a:ext uri="{FF2B5EF4-FFF2-40B4-BE49-F238E27FC236}">
                <a16:creationId xmlns:a16="http://schemas.microsoft.com/office/drawing/2014/main" id="{07CC6D81-A32F-8044-BEAE-DF718FF41940}"/>
              </a:ext>
            </a:extLst>
          </p:cNvPr>
          <p:cNvGrpSpPr/>
          <p:nvPr/>
        </p:nvGrpSpPr>
        <p:grpSpPr>
          <a:xfrm rot="5400000">
            <a:off x="3996546" y="3134732"/>
            <a:ext cx="360000" cy="1065493"/>
            <a:chOff x="5454400" y="3850113"/>
            <a:chExt cx="360000" cy="1065493"/>
          </a:xfrm>
        </p:grpSpPr>
        <p:grpSp>
          <p:nvGrpSpPr>
            <p:cNvPr id="1011" name="グループ化 1010">
              <a:extLst>
                <a:ext uri="{FF2B5EF4-FFF2-40B4-BE49-F238E27FC236}">
                  <a16:creationId xmlns:a16="http://schemas.microsoft.com/office/drawing/2014/main" id="{D36B9BCC-2627-C04E-BD7D-39AE13FBC4BF}"/>
                </a:ext>
              </a:extLst>
            </p:cNvPr>
            <p:cNvGrpSpPr/>
            <p:nvPr/>
          </p:nvGrpSpPr>
          <p:grpSpPr>
            <a:xfrm>
              <a:off x="5454400" y="4372950"/>
              <a:ext cx="180000" cy="539627"/>
              <a:chOff x="3782400" y="1302795"/>
              <a:chExt cx="180000" cy="539627"/>
            </a:xfrm>
          </p:grpSpPr>
          <p:sp>
            <p:nvSpPr>
              <p:cNvPr id="1026" name="正方形/長方形 1025">
                <a:extLst>
                  <a:ext uri="{FF2B5EF4-FFF2-40B4-BE49-F238E27FC236}">
                    <a16:creationId xmlns:a16="http://schemas.microsoft.com/office/drawing/2014/main" id="{A2DCC5CF-96FE-4340-8662-3F7FC92E602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7" name="正方形/長方形 1026">
                <a:extLst>
                  <a:ext uri="{FF2B5EF4-FFF2-40B4-BE49-F238E27FC236}">
                    <a16:creationId xmlns:a16="http://schemas.microsoft.com/office/drawing/2014/main" id="{129E4E0D-5E27-5442-96D4-870E19C9876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8" name="正方形/長方形 1027">
                <a:extLst>
                  <a:ext uri="{FF2B5EF4-FFF2-40B4-BE49-F238E27FC236}">
                    <a16:creationId xmlns:a16="http://schemas.microsoft.com/office/drawing/2014/main" id="{66EF1898-FDDE-2349-AD22-A302579F1EE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12" name="グループ化 1011">
              <a:extLst>
                <a:ext uri="{FF2B5EF4-FFF2-40B4-BE49-F238E27FC236}">
                  <a16:creationId xmlns:a16="http://schemas.microsoft.com/office/drawing/2014/main" id="{1C77052A-4070-2C48-BFEB-5277CF4A1A66}"/>
                </a:ext>
              </a:extLst>
            </p:cNvPr>
            <p:cNvGrpSpPr/>
            <p:nvPr/>
          </p:nvGrpSpPr>
          <p:grpSpPr>
            <a:xfrm>
              <a:off x="5454400" y="3850113"/>
              <a:ext cx="360000" cy="1065493"/>
              <a:chOff x="5454400" y="3850113"/>
              <a:chExt cx="360000" cy="1065493"/>
            </a:xfrm>
          </p:grpSpPr>
          <p:grpSp>
            <p:nvGrpSpPr>
              <p:cNvPr id="1013" name="グループ化 1012">
                <a:extLst>
                  <a:ext uri="{FF2B5EF4-FFF2-40B4-BE49-F238E27FC236}">
                    <a16:creationId xmlns:a16="http://schemas.microsoft.com/office/drawing/2014/main" id="{63C030F1-6BDA-6040-86A9-F1AFC01330FD}"/>
                  </a:ext>
                </a:extLst>
              </p:cNvPr>
              <p:cNvGrpSpPr/>
              <p:nvPr/>
            </p:nvGrpSpPr>
            <p:grpSpPr>
              <a:xfrm>
                <a:off x="5634400" y="3850113"/>
                <a:ext cx="180000" cy="539627"/>
                <a:chOff x="3782400" y="1302795"/>
                <a:chExt cx="180000" cy="539627"/>
              </a:xfrm>
            </p:grpSpPr>
            <p:sp>
              <p:nvSpPr>
                <p:cNvPr id="1023" name="正方形/長方形 1022">
                  <a:extLst>
                    <a:ext uri="{FF2B5EF4-FFF2-40B4-BE49-F238E27FC236}">
                      <a16:creationId xmlns:a16="http://schemas.microsoft.com/office/drawing/2014/main" id="{5EEA46B8-B253-E940-8EF5-AD895CC943B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4" name="正方形/長方形 1023">
                  <a:extLst>
                    <a:ext uri="{FF2B5EF4-FFF2-40B4-BE49-F238E27FC236}">
                      <a16:creationId xmlns:a16="http://schemas.microsoft.com/office/drawing/2014/main" id="{6ED392B9-CE96-3746-B7C2-F490A7D660A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5" name="正方形/長方形 1024">
                  <a:extLst>
                    <a:ext uri="{FF2B5EF4-FFF2-40B4-BE49-F238E27FC236}">
                      <a16:creationId xmlns:a16="http://schemas.microsoft.com/office/drawing/2014/main" id="{2118C6AF-B18E-2141-8325-DCE309DA769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14" name="グループ化 1013">
                <a:extLst>
                  <a:ext uri="{FF2B5EF4-FFF2-40B4-BE49-F238E27FC236}">
                    <a16:creationId xmlns:a16="http://schemas.microsoft.com/office/drawing/2014/main" id="{59B58725-697D-8048-AD1A-5564191477E5}"/>
                  </a:ext>
                </a:extLst>
              </p:cNvPr>
              <p:cNvGrpSpPr/>
              <p:nvPr/>
            </p:nvGrpSpPr>
            <p:grpSpPr>
              <a:xfrm>
                <a:off x="5454400" y="3850113"/>
                <a:ext cx="360000" cy="1065493"/>
                <a:chOff x="5454400" y="3850113"/>
                <a:chExt cx="360000" cy="1065493"/>
              </a:xfrm>
            </p:grpSpPr>
            <p:grpSp>
              <p:nvGrpSpPr>
                <p:cNvPr id="1015" name="グループ化 1014">
                  <a:extLst>
                    <a:ext uri="{FF2B5EF4-FFF2-40B4-BE49-F238E27FC236}">
                      <a16:creationId xmlns:a16="http://schemas.microsoft.com/office/drawing/2014/main" id="{C36ADE1C-9557-0440-83EE-8BCBA8F7005A}"/>
                    </a:ext>
                  </a:extLst>
                </p:cNvPr>
                <p:cNvGrpSpPr/>
                <p:nvPr/>
              </p:nvGrpSpPr>
              <p:grpSpPr>
                <a:xfrm>
                  <a:off x="5454400" y="3850113"/>
                  <a:ext cx="180000" cy="539627"/>
                  <a:chOff x="3782400" y="1302795"/>
                  <a:chExt cx="180000" cy="539627"/>
                </a:xfrm>
              </p:grpSpPr>
              <p:sp>
                <p:nvSpPr>
                  <p:cNvPr id="1020" name="正方形/長方形 1019">
                    <a:extLst>
                      <a:ext uri="{FF2B5EF4-FFF2-40B4-BE49-F238E27FC236}">
                        <a16:creationId xmlns:a16="http://schemas.microsoft.com/office/drawing/2014/main" id="{F128124C-13D2-2F4A-924D-817DB82B6D6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1" name="正方形/長方形 1020">
                    <a:extLst>
                      <a:ext uri="{FF2B5EF4-FFF2-40B4-BE49-F238E27FC236}">
                        <a16:creationId xmlns:a16="http://schemas.microsoft.com/office/drawing/2014/main" id="{325DA4FC-17D5-934F-94F4-6B7F348270A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2" name="正方形/長方形 1021">
                    <a:extLst>
                      <a:ext uri="{FF2B5EF4-FFF2-40B4-BE49-F238E27FC236}">
                        <a16:creationId xmlns:a16="http://schemas.microsoft.com/office/drawing/2014/main" id="{0E298E4D-1110-C940-9967-BFD8AB8EF1B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16" name="グループ化 1015">
                  <a:extLst>
                    <a:ext uri="{FF2B5EF4-FFF2-40B4-BE49-F238E27FC236}">
                      <a16:creationId xmlns:a16="http://schemas.microsoft.com/office/drawing/2014/main" id="{4F69443C-AB64-E849-A4EA-835DA44F6B22}"/>
                    </a:ext>
                  </a:extLst>
                </p:cNvPr>
                <p:cNvGrpSpPr/>
                <p:nvPr/>
              </p:nvGrpSpPr>
              <p:grpSpPr>
                <a:xfrm>
                  <a:off x="5634400" y="4375979"/>
                  <a:ext cx="180000" cy="539627"/>
                  <a:chOff x="3782400" y="1302795"/>
                  <a:chExt cx="180000" cy="539627"/>
                </a:xfrm>
              </p:grpSpPr>
              <p:sp>
                <p:nvSpPr>
                  <p:cNvPr id="1017" name="正方形/長方形 1016">
                    <a:extLst>
                      <a:ext uri="{FF2B5EF4-FFF2-40B4-BE49-F238E27FC236}">
                        <a16:creationId xmlns:a16="http://schemas.microsoft.com/office/drawing/2014/main" id="{AF9E73AA-B839-F844-83D5-A09A7BAE54C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18" name="正方形/長方形 1017">
                    <a:extLst>
                      <a:ext uri="{FF2B5EF4-FFF2-40B4-BE49-F238E27FC236}">
                        <a16:creationId xmlns:a16="http://schemas.microsoft.com/office/drawing/2014/main" id="{116A4266-F26A-4A4F-BBD4-9CABFBC52F3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19" name="正方形/長方形 1018">
                    <a:extLst>
                      <a:ext uri="{FF2B5EF4-FFF2-40B4-BE49-F238E27FC236}">
                        <a16:creationId xmlns:a16="http://schemas.microsoft.com/office/drawing/2014/main" id="{5BB0CF9F-D415-AB44-98F3-B1F62A511BC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029" name="グループ化 1028">
            <a:extLst>
              <a:ext uri="{FF2B5EF4-FFF2-40B4-BE49-F238E27FC236}">
                <a16:creationId xmlns:a16="http://schemas.microsoft.com/office/drawing/2014/main" id="{1A406E6E-D8A7-2047-9443-0E8B59676E5A}"/>
              </a:ext>
            </a:extLst>
          </p:cNvPr>
          <p:cNvGrpSpPr/>
          <p:nvPr/>
        </p:nvGrpSpPr>
        <p:grpSpPr>
          <a:xfrm>
            <a:off x="4726178" y="3483694"/>
            <a:ext cx="180000" cy="362610"/>
            <a:chOff x="3782400" y="1302795"/>
            <a:chExt cx="180000" cy="362610"/>
          </a:xfrm>
        </p:grpSpPr>
        <p:sp>
          <p:nvSpPr>
            <p:cNvPr id="1030" name="正方形/長方形 1029">
              <a:extLst>
                <a:ext uri="{FF2B5EF4-FFF2-40B4-BE49-F238E27FC236}">
                  <a16:creationId xmlns:a16="http://schemas.microsoft.com/office/drawing/2014/main" id="{D6E96B01-14EF-1F4D-9F5B-C4980A55234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31" name="正方形/長方形 1030">
              <a:extLst>
                <a:ext uri="{FF2B5EF4-FFF2-40B4-BE49-F238E27FC236}">
                  <a16:creationId xmlns:a16="http://schemas.microsoft.com/office/drawing/2014/main" id="{9C5DDD5D-D616-1E4A-9B90-D504578822D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32" name="グループ化 1031">
            <a:extLst>
              <a:ext uri="{FF2B5EF4-FFF2-40B4-BE49-F238E27FC236}">
                <a16:creationId xmlns:a16="http://schemas.microsoft.com/office/drawing/2014/main" id="{91ABE910-23D9-264C-BF75-A4FF418170E0}"/>
              </a:ext>
            </a:extLst>
          </p:cNvPr>
          <p:cNvGrpSpPr/>
          <p:nvPr/>
        </p:nvGrpSpPr>
        <p:grpSpPr>
          <a:xfrm>
            <a:off x="4924481" y="3487109"/>
            <a:ext cx="180000" cy="362610"/>
            <a:chOff x="3782400" y="1302795"/>
            <a:chExt cx="180000" cy="362610"/>
          </a:xfrm>
        </p:grpSpPr>
        <p:sp>
          <p:nvSpPr>
            <p:cNvPr id="1033" name="正方形/長方形 1032">
              <a:extLst>
                <a:ext uri="{FF2B5EF4-FFF2-40B4-BE49-F238E27FC236}">
                  <a16:creationId xmlns:a16="http://schemas.microsoft.com/office/drawing/2014/main" id="{C92689A3-3773-CB4F-98F2-939826F6548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34" name="正方形/長方形 1033">
              <a:extLst>
                <a:ext uri="{FF2B5EF4-FFF2-40B4-BE49-F238E27FC236}">
                  <a16:creationId xmlns:a16="http://schemas.microsoft.com/office/drawing/2014/main" id="{F7C2ED98-F9AB-8B4D-9E81-F0440CDF75A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035" name="テキスト ボックス 1034">
            <a:extLst>
              <a:ext uri="{FF2B5EF4-FFF2-40B4-BE49-F238E27FC236}">
                <a16:creationId xmlns:a16="http://schemas.microsoft.com/office/drawing/2014/main" id="{FDFA967F-EAD6-FC4D-9BE8-ACCCFC0BF8D1}"/>
              </a:ext>
            </a:extLst>
          </p:cNvPr>
          <p:cNvSpPr txBox="1"/>
          <p:nvPr/>
        </p:nvSpPr>
        <p:spPr>
          <a:xfrm>
            <a:off x="3643075" y="322870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41</a:t>
            </a:r>
            <a:endParaRPr kumimoji="1" lang="ja-JP" altLang="en-US" sz="1400">
              <a:latin typeface="Meiryo" panose="020B0604030504040204" pitchFamily="34" charset="-128"/>
              <a:ea typeface="Meiryo" panose="020B0604030504040204" pitchFamily="34" charset="-128"/>
            </a:endParaRPr>
          </a:p>
        </p:txBody>
      </p:sp>
      <p:grpSp>
        <p:nvGrpSpPr>
          <p:cNvPr id="1036" name="グループ化 1035">
            <a:extLst>
              <a:ext uri="{FF2B5EF4-FFF2-40B4-BE49-F238E27FC236}">
                <a16:creationId xmlns:a16="http://schemas.microsoft.com/office/drawing/2014/main" id="{09713BF1-F4D6-0944-933F-16A8A0BB0284}"/>
              </a:ext>
            </a:extLst>
          </p:cNvPr>
          <p:cNvGrpSpPr/>
          <p:nvPr/>
        </p:nvGrpSpPr>
        <p:grpSpPr>
          <a:xfrm rot="5400000">
            <a:off x="8637848" y="4696516"/>
            <a:ext cx="360000" cy="1065493"/>
            <a:chOff x="5454400" y="3850113"/>
            <a:chExt cx="360000" cy="1065493"/>
          </a:xfrm>
        </p:grpSpPr>
        <p:grpSp>
          <p:nvGrpSpPr>
            <p:cNvPr id="1037" name="グループ化 1036">
              <a:extLst>
                <a:ext uri="{FF2B5EF4-FFF2-40B4-BE49-F238E27FC236}">
                  <a16:creationId xmlns:a16="http://schemas.microsoft.com/office/drawing/2014/main" id="{093175D4-130C-5B41-BF13-A4580153954C}"/>
                </a:ext>
              </a:extLst>
            </p:cNvPr>
            <p:cNvGrpSpPr/>
            <p:nvPr/>
          </p:nvGrpSpPr>
          <p:grpSpPr>
            <a:xfrm>
              <a:off x="5454400" y="4372950"/>
              <a:ext cx="180000" cy="539627"/>
              <a:chOff x="3782400" y="1302795"/>
              <a:chExt cx="180000" cy="539627"/>
            </a:xfrm>
          </p:grpSpPr>
          <p:sp>
            <p:nvSpPr>
              <p:cNvPr id="1052" name="正方形/長方形 1051">
                <a:extLst>
                  <a:ext uri="{FF2B5EF4-FFF2-40B4-BE49-F238E27FC236}">
                    <a16:creationId xmlns:a16="http://schemas.microsoft.com/office/drawing/2014/main" id="{7AB7BCCA-D78E-3A48-8E1B-06A2269ECB0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3" name="正方形/長方形 1052">
                <a:extLst>
                  <a:ext uri="{FF2B5EF4-FFF2-40B4-BE49-F238E27FC236}">
                    <a16:creationId xmlns:a16="http://schemas.microsoft.com/office/drawing/2014/main" id="{DF79EB3C-B93F-9F4D-8F75-BA1093E15A3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4" name="正方形/長方形 1053">
                <a:extLst>
                  <a:ext uri="{FF2B5EF4-FFF2-40B4-BE49-F238E27FC236}">
                    <a16:creationId xmlns:a16="http://schemas.microsoft.com/office/drawing/2014/main" id="{2D086E69-4EAE-0542-80ED-C430D0F6D6E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38" name="グループ化 1037">
              <a:extLst>
                <a:ext uri="{FF2B5EF4-FFF2-40B4-BE49-F238E27FC236}">
                  <a16:creationId xmlns:a16="http://schemas.microsoft.com/office/drawing/2014/main" id="{A787723B-62C1-A74A-9090-98B9EC2CAD8D}"/>
                </a:ext>
              </a:extLst>
            </p:cNvPr>
            <p:cNvGrpSpPr/>
            <p:nvPr/>
          </p:nvGrpSpPr>
          <p:grpSpPr>
            <a:xfrm>
              <a:off x="5454400" y="3850113"/>
              <a:ext cx="360000" cy="1065493"/>
              <a:chOff x="5454400" y="3850113"/>
              <a:chExt cx="360000" cy="1065493"/>
            </a:xfrm>
          </p:grpSpPr>
          <p:grpSp>
            <p:nvGrpSpPr>
              <p:cNvPr id="1039" name="グループ化 1038">
                <a:extLst>
                  <a:ext uri="{FF2B5EF4-FFF2-40B4-BE49-F238E27FC236}">
                    <a16:creationId xmlns:a16="http://schemas.microsoft.com/office/drawing/2014/main" id="{EF3E1222-E67A-5C46-A689-B00F4B07A510}"/>
                  </a:ext>
                </a:extLst>
              </p:cNvPr>
              <p:cNvGrpSpPr/>
              <p:nvPr/>
            </p:nvGrpSpPr>
            <p:grpSpPr>
              <a:xfrm>
                <a:off x="5634400" y="3850113"/>
                <a:ext cx="180000" cy="539627"/>
                <a:chOff x="3782400" y="1302795"/>
                <a:chExt cx="180000" cy="539627"/>
              </a:xfrm>
            </p:grpSpPr>
            <p:sp>
              <p:nvSpPr>
                <p:cNvPr id="1049" name="正方形/長方形 1048">
                  <a:extLst>
                    <a:ext uri="{FF2B5EF4-FFF2-40B4-BE49-F238E27FC236}">
                      <a16:creationId xmlns:a16="http://schemas.microsoft.com/office/drawing/2014/main" id="{A71A6176-8AB1-6846-B5EB-3A4EADDEDD6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0" name="正方形/長方形 1049">
                  <a:extLst>
                    <a:ext uri="{FF2B5EF4-FFF2-40B4-BE49-F238E27FC236}">
                      <a16:creationId xmlns:a16="http://schemas.microsoft.com/office/drawing/2014/main" id="{2087F2AD-8E4A-9D42-8F19-5ADE17ED6B6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1" name="正方形/長方形 1050">
                  <a:extLst>
                    <a:ext uri="{FF2B5EF4-FFF2-40B4-BE49-F238E27FC236}">
                      <a16:creationId xmlns:a16="http://schemas.microsoft.com/office/drawing/2014/main" id="{ED2DD4AE-BDBC-3B49-8AA4-4227EC8B46E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40" name="グループ化 1039">
                <a:extLst>
                  <a:ext uri="{FF2B5EF4-FFF2-40B4-BE49-F238E27FC236}">
                    <a16:creationId xmlns:a16="http://schemas.microsoft.com/office/drawing/2014/main" id="{7CDBB5CC-D2B7-1649-85FC-80776E965626}"/>
                  </a:ext>
                </a:extLst>
              </p:cNvPr>
              <p:cNvGrpSpPr/>
              <p:nvPr/>
            </p:nvGrpSpPr>
            <p:grpSpPr>
              <a:xfrm>
                <a:off x="5454400" y="3850113"/>
                <a:ext cx="360000" cy="1065493"/>
                <a:chOff x="5454400" y="3850113"/>
                <a:chExt cx="360000" cy="1065493"/>
              </a:xfrm>
            </p:grpSpPr>
            <p:grpSp>
              <p:nvGrpSpPr>
                <p:cNvPr id="1041" name="グループ化 1040">
                  <a:extLst>
                    <a:ext uri="{FF2B5EF4-FFF2-40B4-BE49-F238E27FC236}">
                      <a16:creationId xmlns:a16="http://schemas.microsoft.com/office/drawing/2014/main" id="{A04CB471-AAD9-2B45-9B84-495361B6B4B9}"/>
                    </a:ext>
                  </a:extLst>
                </p:cNvPr>
                <p:cNvGrpSpPr/>
                <p:nvPr/>
              </p:nvGrpSpPr>
              <p:grpSpPr>
                <a:xfrm>
                  <a:off x="5454400" y="3850113"/>
                  <a:ext cx="180000" cy="539627"/>
                  <a:chOff x="3782400" y="1302795"/>
                  <a:chExt cx="180000" cy="539627"/>
                </a:xfrm>
              </p:grpSpPr>
              <p:sp>
                <p:nvSpPr>
                  <p:cNvPr id="1046" name="正方形/長方形 1045">
                    <a:extLst>
                      <a:ext uri="{FF2B5EF4-FFF2-40B4-BE49-F238E27FC236}">
                        <a16:creationId xmlns:a16="http://schemas.microsoft.com/office/drawing/2014/main" id="{966B58DC-1CE8-9E4F-9E5F-89F2FCD3457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7" name="正方形/長方形 1046">
                    <a:extLst>
                      <a:ext uri="{FF2B5EF4-FFF2-40B4-BE49-F238E27FC236}">
                        <a16:creationId xmlns:a16="http://schemas.microsoft.com/office/drawing/2014/main" id="{F74F36FF-A35C-5241-88FF-F29046B30E2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8" name="正方形/長方形 1047">
                    <a:extLst>
                      <a:ext uri="{FF2B5EF4-FFF2-40B4-BE49-F238E27FC236}">
                        <a16:creationId xmlns:a16="http://schemas.microsoft.com/office/drawing/2014/main" id="{0074E502-50AD-6A4A-95B5-A486B0F76AF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42" name="グループ化 1041">
                  <a:extLst>
                    <a:ext uri="{FF2B5EF4-FFF2-40B4-BE49-F238E27FC236}">
                      <a16:creationId xmlns:a16="http://schemas.microsoft.com/office/drawing/2014/main" id="{42E90C33-0962-C44D-9788-3DB98017CFB2}"/>
                    </a:ext>
                  </a:extLst>
                </p:cNvPr>
                <p:cNvGrpSpPr/>
                <p:nvPr/>
              </p:nvGrpSpPr>
              <p:grpSpPr>
                <a:xfrm>
                  <a:off x="5634400" y="4375979"/>
                  <a:ext cx="180000" cy="539627"/>
                  <a:chOff x="3782400" y="1302795"/>
                  <a:chExt cx="180000" cy="539627"/>
                </a:xfrm>
              </p:grpSpPr>
              <p:sp>
                <p:nvSpPr>
                  <p:cNvPr id="1043" name="正方形/長方形 1042">
                    <a:extLst>
                      <a:ext uri="{FF2B5EF4-FFF2-40B4-BE49-F238E27FC236}">
                        <a16:creationId xmlns:a16="http://schemas.microsoft.com/office/drawing/2014/main" id="{C3175540-A707-E544-B90D-E2486E7588B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4" name="正方形/長方形 1043">
                    <a:extLst>
                      <a:ext uri="{FF2B5EF4-FFF2-40B4-BE49-F238E27FC236}">
                        <a16:creationId xmlns:a16="http://schemas.microsoft.com/office/drawing/2014/main" id="{D57457A8-E9FC-B946-8320-AD8646FEAC7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5" name="正方形/長方形 1044">
                    <a:extLst>
                      <a:ext uri="{FF2B5EF4-FFF2-40B4-BE49-F238E27FC236}">
                        <a16:creationId xmlns:a16="http://schemas.microsoft.com/office/drawing/2014/main" id="{D5EA72D9-6416-944D-9AD6-3F2A5DCB725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055" name="グループ化 1054">
            <a:extLst>
              <a:ext uri="{FF2B5EF4-FFF2-40B4-BE49-F238E27FC236}">
                <a16:creationId xmlns:a16="http://schemas.microsoft.com/office/drawing/2014/main" id="{7B61CD68-7CC1-1043-8791-64F5E680FA0D}"/>
              </a:ext>
            </a:extLst>
          </p:cNvPr>
          <p:cNvGrpSpPr/>
          <p:nvPr/>
        </p:nvGrpSpPr>
        <p:grpSpPr>
          <a:xfrm>
            <a:off x="9367480" y="5045478"/>
            <a:ext cx="180000" cy="362610"/>
            <a:chOff x="3782400" y="1302795"/>
            <a:chExt cx="180000" cy="362610"/>
          </a:xfrm>
        </p:grpSpPr>
        <p:sp>
          <p:nvSpPr>
            <p:cNvPr id="1056" name="正方形/長方形 1055">
              <a:extLst>
                <a:ext uri="{FF2B5EF4-FFF2-40B4-BE49-F238E27FC236}">
                  <a16:creationId xmlns:a16="http://schemas.microsoft.com/office/drawing/2014/main" id="{283D0C7A-3EE2-A949-96B6-9EBD075A326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7" name="正方形/長方形 1056">
              <a:extLst>
                <a:ext uri="{FF2B5EF4-FFF2-40B4-BE49-F238E27FC236}">
                  <a16:creationId xmlns:a16="http://schemas.microsoft.com/office/drawing/2014/main" id="{1D989B91-2E8E-4B41-A6EF-917078602CF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58" name="グループ化 1057">
            <a:extLst>
              <a:ext uri="{FF2B5EF4-FFF2-40B4-BE49-F238E27FC236}">
                <a16:creationId xmlns:a16="http://schemas.microsoft.com/office/drawing/2014/main" id="{DB4491FD-AFB9-604F-8ADD-2EF474E0848C}"/>
              </a:ext>
            </a:extLst>
          </p:cNvPr>
          <p:cNvGrpSpPr/>
          <p:nvPr/>
        </p:nvGrpSpPr>
        <p:grpSpPr>
          <a:xfrm>
            <a:off x="9528269" y="5045597"/>
            <a:ext cx="180000" cy="362610"/>
            <a:chOff x="3782400" y="1302795"/>
            <a:chExt cx="180000" cy="362610"/>
          </a:xfrm>
        </p:grpSpPr>
        <p:sp>
          <p:nvSpPr>
            <p:cNvPr id="1059" name="正方形/長方形 1058">
              <a:extLst>
                <a:ext uri="{FF2B5EF4-FFF2-40B4-BE49-F238E27FC236}">
                  <a16:creationId xmlns:a16="http://schemas.microsoft.com/office/drawing/2014/main" id="{03FA4AFA-793D-6A45-B6A0-6BCC723B9A4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60" name="正方形/長方形 1059">
              <a:extLst>
                <a:ext uri="{FF2B5EF4-FFF2-40B4-BE49-F238E27FC236}">
                  <a16:creationId xmlns:a16="http://schemas.microsoft.com/office/drawing/2014/main" id="{0ECCB11A-E253-084A-A93D-5728D99DCE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061" name="テキスト ボックス 1060">
            <a:extLst>
              <a:ext uri="{FF2B5EF4-FFF2-40B4-BE49-F238E27FC236}">
                <a16:creationId xmlns:a16="http://schemas.microsoft.com/office/drawing/2014/main" id="{0DD98C05-8067-454B-93A5-089821B3DE21}"/>
              </a:ext>
            </a:extLst>
          </p:cNvPr>
          <p:cNvSpPr txBox="1"/>
          <p:nvPr/>
        </p:nvSpPr>
        <p:spPr>
          <a:xfrm>
            <a:off x="9197108" y="482524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73</a:t>
            </a:r>
            <a:endParaRPr kumimoji="1" lang="ja-JP" altLang="en-US" sz="1400">
              <a:latin typeface="Meiryo" panose="020B0604030504040204" pitchFamily="34" charset="-128"/>
              <a:ea typeface="Meiryo" panose="020B0604030504040204" pitchFamily="34" charset="-128"/>
            </a:endParaRPr>
          </a:p>
        </p:txBody>
      </p:sp>
      <p:grpSp>
        <p:nvGrpSpPr>
          <p:cNvPr id="1085" name="グループ化 1084">
            <a:extLst>
              <a:ext uri="{FF2B5EF4-FFF2-40B4-BE49-F238E27FC236}">
                <a16:creationId xmlns:a16="http://schemas.microsoft.com/office/drawing/2014/main" id="{7AF429F1-D624-F942-B61B-FD248B86B587}"/>
              </a:ext>
            </a:extLst>
          </p:cNvPr>
          <p:cNvGrpSpPr/>
          <p:nvPr/>
        </p:nvGrpSpPr>
        <p:grpSpPr>
          <a:xfrm rot="5400000">
            <a:off x="6264238" y="5600202"/>
            <a:ext cx="360000" cy="1065493"/>
            <a:chOff x="5454400" y="3850113"/>
            <a:chExt cx="360000" cy="1065493"/>
          </a:xfrm>
        </p:grpSpPr>
        <p:grpSp>
          <p:nvGrpSpPr>
            <p:cNvPr id="1086" name="グループ化 1085">
              <a:extLst>
                <a:ext uri="{FF2B5EF4-FFF2-40B4-BE49-F238E27FC236}">
                  <a16:creationId xmlns:a16="http://schemas.microsoft.com/office/drawing/2014/main" id="{D0502195-6CB4-C745-8CA9-4F8C9FF81357}"/>
                </a:ext>
              </a:extLst>
            </p:cNvPr>
            <p:cNvGrpSpPr/>
            <p:nvPr/>
          </p:nvGrpSpPr>
          <p:grpSpPr>
            <a:xfrm>
              <a:off x="5454400" y="4372950"/>
              <a:ext cx="180000" cy="539627"/>
              <a:chOff x="3782400" y="1302795"/>
              <a:chExt cx="180000" cy="539627"/>
            </a:xfrm>
          </p:grpSpPr>
          <p:sp>
            <p:nvSpPr>
              <p:cNvPr id="1101" name="正方形/長方形 1100">
                <a:extLst>
                  <a:ext uri="{FF2B5EF4-FFF2-40B4-BE49-F238E27FC236}">
                    <a16:creationId xmlns:a16="http://schemas.microsoft.com/office/drawing/2014/main" id="{0C0A8F9D-D7C3-F045-A10A-C8E8E86AFDE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02" name="正方形/長方形 1101">
                <a:extLst>
                  <a:ext uri="{FF2B5EF4-FFF2-40B4-BE49-F238E27FC236}">
                    <a16:creationId xmlns:a16="http://schemas.microsoft.com/office/drawing/2014/main" id="{23B38FD8-78DE-B34B-9DAE-F73BADFFDC8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03" name="正方形/長方形 1102">
                <a:extLst>
                  <a:ext uri="{FF2B5EF4-FFF2-40B4-BE49-F238E27FC236}">
                    <a16:creationId xmlns:a16="http://schemas.microsoft.com/office/drawing/2014/main" id="{8A1FD25F-FC8A-4B4F-A941-E6CE9C191DE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87" name="グループ化 1086">
              <a:extLst>
                <a:ext uri="{FF2B5EF4-FFF2-40B4-BE49-F238E27FC236}">
                  <a16:creationId xmlns:a16="http://schemas.microsoft.com/office/drawing/2014/main" id="{10F2CC0D-423C-1341-A6C7-250DEFDB8950}"/>
                </a:ext>
              </a:extLst>
            </p:cNvPr>
            <p:cNvGrpSpPr/>
            <p:nvPr/>
          </p:nvGrpSpPr>
          <p:grpSpPr>
            <a:xfrm>
              <a:off x="5454400" y="3850113"/>
              <a:ext cx="360000" cy="1065493"/>
              <a:chOff x="5454400" y="3850113"/>
              <a:chExt cx="360000" cy="1065493"/>
            </a:xfrm>
          </p:grpSpPr>
          <p:grpSp>
            <p:nvGrpSpPr>
              <p:cNvPr id="1088" name="グループ化 1087">
                <a:extLst>
                  <a:ext uri="{FF2B5EF4-FFF2-40B4-BE49-F238E27FC236}">
                    <a16:creationId xmlns:a16="http://schemas.microsoft.com/office/drawing/2014/main" id="{06D7D363-C62A-394C-B69F-0F73124F9278}"/>
                  </a:ext>
                </a:extLst>
              </p:cNvPr>
              <p:cNvGrpSpPr/>
              <p:nvPr/>
            </p:nvGrpSpPr>
            <p:grpSpPr>
              <a:xfrm>
                <a:off x="5634400" y="3850113"/>
                <a:ext cx="180000" cy="539627"/>
                <a:chOff x="3782400" y="1302795"/>
                <a:chExt cx="180000" cy="539627"/>
              </a:xfrm>
            </p:grpSpPr>
            <p:sp>
              <p:nvSpPr>
                <p:cNvPr id="1098" name="正方形/長方形 1097">
                  <a:extLst>
                    <a:ext uri="{FF2B5EF4-FFF2-40B4-BE49-F238E27FC236}">
                      <a16:creationId xmlns:a16="http://schemas.microsoft.com/office/drawing/2014/main" id="{6AFF304D-3B9E-D244-97D5-A4448DEEE20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9" name="正方形/長方形 1098">
                  <a:extLst>
                    <a:ext uri="{FF2B5EF4-FFF2-40B4-BE49-F238E27FC236}">
                      <a16:creationId xmlns:a16="http://schemas.microsoft.com/office/drawing/2014/main" id="{B4CA28F1-97A0-CE41-8CCD-A8119F230C7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00" name="正方形/長方形 1099">
                  <a:extLst>
                    <a:ext uri="{FF2B5EF4-FFF2-40B4-BE49-F238E27FC236}">
                      <a16:creationId xmlns:a16="http://schemas.microsoft.com/office/drawing/2014/main" id="{244471FD-B8B8-1144-9AA3-4AF51D5B57E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89" name="グループ化 1088">
                <a:extLst>
                  <a:ext uri="{FF2B5EF4-FFF2-40B4-BE49-F238E27FC236}">
                    <a16:creationId xmlns:a16="http://schemas.microsoft.com/office/drawing/2014/main" id="{17066C09-302A-294B-84AC-75FD35ABE17F}"/>
                  </a:ext>
                </a:extLst>
              </p:cNvPr>
              <p:cNvGrpSpPr/>
              <p:nvPr/>
            </p:nvGrpSpPr>
            <p:grpSpPr>
              <a:xfrm>
                <a:off x="5454400" y="3850113"/>
                <a:ext cx="360000" cy="1065493"/>
                <a:chOff x="5454400" y="3850113"/>
                <a:chExt cx="360000" cy="1065493"/>
              </a:xfrm>
            </p:grpSpPr>
            <p:grpSp>
              <p:nvGrpSpPr>
                <p:cNvPr id="1090" name="グループ化 1089">
                  <a:extLst>
                    <a:ext uri="{FF2B5EF4-FFF2-40B4-BE49-F238E27FC236}">
                      <a16:creationId xmlns:a16="http://schemas.microsoft.com/office/drawing/2014/main" id="{D6B48D33-B4D9-A142-B63C-4B605A473DFB}"/>
                    </a:ext>
                  </a:extLst>
                </p:cNvPr>
                <p:cNvGrpSpPr/>
                <p:nvPr/>
              </p:nvGrpSpPr>
              <p:grpSpPr>
                <a:xfrm>
                  <a:off x="5454400" y="3850113"/>
                  <a:ext cx="180000" cy="539627"/>
                  <a:chOff x="3782400" y="1302795"/>
                  <a:chExt cx="180000" cy="539627"/>
                </a:xfrm>
              </p:grpSpPr>
              <p:sp>
                <p:nvSpPr>
                  <p:cNvPr id="1095" name="正方形/長方形 1094">
                    <a:extLst>
                      <a:ext uri="{FF2B5EF4-FFF2-40B4-BE49-F238E27FC236}">
                        <a16:creationId xmlns:a16="http://schemas.microsoft.com/office/drawing/2014/main" id="{B8CC8F38-87B5-4542-9D75-A5E4533B3A4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6" name="正方形/長方形 1095">
                    <a:extLst>
                      <a:ext uri="{FF2B5EF4-FFF2-40B4-BE49-F238E27FC236}">
                        <a16:creationId xmlns:a16="http://schemas.microsoft.com/office/drawing/2014/main" id="{587B49EA-C2C7-A240-AD0F-E68FE32A8AC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7" name="正方形/長方形 1096">
                    <a:extLst>
                      <a:ext uri="{FF2B5EF4-FFF2-40B4-BE49-F238E27FC236}">
                        <a16:creationId xmlns:a16="http://schemas.microsoft.com/office/drawing/2014/main" id="{4E2AF307-CA51-3746-A596-2945532D4CB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91" name="グループ化 1090">
                  <a:extLst>
                    <a:ext uri="{FF2B5EF4-FFF2-40B4-BE49-F238E27FC236}">
                      <a16:creationId xmlns:a16="http://schemas.microsoft.com/office/drawing/2014/main" id="{7C6376BF-0598-4341-B164-B51E204C76B5}"/>
                    </a:ext>
                  </a:extLst>
                </p:cNvPr>
                <p:cNvGrpSpPr/>
                <p:nvPr/>
              </p:nvGrpSpPr>
              <p:grpSpPr>
                <a:xfrm>
                  <a:off x="5634400" y="4375979"/>
                  <a:ext cx="180000" cy="539627"/>
                  <a:chOff x="3782400" y="1302795"/>
                  <a:chExt cx="180000" cy="539627"/>
                </a:xfrm>
              </p:grpSpPr>
              <p:sp>
                <p:nvSpPr>
                  <p:cNvPr id="1092" name="正方形/長方形 1091">
                    <a:extLst>
                      <a:ext uri="{FF2B5EF4-FFF2-40B4-BE49-F238E27FC236}">
                        <a16:creationId xmlns:a16="http://schemas.microsoft.com/office/drawing/2014/main" id="{BBE96CF2-846B-1742-9C78-C9C59BDA84C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3" name="正方形/長方形 1092">
                    <a:extLst>
                      <a:ext uri="{FF2B5EF4-FFF2-40B4-BE49-F238E27FC236}">
                        <a16:creationId xmlns:a16="http://schemas.microsoft.com/office/drawing/2014/main" id="{C326F554-11FC-7545-AACD-DDEB54DA790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4" name="正方形/長方形 1093">
                    <a:extLst>
                      <a:ext uri="{FF2B5EF4-FFF2-40B4-BE49-F238E27FC236}">
                        <a16:creationId xmlns:a16="http://schemas.microsoft.com/office/drawing/2014/main" id="{FF630063-9A0A-FA48-9A48-C6F63B90E18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1104" name="テキスト ボックス 1103">
            <a:extLst>
              <a:ext uri="{FF2B5EF4-FFF2-40B4-BE49-F238E27FC236}">
                <a16:creationId xmlns:a16="http://schemas.microsoft.com/office/drawing/2014/main" id="{042714E6-7702-CA4D-B862-E861B4BBD71E}"/>
              </a:ext>
            </a:extLst>
          </p:cNvPr>
          <p:cNvSpPr txBox="1"/>
          <p:nvPr/>
        </p:nvSpPr>
        <p:spPr>
          <a:xfrm>
            <a:off x="5849885" y="573218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72</a:t>
            </a:r>
            <a:endParaRPr kumimoji="1" lang="ja-JP" altLang="en-US" sz="1400">
              <a:latin typeface="Meiryo" panose="020B0604030504040204" pitchFamily="34" charset="-128"/>
              <a:ea typeface="Meiryo" panose="020B0604030504040204" pitchFamily="34" charset="-128"/>
            </a:endParaRPr>
          </a:p>
        </p:txBody>
      </p:sp>
      <p:grpSp>
        <p:nvGrpSpPr>
          <p:cNvPr id="1105" name="グループ化 1104">
            <a:extLst>
              <a:ext uri="{FF2B5EF4-FFF2-40B4-BE49-F238E27FC236}">
                <a16:creationId xmlns:a16="http://schemas.microsoft.com/office/drawing/2014/main" id="{5ED2F289-0281-D647-B883-DBE3F00F3A10}"/>
              </a:ext>
            </a:extLst>
          </p:cNvPr>
          <p:cNvGrpSpPr/>
          <p:nvPr/>
        </p:nvGrpSpPr>
        <p:grpSpPr>
          <a:xfrm rot="10800000">
            <a:off x="5377214" y="3279035"/>
            <a:ext cx="360000" cy="1065493"/>
            <a:chOff x="5454400" y="3850113"/>
            <a:chExt cx="360000" cy="1065493"/>
          </a:xfrm>
        </p:grpSpPr>
        <p:grpSp>
          <p:nvGrpSpPr>
            <p:cNvPr id="1106" name="グループ化 1105">
              <a:extLst>
                <a:ext uri="{FF2B5EF4-FFF2-40B4-BE49-F238E27FC236}">
                  <a16:creationId xmlns:a16="http://schemas.microsoft.com/office/drawing/2014/main" id="{FF81842E-D4C9-8140-9A2C-63477660E511}"/>
                </a:ext>
              </a:extLst>
            </p:cNvPr>
            <p:cNvGrpSpPr/>
            <p:nvPr/>
          </p:nvGrpSpPr>
          <p:grpSpPr>
            <a:xfrm>
              <a:off x="5454400" y="4372950"/>
              <a:ext cx="180000" cy="539627"/>
              <a:chOff x="3782400" y="1302795"/>
              <a:chExt cx="180000" cy="539627"/>
            </a:xfrm>
          </p:grpSpPr>
          <p:sp>
            <p:nvSpPr>
              <p:cNvPr id="1121" name="正方形/長方形 1120">
                <a:extLst>
                  <a:ext uri="{FF2B5EF4-FFF2-40B4-BE49-F238E27FC236}">
                    <a16:creationId xmlns:a16="http://schemas.microsoft.com/office/drawing/2014/main" id="{97A70019-FE1C-B944-8321-207C2534170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22" name="正方形/長方形 1121">
                <a:extLst>
                  <a:ext uri="{FF2B5EF4-FFF2-40B4-BE49-F238E27FC236}">
                    <a16:creationId xmlns:a16="http://schemas.microsoft.com/office/drawing/2014/main" id="{5FAE35C8-F566-E645-B65E-FABFF278E18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23" name="正方形/長方形 1122">
                <a:extLst>
                  <a:ext uri="{FF2B5EF4-FFF2-40B4-BE49-F238E27FC236}">
                    <a16:creationId xmlns:a16="http://schemas.microsoft.com/office/drawing/2014/main" id="{CD893EC0-5CAD-A54F-872F-7951A4D7F45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07" name="グループ化 1106">
              <a:extLst>
                <a:ext uri="{FF2B5EF4-FFF2-40B4-BE49-F238E27FC236}">
                  <a16:creationId xmlns:a16="http://schemas.microsoft.com/office/drawing/2014/main" id="{74E3A947-5D5F-224C-8545-F0D546CA1C06}"/>
                </a:ext>
              </a:extLst>
            </p:cNvPr>
            <p:cNvGrpSpPr/>
            <p:nvPr/>
          </p:nvGrpSpPr>
          <p:grpSpPr>
            <a:xfrm>
              <a:off x="5454400" y="3850113"/>
              <a:ext cx="360000" cy="1065493"/>
              <a:chOff x="5454400" y="3850113"/>
              <a:chExt cx="360000" cy="1065493"/>
            </a:xfrm>
          </p:grpSpPr>
          <p:grpSp>
            <p:nvGrpSpPr>
              <p:cNvPr id="1108" name="グループ化 1107">
                <a:extLst>
                  <a:ext uri="{FF2B5EF4-FFF2-40B4-BE49-F238E27FC236}">
                    <a16:creationId xmlns:a16="http://schemas.microsoft.com/office/drawing/2014/main" id="{BD46D7BF-C623-7F41-A8CE-B929531F8B25}"/>
                  </a:ext>
                </a:extLst>
              </p:cNvPr>
              <p:cNvGrpSpPr/>
              <p:nvPr/>
            </p:nvGrpSpPr>
            <p:grpSpPr>
              <a:xfrm>
                <a:off x="5634400" y="3850113"/>
                <a:ext cx="180000" cy="539627"/>
                <a:chOff x="3782400" y="1302795"/>
                <a:chExt cx="180000" cy="539627"/>
              </a:xfrm>
            </p:grpSpPr>
            <p:sp>
              <p:nvSpPr>
                <p:cNvPr id="1118" name="正方形/長方形 1117">
                  <a:extLst>
                    <a:ext uri="{FF2B5EF4-FFF2-40B4-BE49-F238E27FC236}">
                      <a16:creationId xmlns:a16="http://schemas.microsoft.com/office/drawing/2014/main" id="{32DCE1DD-2C33-A649-A44C-E4031026B74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9" name="正方形/長方形 1118">
                  <a:extLst>
                    <a:ext uri="{FF2B5EF4-FFF2-40B4-BE49-F238E27FC236}">
                      <a16:creationId xmlns:a16="http://schemas.microsoft.com/office/drawing/2014/main" id="{A6F32F0C-B575-BF46-A9AE-A6B12FF6641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20" name="正方形/長方形 1119">
                  <a:extLst>
                    <a:ext uri="{FF2B5EF4-FFF2-40B4-BE49-F238E27FC236}">
                      <a16:creationId xmlns:a16="http://schemas.microsoft.com/office/drawing/2014/main" id="{F385B4D3-FDD9-FB41-8274-295A3F31630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09" name="グループ化 1108">
                <a:extLst>
                  <a:ext uri="{FF2B5EF4-FFF2-40B4-BE49-F238E27FC236}">
                    <a16:creationId xmlns:a16="http://schemas.microsoft.com/office/drawing/2014/main" id="{B1FF4141-8CC4-1548-93D3-397B11764165}"/>
                  </a:ext>
                </a:extLst>
              </p:cNvPr>
              <p:cNvGrpSpPr/>
              <p:nvPr/>
            </p:nvGrpSpPr>
            <p:grpSpPr>
              <a:xfrm>
                <a:off x="5454400" y="3850113"/>
                <a:ext cx="360000" cy="1065493"/>
                <a:chOff x="5454400" y="3850113"/>
                <a:chExt cx="360000" cy="1065493"/>
              </a:xfrm>
            </p:grpSpPr>
            <p:grpSp>
              <p:nvGrpSpPr>
                <p:cNvPr id="1110" name="グループ化 1109">
                  <a:extLst>
                    <a:ext uri="{FF2B5EF4-FFF2-40B4-BE49-F238E27FC236}">
                      <a16:creationId xmlns:a16="http://schemas.microsoft.com/office/drawing/2014/main" id="{695836B0-87E8-E141-879A-DBB8110626A7}"/>
                    </a:ext>
                  </a:extLst>
                </p:cNvPr>
                <p:cNvGrpSpPr/>
                <p:nvPr/>
              </p:nvGrpSpPr>
              <p:grpSpPr>
                <a:xfrm>
                  <a:off x="5454400" y="3850113"/>
                  <a:ext cx="180000" cy="539627"/>
                  <a:chOff x="3782400" y="1302795"/>
                  <a:chExt cx="180000" cy="539627"/>
                </a:xfrm>
              </p:grpSpPr>
              <p:sp>
                <p:nvSpPr>
                  <p:cNvPr id="1115" name="正方形/長方形 1114">
                    <a:extLst>
                      <a:ext uri="{FF2B5EF4-FFF2-40B4-BE49-F238E27FC236}">
                        <a16:creationId xmlns:a16="http://schemas.microsoft.com/office/drawing/2014/main" id="{C2F6AC89-2E87-B04F-ABD9-5968D97938A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6" name="正方形/長方形 1115">
                    <a:extLst>
                      <a:ext uri="{FF2B5EF4-FFF2-40B4-BE49-F238E27FC236}">
                        <a16:creationId xmlns:a16="http://schemas.microsoft.com/office/drawing/2014/main" id="{01B55DF3-C87D-C941-82F6-AA764393F36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7" name="正方形/長方形 1116">
                    <a:extLst>
                      <a:ext uri="{FF2B5EF4-FFF2-40B4-BE49-F238E27FC236}">
                        <a16:creationId xmlns:a16="http://schemas.microsoft.com/office/drawing/2014/main" id="{8393E9C1-321C-F541-BAE9-CF532124820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11" name="グループ化 1110">
                  <a:extLst>
                    <a:ext uri="{FF2B5EF4-FFF2-40B4-BE49-F238E27FC236}">
                      <a16:creationId xmlns:a16="http://schemas.microsoft.com/office/drawing/2014/main" id="{C981BF19-FCD2-FD47-A773-E3EB85EF5EF0}"/>
                    </a:ext>
                  </a:extLst>
                </p:cNvPr>
                <p:cNvGrpSpPr/>
                <p:nvPr/>
              </p:nvGrpSpPr>
              <p:grpSpPr>
                <a:xfrm>
                  <a:off x="5634400" y="4375979"/>
                  <a:ext cx="180000" cy="539627"/>
                  <a:chOff x="3782400" y="1302795"/>
                  <a:chExt cx="180000" cy="539627"/>
                </a:xfrm>
              </p:grpSpPr>
              <p:sp>
                <p:nvSpPr>
                  <p:cNvPr id="1112" name="正方形/長方形 1111">
                    <a:extLst>
                      <a:ext uri="{FF2B5EF4-FFF2-40B4-BE49-F238E27FC236}">
                        <a16:creationId xmlns:a16="http://schemas.microsoft.com/office/drawing/2014/main" id="{7B119893-C07F-CD48-AE39-330AF45A33E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3" name="正方形/長方形 1112">
                    <a:extLst>
                      <a:ext uri="{FF2B5EF4-FFF2-40B4-BE49-F238E27FC236}">
                        <a16:creationId xmlns:a16="http://schemas.microsoft.com/office/drawing/2014/main" id="{EF534DF4-0A9C-3942-B8F7-969A124785A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4" name="正方形/長方形 1113">
                    <a:extLst>
                      <a:ext uri="{FF2B5EF4-FFF2-40B4-BE49-F238E27FC236}">
                        <a16:creationId xmlns:a16="http://schemas.microsoft.com/office/drawing/2014/main" id="{3FE42621-3581-4C4B-8736-E3760BACD06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124" name="グループ化 1123">
            <a:extLst>
              <a:ext uri="{FF2B5EF4-FFF2-40B4-BE49-F238E27FC236}">
                <a16:creationId xmlns:a16="http://schemas.microsoft.com/office/drawing/2014/main" id="{8ECDA399-757C-0548-8C43-5F9190AE680F}"/>
              </a:ext>
            </a:extLst>
          </p:cNvPr>
          <p:cNvGrpSpPr/>
          <p:nvPr/>
        </p:nvGrpSpPr>
        <p:grpSpPr>
          <a:xfrm>
            <a:off x="5736437" y="3276179"/>
            <a:ext cx="180000" cy="899648"/>
            <a:chOff x="8077200" y="3337096"/>
            <a:chExt cx="180000" cy="899648"/>
          </a:xfrm>
        </p:grpSpPr>
        <p:sp>
          <p:nvSpPr>
            <p:cNvPr id="1125" name="正方形/長方形 1124">
              <a:extLst>
                <a:ext uri="{FF2B5EF4-FFF2-40B4-BE49-F238E27FC236}">
                  <a16:creationId xmlns:a16="http://schemas.microsoft.com/office/drawing/2014/main" id="{5682EEB5-D171-E941-BB16-27F2F5DCD95E}"/>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126" name="グループ化 1125">
              <a:extLst>
                <a:ext uri="{FF2B5EF4-FFF2-40B4-BE49-F238E27FC236}">
                  <a16:creationId xmlns:a16="http://schemas.microsoft.com/office/drawing/2014/main" id="{EBEA9514-0BA6-B14C-8DA1-C2EF718C2F9F}"/>
                </a:ext>
              </a:extLst>
            </p:cNvPr>
            <p:cNvGrpSpPr/>
            <p:nvPr/>
          </p:nvGrpSpPr>
          <p:grpSpPr>
            <a:xfrm>
              <a:off x="8077200" y="3513876"/>
              <a:ext cx="180000" cy="722868"/>
              <a:chOff x="3909938" y="2161200"/>
              <a:chExt cx="180000" cy="722868"/>
            </a:xfrm>
          </p:grpSpPr>
          <p:grpSp>
            <p:nvGrpSpPr>
              <p:cNvPr id="1127" name="グループ化 1126">
                <a:extLst>
                  <a:ext uri="{FF2B5EF4-FFF2-40B4-BE49-F238E27FC236}">
                    <a16:creationId xmlns:a16="http://schemas.microsoft.com/office/drawing/2014/main" id="{67A2D3ED-6AAE-2849-AD08-44C7E11D19DF}"/>
                  </a:ext>
                </a:extLst>
              </p:cNvPr>
              <p:cNvGrpSpPr/>
              <p:nvPr/>
            </p:nvGrpSpPr>
            <p:grpSpPr>
              <a:xfrm>
                <a:off x="3909938" y="2344441"/>
                <a:ext cx="180000" cy="539627"/>
                <a:chOff x="3782400" y="1302795"/>
                <a:chExt cx="180000" cy="539627"/>
              </a:xfrm>
            </p:grpSpPr>
            <p:sp>
              <p:nvSpPr>
                <p:cNvPr id="1129" name="正方形/長方形 1128">
                  <a:extLst>
                    <a:ext uri="{FF2B5EF4-FFF2-40B4-BE49-F238E27FC236}">
                      <a16:creationId xmlns:a16="http://schemas.microsoft.com/office/drawing/2014/main" id="{A2C4EF9E-3F16-1C4E-A337-EB0103C4089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30" name="正方形/長方形 1129">
                  <a:extLst>
                    <a:ext uri="{FF2B5EF4-FFF2-40B4-BE49-F238E27FC236}">
                      <a16:creationId xmlns:a16="http://schemas.microsoft.com/office/drawing/2014/main" id="{9F28126A-3BA9-6C41-964F-6B429BA80DE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31" name="正方形/長方形 1130">
                  <a:extLst>
                    <a:ext uri="{FF2B5EF4-FFF2-40B4-BE49-F238E27FC236}">
                      <a16:creationId xmlns:a16="http://schemas.microsoft.com/office/drawing/2014/main" id="{C8FEE58A-4418-394D-AC88-FDD3FFD803C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128" name="正方形/長方形 1127">
                <a:extLst>
                  <a:ext uri="{FF2B5EF4-FFF2-40B4-BE49-F238E27FC236}">
                    <a16:creationId xmlns:a16="http://schemas.microsoft.com/office/drawing/2014/main" id="{C19123E2-4C00-124A-8A4D-C5D12B14EC4C}"/>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133" name="正方形/長方形 1132">
            <a:extLst>
              <a:ext uri="{FF2B5EF4-FFF2-40B4-BE49-F238E27FC236}">
                <a16:creationId xmlns:a16="http://schemas.microsoft.com/office/drawing/2014/main" id="{624293BE-268A-C94F-8789-68FCF05A0C57}"/>
              </a:ext>
            </a:extLst>
          </p:cNvPr>
          <p:cNvSpPr/>
          <p:nvPr/>
        </p:nvSpPr>
        <p:spPr bwMode="auto">
          <a:xfrm rot="10800000">
            <a:off x="5736437" y="4162529"/>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34" name="テキスト ボックス 1133">
            <a:extLst>
              <a:ext uri="{FF2B5EF4-FFF2-40B4-BE49-F238E27FC236}">
                <a16:creationId xmlns:a16="http://schemas.microsoft.com/office/drawing/2014/main" id="{8227ABD7-3364-3C4B-B05C-E0C6F2270AA2}"/>
              </a:ext>
            </a:extLst>
          </p:cNvPr>
          <p:cNvSpPr txBox="1"/>
          <p:nvPr/>
        </p:nvSpPr>
        <p:spPr>
          <a:xfrm>
            <a:off x="5497617" y="302077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70</a:t>
            </a:r>
            <a:endParaRPr kumimoji="1" lang="ja-JP" altLang="en-US" sz="1400">
              <a:latin typeface="Meiryo" panose="020B0604030504040204" pitchFamily="34" charset="-128"/>
              <a:ea typeface="Meiryo" panose="020B0604030504040204" pitchFamily="34" charset="-128"/>
            </a:endParaRPr>
          </a:p>
        </p:txBody>
      </p:sp>
      <p:grpSp>
        <p:nvGrpSpPr>
          <p:cNvPr id="1135" name="グループ化 1134">
            <a:extLst>
              <a:ext uri="{FF2B5EF4-FFF2-40B4-BE49-F238E27FC236}">
                <a16:creationId xmlns:a16="http://schemas.microsoft.com/office/drawing/2014/main" id="{B6BC4CEB-CB45-C247-B41E-243E514A5789}"/>
              </a:ext>
            </a:extLst>
          </p:cNvPr>
          <p:cNvGrpSpPr/>
          <p:nvPr/>
        </p:nvGrpSpPr>
        <p:grpSpPr>
          <a:xfrm rot="10800000">
            <a:off x="4636380" y="4180060"/>
            <a:ext cx="360000" cy="882883"/>
            <a:chOff x="5454400" y="4032723"/>
            <a:chExt cx="360000" cy="882883"/>
          </a:xfrm>
        </p:grpSpPr>
        <p:grpSp>
          <p:nvGrpSpPr>
            <p:cNvPr id="1136" name="グループ化 1135">
              <a:extLst>
                <a:ext uri="{FF2B5EF4-FFF2-40B4-BE49-F238E27FC236}">
                  <a16:creationId xmlns:a16="http://schemas.microsoft.com/office/drawing/2014/main" id="{1978AC67-03F0-E84F-B65E-81CF0390685C}"/>
                </a:ext>
              </a:extLst>
            </p:cNvPr>
            <p:cNvGrpSpPr/>
            <p:nvPr/>
          </p:nvGrpSpPr>
          <p:grpSpPr>
            <a:xfrm>
              <a:off x="5454400" y="4372950"/>
              <a:ext cx="180000" cy="539627"/>
              <a:chOff x="3782400" y="1302795"/>
              <a:chExt cx="180000" cy="539627"/>
            </a:xfrm>
          </p:grpSpPr>
          <p:sp>
            <p:nvSpPr>
              <p:cNvPr id="1151" name="正方形/長方形 1150">
                <a:extLst>
                  <a:ext uri="{FF2B5EF4-FFF2-40B4-BE49-F238E27FC236}">
                    <a16:creationId xmlns:a16="http://schemas.microsoft.com/office/drawing/2014/main" id="{6EBD1E9E-5983-5F4C-9D51-AB6CA9F6CA3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52" name="正方形/長方形 1151">
                <a:extLst>
                  <a:ext uri="{FF2B5EF4-FFF2-40B4-BE49-F238E27FC236}">
                    <a16:creationId xmlns:a16="http://schemas.microsoft.com/office/drawing/2014/main" id="{478B4F82-A17B-0E48-B649-8CBD4A31037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53" name="正方形/長方形 1152">
                <a:extLst>
                  <a:ext uri="{FF2B5EF4-FFF2-40B4-BE49-F238E27FC236}">
                    <a16:creationId xmlns:a16="http://schemas.microsoft.com/office/drawing/2014/main" id="{17261A12-4155-E540-B85F-E5904B4DF7E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37" name="グループ化 1136">
              <a:extLst>
                <a:ext uri="{FF2B5EF4-FFF2-40B4-BE49-F238E27FC236}">
                  <a16:creationId xmlns:a16="http://schemas.microsoft.com/office/drawing/2014/main" id="{E613AB63-2526-6546-899C-CD47609AB7D4}"/>
                </a:ext>
              </a:extLst>
            </p:cNvPr>
            <p:cNvGrpSpPr/>
            <p:nvPr/>
          </p:nvGrpSpPr>
          <p:grpSpPr>
            <a:xfrm>
              <a:off x="5454400" y="4032723"/>
              <a:ext cx="360000" cy="882883"/>
              <a:chOff x="5454400" y="4032723"/>
              <a:chExt cx="360000" cy="882883"/>
            </a:xfrm>
          </p:grpSpPr>
          <p:grpSp>
            <p:nvGrpSpPr>
              <p:cNvPr id="1138" name="グループ化 1137">
                <a:extLst>
                  <a:ext uri="{FF2B5EF4-FFF2-40B4-BE49-F238E27FC236}">
                    <a16:creationId xmlns:a16="http://schemas.microsoft.com/office/drawing/2014/main" id="{48F0CBA8-5DA3-3747-86D6-E4DC34BED340}"/>
                  </a:ext>
                </a:extLst>
              </p:cNvPr>
              <p:cNvGrpSpPr/>
              <p:nvPr/>
            </p:nvGrpSpPr>
            <p:grpSpPr>
              <a:xfrm>
                <a:off x="5634400" y="4032723"/>
                <a:ext cx="180000" cy="357017"/>
                <a:chOff x="3782400" y="1485405"/>
                <a:chExt cx="180000" cy="357017"/>
              </a:xfrm>
            </p:grpSpPr>
            <p:sp>
              <p:nvSpPr>
                <p:cNvPr id="1149" name="正方形/長方形 1148">
                  <a:extLst>
                    <a:ext uri="{FF2B5EF4-FFF2-40B4-BE49-F238E27FC236}">
                      <a16:creationId xmlns:a16="http://schemas.microsoft.com/office/drawing/2014/main" id="{0CDB3A45-9850-7547-A91B-68E9ECB125C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50" name="正方形/長方形 1149">
                  <a:extLst>
                    <a:ext uri="{FF2B5EF4-FFF2-40B4-BE49-F238E27FC236}">
                      <a16:creationId xmlns:a16="http://schemas.microsoft.com/office/drawing/2014/main" id="{5062AB5D-1458-7344-ADB7-5D47F23322C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39" name="グループ化 1138">
                <a:extLst>
                  <a:ext uri="{FF2B5EF4-FFF2-40B4-BE49-F238E27FC236}">
                    <a16:creationId xmlns:a16="http://schemas.microsoft.com/office/drawing/2014/main" id="{2C26F676-756E-E447-8B08-6FFD69E32ABC}"/>
                  </a:ext>
                </a:extLst>
              </p:cNvPr>
              <p:cNvGrpSpPr/>
              <p:nvPr/>
            </p:nvGrpSpPr>
            <p:grpSpPr>
              <a:xfrm>
                <a:off x="5454400" y="4032723"/>
                <a:ext cx="360000" cy="882883"/>
                <a:chOff x="5454400" y="4032723"/>
                <a:chExt cx="360000" cy="882883"/>
              </a:xfrm>
            </p:grpSpPr>
            <p:grpSp>
              <p:nvGrpSpPr>
                <p:cNvPr id="1140" name="グループ化 1139">
                  <a:extLst>
                    <a:ext uri="{FF2B5EF4-FFF2-40B4-BE49-F238E27FC236}">
                      <a16:creationId xmlns:a16="http://schemas.microsoft.com/office/drawing/2014/main" id="{FF6FD744-687E-D44D-B859-6F0918988400}"/>
                    </a:ext>
                  </a:extLst>
                </p:cNvPr>
                <p:cNvGrpSpPr/>
                <p:nvPr/>
              </p:nvGrpSpPr>
              <p:grpSpPr>
                <a:xfrm>
                  <a:off x="5454400" y="4032723"/>
                  <a:ext cx="180000" cy="357017"/>
                  <a:chOff x="3782400" y="1485405"/>
                  <a:chExt cx="180000" cy="357017"/>
                </a:xfrm>
              </p:grpSpPr>
              <p:sp>
                <p:nvSpPr>
                  <p:cNvPr id="1146" name="正方形/長方形 1145">
                    <a:extLst>
                      <a:ext uri="{FF2B5EF4-FFF2-40B4-BE49-F238E27FC236}">
                        <a16:creationId xmlns:a16="http://schemas.microsoft.com/office/drawing/2014/main" id="{1C194777-D6F6-534D-AD55-0D52D453F0E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47" name="正方形/長方形 1146">
                    <a:extLst>
                      <a:ext uri="{FF2B5EF4-FFF2-40B4-BE49-F238E27FC236}">
                        <a16:creationId xmlns:a16="http://schemas.microsoft.com/office/drawing/2014/main" id="{1498E2B4-9A88-BE4D-8E58-EED1B068B03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41" name="グループ化 1140">
                  <a:extLst>
                    <a:ext uri="{FF2B5EF4-FFF2-40B4-BE49-F238E27FC236}">
                      <a16:creationId xmlns:a16="http://schemas.microsoft.com/office/drawing/2014/main" id="{DDACA996-980D-5B4F-9C10-FB5D54D5893F}"/>
                    </a:ext>
                  </a:extLst>
                </p:cNvPr>
                <p:cNvGrpSpPr/>
                <p:nvPr/>
              </p:nvGrpSpPr>
              <p:grpSpPr>
                <a:xfrm>
                  <a:off x="5634400" y="4375979"/>
                  <a:ext cx="180000" cy="539627"/>
                  <a:chOff x="3782400" y="1302795"/>
                  <a:chExt cx="180000" cy="539627"/>
                </a:xfrm>
              </p:grpSpPr>
              <p:sp>
                <p:nvSpPr>
                  <p:cNvPr id="1142" name="正方形/長方形 1141">
                    <a:extLst>
                      <a:ext uri="{FF2B5EF4-FFF2-40B4-BE49-F238E27FC236}">
                        <a16:creationId xmlns:a16="http://schemas.microsoft.com/office/drawing/2014/main" id="{C407883E-73A9-8149-BBC9-660A0EDEB08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43" name="正方形/長方形 1142">
                    <a:extLst>
                      <a:ext uri="{FF2B5EF4-FFF2-40B4-BE49-F238E27FC236}">
                        <a16:creationId xmlns:a16="http://schemas.microsoft.com/office/drawing/2014/main" id="{A4713036-9425-6D47-99EF-20C40CA132A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44" name="正方形/長方形 1143">
                    <a:extLst>
                      <a:ext uri="{FF2B5EF4-FFF2-40B4-BE49-F238E27FC236}">
                        <a16:creationId xmlns:a16="http://schemas.microsoft.com/office/drawing/2014/main" id="{705C8E48-61F7-FF43-94C8-2D1C11425FD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156" name="グループ化 1155">
            <a:extLst>
              <a:ext uri="{FF2B5EF4-FFF2-40B4-BE49-F238E27FC236}">
                <a16:creationId xmlns:a16="http://schemas.microsoft.com/office/drawing/2014/main" id="{D58DA0F1-CB35-F540-877C-86FAE569944D}"/>
              </a:ext>
            </a:extLst>
          </p:cNvPr>
          <p:cNvGrpSpPr/>
          <p:nvPr/>
        </p:nvGrpSpPr>
        <p:grpSpPr>
          <a:xfrm rot="10800000">
            <a:off x="5002629" y="4183831"/>
            <a:ext cx="180000" cy="882883"/>
            <a:chOff x="5634400" y="4032723"/>
            <a:chExt cx="180000" cy="882883"/>
          </a:xfrm>
        </p:grpSpPr>
        <p:grpSp>
          <p:nvGrpSpPr>
            <p:cNvPr id="1157" name="グループ化 1156">
              <a:extLst>
                <a:ext uri="{FF2B5EF4-FFF2-40B4-BE49-F238E27FC236}">
                  <a16:creationId xmlns:a16="http://schemas.microsoft.com/office/drawing/2014/main" id="{48626EA1-6FB2-564A-8F6C-25F7A7C43749}"/>
                </a:ext>
              </a:extLst>
            </p:cNvPr>
            <p:cNvGrpSpPr/>
            <p:nvPr/>
          </p:nvGrpSpPr>
          <p:grpSpPr>
            <a:xfrm>
              <a:off x="5634400" y="4032723"/>
              <a:ext cx="180000" cy="357017"/>
              <a:chOff x="3782400" y="1485405"/>
              <a:chExt cx="180000" cy="357017"/>
            </a:xfrm>
          </p:grpSpPr>
          <p:sp>
            <p:nvSpPr>
              <p:cNvPr id="1166" name="正方形/長方形 1165">
                <a:extLst>
                  <a:ext uri="{FF2B5EF4-FFF2-40B4-BE49-F238E27FC236}">
                    <a16:creationId xmlns:a16="http://schemas.microsoft.com/office/drawing/2014/main" id="{41AD23BD-69B6-4F43-A154-704ADA8D32B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67" name="正方形/長方形 1166">
                <a:extLst>
                  <a:ext uri="{FF2B5EF4-FFF2-40B4-BE49-F238E27FC236}">
                    <a16:creationId xmlns:a16="http://schemas.microsoft.com/office/drawing/2014/main" id="{867CBEDC-9DA1-9142-8ABA-40329D345A6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60" name="グループ化 1159">
              <a:extLst>
                <a:ext uri="{FF2B5EF4-FFF2-40B4-BE49-F238E27FC236}">
                  <a16:creationId xmlns:a16="http://schemas.microsoft.com/office/drawing/2014/main" id="{E03DF575-3E4F-4C41-B5C3-84A3A822F44D}"/>
                </a:ext>
              </a:extLst>
            </p:cNvPr>
            <p:cNvGrpSpPr/>
            <p:nvPr/>
          </p:nvGrpSpPr>
          <p:grpSpPr>
            <a:xfrm>
              <a:off x="5634400" y="4375979"/>
              <a:ext cx="180000" cy="539627"/>
              <a:chOff x="3782400" y="1302795"/>
              <a:chExt cx="180000" cy="539627"/>
            </a:xfrm>
          </p:grpSpPr>
          <p:sp>
            <p:nvSpPr>
              <p:cNvPr id="1161" name="正方形/長方形 1160">
                <a:extLst>
                  <a:ext uri="{FF2B5EF4-FFF2-40B4-BE49-F238E27FC236}">
                    <a16:creationId xmlns:a16="http://schemas.microsoft.com/office/drawing/2014/main" id="{CD99CDED-925D-AB4B-B8FD-9CD03922344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62" name="正方形/長方形 1161">
                <a:extLst>
                  <a:ext uri="{FF2B5EF4-FFF2-40B4-BE49-F238E27FC236}">
                    <a16:creationId xmlns:a16="http://schemas.microsoft.com/office/drawing/2014/main" id="{4A058EB8-FBE7-D445-9161-FAAB12F3163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63" name="正方形/長方形 1162">
                <a:extLst>
                  <a:ext uri="{FF2B5EF4-FFF2-40B4-BE49-F238E27FC236}">
                    <a16:creationId xmlns:a16="http://schemas.microsoft.com/office/drawing/2014/main" id="{BB6292F6-7063-954E-A12C-454DA720078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171" name="テキスト ボックス 1170">
            <a:extLst>
              <a:ext uri="{FF2B5EF4-FFF2-40B4-BE49-F238E27FC236}">
                <a16:creationId xmlns:a16="http://schemas.microsoft.com/office/drawing/2014/main" id="{D8671C2F-7A6F-B446-B47E-9A86CB664120}"/>
              </a:ext>
            </a:extLst>
          </p:cNvPr>
          <p:cNvSpPr txBox="1"/>
          <p:nvPr/>
        </p:nvSpPr>
        <p:spPr>
          <a:xfrm>
            <a:off x="4533001" y="392810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81</a:t>
            </a:r>
            <a:endParaRPr kumimoji="1" lang="ja-JP" altLang="en-US" sz="1400">
              <a:latin typeface="Meiryo" panose="020B0604030504040204" pitchFamily="34" charset="-128"/>
              <a:ea typeface="Meiryo" panose="020B0604030504040204" pitchFamily="34" charset="-128"/>
            </a:endParaRPr>
          </a:p>
        </p:txBody>
      </p:sp>
      <p:grpSp>
        <p:nvGrpSpPr>
          <p:cNvPr id="1172" name="グループ化 1171">
            <a:extLst>
              <a:ext uri="{FF2B5EF4-FFF2-40B4-BE49-F238E27FC236}">
                <a16:creationId xmlns:a16="http://schemas.microsoft.com/office/drawing/2014/main" id="{7DC89FEA-E64D-C043-8ED8-7B5C5DACAF91}"/>
              </a:ext>
            </a:extLst>
          </p:cNvPr>
          <p:cNvGrpSpPr/>
          <p:nvPr/>
        </p:nvGrpSpPr>
        <p:grpSpPr>
          <a:xfrm rot="10800000">
            <a:off x="4019317" y="4156308"/>
            <a:ext cx="360000" cy="1065493"/>
            <a:chOff x="5454400" y="3850113"/>
            <a:chExt cx="360000" cy="1065493"/>
          </a:xfrm>
        </p:grpSpPr>
        <p:grpSp>
          <p:nvGrpSpPr>
            <p:cNvPr id="1173" name="グループ化 1172">
              <a:extLst>
                <a:ext uri="{FF2B5EF4-FFF2-40B4-BE49-F238E27FC236}">
                  <a16:creationId xmlns:a16="http://schemas.microsoft.com/office/drawing/2014/main" id="{2BA241EC-68DB-184E-93DD-F472DBC3D84F}"/>
                </a:ext>
              </a:extLst>
            </p:cNvPr>
            <p:cNvGrpSpPr/>
            <p:nvPr/>
          </p:nvGrpSpPr>
          <p:grpSpPr>
            <a:xfrm>
              <a:off x="5454400" y="4372950"/>
              <a:ext cx="180000" cy="539627"/>
              <a:chOff x="3782400" y="1302795"/>
              <a:chExt cx="180000" cy="539627"/>
            </a:xfrm>
          </p:grpSpPr>
          <p:sp>
            <p:nvSpPr>
              <p:cNvPr id="1188" name="正方形/長方形 1187">
                <a:extLst>
                  <a:ext uri="{FF2B5EF4-FFF2-40B4-BE49-F238E27FC236}">
                    <a16:creationId xmlns:a16="http://schemas.microsoft.com/office/drawing/2014/main" id="{6BD372B1-6DA5-3B45-989D-8DB2F90A39D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9" name="正方形/長方形 1188">
                <a:extLst>
                  <a:ext uri="{FF2B5EF4-FFF2-40B4-BE49-F238E27FC236}">
                    <a16:creationId xmlns:a16="http://schemas.microsoft.com/office/drawing/2014/main" id="{B796B500-ABE4-D545-A409-7E813B0F675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90" name="正方形/長方形 1189">
                <a:extLst>
                  <a:ext uri="{FF2B5EF4-FFF2-40B4-BE49-F238E27FC236}">
                    <a16:creationId xmlns:a16="http://schemas.microsoft.com/office/drawing/2014/main" id="{99DB0074-FB6A-D34C-B47E-06DB4F16ABA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74" name="グループ化 1173">
              <a:extLst>
                <a:ext uri="{FF2B5EF4-FFF2-40B4-BE49-F238E27FC236}">
                  <a16:creationId xmlns:a16="http://schemas.microsoft.com/office/drawing/2014/main" id="{3EA8F59C-C387-6A45-8759-2535F5D62998}"/>
                </a:ext>
              </a:extLst>
            </p:cNvPr>
            <p:cNvGrpSpPr/>
            <p:nvPr/>
          </p:nvGrpSpPr>
          <p:grpSpPr>
            <a:xfrm>
              <a:off x="5454400" y="3850113"/>
              <a:ext cx="360000" cy="1065493"/>
              <a:chOff x="5454400" y="3850113"/>
              <a:chExt cx="360000" cy="1065493"/>
            </a:xfrm>
          </p:grpSpPr>
          <p:grpSp>
            <p:nvGrpSpPr>
              <p:cNvPr id="1175" name="グループ化 1174">
                <a:extLst>
                  <a:ext uri="{FF2B5EF4-FFF2-40B4-BE49-F238E27FC236}">
                    <a16:creationId xmlns:a16="http://schemas.microsoft.com/office/drawing/2014/main" id="{DB7A3331-74CB-7146-BF15-2DAF3C7FED01}"/>
                  </a:ext>
                </a:extLst>
              </p:cNvPr>
              <p:cNvGrpSpPr/>
              <p:nvPr/>
            </p:nvGrpSpPr>
            <p:grpSpPr>
              <a:xfrm>
                <a:off x="5634400" y="3850113"/>
                <a:ext cx="180000" cy="539627"/>
                <a:chOff x="3782400" y="1302795"/>
                <a:chExt cx="180000" cy="539627"/>
              </a:xfrm>
            </p:grpSpPr>
            <p:sp>
              <p:nvSpPr>
                <p:cNvPr id="1185" name="正方形/長方形 1184">
                  <a:extLst>
                    <a:ext uri="{FF2B5EF4-FFF2-40B4-BE49-F238E27FC236}">
                      <a16:creationId xmlns:a16="http://schemas.microsoft.com/office/drawing/2014/main" id="{E4A2A53D-B8AC-6341-8556-C64903CE35C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6" name="正方形/長方形 1185">
                  <a:extLst>
                    <a:ext uri="{FF2B5EF4-FFF2-40B4-BE49-F238E27FC236}">
                      <a16:creationId xmlns:a16="http://schemas.microsoft.com/office/drawing/2014/main" id="{7D52C3B9-BB9B-C245-B145-5CE8B3F959E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7" name="正方形/長方形 1186">
                  <a:extLst>
                    <a:ext uri="{FF2B5EF4-FFF2-40B4-BE49-F238E27FC236}">
                      <a16:creationId xmlns:a16="http://schemas.microsoft.com/office/drawing/2014/main" id="{732F9C9F-B190-5942-83B5-3B9FC09F655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76" name="グループ化 1175">
                <a:extLst>
                  <a:ext uri="{FF2B5EF4-FFF2-40B4-BE49-F238E27FC236}">
                    <a16:creationId xmlns:a16="http://schemas.microsoft.com/office/drawing/2014/main" id="{36DEBB08-A8E5-AC4A-8647-781444B4381A}"/>
                  </a:ext>
                </a:extLst>
              </p:cNvPr>
              <p:cNvGrpSpPr/>
              <p:nvPr/>
            </p:nvGrpSpPr>
            <p:grpSpPr>
              <a:xfrm>
                <a:off x="5454400" y="3850113"/>
                <a:ext cx="360000" cy="1065493"/>
                <a:chOff x="5454400" y="3850113"/>
                <a:chExt cx="360000" cy="1065493"/>
              </a:xfrm>
            </p:grpSpPr>
            <p:grpSp>
              <p:nvGrpSpPr>
                <p:cNvPr id="1177" name="グループ化 1176">
                  <a:extLst>
                    <a:ext uri="{FF2B5EF4-FFF2-40B4-BE49-F238E27FC236}">
                      <a16:creationId xmlns:a16="http://schemas.microsoft.com/office/drawing/2014/main" id="{6DD4E38E-120C-A749-8BAE-E9643C04CCED}"/>
                    </a:ext>
                  </a:extLst>
                </p:cNvPr>
                <p:cNvGrpSpPr/>
                <p:nvPr/>
              </p:nvGrpSpPr>
              <p:grpSpPr>
                <a:xfrm>
                  <a:off x="5454400" y="3850113"/>
                  <a:ext cx="180000" cy="539627"/>
                  <a:chOff x="3782400" y="1302795"/>
                  <a:chExt cx="180000" cy="539627"/>
                </a:xfrm>
              </p:grpSpPr>
              <p:sp>
                <p:nvSpPr>
                  <p:cNvPr id="1182" name="正方形/長方形 1181">
                    <a:extLst>
                      <a:ext uri="{FF2B5EF4-FFF2-40B4-BE49-F238E27FC236}">
                        <a16:creationId xmlns:a16="http://schemas.microsoft.com/office/drawing/2014/main" id="{783FBE88-52B9-B942-AB1C-FAB5DE53001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3" name="正方形/長方形 1182">
                    <a:extLst>
                      <a:ext uri="{FF2B5EF4-FFF2-40B4-BE49-F238E27FC236}">
                        <a16:creationId xmlns:a16="http://schemas.microsoft.com/office/drawing/2014/main" id="{0042D5EC-F0D5-D04A-8861-2193D763721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4" name="正方形/長方形 1183">
                    <a:extLst>
                      <a:ext uri="{FF2B5EF4-FFF2-40B4-BE49-F238E27FC236}">
                        <a16:creationId xmlns:a16="http://schemas.microsoft.com/office/drawing/2014/main" id="{1B137A1D-6B56-4A45-92D4-55D6C04F3C8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78" name="グループ化 1177">
                  <a:extLst>
                    <a:ext uri="{FF2B5EF4-FFF2-40B4-BE49-F238E27FC236}">
                      <a16:creationId xmlns:a16="http://schemas.microsoft.com/office/drawing/2014/main" id="{B4D889E0-7E46-8F4D-B96A-358BF557B1F0}"/>
                    </a:ext>
                  </a:extLst>
                </p:cNvPr>
                <p:cNvGrpSpPr/>
                <p:nvPr/>
              </p:nvGrpSpPr>
              <p:grpSpPr>
                <a:xfrm>
                  <a:off x="5634400" y="4375979"/>
                  <a:ext cx="180000" cy="539627"/>
                  <a:chOff x="3782400" y="1302795"/>
                  <a:chExt cx="180000" cy="539627"/>
                </a:xfrm>
              </p:grpSpPr>
              <p:sp>
                <p:nvSpPr>
                  <p:cNvPr id="1179" name="正方形/長方形 1178">
                    <a:extLst>
                      <a:ext uri="{FF2B5EF4-FFF2-40B4-BE49-F238E27FC236}">
                        <a16:creationId xmlns:a16="http://schemas.microsoft.com/office/drawing/2014/main" id="{090493D1-E924-E540-996A-B6E4710EB40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0" name="正方形/長方形 1179">
                    <a:extLst>
                      <a:ext uri="{FF2B5EF4-FFF2-40B4-BE49-F238E27FC236}">
                        <a16:creationId xmlns:a16="http://schemas.microsoft.com/office/drawing/2014/main" id="{436B30B9-D898-CC49-85B5-3B5D1523F25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1" name="正方形/長方形 1180">
                    <a:extLst>
                      <a:ext uri="{FF2B5EF4-FFF2-40B4-BE49-F238E27FC236}">
                        <a16:creationId xmlns:a16="http://schemas.microsoft.com/office/drawing/2014/main" id="{5C4B7255-EC11-4C42-A3C4-65D903F083E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1191" name="テキスト ボックス 1190">
            <a:extLst>
              <a:ext uri="{FF2B5EF4-FFF2-40B4-BE49-F238E27FC236}">
                <a16:creationId xmlns:a16="http://schemas.microsoft.com/office/drawing/2014/main" id="{B0F4FD41-344C-7146-B294-326439113A0C}"/>
              </a:ext>
            </a:extLst>
          </p:cNvPr>
          <p:cNvSpPr txBox="1"/>
          <p:nvPr/>
        </p:nvSpPr>
        <p:spPr>
          <a:xfrm>
            <a:off x="3822021" y="3933092"/>
            <a:ext cx="52129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100</a:t>
            </a:r>
            <a:endParaRPr kumimoji="1" lang="ja-JP" altLang="en-US" sz="1400">
              <a:latin typeface="Meiryo" panose="020B0604030504040204" pitchFamily="34" charset="-128"/>
              <a:ea typeface="Meiryo" panose="020B0604030504040204" pitchFamily="34" charset="-128"/>
            </a:endParaRPr>
          </a:p>
        </p:txBody>
      </p:sp>
      <p:grpSp>
        <p:nvGrpSpPr>
          <p:cNvPr id="1204" name="グループ化 1203">
            <a:extLst>
              <a:ext uri="{FF2B5EF4-FFF2-40B4-BE49-F238E27FC236}">
                <a16:creationId xmlns:a16="http://schemas.microsoft.com/office/drawing/2014/main" id="{E6D77348-1CC5-1149-9A0C-99C1EA1BAA8C}"/>
              </a:ext>
            </a:extLst>
          </p:cNvPr>
          <p:cNvGrpSpPr/>
          <p:nvPr/>
        </p:nvGrpSpPr>
        <p:grpSpPr>
          <a:xfrm>
            <a:off x="9947617" y="2715741"/>
            <a:ext cx="180000" cy="720632"/>
            <a:chOff x="2266257" y="2860806"/>
            <a:chExt cx="180000" cy="720632"/>
          </a:xfrm>
        </p:grpSpPr>
        <p:sp>
          <p:nvSpPr>
            <p:cNvPr id="1205" name="正方形/長方形 1204">
              <a:extLst>
                <a:ext uri="{FF2B5EF4-FFF2-40B4-BE49-F238E27FC236}">
                  <a16:creationId xmlns:a16="http://schemas.microsoft.com/office/drawing/2014/main" id="{0B16C34E-EBA3-6242-A55E-DF399B70CC0B}"/>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06" name="グループ化 1205">
              <a:extLst>
                <a:ext uri="{FF2B5EF4-FFF2-40B4-BE49-F238E27FC236}">
                  <a16:creationId xmlns:a16="http://schemas.microsoft.com/office/drawing/2014/main" id="{AEE9BC76-F85C-EF4C-B176-6395329A66BE}"/>
                </a:ext>
              </a:extLst>
            </p:cNvPr>
            <p:cNvGrpSpPr/>
            <p:nvPr/>
          </p:nvGrpSpPr>
          <p:grpSpPr>
            <a:xfrm>
              <a:off x="2266257" y="2860806"/>
              <a:ext cx="180000" cy="539627"/>
              <a:chOff x="3782400" y="1302795"/>
              <a:chExt cx="180000" cy="539627"/>
            </a:xfrm>
          </p:grpSpPr>
          <p:sp>
            <p:nvSpPr>
              <p:cNvPr id="1207" name="正方形/長方形 1206">
                <a:extLst>
                  <a:ext uri="{FF2B5EF4-FFF2-40B4-BE49-F238E27FC236}">
                    <a16:creationId xmlns:a16="http://schemas.microsoft.com/office/drawing/2014/main" id="{7C9BB018-390F-8F46-B7C5-8EC3D201EAD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08" name="正方形/長方形 1207">
                <a:extLst>
                  <a:ext uri="{FF2B5EF4-FFF2-40B4-BE49-F238E27FC236}">
                    <a16:creationId xmlns:a16="http://schemas.microsoft.com/office/drawing/2014/main" id="{B286B454-4E33-5E43-B440-35220A14EEC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09" name="正方形/長方形 1208">
                <a:extLst>
                  <a:ext uri="{FF2B5EF4-FFF2-40B4-BE49-F238E27FC236}">
                    <a16:creationId xmlns:a16="http://schemas.microsoft.com/office/drawing/2014/main" id="{05777F1F-DA1C-9F44-88F2-6B7454B40E74}"/>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10" name="グループ化 1209">
            <a:extLst>
              <a:ext uri="{FF2B5EF4-FFF2-40B4-BE49-F238E27FC236}">
                <a16:creationId xmlns:a16="http://schemas.microsoft.com/office/drawing/2014/main" id="{024D0C0B-C416-9A4A-9EC6-81D60B53D790}"/>
              </a:ext>
            </a:extLst>
          </p:cNvPr>
          <p:cNvGrpSpPr/>
          <p:nvPr/>
        </p:nvGrpSpPr>
        <p:grpSpPr>
          <a:xfrm>
            <a:off x="9952137" y="3430893"/>
            <a:ext cx="180000" cy="720632"/>
            <a:chOff x="2266257" y="2860806"/>
            <a:chExt cx="180000" cy="720632"/>
          </a:xfrm>
        </p:grpSpPr>
        <p:sp>
          <p:nvSpPr>
            <p:cNvPr id="1211" name="正方形/長方形 1210">
              <a:extLst>
                <a:ext uri="{FF2B5EF4-FFF2-40B4-BE49-F238E27FC236}">
                  <a16:creationId xmlns:a16="http://schemas.microsoft.com/office/drawing/2014/main" id="{62808986-3761-AA40-B643-ADA37CB8C3BF}"/>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12" name="グループ化 1211">
              <a:extLst>
                <a:ext uri="{FF2B5EF4-FFF2-40B4-BE49-F238E27FC236}">
                  <a16:creationId xmlns:a16="http://schemas.microsoft.com/office/drawing/2014/main" id="{D732D6EC-AE4C-374F-9406-044D3462C581}"/>
                </a:ext>
              </a:extLst>
            </p:cNvPr>
            <p:cNvGrpSpPr/>
            <p:nvPr/>
          </p:nvGrpSpPr>
          <p:grpSpPr>
            <a:xfrm>
              <a:off x="2266257" y="2860806"/>
              <a:ext cx="180000" cy="539627"/>
              <a:chOff x="3782400" y="1302795"/>
              <a:chExt cx="180000" cy="539627"/>
            </a:xfrm>
          </p:grpSpPr>
          <p:sp>
            <p:nvSpPr>
              <p:cNvPr id="1213" name="正方形/長方形 1212">
                <a:extLst>
                  <a:ext uri="{FF2B5EF4-FFF2-40B4-BE49-F238E27FC236}">
                    <a16:creationId xmlns:a16="http://schemas.microsoft.com/office/drawing/2014/main" id="{97D3A81D-C54B-9443-899E-1BD55776620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14" name="正方形/長方形 1213">
                <a:extLst>
                  <a:ext uri="{FF2B5EF4-FFF2-40B4-BE49-F238E27FC236}">
                    <a16:creationId xmlns:a16="http://schemas.microsoft.com/office/drawing/2014/main" id="{499EDECA-ADB7-B944-8163-8E452E80716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15" name="正方形/長方形 1214">
                <a:extLst>
                  <a:ext uri="{FF2B5EF4-FFF2-40B4-BE49-F238E27FC236}">
                    <a16:creationId xmlns:a16="http://schemas.microsoft.com/office/drawing/2014/main" id="{F1188D34-828E-7E41-A11D-7CE140120F3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16" name="グループ化 1215">
            <a:extLst>
              <a:ext uri="{FF2B5EF4-FFF2-40B4-BE49-F238E27FC236}">
                <a16:creationId xmlns:a16="http://schemas.microsoft.com/office/drawing/2014/main" id="{D118DCCC-7CC0-704B-AF62-3F893DC4ABE5}"/>
              </a:ext>
            </a:extLst>
          </p:cNvPr>
          <p:cNvGrpSpPr/>
          <p:nvPr/>
        </p:nvGrpSpPr>
        <p:grpSpPr>
          <a:xfrm>
            <a:off x="9944348" y="4162529"/>
            <a:ext cx="180000" cy="720632"/>
            <a:chOff x="2266257" y="2860806"/>
            <a:chExt cx="180000" cy="720632"/>
          </a:xfrm>
        </p:grpSpPr>
        <p:sp>
          <p:nvSpPr>
            <p:cNvPr id="1217" name="正方形/長方形 1216">
              <a:extLst>
                <a:ext uri="{FF2B5EF4-FFF2-40B4-BE49-F238E27FC236}">
                  <a16:creationId xmlns:a16="http://schemas.microsoft.com/office/drawing/2014/main" id="{96E849C4-BA7D-C24E-8664-02D531EA4DAE}"/>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18" name="グループ化 1217">
              <a:extLst>
                <a:ext uri="{FF2B5EF4-FFF2-40B4-BE49-F238E27FC236}">
                  <a16:creationId xmlns:a16="http://schemas.microsoft.com/office/drawing/2014/main" id="{7D543AE4-7C45-204C-8CBB-34BE2481D157}"/>
                </a:ext>
              </a:extLst>
            </p:cNvPr>
            <p:cNvGrpSpPr/>
            <p:nvPr/>
          </p:nvGrpSpPr>
          <p:grpSpPr>
            <a:xfrm>
              <a:off x="2266257" y="2860806"/>
              <a:ext cx="180000" cy="539627"/>
              <a:chOff x="3782400" y="1302795"/>
              <a:chExt cx="180000" cy="539627"/>
            </a:xfrm>
          </p:grpSpPr>
          <p:sp>
            <p:nvSpPr>
              <p:cNvPr id="1219" name="正方形/長方形 1218">
                <a:extLst>
                  <a:ext uri="{FF2B5EF4-FFF2-40B4-BE49-F238E27FC236}">
                    <a16:creationId xmlns:a16="http://schemas.microsoft.com/office/drawing/2014/main" id="{B36E1E5E-0B61-0040-907E-3CE602E25F6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20" name="正方形/長方形 1219">
                <a:extLst>
                  <a:ext uri="{FF2B5EF4-FFF2-40B4-BE49-F238E27FC236}">
                    <a16:creationId xmlns:a16="http://schemas.microsoft.com/office/drawing/2014/main" id="{3018773B-E896-FE4B-AC81-795079E17EE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21" name="正方形/長方形 1220">
                <a:extLst>
                  <a:ext uri="{FF2B5EF4-FFF2-40B4-BE49-F238E27FC236}">
                    <a16:creationId xmlns:a16="http://schemas.microsoft.com/office/drawing/2014/main" id="{B9138D18-ECE5-AD4F-B46C-64301BA2478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222" name="テキスト ボックス 1221">
            <a:extLst>
              <a:ext uri="{FF2B5EF4-FFF2-40B4-BE49-F238E27FC236}">
                <a16:creationId xmlns:a16="http://schemas.microsoft.com/office/drawing/2014/main" id="{353A4318-FAF1-5748-948B-70F5A4C6A27F}"/>
              </a:ext>
            </a:extLst>
          </p:cNvPr>
          <p:cNvSpPr txBox="1"/>
          <p:nvPr/>
        </p:nvSpPr>
        <p:spPr>
          <a:xfrm>
            <a:off x="9849479" y="245405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52</a:t>
            </a:r>
            <a:endParaRPr kumimoji="1" lang="ja-JP" altLang="en-US" sz="1400">
              <a:latin typeface="Meiryo" panose="020B0604030504040204" pitchFamily="34" charset="-128"/>
              <a:ea typeface="Meiryo" panose="020B0604030504040204" pitchFamily="34" charset="-128"/>
            </a:endParaRPr>
          </a:p>
        </p:txBody>
      </p:sp>
      <p:grpSp>
        <p:nvGrpSpPr>
          <p:cNvPr id="1223" name="グループ化 1222">
            <a:extLst>
              <a:ext uri="{FF2B5EF4-FFF2-40B4-BE49-F238E27FC236}">
                <a16:creationId xmlns:a16="http://schemas.microsoft.com/office/drawing/2014/main" id="{5A038D99-7A9F-504E-A69E-F8956D5B6483}"/>
              </a:ext>
            </a:extLst>
          </p:cNvPr>
          <p:cNvGrpSpPr/>
          <p:nvPr/>
        </p:nvGrpSpPr>
        <p:grpSpPr>
          <a:xfrm>
            <a:off x="6160808" y="2345948"/>
            <a:ext cx="180000" cy="720632"/>
            <a:chOff x="2266257" y="2860806"/>
            <a:chExt cx="180000" cy="720632"/>
          </a:xfrm>
        </p:grpSpPr>
        <p:sp>
          <p:nvSpPr>
            <p:cNvPr id="1224" name="正方形/長方形 1223">
              <a:extLst>
                <a:ext uri="{FF2B5EF4-FFF2-40B4-BE49-F238E27FC236}">
                  <a16:creationId xmlns:a16="http://schemas.microsoft.com/office/drawing/2014/main" id="{9EBEE1C8-DDF1-4F4A-8929-F981825C6AD3}"/>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25" name="グループ化 1224">
              <a:extLst>
                <a:ext uri="{FF2B5EF4-FFF2-40B4-BE49-F238E27FC236}">
                  <a16:creationId xmlns:a16="http://schemas.microsoft.com/office/drawing/2014/main" id="{9DAEC50F-5DB9-6F49-A12A-5780C88734F5}"/>
                </a:ext>
              </a:extLst>
            </p:cNvPr>
            <p:cNvGrpSpPr/>
            <p:nvPr/>
          </p:nvGrpSpPr>
          <p:grpSpPr>
            <a:xfrm>
              <a:off x="2266257" y="2860806"/>
              <a:ext cx="180000" cy="539627"/>
              <a:chOff x="3782400" y="1302795"/>
              <a:chExt cx="180000" cy="539627"/>
            </a:xfrm>
          </p:grpSpPr>
          <p:sp>
            <p:nvSpPr>
              <p:cNvPr id="1226" name="正方形/長方形 1225">
                <a:extLst>
                  <a:ext uri="{FF2B5EF4-FFF2-40B4-BE49-F238E27FC236}">
                    <a16:creationId xmlns:a16="http://schemas.microsoft.com/office/drawing/2014/main" id="{CB54E137-2AB9-F145-89FC-644670A47A7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27" name="正方形/長方形 1226">
                <a:extLst>
                  <a:ext uri="{FF2B5EF4-FFF2-40B4-BE49-F238E27FC236}">
                    <a16:creationId xmlns:a16="http://schemas.microsoft.com/office/drawing/2014/main" id="{ABF122C4-4734-F74E-993D-68C20DEFE25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28" name="正方形/長方形 1227">
                <a:extLst>
                  <a:ext uri="{FF2B5EF4-FFF2-40B4-BE49-F238E27FC236}">
                    <a16:creationId xmlns:a16="http://schemas.microsoft.com/office/drawing/2014/main" id="{09757C0F-3E4E-3347-A4B8-88B3FCD956E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29" name="グループ化 1228">
            <a:extLst>
              <a:ext uri="{FF2B5EF4-FFF2-40B4-BE49-F238E27FC236}">
                <a16:creationId xmlns:a16="http://schemas.microsoft.com/office/drawing/2014/main" id="{53495A55-0E9A-7040-A93D-C86201922265}"/>
              </a:ext>
            </a:extLst>
          </p:cNvPr>
          <p:cNvGrpSpPr/>
          <p:nvPr/>
        </p:nvGrpSpPr>
        <p:grpSpPr>
          <a:xfrm>
            <a:off x="6340805" y="2339625"/>
            <a:ext cx="180000" cy="720632"/>
            <a:chOff x="2266257" y="2860806"/>
            <a:chExt cx="180000" cy="720632"/>
          </a:xfrm>
        </p:grpSpPr>
        <p:sp>
          <p:nvSpPr>
            <p:cNvPr id="1230" name="正方形/長方形 1229">
              <a:extLst>
                <a:ext uri="{FF2B5EF4-FFF2-40B4-BE49-F238E27FC236}">
                  <a16:creationId xmlns:a16="http://schemas.microsoft.com/office/drawing/2014/main" id="{61459891-C2A9-4344-90F3-A7A2990C4732}"/>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31" name="グループ化 1230">
              <a:extLst>
                <a:ext uri="{FF2B5EF4-FFF2-40B4-BE49-F238E27FC236}">
                  <a16:creationId xmlns:a16="http://schemas.microsoft.com/office/drawing/2014/main" id="{9D0C14B7-E4B3-B247-A3F3-938FDE56A2B9}"/>
                </a:ext>
              </a:extLst>
            </p:cNvPr>
            <p:cNvGrpSpPr/>
            <p:nvPr/>
          </p:nvGrpSpPr>
          <p:grpSpPr>
            <a:xfrm>
              <a:off x="2266257" y="2860806"/>
              <a:ext cx="180000" cy="539627"/>
              <a:chOff x="3782400" y="1302795"/>
              <a:chExt cx="180000" cy="539627"/>
            </a:xfrm>
          </p:grpSpPr>
          <p:sp>
            <p:nvSpPr>
              <p:cNvPr id="1232" name="正方形/長方形 1231">
                <a:extLst>
                  <a:ext uri="{FF2B5EF4-FFF2-40B4-BE49-F238E27FC236}">
                    <a16:creationId xmlns:a16="http://schemas.microsoft.com/office/drawing/2014/main" id="{6A5A2B1C-64E5-DB49-851E-6A3609C7AD1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33" name="正方形/長方形 1232">
                <a:extLst>
                  <a:ext uri="{FF2B5EF4-FFF2-40B4-BE49-F238E27FC236}">
                    <a16:creationId xmlns:a16="http://schemas.microsoft.com/office/drawing/2014/main" id="{3A9551F2-0119-3C47-AC7D-51C5CCB7990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34" name="正方形/長方形 1233">
                <a:extLst>
                  <a:ext uri="{FF2B5EF4-FFF2-40B4-BE49-F238E27FC236}">
                    <a16:creationId xmlns:a16="http://schemas.microsoft.com/office/drawing/2014/main" id="{CA237225-B384-7F44-9F0E-7E6637B8A99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35" name="グループ化 1234">
            <a:extLst>
              <a:ext uri="{FF2B5EF4-FFF2-40B4-BE49-F238E27FC236}">
                <a16:creationId xmlns:a16="http://schemas.microsoft.com/office/drawing/2014/main" id="{D4F599B4-0AB2-7040-A3C5-79D36E046457}"/>
              </a:ext>
            </a:extLst>
          </p:cNvPr>
          <p:cNvGrpSpPr/>
          <p:nvPr/>
        </p:nvGrpSpPr>
        <p:grpSpPr>
          <a:xfrm>
            <a:off x="6161633" y="3064975"/>
            <a:ext cx="180000" cy="720632"/>
            <a:chOff x="2266257" y="2860806"/>
            <a:chExt cx="180000" cy="720632"/>
          </a:xfrm>
        </p:grpSpPr>
        <p:sp>
          <p:nvSpPr>
            <p:cNvPr id="1236" name="正方形/長方形 1235">
              <a:extLst>
                <a:ext uri="{FF2B5EF4-FFF2-40B4-BE49-F238E27FC236}">
                  <a16:creationId xmlns:a16="http://schemas.microsoft.com/office/drawing/2014/main" id="{E5E17EC3-6E31-264F-90CC-A6273B16142B}"/>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37" name="グループ化 1236">
              <a:extLst>
                <a:ext uri="{FF2B5EF4-FFF2-40B4-BE49-F238E27FC236}">
                  <a16:creationId xmlns:a16="http://schemas.microsoft.com/office/drawing/2014/main" id="{B7BBE322-1900-154E-970F-E5F0F72D389D}"/>
                </a:ext>
              </a:extLst>
            </p:cNvPr>
            <p:cNvGrpSpPr/>
            <p:nvPr/>
          </p:nvGrpSpPr>
          <p:grpSpPr>
            <a:xfrm>
              <a:off x="2266257" y="2860806"/>
              <a:ext cx="180000" cy="539627"/>
              <a:chOff x="3782400" y="1302795"/>
              <a:chExt cx="180000" cy="539627"/>
            </a:xfrm>
          </p:grpSpPr>
          <p:sp>
            <p:nvSpPr>
              <p:cNvPr id="1238" name="正方形/長方形 1237">
                <a:extLst>
                  <a:ext uri="{FF2B5EF4-FFF2-40B4-BE49-F238E27FC236}">
                    <a16:creationId xmlns:a16="http://schemas.microsoft.com/office/drawing/2014/main" id="{70533237-2294-2441-8972-B87B6D7E717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39" name="正方形/長方形 1238">
                <a:extLst>
                  <a:ext uri="{FF2B5EF4-FFF2-40B4-BE49-F238E27FC236}">
                    <a16:creationId xmlns:a16="http://schemas.microsoft.com/office/drawing/2014/main" id="{A2A8D3C8-C342-3A4D-8057-FEA9B03535F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40" name="正方形/長方形 1239">
                <a:extLst>
                  <a:ext uri="{FF2B5EF4-FFF2-40B4-BE49-F238E27FC236}">
                    <a16:creationId xmlns:a16="http://schemas.microsoft.com/office/drawing/2014/main" id="{5BB9C65A-6B37-4F47-996B-7ECC7090D99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41" name="グループ化 1240">
            <a:extLst>
              <a:ext uri="{FF2B5EF4-FFF2-40B4-BE49-F238E27FC236}">
                <a16:creationId xmlns:a16="http://schemas.microsoft.com/office/drawing/2014/main" id="{9B56DD70-28FC-F949-A8B9-AB71DA0C934F}"/>
              </a:ext>
            </a:extLst>
          </p:cNvPr>
          <p:cNvGrpSpPr/>
          <p:nvPr/>
        </p:nvGrpSpPr>
        <p:grpSpPr>
          <a:xfrm>
            <a:off x="6341630" y="3058652"/>
            <a:ext cx="180000" cy="720632"/>
            <a:chOff x="2266257" y="2860806"/>
            <a:chExt cx="180000" cy="720632"/>
          </a:xfrm>
        </p:grpSpPr>
        <p:sp>
          <p:nvSpPr>
            <p:cNvPr id="1242" name="正方形/長方形 1241">
              <a:extLst>
                <a:ext uri="{FF2B5EF4-FFF2-40B4-BE49-F238E27FC236}">
                  <a16:creationId xmlns:a16="http://schemas.microsoft.com/office/drawing/2014/main" id="{72D13780-60A5-6E45-894E-FDCE59F33E4B}"/>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43" name="グループ化 1242">
              <a:extLst>
                <a:ext uri="{FF2B5EF4-FFF2-40B4-BE49-F238E27FC236}">
                  <a16:creationId xmlns:a16="http://schemas.microsoft.com/office/drawing/2014/main" id="{78E7A91D-1F32-C249-AB10-D11809DD068D}"/>
                </a:ext>
              </a:extLst>
            </p:cNvPr>
            <p:cNvGrpSpPr/>
            <p:nvPr/>
          </p:nvGrpSpPr>
          <p:grpSpPr>
            <a:xfrm>
              <a:off x="2266257" y="2860806"/>
              <a:ext cx="180000" cy="539627"/>
              <a:chOff x="3782400" y="1302795"/>
              <a:chExt cx="180000" cy="539627"/>
            </a:xfrm>
          </p:grpSpPr>
          <p:sp>
            <p:nvSpPr>
              <p:cNvPr id="1244" name="正方形/長方形 1243">
                <a:extLst>
                  <a:ext uri="{FF2B5EF4-FFF2-40B4-BE49-F238E27FC236}">
                    <a16:creationId xmlns:a16="http://schemas.microsoft.com/office/drawing/2014/main" id="{15DD1A86-8B58-224F-86CD-6E4EAA617A1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45" name="正方形/長方形 1244">
                <a:extLst>
                  <a:ext uri="{FF2B5EF4-FFF2-40B4-BE49-F238E27FC236}">
                    <a16:creationId xmlns:a16="http://schemas.microsoft.com/office/drawing/2014/main" id="{A6056E28-E138-614B-9F61-1A0FB84816B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46" name="正方形/長方形 1245">
                <a:extLst>
                  <a:ext uri="{FF2B5EF4-FFF2-40B4-BE49-F238E27FC236}">
                    <a16:creationId xmlns:a16="http://schemas.microsoft.com/office/drawing/2014/main" id="{161C6ADA-7DBF-7944-A367-47085E69105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247" name="テキスト ボックス 1246">
            <a:extLst>
              <a:ext uri="{FF2B5EF4-FFF2-40B4-BE49-F238E27FC236}">
                <a16:creationId xmlns:a16="http://schemas.microsoft.com/office/drawing/2014/main" id="{02FDFCD7-C5BA-F847-9635-087E05132944}"/>
              </a:ext>
            </a:extLst>
          </p:cNvPr>
          <p:cNvSpPr txBox="1"/>
          <p:nvPr/>
        </p:nvSpPr>
        <p:spPr>
          <a:xfrm>
            <a:off x="5961640" y="210661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51</a:t>
            </a:r>
            <a:endParaRPr kumimoji="1" lang="ja-JP" altLang="en-US" sz="1400">
              <a:latin typeface="Meiryo" panose="020B0604030504040204" pitchFamily="34" charset="-128"/>
              <a:ea typeface="Meiryo" panose="020B0604030504040204" pitchFamily="34" charset="-128"/>
            </a:endParaRPr>
          </a:p>
        </p:txBody>
      </p:sp>
      <p:grpSp>
        <p:nvGrpSpPr>
          <p:cNvPr id="1248" name="グループ化 1247">
            <a:extLst>
              <a:ext uri="{FF2B5EF4-FFF2-40B4-BE49-F238E27FC236}">
                <a16:creationId xmlns:a16="http://schemas.microsoft.com/office/drawing/2014/main" id="{C6E87E4C-0D2C-7649-A141-6B2D35E750F7}"/>
              </a:ext>
            </a:extLst>
          </p:cNvPr>
          <p:cNvGrpSpPr/>
          <p:nvPr/>
        </p:nvGrpSpPr>
        <p:grpSpPr>
          <a:xfrm rot="5400000">
            <a:off x="5646436" y="4313289"/>
            <a:ext cx="180000" cy="720632"/>
            <a:chOff x="2266257" y="2860806"/>
            <a:chExt cx="180000" cy="720632"/>
          </a:xfrm>
        </p:grpSpPr>
        <p:sp>
          <p:nvSpPr>
            <p:cNvPr id="1249" name="正方形/長方形 1248">
              <a:extLst>
                <a:ext uri="{FF2B5EF4-FFF2-40B4-BE49-F238E27FC236}">
                  <a16:creationId xmlns:a16="http://schemas.microsoft.com/office/drawing/2014/main" id="{7B0E1344-7071-8D48-8FDC-0DC4A9E9A234}"/>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50" name="グループ化 1249">
              <a:extLst>
                <a:ext uri="{FF2B5EF4-FFF2-40B4-BE49-F238E27FC236}">
                  <a16:creationId xmlns:a16="http://schemas.microsoft.com/office/drawing/2014/main" id="{E68CC5AF-57D2-A94A-9D61-352B783247BE}"/>
                </a:ext>
              </a:extLst>
            </p:cNvPr>
            <p:cNvGrpSpPr/>
            <p:nvPr/>
          </p:nvGrpSpPr>
          <p:grpSpPr>
            <a:xfrm>
              <a:off x="2266257" y="2860806"/>
              <a:ext cx="180000" cy="539627"/>
              <a:chOff x="3782400" y="1302795"/>
              <a:chExt cx="180000" cy="539627"/>
            </a:xfrm>
          </p:grpSpPr>
          <p:sp>
            <p:nvSpPr>
              <p:cNvPr id="1251" name="正方形/長方形 1250">
                <a:extLst>
                  <a:ext uri="{FF2B5EF4-FFF2-40B4-BE49-F238E27FC236}">
                    <a16:creationId xmlns:a16="http://schemas.microsoft.com/office/drawing/2014/main" id="{D192DF84-7C58-8241-A65D-CF112EF462D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52" name="正方形/長方形 1251">
                <a:extLst>
                  <a:ext uri="{FF2B5EF4-FFF2-40B4-BE49-F238E27FC236}">
                    <a16:creationId xmlns:a16="http://schemas.microsoft.com/office/drawing/2014/main" id="{8FDAF3EB-222A-F943-B337-356AD7A8524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53" name="正方形/長方形 1252">
                <a:extLst>
                  <a:ext uri="{FF2B5EF4-FFF2-40B4-BE49-F238E27FC236}">
                    <a16:creationId xmlns:a16="http://schemas.microsoft.com/office/drawing/2014/main" id="{3205F87C-27CA-6D43-8F3F-B6BFDF70D4D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54" name="グループ化 1253">
            <a:extLst>
              <a:ext uri="{FF2B5EF4-FFF2-40B4-BE49-F238E27FC236}">
                <a16:creationId xmlns:a16="http://schemas.microsoft.com/office/drawing/2014/main" id="{888901A1-FF1B-BB42-B062-423D0FBD80C7}"/>
              </a:ext>
            </a:extLst>
          </p:cNvPr>
          <p:cNvGrpSpPr/>
          <p:nvPr/>
        </p:nvGrpSpPr>
        <p:grpSpPr>
          <a:xfrm rot="5400000">
            <a:off x="5646436" y="4491077"/>
            <a:ext cx="180000" cy="720632"/>
            <a:chOff x="2266257" y="2860806"/>
            <a:chExt cx="180000" cy="720632"/>
          </a:xfrm>
        </p:grpSpPr>
        <p:sp>
          <p:nvSpPr>
            <p:cNvPr id="1255" name="正方形/長方形 1254">
              <a:extLst>
                <a:ext uri="{FF2B5EF4-FFF2-40B4-BE49-F238E27FC236}">
                  <a16:creationId xmlns:a16="http://schemas.microsoft.com/office/drawing/2014/main" id="{8FCBFA3B-96CE-414B-9900-853FA1F31470}"/>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56" name="グループ化 1255">
              <a:extLst>
                <a:ext uri="{FF2B5EF4-FFF2-40B4-BE49-F238E27FC236}">
                  <a16:creationId xmlns:a16="http://schemas.microsoft.com/office/drawing/2014/main" id="{F92D6496-8AAC-2541-A86B-86EFD4999BE1}"/>
                </a:ext>
              </a:extLst>
            </p:cNvPr>
            <p:cNvGrpSpPr/>
            <p:nvPr/>
          </p:nvGrpSpPr>
          <p:grpSpPr>
            <a:xfrm>
              <a:off x="2266257" y="2860806"/>
              <a:ext cx="180000" cy="539627"/>
              <a:chOff x="3782400" y="1302795"/>
              <a:chExt cx="180000" cy="539627"/>
            </a:xfrm>
          </p:grpSpPr>
          <p:sp>
            <p:nvSpPr>
              <p:cNvPr id="1257" name="正方形/長方形 1256">
                <a:extLst>
                  <a:ext uri="{FF2B5EF4-FFF2-40B4-BE49-F238E27FC236}">
                    <a16:creationId xmlns:a16="http://schemas.microsoft.com/office/drawing/2014/main" id="{D82159BC-EC57-B646-8D19-DA3B0CFE2C6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58" name="正方形/長方形 1257">
                <a:extLst>
                  <a:ext uri="{FF2B5EF4-FFF2-40B4-BE49-F238E27FC236}">
                    <a16:creationId xmlns:a16="http://schemas.microsoft.com/office/drawing/2014/main" id="{BF1A76D1-69F1-3B40-8F1B-FFC42929F10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59" name="正方形/長方形 1258">
                <a:extLst>
                  <a:ext uri="{FF2B5EF4-FFF2-40B4-BE49-F238E27FC236}">
                    <a16:creationId xmlns:a16="http://schemas.microsoft.com/office/drawing/2014/main" id="{E4F59D32-A2E9-DB40-B7A8-3BAA0EB474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60" name="グループ化 1259">
            <a:extLst>
              <a:ext uri="{FF2B5EF4-FFF2-40B4-BE49-F238E27FC236}">
                <a16:creationId xmlns:a16="http://schemas.microsoft.com/office/drawing/2014/main" id="{EF7D2C56-3AD6-7142-9398-7919A8604142}"/>
              </a:ext>
            </a:extLst>
          </p:cNvPr>
          <p:cNvGrpSpPr/>
          <p:nvPr/>
        </p:nvGrpSpPr>
        <p:grpSpPr>
          <a:xfrm rot="5400000">
            <a:off x="6366316" y="4319424"/>
            <a:ext cx="180000" cy="720632"/>
            <a:chOff x="2266257" y="2860806"/>
            <a:chExt cx="180000" cy="720632"/>
          </a:xfrm>
        </p:grpSpPr>
        <p:sp>
          <p:nvSpPr>
            <p:cNvPr id="1261" name="正方形/長方形 1260">
              <a:extLst>
                <a:ext uri="{FF2B5EF4-FFF2-40B4-BE49-F238E27FC236}">
                  <a16:creationId xmlns:a16="http://schemas.microsoft.com/office/drawing/2014/main" id="{BDC05CE3-CF01-DD44-9539-9B23B544C96D}"/>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62" name="グループ化 1261">
              <a:extLst>
                <a:ext uri="{FF2B5EF4-FFF2-40B4-BE49-F238E27FC236}">
                  <a16:creationId xmlns:a16="http://schemas.microsoft.com/office/drawing/2014/main" id="{2E261BF6-B4C2-434C-ADA0-89A02E002421}"/>
                </a:ext>
              </a:extLst>
            </p:cNvPr>
            <p:cNvGrpSpPr/>
            <p:nvPr/>
          </p:nvGrpSpPr>
          <p:grpSpPr>
            <a:xfrm>
              <a:off x="2266257" y="2860806"/>
              <a:ext cx="180000" cy="539627"/>
              <a:chOff x="3782400" y="1302795"/>
              <a:chExt cx="180000" cy="539627"/>
            </a:xfrm>
          </p:grpSpPr>
          <p:sp>
            <p:nvSpPr>
              <p:cNvPr id="1263" name="正方形/長方形 1262">
                <a:extLst>
                  <a:ext uri="{FF2B5EF4-FFF2-40B4-BE49-F238E27FC236}">
                    <a16:creationId xmlns:a16="http://schemas.microsoft.com/office/drawing/2014/main" id="{1198D5F0-6E25-274D-A6C2-0786ACB0CC6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64" name="正方形/長方形 1263">
                <a:extLst>
                  <a:ext uri="{FF2B5EF4-FFF2-40B4-BE49-F238E27FC236}">
                    <a16:creationId xmlns:a16="http://schemas.microsoft.com/office/drawing/2014/main" id="{D570DC24-E06E-3E4E-A403-8310F27BCF0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65" name="正方形/長方形 1264">
                <a:extLst>
                  <a:ext uri="{FF2B5EF4-FFF2-40B4-BE49-F238E27FC236}">
                    <a16:creationId xmlns:a16="http://schemas.microsoft.com/office/drawing/2014/main" id="{9E42C0F2-18E3-0C4D-9125-68A9CCEB5D8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66" name="グループ化 1265">
            <a:extLst>
              <a:ext uri="{FF2B5EF4-FFF2-40B4-BE49-F238E27FC236}">
                <a16:creationId xmlns:a16="http://schemas.microsoft.com/office/drawing/2014/main" id="{61FBFB2D-5138-6841-AEEF-20441B2FCA71}"/>
              </a:ext>
            </a:extLst>
          </p:cNvPr>
          <p:cNvGrpSpPr/>
          <p:nvPr/>
        </p:nvGrpSpPr>
        <p:grpSpPr>
          <a:xfrm rot="5400000">
            <a:off x="6367778" y="4499707"/>
            <a:ext cx="180000" cy="720632"/>
            <a:chOff x="2266257" y="2860806"/>
            <a:chExt cx="180000" cy="720632"/>
          </a:xfrm>
        </p:grpSpPr>
        <p:sp>
          <p:nvSpPr>
            <p:cNvPr id="1267" name="正方形/長方形 1266">
              <a:extLst>
                <a:ext uri="{FF2B5EF4-FFF2-40B4-BE49-F238E27FC236}">
                  <a16:creationId xmlns:a16="http://schemas.microsoft.com/office/drawing/2014/main" id="{4D305D9A-FC9E-304B-A585-768D7BE09FB6}"/>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68" name="グループ化 1267">
              <a:extLst>
                <a:ext uri="{FF2B5EF4-FFF2-40B4-BE49-F238E27FC236}">
                  <a16:creationId xmlns:a16="http://schemas.microsoft.com/office/drawing/2014/main" id="{D8DE7F86-E136-2C4F-A405-7E3A56E48AA4}"/>
                </a:ext>
              </a:extLst>
            </p:cNvPr>
            <p:cNvGrpSpPr/>
            <p:nvPr/>
          </p:nvGrpSpPr>
          <p:grpSpPr>
            <a:xfrm>
              <a:off x="2266257" y="2860806"/>
              <a:ext cx="180000" cy="539627"/>
              <a:chOff x="3782400" y="1302795"/>
              <a:chExt cx="180000" cy="539627"/>
            </a:xfrm>
          </p:grpSpPr>
          <p:sp>
            <p:nvSpPr>
              <p:cNvPr id="1269" name="正方形/長方形 1268">
                <a:extLst>
                  <a:ext uri="{FF2B5EF4-FFF2-40B4-BE49-F238E27FC236}">
                    <a16:creationId xmlns:a16="http://schemas.microsoft.com/office/drawing/2014/main" id="{358241D7-DA61-4D4F-93FC-189E1761F70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70" name="正方形/長方形 1269">
                <a:extLst>
                  <a:ext uri="{FF2B5EF4-FFF2-40B4-BE49-F238E27FC236}">
                    <a16:creationId xmlns:a16="http://schemas.microsoft.com/office/drawing/2014/main" id="{55449445-AAA3-9E42-8C74-91252BC2CB2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71" name="正方形/長方形 1270">
                <a:extLst>
                  <a:ext uri="{FF2B5EF4-FFF2-40B4-BE49-F238E27FC236}">
                    <a16:creationId xmlns:a16="http://schemas.microsoft.com/office/drawing/2014/main" id="{A3C62DB7-E08C-D047-9F21-49F4B98948E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272" name="テキスト ボックス 1271">
            <a:extLst>
              <a:ext uri="{FF2B5EF4-FFF2-40B4-BE49-F238E27FC236}">
                <a16:creationId xmlns:a16="http://schemas.microsoft.com/office/drawing/2014/main" id="{E9328BB0-B739-5D4C-BC10-2BFDEB9F5A78}"/>
              </a:ext>
            </a:extLst>
          </p:cNvPr>
          <p:cNvSpPr txBox="1"/>
          <p:nvPr/>
        </p:nvSpPr>
        <p:spPr>
          <a:xfrm>
            <a:off x="5305914" y="437852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60</a:t>
            </a:r>
            <a:endParaRPr kumimoji="1" lang="ja-JP" altLang="en-US" sz="1400">
              <a:latin typeface="Meiryo" panose="020B0604030504040204" pitchFamily="34" charset="-128"/>
              <a:ea typeface="Meiryo" panose="020B0604030504040204" pitchFamily="34" charset="-128"/>
            </a:endParaRPr>
          </a:p>
        </p:txBody>
      </p:sp>
      <p:grpSp>
        <p:nvGrpSpPr>
          <p:cNvPr id="1273" name="グループ化 1272">
            <a:extLst>
              <a:ext uri="{FF2B5EF4-FFF2-40B4-BE49-F238E27FC236}">
                <a16:creationId xmlns:a16="http://schemas.microsoft.com/office/drawing/2014/main" id="{6238738E-2311-1649-B6D4-DE6AFB1F5634}"/>
              </a:ext>
            </a:extLst>
          </p:cNvPr>
          <p:cNvGrpSpPr/>
          <p:nvPr/>
        </p:nvGrpSpPr>
        <p:grpSpPr>
          <a:xfrm rot="5400000">
            <a:off x="6381148" y="3665091"/>
            <a:ext cx="180000" cy="720632"/>
            <a:chOff x="2266257" y="2860806"/>
            <a:chExt cx="180000" cy="720632"/>
          </a:xfrm>
        </p:grpSpPr>
        <p:sp>
          <p:nvSpPr>
            <p:cNvPr id="1274" name="正方形/長方形 1273">
              <a:extLst>
                <a:ext uri="{FF2B5EF4-FFF2-40B4-BE49-F238E27FC236}">
                  <a16:creationId xmlns:a16="http://schemas.microsoft.com/office/drawing/2014/main" id="{AB208D1D-53A3-7243-A1D4-DDBECBD61A5F}"/>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75" name="グループ化 1274">
              <a:extLst>
                <a:ext uri="{FF2B5EF4-FFF2-40B4-BE49-F238E27FC236}">
                  <a16:creationId xmlns:a16="http://schemas.microsoft.com/office/drawing/2014/main" id="{1BDF25EB-F5CD-E642-A030-B18B82F26122}"/>
                </a:ext>
              </a:extLst>
            </p:cNvPr>
            <p:cNvGrpSpPr/>
            <p:nvPr/>
          </p:nvGrpSpPr>
          <p:grpSpPr>
            <a:xfrm>
              <a:off x="2266257" y="2860806"/>
              <a:ext cx="180000" cy="539627"/>
              <a:chOff x="3782400" y="1302795"/>
              <a:chExt cx="180000" cy="539627"/>
            </a:xfrm>
          </p:grpSpPr>
          <p:sp>
            <p:nvSpPr>
              <p:cNvPr id="1276" name="正方形/長方形 1275">
                <a:extLst>
                  <a:ext uri="{FF2B5EF4-FFF2-40B4-BE49-F238E27FC236}">
                    <a16:creationId xmlns:a16="http://schemas.microsoft.com/office/drawing/2014/main" id="{D56990EC-26DF-CC41-900B-B462E2AAEE5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77" name="正方形/長方形 1276">
                <a:extLst>
                  <a:ext uri="{FF2B5EF4-FFF2-40B4-BE49-F238E27FC236}">
                    <a16:creationId xmlns:a16="http://schemas.microsoft.com/office/drawing/2014/main" id="{0EBF997D-D1EB-6C41-AC42-79BCB4DDABB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78" name="正方形/長方形 1277">
                <a:extLst>
                  <a:ext uri="{FF2B5EF4-FFF2-40B4-BE49-F238E27FC236}">
                    <a16:creationId xmlns:a16="http://schemas.microsoft.com/office/drawing/2014/main" id="{E4F7EC44-EBBF-4849-91C8-5B06CC6355D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79" name="グループ化 1278">
            <a:extLst>
              <a:ext uri="{FF2B5EF4-FFF2-40B4-BE49-F238E27FC236}">
                <a16:creationId xmlns:a16="http://schemas.microsoft.com/office/drawing/2014/main" id="{E7CAAD5D-8A48-D342-B4A0-3F8FF69EEA56}"/>
              </a:ext>
            </a:extLst>
          </p:cNvPr>
          <p:cNvGrpSpPr/>
          <p:nvPr/>
        </p:nvGrpSpPr>
        <p:grpSpPr>
          <a:xfrm rot="5400000">
            <a:off x="6379714" y="3844857"/>
            <a:ext cx="180000" cy="720632"/>
            <a:chOff x="2266257" y="2860806"/>
            <a:chExt cx="180000" cy="720632"/>
          </a:xfrm>
        </p:grpSpPr>
        <p:sp>
          <p:nvSpPr>
            <p:cNvPr id="1280" name="正方形/長方形 1279">
              <a:extLst>
                <a:ext uri="{FF2B5EF4-FFF2-40B4-BE49-F238E27FC236}">
                  <a16:creationId xmlns:a16="http://schemas.microsoft.com/office/drawing/2014/main" id="{DA63AEC6-24E9-744C-8F0A-902C269650FB}"/>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81" name="グループ化 1280">
              <a:extLst>
                <a:ext uri="{FF2B5EF4-FFF2-40B4-BE49-F238E27FC236}">
                  <a16:creationId xmlns:a16="http://schemas.microsoft.com/office/drawing/2014/main" id="{64DFDC1C-C4E9-1746-86DF-3DB158B88A65}"/>
                </a:ext>
              </a:extLst>
            </p:cNvPr>
            <p:cNvGrpSpPr/>
            <p:nvPr/>
          </p:nvGrpSpPr>
          <p:grpSpPr>
            <a:xfrm>
              <a:off x="2266257" y="2860806"/>
              <a:ext cx="180000" cy="539627"/>
              <a:chOff x="3782400" y="1302795"/>
              <a:chExt cx="180000" cy="539627"/>
            </a:xfrm>
          </p:grpSpPr>
          <p:sp>
            <p:nvSpPr>
              <p:cNvPr id="1282" name="正方形/長方形 1281">
                <a:extLst>
                  <a:ext uri="{FF2B5EF4-FFF2-40B4-BE49-F238E27FC236}">
                    <a16:creationId xmlns:a16="http://schemas.microsoft.com/office/drawing/2014/main" id="{BAA3414B-4F61-E24C-967F-72833F757D7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83" name="正方形/長方形 1282">
                <a:extLst>
                  <a:ext uri="{FF2B5EF4-FFF2-40B4-BE49-F238E27FC236}">
                    <a16:creationId xmlns:a16="http://schemas.microsoft.com/office/drawing/2014/main" id="{A5919BBC-AA78-E843-9161-83F6FEF68ED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84" name="正方形/長方形 1283">
                <a:extLst>
                  <a:ext uri="{FF2B5EF4-FFF2-40B4-BE49-F238E27FC236}">
                    <a16:creationId xmlns:a16="http://schemas.microsoft.com/office/drawing/2014/main" id="{6381B5B6-FC28-C44A-95A7-1A339D5C335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88" name="グループ化 1287">
            <a:extLst>
              <a:ext uri="{FF2B5EF4-FFF2-40B4-BE49-F238E27FC236}">
                <a16:creationId xmlns:a16="http://schemas.microsoft.com/office/drawing/2014/main" id="{BC655780-CB29-F046-8532-C6B155D1C5AA}"/>
              </a:ext>
            </a:extLst>
          </p:cNvPr>
          <p:cNvGrpSpPr/>
          <p:nvPr/>
        </p:nvGrpSpPr>
        <p:grpSpPr>
          <a:xfrm>
            <a:off x="6846443" y="3933868"/>
            <a:ext cx="180000" cy="362610"/>
            <a:chOff x="3782400" y="1302795"/>
            <a:chExt cx="180000" cy="362610"/>
          </a:xfrm>
        </p:grpSpPr>
        <p:sp>
          <p:nvSpPr>
            <p:cNvPr id="1289" name="正方形/長方形 1288">
              <a:extLst>
                <a:ext uri="{FF2B5EF4-FFF2-40B4-BE49-F238E27FC236}">
                  <a16:creationId xmlns:a16="http://schemas.microsoft.com/office/drawing/2014/main" id="{FB0C3724-3ED6-E444-A5D6-87180E1FB4C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90" name="正方形/長方形 1289">
              <a:extLst>
                <a:ext uri="{FF2B5EF4-FFF2-40B4-BE49-F238E27FC236}">
                  <a16:creationId xmlns:a16="http://schemas.microsoft.com/office/drawing/2014/main" id="{082D45F4-4EB4-3548-AECF-233195A0DA1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291" name="グループ化 1290">
            <a:extLst>
              <a:ext uri="{FF2B5EF4-FFF2-40B4-BE49-F238E27FC236}">
                <a16:creationId xmlns:a16="http://schemas.microsoft.com/office/drawing/2014/main" id="{7A68810D-21E2-7E48-9DA2-A2BDE05068F2}"/>
              </a:ext>
            </a:extLst>
          </p:cNvPr>
          <p:cNvGrpSpPr/>
          <p:nvPr/>
        </p:nvGrpSpPr>
        <p:grpSpPr>
          <a:xfrm>
            <a:off x="7045025" y="3937779"/>
            <a:ext cx="180000" cy="362610"/>
            <a:chOff x="3782400" y="1302795"/>
            <a:chExt cx="180000" cy="362610"/>
          </a:xfrm>
        </p:grpSpPr>
        <p:sp>
          <p:nvSpPr>
            <p:cNvPr id="1292" name="正方形/長方形 1291">
              <a:extLst>
                <a:ext uri="{FF2B5EF4-FFF2-40B4-BE49-F238E27FC236}">
                  <a16:creationId xmlns:a16="http://schemas.microsoft.com/office/drawing/2014/main" id="{E9412513-6135-5D45-A7C1-8922485CBDE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93" name="正方形/長方形 1292">
              <a:extLst>
                <a:ext uri="{FF2B5EF4-FFF2-40B4-BE49-F238E27FC236}">
                  <a16:creationId xmlns:a16="http://schemas.microsoft.com/office/drawing/2014/main" id="{0E2491E2-36B1-EA49-B232-5F5890A0714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294" name="テキスト ボックス 1293">
            <a:extLst>
              <a:ext uri="{FF2B5EF4-FFF2-40B4-BE49-F238E27FC236}">
                <a16:creationId xmlns:a16="http://schemas.microsoft.com/office/drawing/2014/main" id="{61424F3D-1F4C-1E48-B957-EBC7BEE11A64}"/>
              </a:ext>
            </a:extLst>
          </p:cNvPr>
          <p:cNvSpPr txBox="1"/>
          <p:nvPr/>
        </p:nvSpPr>
        <p:spPr>
          <a:xfrm>
            <a:off x="6611396" y="370672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57</a:t>
            </a:r>
            <a:endParaRPr kumimoji="1" lang="ja-JP" altLang="en-US" sz="1400">
              <a:latin typeface="Meiryo" panose="020B0604030504040204" pitchFamily="34" charset="-128"/>
              <a:ea typeface="Meiryo" panose="020B0604030504040204" pitchFamily="34" charset="-128"/>
            </a:endParaRPr>
          </a:p>
        </p:txBody>
      </p:sp>
      <p:grpSp>
        <p:nvGrpSpPr>
          <p:cNvPr id="1295" name="グループ化 1294">
            <a:extLst>
              <a:ext uri="{FF2B5EF4-FFF2-40B4-BE49-F238E27FC236}">
                <a16:creationId xmlns:a16="http://schemas.microsoft.com/office/drawing/2014/main" id="{C43A0478-766B-064C-8C8E-80B44BEE4D37}"/>
              </a:ext>
            </a:extLst>
          </p:cNvPr>
          <p:cNvGrpSpPr/>
          <p:nvPr/>
        </p:nvGrpSpPr>
        <p:grpSpPr>
          <a:xfrm rot="10800000">
            <a:off x="10784402" y="5224946"/>
            <a:ext cx="360000" cy="1065493"/>
            <a:chOff x="5454400" y="3850113"/>
            <a:chExt cx="360000" cy="1065493"/>
          </a:xfrm>
        </p:grpSpPr>
        <p:grpSp>
          <p:nvGrpSpPr>
            <p:cNvPr id="1296" name="グループ化 1295">
              <a:extLst>
                <a:ext uri="{FF2B5EF4-FFF2-40B4-BE49-F238E27FC236}">
                  <a16:creationId xmlns:a16="http://schemas.microsoft.com/office/drawing/2014/main" id="{A76D4CB8-52DC-B441-B99A-58FFFC3743B9}"/>
                </a:ext>
              </a:extLst>
            </p:cNvPr>
            <p:cNvGrpSpPr/>
            <p:nvPr/>
          </p:nvGrpSpPr>
          <p:grpSpPr>
            <a:xfrm>
              <a:off x="5454400" y="4372950"/>
              <a:ext cx="180000" cy="539627"/>
              <a:chOff x="3782400" y="1302795"/>
              <a:chExt cx="180000" cy="539627"/>
            </a:xfrm>
          </p:grpSpPr>
          <p:sp>
            <p:nvSpPr>
              <p:cNvPr id="1311" name="正方形/長方形 1310">
                <a:extLst>
                  <a:ext uri="{FF2B5EF4-FFF2-40B4-BE49-F238E27FC236}">
                    <a16:creationId xmlns:a16="http://schemas.microsoft.com/office/drawing/2014/main" id="{72119A91-B85F-6142-BF17-9D6BC6EB63F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2" name="正方形/長方形 1311">
                <a:extLst>
                  <a:ext uri="{FF2B5EF4-FFF2-40B4-BE49-F238E27FC236}">
                    <a16:creationId xmlns:a16="http://schemas.microsoft.com/office/drawing/2014/main" id="{0FEFD88C-DCF1-834D-B510-6A9F42F575D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3" name="正方形/長方形 1312">
                <a:extLst>
                  <a:ext uri="{FF2B5EF4-FFF2-40B4-BE49-F238E27FC236}">
                    <a16:creationId xmlns:a16="http://schemas.microsoft.com/office/drawing/2014/main" id="{FD0B4975-9DED-564C-9A6C-225D26A559B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297" name="グループ化 1296">
              <a:extLst>
                <a:ext uri="{FF2B5EF4-FFF2-40B4-BE49-F238E27FC236}">
                  <a16:creationId xmlns:a16="http://schemas.microsoft.com/office/drawing/2014/main" id="{E9727042-BA52-6F40-BB01-D881CFC7987B}"/>
                </a:ext>
              </a:extLst>
            </p:cNvPr>
            <p:cNvGrpSpPr/>
            <p:nvPr/>
          </p:nvGrpSpPr>
          <p:grpSpPr>
            <a:xfrm>
              <a:off x="5454400" y="3850113"/>
              <a:ext cx="360000" cy="1065493"/>
              <a:chOff x="5454400" y="3850113"/>
              <a:chExt cx="360000" cy="1065493"/>
            </a:xfrm>
          </p:grpSpPr>
          <p:grpSp>
            <p:nvGrpSpPr>
              <p:cNvPr id="1298" name="グループ化 1297">
                <a:extLst>
                  <a:ext uri="{FF2B5EF4-FFF2-40B4-BE49-F238E27FC236}">
                    <a16:creationId xmlns:a16="http://schemas.microsoft.com/office/drawing/2014/main" id="{80FAAD0D-0CA1-EA41-BBC1-F731B2CD5FE3}"/>
                  </a:ext>
                </a:extLst>
              </p:cNvPr>
              <p:cNvGrpSpPr/>
              <p:nvPr/>
            </p:nvGrpSpPr>
            <p:grpSpPr>
              <a:xfrm>
                <a:off x="5634400" y="3850113"/>
                <a:ext cx="180000" cy="539627"/>
                <a:chOff x="3782400" y="1302795"/>
                <a:chExt cx="180000" cy="539627"/>
              </a:xfrm>
            </p:grpSpPr>
            <p:sp>
              <p:nvSpPr>
                <p:cNvPr id="1308" name="正方形/長方形 1307">
                  <a:extLst>
                    <a:ext uri="{FF2B5EF4-FFF2-40B4-BE49-F238E27FC236}">
                      <a16:creationId xmlns:a16="http://schemas.microsoft.com/office/drawing/2014/main" id="{F90CD853-86BD-CD49-84E6-4CFC7535785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9" name="正方形/長方形 1308">
                  <a:extLst>
                    <a:ext uri="{FF2B5EF4-FFF2-40B4-BE49-F238E27FC236}">
                      <a16:creationId xmlns:a16="http://schemas.microsoft.com/office/drawing/2014/main" id="{13E51287-1506-EB4A-A6A1-1E10AC00413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0" name="正方形/長方形 1309">
                  <a:extLst>
                    <a:ext uri="{FF2B5EF4-FFF2-40B4-BE49-F238E27FC236}">
                      <a16:creationId xmlns:a16="http://schemas.microsoft.com/office/drawing/2014/main" id="{88B74826-F45F-6D46-94ED-B7D1932433C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299" name="グループ化 1298">
                <a:extLst>
                  <a:ext uri="{FF2B5EF4-FFF2-40B4-BE49-F238E27FC236}">
                    <a16:creationId xmlns:a16="http://schemas.microsoft.com/office/drawing/2014/main" id="{F0A45D54-B1BB-4C42-B688-0109F15BEDEC}"/>
                  </a:ext>
                </a:extLst>
              </p:cNvPr>
              <p:cNvGrpSpPr/>
              <p:nvPr/>
            </p:nvGrpSpPr>
            <p:grpSpPr>
              <a:xfrm>
                <a:off x="5454400" y="3850113"/>
                <a:ext cx="360000" cy="1065493"/>
                <a:chOff x="5454400" y="3850113"/>
                <a:chExt cx="360000" cy="1065493"/>
              </a:xfrm>
            </p:grpSpPr>
            <p:grpSp>
              <p:nvGrpSpPr>
                <p:cNvPr id="1300" name="グループ化 1299">
                  <a:extLst>
                    <a:ext uri="{FF2B5EF4-FFF2-40B4-BE49-F238E27FC236}">
                      <a16:creationId xmlns:a16="http://schemas.microsoft.com/office/drawing/2014/main" id="{FBAAC108-09D0-074A-B63C-962A644B8E88}"/>
                    </a:ext>
                  </a:extLst>
                </p:cNvPr>
                <p:cNvGrpSpPr/>
                <p:nvPr/>
              </p:nvGrpSpPr>
              <p:grpSpPr>
                <a:xfrm>
                  <a:off x="5454400" y="3850113"/>
                  <a:ext cx="180000" cy="539627"/>
                  <a:chOff x="3782400" y="1302795"/>
                  <a:chExt cx="180000" cy="539627"/>
                </a:xfrm>
              </p:grpSpPr>
              <p:sp>
                <p:nvSpPr>
                  <p:cNvPr id="1305" name="正方形/長方形 1304">
                    <a:extLst>
                      <a:ext uri="{FF2B5EF4-FFF2-40B4-BE49-F238E27FC236}">
                        <a16:creationId xmlns:a16="http://schemas.microsoft.com/office/drawing/2014/main" id="{B81BABBB-E143-3A46-BE58-5868A53928D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6" name="正方形/長方形 1305">
                    <a:extLst>
                      <a:ext uri="{FF2B5EF4-FFF2-40B4-BE49-F238E27FC236}">
                        <a16:creationId xmlns:a16="http://schemas.microsoft.com/office/drawing/2014/main" id="{403CEE5A-D220-AC4B-A903-493C5B05307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7" name="正方形/長方形 1306">
                    <a:extLst>
                      <a:ext uri="{FF2B5EF4-FFF2-40B4-BE49-F238E27FC236}">
                        <a16:creationId xmlns:a16="http://schemas.microsoft.com/office/drawing/2014/main" id="{395460BE-E64A-7B4D-B6F0-422CB4AA430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01" name="グループ化 1300">
                  <a:extLst>
                    <a:ext uri="{FF2B5EF4-FFF2-40B4-BE49-F238E27FC236}">
                      <a16:creationId xmlns:a16="http://schemas.microsoft.com/office/drawing/2014/main" id="{4793882E-4FE0-6441-A096-27BF9916E6AA}"/>
                    </a:ext>
                  </a:extLst>
                </p:cNvPr>
                <p:cNvGrpSpPr/>
                <p:nvPr/>
              </p:nvGrpSpPr>
              <p:grpSpPr>
                <a:xfrm>
                  <a:off x="5634400" y="4375979"/>
                  <a:ext cx="180000" cy="539627"/>
                  <a:chOff x="3782400" y="1302795"/>
                  <a:chExt cx="180000" cy="539627"/>
                </a:xfrm>
              </p:grpSpPr>
              <p:sp>
                <p:nvSpPr>
                  <p:cNvPr id="1302" name="正方形/長方形 1301">
                    <a:extLst>
                      <a:ext uri="{FF2B5EF4-FFF2-40B4-BE49-F238E27FC236}">
                        <a16:creationId xmlns:a16="http://schemas.microsoft.com/office/drawing/2014/main" id="{1572E270-9F09-054E-81A3-D2203D76AF7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3" name="正方形/長方形 1302">
                    <a:extLst>
                      <a:ext uri="{FF2B5EF4-FFF2-40B4-BE49-F238E27FC236}">
                        <a16:creationId xmlns:a16="http://schemas.microsoft.com/office/drawing/2014/main" id="{4F8126DF-525D-0F4F-A887-0B8B9E5AEE8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4" name="正方形/長方形 1303">
                    <a:extLst>
                      <a:ext uri="{FF2B5EF4-FFF2-40B4-BE49-F238E27FC236}">
                        <a16:creationId xmlns:a16="http://schemas.microsoft.com/office/drawing/2014/main" id="{4E0FAA69-A253-5242-BCFE-FD042D382B6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334" name="グループ化 1333">
            <a:extLst>
              <a:ext uri="{FF2B5EF4-FFF2-40B4-BE49-F238E27FC236}">
                <a16:creationId xmlns:a16="http://schemas.microsoft.com/office/drawing/2014/main" id="{3B582C0A-8AD3-3740-B01E-62387943146E}"/>
              </a:ext>
            </a:extLst>
          </p:cNvPr>
          <p:cNvGrpSpPr/>
          <p:nvPr/>
        </p:nvGrpSpPr>
        <p:grpSpPr>
          <a:xfrm rot="10800000">
            <a:off x="11150329" y="5228405"/>
            <a:ext cx="180000" cy="1065493"/>
            <a:chOff x="5634400" y="3850113"/>
            <a:chExt cx="180000" cy="1065493"/>
          </a:xfrm>
        </p:grpSpPr>
        <p:grpSp>
          <p:nvGrpSpPr>
            <p:cNvPr id="1335" name="グループ化 1334">
              <a:extLst>
                <a:ext uri="{FF2B5EF4-FFF2-40B4-BE49-F238E27FC236}">
                  <a16:creationId xmlns:a16="http://schemas.microsoft.com/office/drawing/2014/main" id="{68272C4F-4851-6A41-98BB-5343E78F3DAC}"/>
                </a:ext>
              </a:extLst>
            </p:cNvPr>
            <p:cNvGrpSpPr/>
            <p:nvPr/>
          </p:nvGrpSpPr>
          <p:grpSpPr>
            <a:xfrm>
              <a:off x="5634400" y="3850113"/>
              <a:ext cx="180000" cy="539627"/>
              <a:chOff x="3782400" y="1302795"/>
              <a:chExt cx="180000" cy="539627"/>
            </a:xfrm>
          </p:grpSpPr>
          <p:sp>
            <p:nvSpPr>
              <p:cNvPr id="1345" name="正方形/長方形 1344">
                <a:extLst>
                  <a:ext uri="{FF2B5EF4-FFF2-40B4-BE49-F238E27FC236}">
                    <a16:creationId xmlns:a16="http://schemas.microsoft.com/office/drawing/2014/main" id="{3826AC36-85DD-5546-8BEF-4B21BD1F478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6" name="正方形/長方形 1345">
                <a:extLst>
                  <a:ext uri="{FF2B5EF4-FFF2-40B4-BE49-F238E27FC236}">
                    <a16:creationId xmlns:a16="http://schemas.microsoft.com/office/drawing/2014/main" id="{4EA8A05B-44D2-D74D-9110-1E6E7AA7350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7" name="正方形/長方形 1346">
                <a:extLst>
                  <a:ext uri="{FF2B5EF4-FFF2-40B4-BE49-F238E27FC236}">
                    <a16:creationId xmlns:a16="http://schemas.microsoft.com/office/drawing/2014/main" id="{F72E2DAA-B16D-8349-AD26-7396A702CE4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38" name="グループ化 1337">
              <a:extLst>
                <a:ext uri="{FF2B5EF4-FFF2-40B4-BE49-F238E27FC236}">
                  <a16:creationId xmlns:a16="http://schemas.microsoft.com/office/drawing/2014/main" id="{CE000BB1-EFCB-1545-9576-9CBD4AC0F20F}"/>
                </a:ext>
              </a:extLst>
            </p:cNvPr>
            <p:cNvGrpSpPr/>
            <p:nvPr/>
          </p:nvGrpSpPr>
          <p:grpSpPr>
            <a:xfrm>
              <a:off x="5634400" y="4375979"/>
              <a:ext cx="180000" cy="539627"/>
              <a:chOff x="3782400" y="1302795"/>
              <a:chExt cx="180000" cy="539627"/>
            </a:xfrm>
          </p:grpSpPr>
          <p:sp>
            <p:nvSpPr>
              <p:cNvPr id="1339" name="正方形/長方形 1338">
                <a:extLst>
                  <a:ext uri="{FF2B5EF4-FFF2-40B4-BE49-F238E27FC236}">
                    <a16:creationId xmlns:a16="http://schemas.microsoft.com/office/drawing/2014/main" id="{11E5C871-3FD7-2445-9912-2E14E5A5534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0" name="正方形/長方形 1339">
                <a:extLst>
                  <a:ext uri="{FF2B5EF4-FFF2-40B4-BE49-F238E27FC236}">
                    <a16:creationId xmlns:a16="http://schemas.microsoft.com/office/drawing/2014/main" id="{48A9B311-7619-3D48-9997-E3ACE3D4718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1" name="正方形/長方形 1340">
                <a:extLst>
                  <a:ext uri="{FF2B5EF4-FFF2-40B4-BE49-F238E27FC236}">
                    <a16:creationId xmlns:a16="http://schemas.microsoft.com/office/drawing/2014/main" id="{F7DA1C01-DAC0-1C4E-8A8E-C6E0557D242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351" name="テキスト ボックス 1350">
            <a:extLst>
              <a:ext uri="{FF2B5EF4-FFF2-40B4-BE49-F238E27FC236}">
                <a16:creationId xmlns:a16="http://schemas.microsoft.com/office/drawing/2014/main" id="{E694DED4-2860-B441-BA55-2043F1A82B3C}"/>
              </a:ext>
            </a:extLst>
          </p:cNvPr>
          <p:cNvSpPr txBox="1"/>
          <p:nvPr/>
        </p:nvSpPr>
        <p:spPr>
          <a:xfrm>
            <a:off x="10982996" y="631707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76</a:t>
            </a:r>
            <a:endParaRPr kumimoji="1" lang="ja-JP" altLang="en-US" sz="1400">
              <a:latin typeface="Meiryo" panose="020B0604030504040204" pitchFamily="34" charset="-128"/>
              <a:ea typeface="Meiryo" panose="020B0604030504040204" pitchFamily="34" charset="-128"/>
            </a:endParaRPr>
          </a:p>
        </p:txBody>
      </p:sp>
      <p:grpSp>
        <p:nvGrpSpPr>
          <p:cNvPr id="1352" name="グループ化 1351">
            <a:extLst>
              <a:ext uri="{FF2B5EF4-FFF2-40B4-BE49-F238E27FC236}">
                <a16:creationId xmlns:a16="http://schemas.microsoft.com/office/drawing/2014/main" id="{3107C4E9-CFBB-7F43-AC40-1FC14CC02FF8}"/>
              </a:ext>
            </a:extLst>
          </p:cNvPr>
          <p:cNvGrpSpPr/>
          <p:nvPr/>
        </p:nvGrpSpPr>
        <p:grpSpPr>
          <a:xfrm rot="5400000">
            <a:off x="6890913" y="2240560"/>
            <a:ext cx="545927" cy="1068952"/>
            <a:chOff x="10784402" y="5224946"/>
            <a:chExt cx="545927" cy="1068952"/>
          </a:xfrm>
        </p:grpSpPr>
        <p:grpSp>
          <p:nvGrpSpPr>
            <p:cNvPr id="1353" name="グループ化 1352">
              <a:extLst>
                <a:ext uri="{FF2B5EF4-FFF2-40B4-BE49-F238E27FC236}">
                  <a16:creationId xmlns:a16="http://schemas.microsoft.com/office/drawing/2014/main" id="{FCA56DC9-2530-4841-98F6-09F530C8D84D}"/>
                </a:ext>
              </a:extLst>
            </p:cNvPr>
            <p:cNvGrpSpPr/>
            <p:nvPr/>
          </p:nvGrpSpPr>
          <p:grpSpPr>
            <a:xfrm rot="10800000">
              <a:off x="10784402" y="5224946"/>
              <a:ext cx="360000" cy="1065493"/>
              <a:chOff x="5454400" y="3850113"/>
              <a:chExt cx="360000" cy="1065493"/>
            </a:xfrm>
          </p:grpSpPr>
          <p:grpSp>
            <p:nvGrpSpPr>
              <p:cNvPr id="1363" name="グループ化 1362">
                <a:extLst>
                  <a:ext uri="{FF2B5EF4-FFF2-40B4-BE49-F238E27FC236}">
                    <a16:creationId xmlns:a16="http://schemas.microsoft.com/office/drawing/2014/main" id="{C170B83B-F0E2-3644-9CD2-89E2EDE20753}"/>
                  </a:ext>
                </a:extLst>
              </p:cNvPr>
              <p:cNvGrpSpPr/>
              <p:nvPr/>
            </p:nvGrpSpPr>
            <p:grpSpPr>
              <a:xfrm>
                <a:off x="5454400" y="4372950"/>
                <a:ext cx="180000" cy="539627"/>
                <a:chOff x="3782400" y="1302795"/>
                <a:chExt cx="180000" cy="539627"/>
              </a:xfrm>
            </p:grpSpPr>
            <p:sp>
              <p:nvSpPr>
                <p:cNvPr id="1378" name="正方形/長方形 1377">
                  <a:extLst>
                    <a:ext uri="{FF2B5EF4-FFF2-40B4-BE49-F238E27FC236}">
                      <a16:creationId xmlns:a16="http://schemas.microsoft.com/office/drawing/2014/main" id="{BA0962D4-087F-3849-8DF4-302D775031A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9" name="正方形/長方形 1378">
                  <a:extLst>
                    <a:ext uri="{FF2B5EF4-FFF2-40B4-BE49-F238E27FC236}">
                      <a16:creationId xmlns:a16="http://schemas.microsoft.com/office/drawing/2014/main" id="{EA9F377A-339E-9D4C-966B-EDD8FD50635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80" name="正方形/長方形 1379">
                  <a:extLst>
                    <a:ext uri="{FF2B5EF4-FFF2-40B4-BE49-F238E27FC236}">
                      <a16:creationId xmlns:a16="http://schemas.microsoft.com/office/drawing/2014/main" id="{E53F75CB-7BF0-BA4A-A4E5-E9A8CBB4C0F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64" name="グループ化 1363">
                <a:extLst>
                  <a:ext uri="{FF2B5EF4-FFF2-40B4-BE49-F238E27FC236}">
                    <a16:creationId xmlns:a16="http://schemas.microsoft.com/office/drawing/2014/main" id="{9C245792-B87F-3F47-B81A-D326AE9F262C}"/>
                  </a:ext>
                </a:extLst>
              </p:cNvPr>
              <p:cNvGrpSpPr/>
              <p:nvPr/>
            </p:nvGrpSpPr>
            <p:grpSpPr>
              <a:xfrm>
                <a:off x="5454400" y="3850113"/>
                <a:ext cx="360000" cy="1065493"/>
                <a:chOff x="5454400" y="3850113"/>
                <a:chExt cx="360000" cy="1065493"/>
              </a:xfrm>
            </p:grpSpPr>
            <p:grpSp>
              <p:nvGrpSpPr>
                <p:cNvPr id="1365" name="グループ化 1364">
                  <a:extLst>
                    <a:ext uri="{FF2B5EF4-FFF2-40B4-BE49-F238E27FC236}">
                      <a16:creationId xmlns:a16="http://schemas.microsoft.com/office/drawing/2014/main" id="{289530B4-D6EE-AA44-9AAF-0382F7F004C8}"/>
                    </a:ext>
                  </a:extLst>
                </p:cNvPr>
                <p:cNvGrpSpPr/>
                <p:nvPr/>
              </p:nvGrpSpPr>
              <p:grpSpPr>
                <a:xfrm>
                  <a:off x="5634400" y="3850113"/>
                  <a:ext cx="180000" cy="539627"/>
                  <a:chOff x="3782400" y="1302795"/>
                  <a:chExt cx="180000" cy="539627"/>
                </a:xfrm>
              </p:grpSpPr>
              <p:sp>
                <p:nvSpPr>
                  <p:cNvPr id="1375" name="正方形/長方形 1374">
                    <a:extLst>
                      <a:ext uri="{FF2B5EF4-FFF2-40B4-BE49-F238E27FC236}">
                        <a16:creationId xmlns:a16="http://schemas.microsoft.com/office/drawing/2014/main" id="{7B969DB3-3364-944A-8EB0-E889454E97E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6" name="正方形/長方形 1375">
                    <a:extLst>
                      <a:ext uri="{FF2B5EF4-FFF2-40B4-BE49-F238E27FC236}">
                        <a16:creationId xmlns:a16="http://schemas.microsoft.com/office/drawing/2014/main" id="{05C3EEAE-CF73-3A40-9AF7-9A4DC76F8E8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7" name="正方形/長方形 1376">
                    <a:extLst>
                      <a:ext uri="{FF2B5EF4-FFF2-40B4-BE49-F238E27FC236}">
                        <a16:creationId xmlns:a16="http://schemas.microsoft.com/office/drawing/2014/main" id="{E362FDBD-0ECF-0240-A7A8-C7B04F49ACB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66" name="グループ化 1365">
                  <a:extLst>
                    <a:ext uri="{FF2B5EF4-FFF2-40B4-BE49-F238E27FC236}">
                      <a16:creationId xmlns:a16="http://schemas.microsoft.com/office/drawing/2014/main" id="{B9B3AE1B-F59A-DA4F-B97B-4EAC9859CAFB}"/>
                    </a:ext>
                  </a:extLst>
                </p:cNvPr>
                <p:cNvGrpSpPr/>
                <p:nvPr/>
              </p:nvGrpSpPr>
              <p:grpSpPr>
                <a:xfrm>
                  <a:off x="5454400" y="3850113"/>
                  <a:ext cx="360000" cy="1065493"/>
                  <a:chOff x="5454400" y="3850113"/>
                  <a:chExt cx="360000" cy="1065493"/>
                </a:xfrm>
              </p:grpSpPr>
              <p:grpSp>
                <p:nvGrpSpPr>
                  <p:cNvPr id="1367" name="グループ化 1366">
                    <a:extLst>
                      <a:ext uri="{FF2B5EF4-FFF2-40B4-BE49-F238E27FC236}">
                        <a16:creationId xmlns:a16="http://schemas.microsoft.com/office/drawing/2014/main" id="{726BB46F-9C0D-944A-8073-29053D5D8CE0}"/>
                      </a:ext>
                    </a:extLst>
                  </p:cNvPr>
                  <p:cNvGrpSpPr/>
                  <p:nvPr/>
                </p:nvGrpSpPr>
                <p:grpSpPr>
                  <a:xfrm>
                    <a:off x="5454400" y="3850113"/>
                    <a:ext cx="180000" cy="539627"/>
                    <a:chOff x="3782400" y="1302795"/>
                    <a:chExt cx="180000" cy="539627"/>
                  </a:xfrm>
                </p:grpSpPr>
                <p:sp>
                  <p:nvSpPr>
                    <p:cNvPr id="1372" name="正方形/長方形 1371">
                      <a:extLst>
                        <a:ext uri="{FF2B5EF4-FFF2-40B4-BE49-F238E27FC236}">
                          <a16:creationId xmlns:a16="http://schemas.microsoft.com/office/drawing/2014/main" id="{E1A2A84A-D23C-A141-A6DA-E99F6CFCD16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3" name="正方形/長方形 1372">
                      <a:extLst>
                        <a:ext uri="{FF2B5EF4-FFF2-40B4-BE49-F238E27FC236}">
                          <a16:creationId xmlns:a16="http://schemas.microsoft.com/office/drawing/2014/main" id="{FF5FFB56-A51A-B249-8770-700B45C999F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4" name="正方形/長方形 1373">
                      <a:extLst>
                        <a:ext uri="{FF2B5EF4-FFF2-40B4-BE49-F238E27FC236}">
                          <a16:creationId xmlns:a16="http://schemas.microsoft.com/office/drawing/2014/main" id="{08D808A4-07D5-304C-B37F-29C84D9D6D8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68" name="グループ化 1367">
                    <a:extLst>
                      <a:ext uri="{FF2B5EF4-FFF2-40B4-BE49-F238E27FC236}">
                        <a16:creationId xmlns:a16="http://schemas.microsoft.com/office/drawing/2014/main" id="{EBD77933-16F9-9A4C-8ACB-D7FDC0A4BC15}"/>
                      </a:ext>
                    </a:extLst>
                  </p:cNvPr>
                  <p:cNvGrpSpPr/>
                  <p:nvPr/>
                </p:nvGrpSpPr>
                <p:grpSpPr>
                  <a:xfrm>
                    <a:off x="5634400" y="4375979"/>
                    <a:ext cx="180000" cy="539627"/>
                    <a:chOff x="3782400" y="1302795"/>
                    <a:chExt cx="180000" cy="539627"/>
                  </a:xfrm>
                </p:grpSpPr>
                <p:sp>
                  <p:nvSpPr>
                    <p:cNvPr id="1369" name="正方形/長方形 1368">
                      <a:extLst>
                        <a:ext uri="{FF2B5EF4-FFF2-40B4-BE49-F238E27FC236}">
                          <a16:creationId xmlns:a16="http://schemas.microsoft.com/office/drawing/2014/main" id="{93C8E026-3034-C048-BDB5-CAE786BF6EB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0" name="正方形/長方形 1369">
                      <a:extLst>
                        <a:ext uri="{FF2B5EF4-FFF2-40B4-BE49-F238E27FC236}">
                          <a16:creationId xmlns:a16="http://schemas.microsoft.com/office/drawing/2014/main" id="{5714E090-7868-8A4F-A181-83074446166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1" name="正方形/長方形 1370">
                      <a:extLst>
                        <a:ext uri="{FF2B5EF4-FFF2-40B4-BE49-F238E27FC236}">
                          <a16:creationId xmlns:a16="http://schemas.microsoft.com/office/drawing/2014/main" id="{A8802E46-1920-D14A-A02F-A8ED88A920B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354" name="グループ化 1353">
              <a:extLst>
                <a:ext uri="{FF2B5EF4-FFF2-40B4-BE49-F238E27FC236}">
                  <a16:creationId xmlns:a16="http://schemas.microsoft.com/office/drawing/2014/main" id="{67EDAB79-4DBB-E24F-AE4F-DC94E2742058}"/>
                </a:ext>
              </a:extLst>
            </p:cNvPr>
            <p:cNvGrpSpPr/>
            <p:nvPr/>
          </p:nvGrpSpPr>
          <p:grpSpPr>
            <a:xfrm rot="10800000">
              <a:off x="11150329" y="5228405"/>
              <a:ext cx="180000" cy="1065493"/>
              <a:chOff x="5634400" y="3850113"/>
              <a:chExt cx="180000" cy="1065493"/>
            </a:xfrm>
          </p:grpSpPr>
          <p:grpSp>
            <p:nvGrpSpPr>
              <p:cNvPr id="1355" name="グループ化 1354">
                <a:extLst>
                  <a:ext uri="{FF2B5EF4-FFF2-40B4-BE49-F238E27FC236}">
                    <a16:creationId xmlns:a16="http://schemas.microsoft.com/office/drawing/2014/main" id="{487464C2-F305-C84E-8B75-297C5D8732A0}"/>
                  </a:ext>
                </a:extLst>
              </p:cNvPr>
              <p:cNvGrpSpPr/>
              <p:nvPr/>
            </p:nvGrpSpPr>
            <p:grpSpPr>
              <a:xfrm>
                <a:off x="5634400" y="3850113"/>
                <a:ext cx="180000" cy="539627"/>
                <a:chOff x="3782400" y="1302795"/>
                <a:chExt cx="180000" cy="539627"/>
              </a:xfrm>
            </p:grpSpPr>
            <p:sp>
              <p:nvSpPr>
                <p:cNvPr id="1360" name="正方形/長方形 1359">
                  <a:extLst>
                    <a:ext uri="{FF2B5EF4-FFF2-40B4-BE49-F238E27FC236}">
                      <a16:creationId xmlns:a16="http://schemas.microsoft.com/office/drawing/2014/main" id="{96A0D5B9-03CD-2D4A-B25A-7104FD702CA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61" name="正方形/長方形 1360">
                  <a:extLst>
                    <a:ext uri="{FF2B5EF4-FFF2-40B4-BE49-F238E27FC236}">
                      <a16:creationId xmlns:a16="http://schemas.microsoft.com/office/drawing/2014/main" id="{D9C711E6-387C-264D-9060-18ED4C8EBDD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62" name="正方形/長方形 1361">
                  <a:extLst>
                    <a:ext uri="{FF2B5EF4-FFF2-40B4-BE49-F238E27FC236}">
                      <a16:creationId xmlns:a16="http://schemas.microsoft.com/office/drawing/2014/main" id="{E8728FD9-BB3D-6F43-BFAD-A52E8DDD72E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56" name="グループ化 1355">
                <a:extLst>
                  <a:ext uri="{FF2B5EF4-FFF2-40B4-BE49-F238E27FC236}">
                    <a16:creationId xmlns:a16="http://schemas.microsoft.com/office/drawing/2014/main" id="{AC31F821-2F71-BD4C-B433-CCEA9D684294}"/>
                  </a:ext>
                </a:extLst>
              </p:cNvPr>
              <p:cNvGrpSpPr/>
              <p:nvPr/>
            </p:nvGrpSpPr>
            <p:grpSpPr>
              <a:xfrm>
                <a:off x="5634400" y="4375979"/>
                <a:ext cx="180000" cy="539627"/>
                <a:chOff x="3782400" y="1302795"/>
                <a:chExt cx="180000" cy="539627"/>
              </a:xfrm>
            </p:grpSpPr>
            <p:sp>
              <p:nvSpPr>
                <p:cNvPr id="1357" name="正方形/長方形 1356">
                  <a:extLst>
                    <a:ext uri="{FF2B5EF4-FFF2-40B4-BE49-F238E27FC236}">
                      <a16:creationId xmlns:a16="http://schemas.microsoft.com/office/drawing/2014/main" id="{AD123782-B153-B94A-9FEB-9076E760854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58" name="正方形/長方形 1357">
                  <a:extLst>
                    <a:ext uri="{FF2B5EF4-FFF2-40B4-BE49-F238E27FC236}">
                      <a16:creationId xmlns:a16="http://schemas.microsoft.com/office/drawing/2014/main" id="{EA2884A0-A179-EE4B-A803-9536B13F87A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59" name="正方形/長方形 1358">
                  <a:extLst>
                    <a:ext uri="{FF2B5EF4-FFF2-40B4-BE49-F238E27FC236}">
                      <a16:creationId xmlns:a16="http://schemas.microsoft.com/office/drawing/2014/main" id="{E4E6D139-D834-3747-A1A7-053C3D3FCF5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sp>
        <p:nvSpPr>
          <p:cNvPr id="1381" name="テキスト ボックス 1380">
            <a:extLst>
              <a:ext uri="{FF2B5EF4-FFF2-40B4-BE49-F238E27FC236}">
                <a16:creationId xmlns:a16="http://schemas.microsoft.com/office/drawing/2014/main" id="{F80341E6-19B4-FD49-B36F-035F988E50EE}"/>
              </a:ext>
            </a:extLst>
          </p:cNvPr>
          <p:cNvSpPr txBox="1"/>
          <p:nvPr/>
        </p:nvSpPr>
        <p:spPr>
          <a:xfrm>
            <a:off x="6692015" y="221748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96</a:t>
            </a:r>
            <a:endParaRPr kumimoji="1" lang="ja-JP" altLang="en-US" sz="1400">
              <a:latin typeface="Meiryo" panose="020B0604030504040204" pitchFamily="34" charset="-128"/>
              <a:ea typeface="Meiryo" panose="020B0604030504040204" pitchFamily="34" charset="-128"/>
            </a:endParaRPr>
          </a:p>
        </p:txBody>
      </p:sp>
      <p:grpSp>
        <p:nvGrpSpPr>
          <p:cNvPr id="1382" name="グループ化 1381">
            <a:extLst>
              <a:ext uri="{FF2B5EF4-FFF2-40B4-BE49-F238E27FC236}">
                <a16:creationId xmlns:a16="http://schemas.microsoft.com/office/drawing/2014/main" id="{EDAFC3D4-F94E-D74A-8971-CE24EF664F2C}"/>
              </a:ext>
            </a:extLst>
          </p:cNvPr>
          <p:cNvGrpSpPr/>
          <p:nvPr/>
        </p:nvGrpSpPr>
        <p:grpSpPr>
          <a:xfrm rot="5400000">
            <a:off x="7297911" y="2927622"/>
            <a:ext cx="360000" cy="1065493"/>
            <a:chOff x="5454400" y="3850113"/>
            <a:chExt cx="360000" cy="1065493"/>
          </a:xfrm>
        </p:grpSpPr>
        <p:grpSp>
          <p:nvGrpSpPr>
            <p:cNvPr id="1383" name="グループ化 1382">
              <a:extLst>
                <a:ext uri="{FF2B5EF4-FFF2-40B4-BE49-F238E27FC236}">
                  <a16:creationId xmlns:a16="http://schemas.microsoft.com/office/drawing/2014/main" id="{5FB67D5A-EC46-2A40-A7E5-6D0C2D5B1307}"/>
                </a:ext>
              </a:extLst>
            </p:cNvPr>
            <p:cNvGrpSpPr/>
            <p:nvPr/>
          </p:nvGrpSpPr>
          <p:grpSpPr>
            <a:xfrm>
              <a:off x="5454400" y="4372950"/>
              <a:ext cx="180000" cy="539627"/>
              <a:chOff x="3782400" y="1302795"/>
              <a:chExt cx="180000" cy="539627"/>
            </a:xfrm>
          </p:grpSpPr>
          <p:sp>
            <p:nvSpPr>
              <p:cNvPr id="1398" name="正方形/長方形 1397">
                <a:extLst>
                  <a:ext uri="{FF2B5EF4-FFF2-40B4-BE49-F238E27FC236}">
                    <a16:creationId xmlns:a16="http://schemas.microsoft.com/office/drawing/2014/main" id="{4C99BAD8-9370-124B-A2D5-A43DBF6D3F5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9" name="正方形/長方形 1398">
                <a:extLst>
                  <a:ext uri="{FF2B5EF4-FFF2-40B4-BE49-F238E27FC236}">
                    <a16:creationId xmlns:a16="http://schemas.microsoft.com/office/drawing/2014/main" id="{F3F1FF20-02D5-4F4E-9512-8E5B780CE20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00" name="正方形/長方形 1399">
                <a:extLst>
                  <a:ext uri="{FF2B5EF4-FFF2-40B4-BE49-F238E27FC236}">
                    <a16:creationId xmlns:a16="http://schemas.microsoft.com/office/drawing/2014/main" id="{FBF45964-23D7-D843-9680-C67F8E8392A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84" name="グループ化 1383">
              <a:extLst>
                <a:ext uri="{FF2B5EF4-FFF2-40B4-BE49-F238E27FC236}">
                  <a16:creationId xmlns:a16="http://schemas.microsoft.com/office/drawing/2014/main" id="{A3EB91D1-0E27-AA43-A0E4-528705F55AA6}"/>
                </a:ext>
              </a:extLst>
            </p:cNvPr>
            <p:cNvGrpSpPr/>
            <p:nvPr/>
          </p:nvGrpSpPr>
          <p:grpSpPr>
            <a:xfrm>
              <a:off x="5454400" y="3850113"/>
              <a:ext cx="360000" cy="1065493"/>
              <a:chOff x="5454400" y="3850113"/>
              <a:chExt cx="360000" cy="1065493"/>
            </a:xfrm>
          </p:grpSpPr>
          <p:grpSp>
            <p:nvGrpSpPr>
              <p:cNvPr id="1385" name="グループ化 1384">
                <a:extLst>
                  <a:ext uri="{FF2B5EF4-FFF2-40B4-BE49-F238E27FC236}">
                    <a16:creationId xmlns:a16="http://schemas.microsoft.com/office/drawing/2014/main" id="{9BD08199-8670-D642-B109-C9CA6D8E1C4A}"/>
                  </a:ext>
                </a:extLst>
              </p:cNvPr>
              <p:cNvGrpSpPr/>
              <p:nvPr/>
            </p:nvGrpSpPr>
            <p:grpSpPr>
              <a:xfrm>
                <a:off x="5634400" y="3850113"/>
                <a:ext cx="180000" cy="539627"/>
                <a:chOff x="3782400" y="1302795"/>
                <a:chExt cx="180000" cy="539627"/>
              </a:xfrm>
            </p:grpSpPr>
            <p:sp>
              <p:nvSpPr>
                <p:cNvPr id="1395" name="正方形/長方形 1394">
                  <a:extLst>
                    <a:ext uri="{FF2B5EF4-FFF2-40B4-BE49-F238E27FC236}">
                      <a16:creationId xmlns:a16="http://schemas.microsoft.com/office/drawing/2014/main" id="{6576FEFE-A226-C24F-8F4E-673CED728F6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6" name="正方形/長方形 1395">
                  <a:extLst>
                    <a:ext uri="{FF2B5EF4-FFF2-40B4-BE49-F238E27FC236}">
                      <a16:creationId xmlns:a16="http://schemas.microsoft.com/office/drawing/2014/main" id="{267AFC4C-6E08-2744-AFDB-ED9D46E1617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7" name="正方形/長方形 1396">
                  <a:extLst>
                    <a:ext uri="{FF2B5EF4-FFF2-40B4-BE49-F238E27FC236}">
                      <a16:creationId xmlns:a16="http://schemas.microsoft.com/office/drawing/2014/main" id="{76C2E14A-1E93-554E-A56B-827FB5F3590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86" name="グループ化 1385">
                <a:extLst>
                  <a:ext uri="{FF2B5EF4-FFF2-40B4-BE49-F238E27FC236}">
                    <a16:creationId xmlns:a16="http://schemas.microsoft.com/office/drawing/2014/main" id="{59660126-76F2-4F49-A752-958A87EF7966}"/>
                  </a:ext>
                </a:extLst>
              </p:cNvPr>
              <p:cNvGrpSpPr/>
              <p:nvPr/>
            </p:nvGrpSpPr>
            <p:grpSpPr>
              <a:xfrm>
                <a:off x="5454400" y="3850113"/>
                <a:ext cx="360000" cy="1065493"/>
                <a:chOff x="5454400" y="3850113"/>
                <a:chExt cx="360000" cy="1065493"/>
              </a:xfrm>
            </p:grpSpPr>
            <p:grpSp>
              <p:nvGrpSpPr>
                <p:cNvPr id="1387" name="グループ化 1386">
                  <a:extLst>
                    <a:ext uri="{FF2B5EF4-FFF2-40B4-BE49-F238E27FC236}">
                      <a16:creationId xmlns:a16="http://schemas.microsoft.com/office/drawing/2014/main" id="{3A724968-2AF4-0749-B465-DFECE9A5C50D}"/>
                    </a:ext>
                  </a:extLst>
                </p:cNvPr>
                <p:cNvGrpSpPr/>
                <p:nvPr/>
              </p:nvGrpSpPr>
              <p:grpSpPr>
                <a:xfrm>
                  <a:off x="5454400" y="3850113"/>
                  <a:ext cx="180000" cy="539627"/>
                  <a:chOff x="3782400" y="1302795"/>
                  <a:chExt cx="180000" cy="539627"/>
                </a:xfrm>
              </p:grpSpPr>
              <p:sp>
                <p:nvSpPr>
                  <p:cNvPr id="1392" name="正方形/長方形 1391">
                    <a:extLst>
                      <a:ext uri="{FF2B5EF4-FFF2-40B4-BE49-F238E27FC236}">
                        <a16:creationId xmlns:a16="http://schemas.microsoft.com/office/drawing/2014/main" id="{325B631B-AF2E-D744-A114-E6CEF480C5A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3" name="正方形/長方形 1392">
                    <a:extLst>
                      <a:ext uri="{FF2B5EF4-FFF2-40B4-BE49-F238E27FC236}">
                        <a16:creationId xmlns:a16="http://schemas.microsoft.com/office/drawing/2014/main" id="{51245160-5BF8-244A-8334-7EF88999865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4" name="正方形/長方形 1393">
                    <a:extLst>
                      <a:ext uri="{FF2B5EF4-FFF2-40B4-BE49-F238E27FC236}">
                        <a16:creationId xmlns:a16="http://schemas.microsoft.com/office/drawing/2014/main" id="{E6C48970-C1DA-6D45-8B4A-4799DA55249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88" name="グループ化 1387">
                  <a:extLst>
                    <a:ext uri="{FF2B5EF4-FFF2-40B4-BE49-F238E27FC236}">
                      <a16:creationId xmlns:a16="http://schemas.microsoft.com/office/drawing/2014/main" id="{8005ACFF-3F8C-D646-B110-D82E0EFF4794}"/>
                    </a:ext>
                  </a:extLst>
                </p:cNvPr>
                <p:cNvGrpSpPr/>
                <p:nvPr/>
              </p:nvGrpSpPr>
              <p:grpSpPr>
                <a:xfrm>
                  <a:off x="5634400" y="4375979"/>
                  <a:ext cx="180000" cy="539627"/>
                  <a:chOff x="3782400" y="1302795"/>
                  <a:chExt cx="180000" cy="539627"/>
                </a:xfrm>
              </p:grpSpPr>
              <p:sp>
                <p:nvSpPr>
                  <p:cNvPr id="1389" name="正方形/長方形 1388">
                    <a:extLst>
                      <a:ext uri="{FF2B5EF4-FFF2-40B4-BE49-F238E27FC236}">
                        <a16:creationId xmlns:a16="http://schemas.microsoft.com/office/drawing/2014/main" id="{AB0561B0-8235-FE47-A9FB-34909BFE1ED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0" name="正方形/長方形 1389">
                    <a:extLst>
                      <a:ext uri="{FF2B5EF4-FFF2-40B4-BE49-F238E27FC236}">
                        <a16:creationId xmlns:a16="http://schemas.microsoft.com/office/drawing/2014/main" id="{2047E4E2-2F26-AE44-98FB-1E3B7BBBE68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1" name="正方形/長方形 1390">
                    <a:extLst>
                      <a:ext uri="{FF2B5EF4-FFF2-40B4-BE49-F238E27FC236}">
                        <a16:creationId xmlns:a16="http://schemas.microsoft.com/office/drawing/2014/main" id="{931B459D-8818-F147-9F4A-551FEBFDC58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401" name="グループ化 1400">
            <a:extLst>
              <a:ext uri="{FF2B5EF4-FFF2-40B4-BE49-F238E27FC236}">
                <a16:creationId xmlns:a16="http://schemas.microsoft.com/office/drawing/2014/main" id="{A6E7CBB3-3F72-FC40-A21D-60FCFCCB8041}"/>
              </a:ext>
            </a:extLst>
          </p:cNvPr>
          <p:cNvGrpSpPr/>
          <p:nvPr/>
        </p:nvGrpSpPr>
        <p:grpSpPr>
          <a:xfrm>
            <a:off x="8033266" y="3276179"/>
            <a:ext cx="361433" cy="362610"/>
            <a:chOff x="4187821" y="5647349"/>
            <a:chExt cx="361433" cy="362610"/>
          </a:xfrm>
        </p:grpSpPr>
        <p:grpSp>
          <p:nvGrpSpPr>
            <p:cNvPr id="1402" name="グループ化 1401">
              <a:extLst>
                <a:ext uri="{FF2B5EF4-FFF2-40B4-BE49-F238E27FC236}">
                  <a16:creationId xmlns:a16="http://schemas.microsoft.com/office/drawing/2014/main" id="{63D9CD25-76E1-954E-BB3D-587017A3456C}"/>
                </a:ext>
              </a:extLst>
            </p:cNvPr>
            <p:cNvGrpSpPr/>
            <p:nvPr/>
          </p:nvGrpSpPr>
          <p:grpSpPr>
            <a:xfrm>
              <a:off x="4187821" y="5647349"/>
              <a:ext cx="180000" cy="362610"/>
              <a:chOff x="3782400" y="1302795"/>
              <a:chExt cx="180000" cy="362610"/>
            </a:xfrm>
          </p:grpSpPr>
          <p:sp>
            <p:nvSpPr>
              <p:cNvPr id="1406" name="正方形/長方形 1405">
                <a:extLst>
                  <a:ext uri="{FF2B5EF4-FFF2-40B4-BE49-F238E27FC236}">
                    <a16:creationId xmlns:a16="http://schemas.microsoft.com/office/drawing/2014/main" id="{1F7E3DC3-1965-2E49-883C-CE501B1E880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07" name="正方形/長方形 1406">
                <a:extLst>
                  <a:ext uri="{FF2B5EF4-FFF2-40B4-BE49-F238E27FC236}">
                    <a16:creationId xmlns:a16="http://schemas.microsoft.com/office/drawing/2014/main" id="{5E0848E1-16A0-9646-A5E7-F7FD1850594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403" name="グループ化 1402">
              <a:extLst>
                <a:ext uri="{FF2B5EF4-FFF2-40B4-BE49-F238E27FC236}">
                  <a16:creationId xmlns:a16="http://schemas.microsoft.com/office/drawing/2014/main" id="{954F189A-C9BB-F24B-B6F9-6313E833ABDF}"/>
                </a:ext>
              </a:extLst>
            </p:cNvPr>
            <p:cNvGrpSpPr/>
            <p:nvPr/>
          </p:nvGrpSpPr>
          <p:grpSpPr>
            <a:xfrm>
              <a:off x="4369254" y="5647349"/>
              <a:ext cx="180000" cy="362610"/>
              <a:chOff x="3782400" y="1302795"/>
              <a:chExt cx="180000" cy="362610"/>
            </a:xfrm>
          </p:grpSpPr>
          <p:sp>
            <p:nvSpPr>
              <p:cNvPr id="1404" name="正方形/長方形 1403">
                <a:extLst>
                  <a:ext uri="{FF2B5EF4-FFF2-40B4-BE49-F238E27FC236}">
                    <a16:creationId xmlns:a16="http://schemas.microsoft.com/office/drawing/2014/main" id="{8DD808FC-A13F-5947-AC0D-320148F0A4F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05" name="正方形/長方形 1404">
                <a:extLst>
                  <a:ext uri="{FF2B5EF4-FFF2-40B4-BE49-F238E27FC236}">
                    <a16:creationId xmlns:a16="http://schemas.microsoft.com/office/drawing/2014/main" id="{AA52188F-A311-0B4B-A779-C3252BBBEE9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408" name="テキスト ボックス 1407">
            <a:extLst>
              <a:ext uri="{FF2B5EF4-FFF2-40B4-BE49-F238E27FC236}">
                <a16:creationId xmlns:a16="http://schemas.microsoft.com/office/drawing/2014/main" id="{7D3EBFAE-2878-C640-8E60-D78AFEAD58A8}"/>
              </a:ext>
            </a:extLst>
          </p:cNvPr>
          <p:cNvSpPr txBox="1"/>
          <p:nvPr/>
        </p:nvSpPr>
        <p:spPr>
          <a:xfrm>
            <a:off x="7924802" y="300842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93</a:t>
            </a:r>
            <a:endParaRPr kumimoji="1" lang="ja-JP" altLang="en-US" sz="1400">
              <a:latin typeface="Meiryo" panose="020B0604030504040204" pitchFamily="34" charset="-128"/>
              <a:ea typeface="Meiryo" panose="020B0604030504040204" pitchFamily="34" charset="-128"/>
            </a:endParaRPr>
          </a:p>
        </p:txBody>
      </p:sp>
      <p:sp>
        <p:nvSpPr>
          <p:cNvPr id="122" name="円/楕円 121">
            <a:extLst>
              <a:ext uri="{FF2B5EF4-FFF2-40B4-BE49-F238E27FC236}">
                <a16:creationId xmlns:a16="http://schemas.microsoft.com/office/drawing/2014/main" id="{FC61497B-9965-D240-A7DB-84CAD4AE207E}"/>
              </a:ext>
            </a:extLst>
          </p:cNvPr>
          <p:cNvSpPr/>
          <p:nvPr/>
        </p:nvSpPr>
        <p:spPr bwMode="auto">
          <a:xfrm>
            <a:off x="3573002" y="1710255"/>
            <a:ext cx="770316" cy="572768"/>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85" name="円/楕円 1284">
            <a:extLst>
              <a:ext uri="{FF2B5EF4-FFF2-40B4-BE49-F238E27FC236}">
                <a16:creationId xmlns:a16="http://schemas.microsoft.com/office/drawing/2014/main" id="{4A2FF4CD-348D-E548-B20B-A441A0198E86}"/>
              </a:ext>
            </a:extLst>
          </p:cNvPr>
          <p:cNvSpPr/>
          <p:nvPr/>
        </p:nvSpPr>
        <p:spPr bwMode="auto">
          <a:xfrm>
            <a:off x="5892005" y="2062488"/>
            <a:ext cx="770316" cy="1815846"/>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86" name="円/楕円 1285">
            <a:extLst>
              <a:ext uri="{FF2B5EF4-FFF2-40B4-BE49-F238E27FC236}">
                <a16:creationId xmlns:a16="http://schemas.microsoft.com/office/drawing/2014/main" id="{83E3F82A-9AEB-7A4E-8EE0-30C5EF876373}"/>
              </a:ext>
            </a:extLst>
          </p:cNvPr>
          <p:cNvSpPr/>
          <p:nvPr/>
        </p:nvSpPr>
        <p:spPr bwMode="auto">
          <a:xfrm>
            <a:off x="6796776" y="3008423"/>
            <a:ext cx="1948539" cy="887118"/>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87" name="円/楕円 1286">
            <a:extLst>
              <a:ext uri="{FF2B5EF4-FFF2-40B4-BE49-F238E27FC236}">
                <a16:creationId xmlns:a16="http://schemas.microsoft.com/office/drawing/2014/main" id="{8CB186C0-02D6-9240-BCB7-D71D79FF9282}"/>
              </a:ext>
            </a:extLst>
          </p:cNvPr>
          <p:cNvSpPr/>
          <p:nvPr/>
        </p:nvSpPr>
        <p:spPr bwMode="auto">
          <a:xfrm>
            <a:off x="4413337" y="3846086"/>
            <a:ext cx="962596" cy="1423063"/>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4" name="円/楕円 1313">
            <a:extLst>
              <a:ext uri="{FF2B5EF4-FFF2-40B4-BE49-F238E27FC236}">
                <a16:creationId xmlns:a16="http://schemas.microsoft.com/office/drawing/2014/main" id="{C625893E-0328-764C-9790-7A99AB7117D8}"/>
              </a:ext>
            </a:extLst>
          </p:cNvPr>
          <p:cNvSpPr/>
          <p:nvPr/>
        </p:nvSpPr>
        <p:spPr bwMode="auto">
          <a:xfrm>
            <a:off x="2887457" y="2595076"/>
            <a:ext cx="811026" cy="98494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5" name="円/楕円 1314">
            <a:extLst>
              <a:ext uri="{FF2B5EF4-FFF2-40B4-BE49-F238E27FC236}">
                <a16:creationId xmlns:a16="http://schemas.microsoft.com/office/drawing/2014/main" id="{F69F48E2-F39D-224E-BC6B-608FEF358C22}"/>
              </a:ext>
            </a:extLst>
          </p:cNvPr>
          <p:cNvSpPr/>
          <p:nvPr/>
        </p:nvSpPr>
        <p:spPr bwMode="auto">
          <a:xfrm>
            <a:off x="9896816" y="946908"/>
            <a:ext cx="962596" cy="98494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6" name="円/楕円 1315">
            <a:extLst>
              <a:ext uri="{FF2B5EF4-FFF2-40B4-BE49-F238E27FC236}">
                <a16:creationId xmlns:a16="http://schemas.microsoft.com/office/drawing/2014/main" id="{0AA71A12-30CD-7449-BDCD-68FE1BE44969}"/>
              </a:ext>
            </a:extLst>
          </p:cNvPr>
          <p:cNvSpPr/>
          <p:nvPr/>
        </p:nvSpPr>
        <p:spPr bwMode="auto">
          <a:xfrm>
            <a:off x="7063030" y="4379989"/>
            <a:ext cx="1205031" cy="1184119"/>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7" name="円/楕円 1316">
            <a:extLst>
              <a:ext uri="{FF2B5EF4-FFF2-40B4-BE49-F238E27FC236}">
                <a16:creationId xmlns:a16="http://schemas.microsoft.com/office/drawing/2014/main" id="{F711DD34-E1EA-BC4A-89D8-0C4349CEC8F0}"/>
              </a:ext>
            </a:extLst>
          </p:cNvPr>
          <p:cNvSpPr/>
          <p:nvPr/>
        </p:nvSpPr>
        <p:spPr bwMode="auto">
          <a:xfrm>
            <a:off x="1905001" y="4116128"/>
            <a:ext cx="938556" cy="1184119"/>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8" name="円/楕円 1317">
            <a:extLst>
              <a:ext uri="{FF2B5EF4-FFF2-40B4-BE49-F238E27FC236}">
                <a16:creationId xmlns:a16="http://schemas.microsoft.com/office/drawing/2014/main" id="{37F515DC-A524-DD4B-AF6D-1018DF2BD957}"/>
              </a:ext>
            </a:extLst>
          </p:cNvPr>
          <p:cNvSpPr/>
          <p:nvPr/>
        </p:nvSpPr>
        <p:spPr bwMode="auto">
          <a:xfrm>
            <a:off x="1076774" y="2467060"/>
            <a:ext cx="938556" cy="1184119"/>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9" name="円/楕円 1318">
            <a:extLst>
              <a:ext uri="{FF2B5EF4-FFF2-40B4-BE49-F238E27FC236}">
                <a16:creationId xmlns:a16="http://schemas.microsoft.com/office/drawing/2014/main" id="{54E6BACB-E3E0-BE41-ACE3-76F9058CF0B5}"/>
              </a:ext>
            </a:extLst>
          </p:cNvPr>
          <p:cNvSpPr/>
          <p:nvPr/>
        </p:nvSpPr>
        <p:spPr bwMode="auto">
          <a:xfrm>
            <a:off x="3555522" y="5665761"/>
            <a:ext cx="938556" cy="1184119"/>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340234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8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285" grpId="0" animBg="1"/>
      <p:bldP spid="1286" grpId="0" animBg="1"/>
      <p:bldP spid="1287" grpId="0" animBg="1"/>
      <p:bldP spid="1314" grpId="0" animBg="1"/>
      <p:bldP spid="1315" grpId="0" animBg="1"/>
      <p:bldP spid="1316" grpId="0" animBg="1"/>
      <p:bldP spid="1317" grpId="0" animBg="1"/>
      <p:bldP spid="1318" grpId="0" animBg="1"/>
      <p:bldP spid="13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74B9A-EA31-8D4D-8D47-C4E2479EC958}"/>
              </a:ext>
            </a:extLst>
          </p:cNvPr>
          <p:cNvSpPr>
            <a:spLocks noGrp="1"/>
          </p:cNvSpPr>
          <p:nvPr>
            <p:ph type="title"/>
          </p:nvPr>
        </p:nvSpPr>
        <p:spPr/>
        <p:txBody>
          <a:bodyPr/>
          <a:lstStyle/>
          <a:p>
            <a:r>
              <a:rPr lang="ja-JP" altLang="en-US" b="1"/>
              <a:t>多段サンプリング</a:t>
            </a:r>
            <a:endParaRPr kumimoji="1" lang="ja-JP" altLang="en-US"/>
          </a:p>
        </p:txBody>
      </p:sp>
      <p:sp>
        <p:nvSpPr>
          <p:cNvPr id="5" name="四角形: 角を丸くする 4">
            <a:extLst>
              <a:ext uri="{FF2B5EF4-FFF2-40B4-BE49-F238E27FC236}">
                <a16:creationId xmlns:a16="http://schemas.microsoft.com/office/drawing/2014/main" id="{D5AD6EC4-A523-DB47-A18B-F9063923FA76}"/>
              </a:ext>
            </a:extLst>
          </p:cNvPr>
          <p:cNvSpPr/>
          <p:nvPr/>
        </p:nvSpPr>
        <p:spPr>
          <a:xfrm>
            <a:off x="5001739" y="1778420"/>
            <a:ext cx="1399061" cy="511469"/>
          </a:xfrm>
          <a:prstGeom prst="roundRect">
            <a:avLst/>
          </a:prstGeom>
          <a:solidFill>
            <a:srgbClr val="00B050">
              <a:alpha val="53000"/>
            </a:srgb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276F283A-63B7-914C-BEFD-5E8F2358841A}"/>
              </a:ext>
            </a:extLst>
          </p:cNvPr>
          <p:cNvSpPr txBox="1"/>
          <p:nvPr/>
        </p:nvSpPr>
        <p:spPr>
          <a:xfrm>
            <a:off x="5208249" y="1894539"/>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大学</a:t>
            </a:r>
          </a:p>
        </p:txBody>
      </p:sp>
      <p:sp>
        <p:nvSpPr>
          <p:cNvPr id="7" name="四角形: 角を丸くする 6">
            <a:extLst>
              <a:ext uri="{FF2B5EF4-FFF2-40B4-BE49-F238E27FC236}">
                <a16:creationId xmlns:a16="http://schemas.microsoft.com/office/drawing/2014/main" id="{A70F388A-30D4-5043-BB66-5AFDC4B8A385}"/>
              </a:ext>
            </a:extLst>
          </p:cNvPr>
          <p:cNvSpPr/>
          <p:nvPr/>
        </p:nvSpPr>
        <p:spPr>
          <a:xfrm>
            <a:off x="3058209" y="2964175"/>
            <a:ext cx="749634" cy="571207"/>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8" name="四角形: 角を丸くする 7">
            <a:extLst>
              <a:ext uri="{FF2B5EF4-FFF2-40B4-BE49-F238E27FC236}">
                <a16:creationId xmlns:a16="http://schemas.microsoft.com/office/drawing/2014/main" id="{5D9D9C82-B49C-404A-A876-2032E39524D0}"/>
              </a:ext>
            </a:extLst>
          </p:cNvPr>
          <p:cNvSpPr/>
          <p:nvPr/>
        </p:nvSpPr>
        <p:spPr>
          <a:xfrm>
            <a:off x="4106540" y="2953624"/>
            <a:ext cx="749634" cy="571207"/>
          </a:xfrm>
          <a:prstGeom prst="roundRect">
            <a:avLst/>
          </a:prstGeom>
          <a:solidFill>
            <a:srgbClr val="92D050">
              <a:alpha val="53000"/>
            </a:srgb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0" name="四角形: 角を丸くする 9">
            <a:extLst>
              <a:ext uri="{FF2B5EF4-FFF2-40B4-BE49-F238E27FC236}">
                <a16:creationId xmlns:a16="http://schemas.microsoft.com/office/drawing/2014/main" id="{583F15EC-317C-E249-B097-D716BB5C725B}"/>
              </a:ext>
            </a:extLst>
          </p:cNvPr>
          <p:cNvSpPr/>
          <p:nvPr/>
        </p:nvSpPr>
        <p:spPr>
          <a:xfrm>
            <a:off x="7571913" y="2965510"/>
            <a:ext cx="749634" cy="571207"/>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5" name="楕円 14">
            <a:extLst>
              <a:ext uri="{FF2B5EF4-FFF2-40B4-BE49-F238E27FC236}">
                <a16:creationId xmlns:a16="http://schemas.microsoft.com/office/drawing/2014/main" id="{C1950933-C76E-2F43-9282-50913C9028B5}"/>
              </a:ext>
            </a:extLst>
          </p:cNvPr>
          <p:cNvSpPr/>
          <p:nvPr/>
        </p:nvSpPr>
        <p:spPr>
          <a:xfrm>
            <a:off x="6475680" y="3212744"/>
            <a:ext cx="82380" cy="79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6" name="楕円 15">
            <a:extLst>
              <a:ext uri="{FF2B5EF4-FFF2-40B4-BE49-F238E27FC236}">
                <a16:creationId xmlns:a16="http://schemas.microsoft.com/office/drawing/2014/main" id="{4D95FB86-43BC-5F4F-A867-91FEFD3BB972}"/>
              </a:ext>
            </a:extLst>
          </p:cNvPr>
          <p:cNvSpPr/>
          <p:nvPr/>
        </p:nvSpPr>
        <p:spPr>
          <a:xfrm>
            <a:off x="6773214" y="3212744"/>
            <a:ext cx="82380" cy="79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7" name="楕円 16">
            <a:extLst>
              <a:ext uri="{FF2B5EF4-FFF2-40B4-BE49-F238E27FC236}">
                <a16:creationId xmlns:a16="http://schemas.microsoft.com/office/drawing/2014/main" id="{95AC36ED-6180-9B45-A8AC-F35DCB596CFD}"/>
              </a:ext>
            </a:extLst>
          </p:cNvPr>
          <p:cNvSpPr/>
          <p:nvPr/>
        </p:nvSpPr>
        <p:spPr>
          <a:xfrm>
            <a:off x="7068615" y="3210829"/>
            <a:ext cx="82380" cy="79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cxnSp>
        <p:nvCxnSpPr>
          <p:cNvPr id="18" name="直線矢印コネクタ 17">
            <a:extLst>
              <a:ext uri="{FF2B5EF4-FFF2-40B4-BE49-F238E27FC236}">
                <a16:creationId xmlns:a16="http://schemas.microsoft.com/office/drawing/2014/main" id="{1E548ECF-5C29-694A-9FEF-D9D72EB491B7}"/>
              </a:ext>
            </a:extLst>
          </p:cNvPr>
          <p:cNvCxnSpPr>
            <a:cxnSpLocks/>
          </p:cNvCxnSpPr>
          <p:nvPr/>
        </p:nvCxnSpPr>
        <p:spPr>
          <a:xfrm flipH="1">
            <a:off x="3412793" y="2307190"/>
            <a:ext cx="1614603" cy="622356"/>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C8B3EE28-FB28-834D-A47E-A971C248818C}"/>
              </a:ext>
            </a:extLst>
          </p:cNvPr>
          <p:cNvCxnSpPr>
            <a:cxnSpLocks/>
            <a:endCxn id="8" idx="0"/>
          </p:cNvCxnSpPr>
          <p:nvPr/>
        </p:nvCxnSpPr>
        <p:spPr>
          <a:xfrm flipH="1">
            <a:off x="4481358" y="2304483"/>
            <a:ext cx="806721" cy="649141"/>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76A56B8A-27C5-F548-A363-0E10B5057894}"/>
              </a:ext>
            </a:extLst>
          </p:cNvPr>
          <p:cNvCxnSpPr>
            <a:cxnSpLocks/>
            <a:stCxn id="5" idx="2"/>
          </p:cNvCxnSpPr>
          <p:nvPr/>
        </p:nvCxnSpPr>
        <p:spPr>
          <a:xfrm flipH="1">
            <a:off x="5688359" y="2289889"/>
            <a:ext cx="12908" cy="675623"/>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BC2802F4-CD7E-4A4A-AF63-973231D3AE68}"/>
              </a:ext>
            </a:extLst>
          </p:cNvPr>
          <p:cNvCxnSpPr>
            <a:cxnSpLocks/>
            <a:endCxn id="10" idx="0"/>
          </p:cNvCxnSpPr>
          <p:nvPr/>
        </p:nvCxnSpPr>
        <p:spPr>
          <a:xfrm>
            <a:off x="6173429" y="2292955"/>
            <a:ext cx="1773303" cy="672554"/>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1DD0CEE8-B17A-9747-992B-2EB3C7FDA940}"/>
              </a:ext>
            </a:extLst>
          </p:cNvPr>
          <p:cNvSpPr txBox="1"/>
          <p:nvPr/>
        </p:nvSpPr>
        <p:spPr>
          <a:xfrm>
            <a:off x="8999452" y="3054560"/>
            <a:ext cx="1912628" cy="369332"/>
          </a:xfrm>
          <a:prstGeom prst="rect">
            <a:avLst/>
          </a:prstGeom>
          <a:noFill/>
        </p:spPr>
        <p:txBody>
          <a:bodyPr wrap="square" rtlCol="0">
            <a:spAutoFit/>
          </a:bodyPr>
          <a:lstStyle/>
          <a:p>
            <a:r>
              <a:rPr lang="en-US" altLang="ja-JP" sz="1800" b="1" dirty="0">
                <a:solidFill>
                  <a:prstClr val="black"/>
                </a:solidFill>
                <a:latin typeface="メイリオ" panose="020B0604030504040204" pitchFamily="50" charset="-128"/>
                <a:ea typeface="メイリオ" panose="020B0604030504040204" pitchFamily="50" charset="-128"/>
              </a:rPr>
              <a:t>1</a:t>
            </a:r>
            <a:r>
              <a:rPr lang="ja-JP" altLang="en-US" sz="1800" b="1" dirty="0">
                <a:solidFill>
                  <a:prstClr val="black"/>
                </a:solidFill>
                <a:latin typeface="メイリオ" panose="020B0604030504040204" pitchFamily="50" charset="-128"/>
                <a:ea typeface="メイリオ" panose="020B0604030504040204" pitchFamily="50" charset="-128"/>
              </a:rPr>
              <a:t>段目</a:t>
            </a:r>
          </a:p>
        </p:txBody>
      </p:sp>
      <p:sp>
        <p:nvSpPr>
          <p:cNvPr id="85" name="テキスト ボックス 84">
            <a:extLst>
              <a:ext uri="{FF2B5EF4-FFF2-40B4-BE49-F238E27FC236}">
                <a16:creationId xmlns:a16="http://schemas.microsoft.com/office/drawing/2014/main" id="{A113B6F9-644C-074E-B7F7-DDA97835B03E}"/>
              </a:ext>
            </a:extLst>
          </p:cNvPr>
          <p:cNvSpPr txBox="1"/>
          <p:nvPr/>
        </p:nvSpPr>
        <p:spPr>
          <a:xfrm>
            <a:off x="5613007" y="2672570"/>
            <a:ext cx="1912620" cy="319639"/>
          </a:xfrm>
          <a:prstGeom prst="rect">
            <a:avLst/>
          </a:prstGeom>
          <a:noFill/>
        </p:spPr>
        <p:txBody>
          <a:bodyPr wrap="square" rtlCol="0">
            <a:spAutoFit/>
          </a:bodyPr>
          <a:lstStyle/>
          <a:p>
            <a:r>
              <a:rPr lang="ja-JP" altLang="en-US" sz="1477" b="1" dirty="0">
                <a:solidFill>
                  <a:srgbClr val="FF0000"/>
                </a:solidFill>
                <a:latin typeface="メイリオ" panose="020B0604030504040204" pitchFamily="50" charset="-128"/>
                <a:ea typeface="メイリオ" panose="020B0604030504040204" pitchFamily="50" charset="-128"/>
              </a:rPr>
              <a:t>ランダムに選ぶ</a:t>
            </a:r>
          </a:p>
        </p:txBody>
      </p:sp>
      <p:sp>
        <p:nvSpPr>
          <p:cNvPr id="69" name="テキスト ボックス 68">
            <a:extLst>
              <a:ext uri="{FF2B5EF4-FFF2-40B4-BE49-F238E27FC236}">
                <a16:creationId xmlns:a16="http://schemas.microsoft.com/office/drawing/2014/main" id="{3DE06DF6-32C7-471B-8CE9-0E427A80F81C}"/>
              </a:ext>
            </a:extLst>
          </p:cNvPr>
          <p:cNvSpPr txBox="1"/>
          <p:nvPr/>
        </p:nvSpPr>
        <p:spPr>
          <a:xfrm>
            <a:off x="8996520" y="4068588"/>
            <a:ext cx="1912628" cy="369332"/>
          </a:xfrm>
          <a:prstGeom prst="rect">
            <a:avLst/>
          </a:prstGeom>
          <a:noFill/>
        </p:spPr>
        <p:txBody>
          <a:bodyPr wrap="square" rtlCol="0">
            <a:spAutoFit/>
          </a:bodyPr>
          <a:lstStyle/>
          <a:p>
            <a:r>
              <a:rPr lang="ja-JP" altLang="en-US" sz="1800" b="1" dirty="0">
                <a:solidFill>
                  <a:prstClr val="black"/>
                </a:solidFill>
                <a:latin typeface="メイリオ" panose="020B0604030504040204" pitchFamily="50" charset="-128"/>
                <a:ea typeface="メイリオ" panose="020B0604030504040204" pitchFamily="50" charset="-128"/>
              </a:rPr>
              <a:t>２段目</a:t>
            </a:r>
          </a:p>
        </p:txBody>
      </p:sp>
      <p:sp>
        <p:nvSpPr>
          <p:cNvPr id="60" name="テキスト ボックス 59">
            <a:extLst>
              <a:ext uri="{FF2B5EF4-FFF2-40B4-BE49-F238E27FC236}">
                <a16:creationId xmlns:a16="http://schemas.microsoft.com/office/drawing/2014/main" id="{5FDBDC92-696F-4A08-830D-F80C9516F532}"/>
              </a:ext>
            </a:extLst>
          </p:cNvPr>
          <p:cNvSpPr txBox="1"/>
          <p:nvPr/>
        </p:nvSpPr>
        <p:spPr>
          <a:xfrm>
            <a:off x="2878752" y="3088329"/>
            <a:ext cx="1158158"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工学部</a:t>
            </a:r>
          </a:p>
        </p:txBody>
      </p:sp>
      <p:sp>
        <p:nvSpPr>
          <p:cNvPr id="61" name="テキスト ボックス 60">
            <a:extLst>
              <a:ext uri="{FF2B5EF4-FFF2-40B4-BE49-F238E27FC236}">
                <a16:creationId xmlns:a16="http://schemas.microsoft.com/office/drawing/2014/main" id="{7E0302B4-9560-4CD4-B58F-72C31DA3B4EB}"/>
              </a:ext>
            </a:extLst>
          </p:cNvPr>
          <p:cNvSpPr txBox="1"/>
          <p:nvPr/>
        </p:nvSpPr>
        <p:spPr>
          <a:xfrm>
            <a:off x="4001827" y="3081873"/>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文学部</a:t>
            </a:r>
          </a:p>
        </p:txBody>
      </p:sp>
      <p:sp>
        <p:nvSpPr>
          <p:cNvPr id="63" name="テキスト ボックス 62">
            <a:extLst>
              <a:ext uri="{FF2B5EF4-FFF2-40B4-BE49-F238E27FC236}">
                <a16:creationId xmlns:a16="http://schemas.microsoft.com/office/drawing/2014/main" id="{DAABC204-6118-4299-8E67-A6196912406F}"/>
              </a:ext>
            </a:extLst>
          </p:cNvPr>
          <p:cNvSpPr txBox="1"/>
          <p:nvPr/>
        </p:nvSpPr>
        <p:spPr>
          <a:xfrm>
            <a:off x="7476791" y="3101382"/>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法学部</a:t>
            </a:r>
          </a:p>
        </p:txBody>
      </p:sp>
      <p:sp>
        <p:nvSpPr>
          <p:cNvPr id="65" name="四角形: 角を丸くする 64">
            <a:extLst>
              <a:ext uri="{FF2B5EF4-FFF2-40B4-BE49-F238E27FC236}">
                <a16:creationId xmlns:a16="http://schemas.microsoft.com/office/drawing/2014/main" id="{910A4F5A-B3B7-4FDF-81BC-27D7CB97B6F8}"/>
              </a:ext>
            </a:extLst>
          </p:cNvPr>
          <p:cNvSpPr/>
          <p:nvPr/>
        </p:nvSpPr>
        <p:spPr>
          <a:xfrm>
            <a:off x="5230991" y="2965510"/>
            <a:ext cx="749634" cy="571207"/>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66" name="テキスト ボックス 65">
            <a:extLst>
              <a:ext uri="{FF2B5EF4-FFF2-40B4-BE49-F238E27FC236}">
                <a16:creationId xmlns:a16="http://schemas.microsoft.com/office/drawing/2014/main" id="{FF1AB8D0-22FF-49EA-A46A-28D7DF25143A}"/>
              </a:ext>
            </a:extLst>
          </p:cNvPr>
          <p:cNvSpPr txBox="1"/>
          <p:nvPr/>
        </p:nvSpPr>
        <p:spPr>
          <a:xfrm>
            <a:off x="5142948" y="3088329"/>
            <a:ext cx="97050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理学部</a:t>
            </a:r>
          </a:p>
        </p:txBody>
      </p:sp>
      <p:sp>
        <p:nvSpPr>
          <p:cNvPr id="64" name="四角形: 角を丸くする 123">
            <a:extLst>
              <a:ext uri="{FF2B5EF4-FFF2-40B4-BE49-F238E27FC236}">
                <a16:creationId xmlns:a16="http://schemas.microsoft.com/office/drawing/2014/main" id="{7BE0159C-A61A-46D4-A41A-95F2F6BDFD18}"/>
              </a:ext>
            </a:extLst>
          </p:cNvPr>
          <p:cNvSpPr/>
          <p:nvPr/>
        </p:nvSpPr>
        <p:spPr>
          <a:xfrm>
            <a:off x="1747418" y="5015932"/>
            <a:ext cx="6948990" cy="402461"/>
          </a:xfrm>
          <a:prstGeom prst="roundRect">
            <a:avLst/>
          </a:prstGeom>
          <a:solidFill>
            <a:srgbClr val="92D050">
              <a:alpha val="27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cxnSp>
        <p:nvCxnSpPr>
          <p:cNvPr id="67" name="直線矢印コネクタ 66">
            <a:extLst>
              <a:ext uri="{FF2B5EF4-FFF2-40B4-BE49-F238E27FC236}">
                <a16:creationId xmlns:a16="http://schemas.microsoft.com/office/drawing/2014/main" id="{D7619687-FE1B-4EAB-9FE4-4C9989DAB583}"/>
              </a:ext>
            </a:extLst>
          </p:cNvPr>
          <p:cNvCxnSpPr>
            <a:cxnSpLocks/>
          </p:cNvCxnSpPr>
          <p:nvPr/>
        </p:nvCxnSpPr>
        <p:spPr>
          <a:xfrm>
            <a:off x="2436260" y="4410744"/>
            <a:ext cx="8609" cy="475502"/>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2AE009C6-4EBD-4E12-9ADC-121C8724323D}"/>
              </a:ext>
            </a:extLst>
          </p:cNvPr>
          <p:cNvCxnSpPr>
            <a:cxnSpLocks/>
          </p:cNvCxnSpPr>
          <p:nvPr/>
        </p:nvCxnSpPr>
        <p:spPr>
          <a:xfrm>
            <a:off x="3065933" y="4414419"/>
            <a:ext cx="8609" cy="475502"/>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23CDE5C1-2E54-4C77-9277-F1B4E24876CB}"/>
              </a:ext>
            </a:extLst>
          </p:cNvPr>
          <p:cNvCxnSpPr>
            <a:cxnSpLocks/>
          </p:cNvCxnSpPr>
          <p:nvPr/>
        </p:nvCxnSpPr>
        <p:spPr>
          <a:xfrm>
            <a:off x="5461528" y="4391771"/>
            <a:ext cx="8609" cy="475502"/>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6F571D6F-E951-4583-8782-94BFA8E503FC}"/>
              </a:ext>
            </a:extLst>
          </p:cNvPr>
          <p:cNvCxnSpPr>
            <a:cxnSpLocks/>
          </p:cNvCxnSpPr>
          <p:nvPr/>
        </p:nvCxnSpPr>
        <p:spPr>
          <a:xfrm>
            <a:off x="6412994" y="4398189"/>
            <a:ext cx="8609" cy="475502"/>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3D8C82B5-099F-47C5-8044-AEBA4ADD12FF}"/>
              </a:ext>
            </a:extLst>
          </p:cNvPr>
          <p:cNvCxnSpPr>
            <a:cxnSpLocks/>
          </p:cNvCxnSpPr>
          <p:nvPr/>
        </p:nvCxnSpPr>
        <p:spPr>
          <a:xfrm>
            <a:off x="7841900" y="4390572"/>
            <a:ext cx="8609" cy="475502"/>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AA647F16-C3E6-4C87-8A7F-A3675F0166FC}"/>
              </a:ext>
            </a:extLst>
          </p:cNvPr>
          <p:cNvSpPr txBox="1"/>
          <p:nvPr/>
        </p:nvSpPr>
        <p:spPr>
          <a:xfrm>
            <a:off x="2822261" y="5022552"/>
            <a:ext cx="1128507" cy="433196"/>
          </a:xfrm>
          <a:prstGeom prst="rect">
            <a:avLst/>
          </a:prstGeom>
          <a:noFill/>
        </p:spPr>
        <p:txBody>
          <a:bodyPr wrap="square" rtlCol="0">
            <a:spAutoFit/>
          </a:bodyPr>
          <a:lstStyle/>
          <a:p>
            <a:r>
              <a:rPr lang="en-US" altLang="ja-JP" sz="2215" b="1" dirty="0">
                <a:solidFill>
                  <a:srgbClr val="00B050"/>
                </a:solidFill>
                <a:latin typeface="メイリオ" panose="020B0604030504040204" pitchFamily="50" charset="-128"/>
                <a:ea typeface="メイリオ" panose="020B0604030504040204" pitchFamily="50" charset="-128"/>
              </a:rPr>
              <a:t>10</a:t>
            </a:r>
            <a:endParaRPr lang="ja-JP" altLang="en-US" sz="2215" b="1" dirty="0">
              <a:solidFill>
                <a:srgbClr val="00B050"/>
              </a:solidFill>
              <a:latin typeface="メイリオ" panose="020B0604030504040204" pitchFamily="50" charset="-128"/>
              <a:ea typeface="メイリオ" panose="020B0604030504040204" pitchFamily="50" charset="-128"/>
            </a:endParaRPr>
          </a:p>
        </p:txBody>
      </p:sp>
      <p:sp>
        <p:nvSpPr>
          <p:cNvPr id="74" name="テキスト ボックス 73">
            <a:extLst>
              <a:ext uri="{FF2B5EF4-FFF2-40B4-BE49-F238E27FC236}">
                <a16:creationId xmlns:a16="http://schemas.microsoft.com/office/drawing/2014/main" id="{D3610724-B36E-4CC9-A3AD-7DF2C0C2B23A}"/>
              </a:ext>
            </a:extLst>
          </p:cNvPr>
          <p:cNvSpPr txBox="1"/>
          <p:nvPr/>
        </p:nvSpPr>
        <p:spPr>
          <a:xfrm>
            <a:off x="2125025" y="5019632"/>
            <a:ext cx="1128507" cy="433196"/>
          </a:xfrm>
          <a:prstGeom prst="rect">
            <a:avLst/>
          </a:prstGeom>
          <a:noFill/>
        </p:spPr>
        <p:txBody>
          <a:bodyPr wrap="square" rtlCol="0">
            <a:spAutoFit/>
          </a:bodyPr>
          <a:lstStyle/>
          <a:p>
            <a:r>
              <a:rPr lang="en-US" altLang="ja-JP" sz="2215" b="1" dirty="0">
                <a:solidFill>
                  <a:srgbClr val="00B050"/>
                </a:solidFill>
                <a:latin typeface="メイリオ" panose="020B0604030504040204" pitchFamily="50" charset="-128"/>
                <a:ea typeface="メイリオ" panose="020B0604030504040204" pitchFamily="50" charset="-128"/>
              </a:rPr>
              <a:t>10</a:t>
            </a:r>
            <a:endParaRPr lang="ja-JP" altLang="en-US" sz="2215" b="1" dirty="0">
              <a:solidFill>
                <a:srgbClr val="00B050"/>
              </a:solidFill>
              <a:latin typeface="メイリオ" panose="020B0604030504040204" pitchFamily="50" charset="-128"/>
              <a:ea typeface="メイリオ" panose="020B0604030504040204" pitchFamily="50" charset="-128"/>
            </a:endParaRPr>
          </a:p>
        </p:txBody>
      </p:sp>
      <p:sp>
        <p:nvSpPr>
          <p:cNvPr id="75" name="テキスト ボックス 74">
            <a:extLst>
              <a:ext uri="{FF2B5EF4-FFF2-40B4-BE49-F238E27FC236}">
                <a16:creationId xmlns:a16="http://schemas.microsoft.com/office/drawing/2014/main" id="{F7EFB853-FA60-4C4D-9D31-B95BF18F0430}"/>
              </a:ext>
            </a:extLst>
          </p:cNvPr>
          <p:cNvSpPr txBox="1"/>
          <p:nvPr/>
        </p:nvSpPr>
        <p:spPr>
          <a:xfrm>
            <a:off x="5189742" y="5019429"/>
            <a:ext cx="1128507" cy="433196"/>
          </a:xfrm>
          <a:prstGeom prst="rect">
            <a:avLst/>
          </a:prstGeom>
          <a:noFill/>
        </p:spPr>
        <p:txBody>
          <a:bodyPr wrap="square" rtlCol="0">
            <a:spAutoFit/>
          </a:bodyPr>
          <a:lstStyle/>
          <a:p>
            <a:r>
              <a:rPr lang="en-US" altLang="ja-JP" sz="2215" b="1" dirty="0">
                <a:solidFill>
                  <a:srgbClr val="00B050"/>
                </a:solidFill>
                <a:latin typeface="メイリオ" panose="020B0604030504040204" pitchFamily="50" charset="-128"/>
                <a:ea typeface="メイリオ" panose="020B0604030504040204" pitchFamily="50" charset="-128"/>
              </a:rPr>
              <a:t>10</a:t>
            </a:r>
            <a:endParaRPr lang="ja-JP" altLang="en-US" sz="2215" b="1" dirty="0">
              <a:solidFill>
                <a:srgbClr val="00B050"/>
              </a:solidFill>
              <a:latin typeface="メイリオ" panose="020B0604030504040204" pitchFamily="50" charset="-128"/>
              <a:ea typeface="メイリオ" panose="020B0604030504040204" pitchFamily="50" charset="-128"/>
            </a:endParaRPr>
          </a:p>
        </p:txBody>
      </p:sp>
      <p:sp>
        <p:nvSpPr>
          <p:cNvPr id="76" name="テキスト ボックス 75">
            <a:extLst>
              <a:ext uri="{FF2B5EF4-FFF2-40B4-BE49-F238E27FC236}">
                <a16:creationId xmlns:a16="http://schemas.microsoft.com/office/drawing/2014/main" id="{D6FD6CAD-0FD0-4F46-8C95-84E7C0BFD1A7}"/>
              </a:ext>
            </a:extLst>
          </p:cNvPr>
          <p:cNvSpPr txBox="1"/>
          <p:nvPr/>
        </p:nvSpPr>
        <p:spPr>
          <a:xfrm>
            <a:off x="6173430" y="5016360"/>
            <a:ext cx="1128507" cy="433196"/>
          </a:xfrm>
          <a:prstGeom prst="rect">
            <a:avLst/>
          </a:prstGeom>
          <a:noFill/>
        </p:spPr>
        <p:txBody>
          <a:bodyPr wrap="square" rtlCol="0">
            <a:spAutoFit/>
          </a:bodyPr>
          <a:lstStyle/>
          <a:p>
            <a:r>
              <a:rPr lang="en-US" altLang="ja-JP" sz="2215" b="1" dirty="0">
                <a:solidFill>
                  <a:srgbClr val="00B050"/>
                </a:solidFill>
                <a:latin typeface="メイリオ" panose="020B0604030504040204" pitchFamily="50" charset="-128"/>
                <a:ea typeface="メイリオ" panose="020B0604030504040204" pitchFamily="50" charset="-128"/>
              </a:rPr>
              <a:t>10</a:t>
            </a:r>
            <a:endParaRPr lang="ja-JP" altLang="en-US" sz="2215" b="1" dirty="0">
              <a:solidFill>
                <a:srgbClr val="00B050"/>
              </a:solidFill>
              <a:latin typeface="メイリオ" panose="020B0604030504040204" pitchFamily="50" charset="-128"/>
              <a:ea typeface="メイリオ" panose="020B0604030504040204" pitchFamily="50" charset="-128"/>
            </a:endParaRPr>
          </a:p>
        </p:txBody>
      </p:sp>
      <p:sp>
        <p:nvSpPr>
          <p:cNvPr id="77" name="テキスト ボックス 76">
            <a:extLst>
              <a:ext uri="{FF2B5EF4-FFF2-40B4-BE49-F238E27FC236}">
                <a16:creationId xmlns:a16="http://schemas.microsoft.com/office/drawing/2014/main" id="{62CB5FCE-391E-4439-AFA2-5288D395F554}"/>
              </a:ext>
            </a:extLst>
          </p:cNvPr>
          <p:cNvSpPr txBox="1"/>
          <p:nvPr/>
        </p:nvSpPr>
        <p:spPr>
          <a:xfrm>
            <a:off x="7567902" y="5014204"/>
            <a:ext cx="1128507" cy="433196"/>
          </a:xfrm>
          <a:prstGeom prst="rect">
            <a:avLst/>
          </a:prstGeom>
          <a:noFill/>
        </p:spPr>
        <p:txBody>
          <a:bodyPr wrap="square" rtlCol="0">
            <a:spAutoFit/>
          </a:bodyPr>
          <a:lstStyle/>
          <a:p>
            <a:r>
              <a:rPr lang="en-US" altLang="ja-JP" sz="2215" b="1" dirty="0">
                <a:solidFill>
                  <a:srgbClr val="00B050"/>
                </a:solidFill>
                <a:latin typeface="メイリオ" panose="020B0604030504040204" pitchFamily="50" charset="-128"/>
                <a:ea typeface="メイリオ" panose="020B0604030504040204" pitchFamily="50" charset="-128"/>
              </a:rPr>
              <a:t>10</a:t>
            </a:r>
            <a:endParaRPr lang="ja-JP" altLang="en-US" sz="2215" b="1" dirty="0">
              <a:solidFill>
                <a:srgbClr val="00B050"/>
              </a:solidFill>
              <a:latin typeface="メイリオ" panose="020B0604030504040204" pitchFamily="50" charset="-128"/>
              <a:ea typeface="メイリオ" panose="020B0604030504040204" pitchFamily="50" charset="-128"/>
            </a:endParaRPr>
          </a:p>
        </p:txBody>
      </p:sp>
      <p:sp>
        <p:nvSpPr>
          <p:cNvPr id="78" name="テキスト ボックス 77">
            <a:extLst>
              <a:ext uri="{FF2B5EF4-FFF2-40B4-BE49-F238E27FC236}">
                <a16:creationId xmlns:a16="http://schemas.microsoft.com/office/drawing/2014/main" id="{C896A2E6-CEB8-4C87-80A3-AB8ADF13BB87}"/>
              </a:ext>
            </a:extLst>
          </p:cNvPr>
          <p:cNvSpPr txBox="1"/>
          <p:nvPr/>
        </p:nvSpPr>
        <p:spPr>
          <a:xfrm>
            <a:off x="4685184" y="5685726"/>
            <a:ext cx="1853626" cy="376385"/>
          </a:xfrm>
          <a:prstGeom prst="rect">
            <a:avLst/>
          </a:prstGeom>
          <a:noFill/>
        </p:spPr>
        <p:txBody>
          <a:bodyPr wrap="square" rtlCol="0">
            <a:spAutoFit/>
          </a:bodyPr>
          <a:lstStyle/>
          <a:p>
            <a:r>
              <a:rPr lang="ja-JP" altLang="en-US" sz="1846" b="1" dirty="0">
                <a:solidFill>
                  <a:srgbClr val="00B050"/>
                </a:solidFill>
                <a:latin typeface="メイリオ" panose="020B0604030504040204" pitchFamily="50" charset="-128"/>
                <a:ea typeface="メイリオ" panose="020B0604030504040204" pitchFamily="50" charset="-128"/>
              </a:rPr>
              <a:t>サンプル</a:t>
            </a:r>
          </a:p>
        </p:txBody>
      </p:sp>
      <p:sp>
        <p:nvSpPr>
          <p:cNvPr id="79" name="矢印: 折線 125">
            <a:extLst>
              <a:ext uri="{FF2B5EF4-FFF2-40B4-BE49-F238E27FC236}">
                <a16:creationId xmlns:a16="http://schemas.microsoft.com/office/drawing/2014/main" id="{AF726DE8-82E0-4814-ACFE-2C0308815FFE}"/>
              </a:ext>
            </a:extLst>
          </p:cNvPr>
          <p:cNvSpPr/>
          <p:nvPr/>
        </p:nvSpPr>
        <p:spPr>
          <a:xfrm rot="16200000">
            <a:off x="4236946" y="5477295"/>
            <a:ext cx="422452" cy="335330"/>
          </a:xfrm>
          <a:prstGeom prst="bentArrow">
            <a:avLst/>
          </a:prstGeom>
          <a:solidFill>
            <a:srgbClr val="92D050">
              <a:alpha val="4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black"/>
              </a:solidFill>
              <a:latin typeface="Calibri" panose="020F0502020204030204"/>
              <a:ea typeface="ＭＳ Ｐゴシック" panose="020B0600070205080204" pitchFamily="50" charset="-128"/>
            </a:endParaRPr>
          </a:p>
        </p:txBody>
      </p:sp>
      <p:sp>
        <p:nvSpPr>
          <p:cNvPr id="80" name="テキスト ボックス 79">
            <a:extLst>
              <a:ext uri="{FF2B5EF4-FFF2-40B4-BE49-F238E27FC236}">
                <a16:creationId xmlns:a16="http://schemas.microsoft.com/office/drawing/2014/main" id="{67CE5CF3-44FA-4E69-9554-FC857C6079BF}"/>
              </a:ext>
            </a:extLst>
          </p:cNvPr>
          <p:cNvSpPr txBox="1"/>
          <p:nvPr/>
        </p:nvSpPr>
        <p:spPr>
          <a:xfrm>
            <a:off x="3550145" y="4728911"/>
            <a:ext cx="1912620" cy="319639"/>
          </a:xfrm>
          <a:prstGeom prst="rect">
            <a:avLst/>
          </a:prstGeom>
          <a:noFill/>
        </p:spPr>
        <p:txBody>
          <a:bodyPr wrap="square" rtlCol="0">
            <a:spAutoFit/>
          </a:bodyPr>
          <a:lstStyle/>
          <a:p>
            <a:r>
              <a:rPr lang="ja-JP" altLang="en-US" sz="1477" b="1" dirty="0">
                <a:solidFill>
                  <a:srgbClr val="00B050"/>
                </a:solidFill>
                <a:latin typeface="メイリオ" panose="020B0604030504040204" pitchFamily="50" charset="-128"/>
                <a:ea typeface="メイリオ" panose="020B0604030504040204" pitchFamily="50" charset="-128"/>
              </a:rPr>
              <a:t>ランダムに選ぶ</a:t>
            </a:r>
          </a:p>
        </p:txBody>
      </p:sp>
      <p:sp>
        <p:nvSpPr>
          <p:cNvPr id="81" name="テキスト ボックス 80">
            <a:extLst>
              <a:ext uri="{FF2B5EF4-FFF2-40B4-BE49-F238E27FC236}">
                <a16:creationId xmlns:a16="http://schemas.microsoft.com/office/drawing/2014/main" id="{3B734FAA-A1F2-4B70-B914-216BAC5FA0BA}"/>
              </a:ext>
            </a:extLst>
          </p:cNvPr>
          <p:cNvSpPr txBox="1"/>
          <p:nvPr/>
        </p:nvSpPr>
        <p:spPr>
          <a:xfrm>
            <a:off x="8999452" y="5022552"/>
            <a:ext cx="1912628" cy="369332"/>
          </a:xfrm>
          <a:prstGeom prst="rect">
            <a:avLst/>
          </a:prstGeom>
          <a:noFill/>
        </p:spPr>
        <p:txBody>
          <a:bodyPr wrap="square" rtlCol="0">
            <a:spAutoFit/>
          </a:bodyPr>
          <a:lstStyle/>
          <a:p>
            <a:r>
              <a:rPr lang="ja-JP" altLang="en-US" sz="1800" b="1" dirty="0">
                <a:solidFill>
                  <a:prstClr val="black"/>
                </a:solidFill>
                <a:latin typeface="メイリオ" panose="020B0604030504040204" pitchFamily="50" charset="-128"/>
                <a:ea typeface="メイリオ" panose="020B0604030504040204" pitchFamily="50" charset="-128"/>
              </a:rPr>
              <a:t>３段目</a:t>
            </a:r>
          </a:p>
        </p:txBody>
      </p:sp>
      <p:sp>
        <p:nvSpPr>
          <p:cNvPr id="82" name="テキスト ボックス 81">
            <a:extLst>
              <a:ext uri="{FF2B5EF4-FFF2-40B4-BE49-F238E27FC236}">
                <a16:creationId xmlns:a16="http://schemas.microsoft.com/office/drawing/2014/main" id="{929117E2-ED99-45EC-A427-CFFCFCBA7361}"/>
              </a:ext>
            </a:extLst>
          </p:cNvPr>
          <p:cNvSpPr txBox="1"/>
          <p:nvPr/>
        </p:nvSpPr>
        <p:spPr>
          <a:xfrm>
            <a:off x="1777580" y="1599702"/>
            <a:ext cx="2738488" cy="660437"/>
          </a:xfrm>
          <a:prstGeom prst="rect">
            <a:avLst/>
          </a:prstGeom>
          <a:noFill/>
        </p:spPr>
        <p:txBody>
          <a:bodyPr wrap="square" rtlCol="0">
            <a:spAutoFit/>
          </a:bodyPr>
          <a:lstStyle/>
          <a:p>
            <a:r>
              <a:rPr lang="ja-JP" altLang="en-US" sz="1846" b="1" dirty="0">
                <a:solidFill>
                  <a:srgbClr val="FF0000"/>
                </a:solidFill>
                <a:latin typeface="メイリオ" panose="020B0604030504040204" pitchFamily="50" charset="-128"/>
                <a:ea typeface="メイリオ" panose="020B0604030504040204" pitchFamily="50" charset="-128"/>
              </a:rPr>
              <a:t>メリット：</a:t>
            </a:r>
            <a:endParaRPr lang="en-US" altLang="ja-JP" sz="1846" b="1" dirty="0">
              <a:solidFill>
                <a:srgbClr val="FF0000"/>
              </a:solidFill>
              <a:latin typeface="メイリオ" panose="020B0604030504040204" pitchFamily="50" charset="-128"/>
              <a:ea typeface="メイリオ" panose="020B0604030504040204" pitchFamily="50" charset="-128"/>
            </a:endParaRPr>
          </a:p>
          <a:p>
            <a:r>
              <a:rPr lang="ja-JP" altLang="en-US" sz="1846" dirty="0">
                <a:solidFill>
                  <a:srgbClr val="FF0000"/>
                </a:solidFill>
                <a:latin typeface="メイリオ" panose="020B0604030504040204" pitchFamily="50" charset="-128"/>
                <a:ea typeface="メイリオ" panose="020B0604030504040204" pitchFamily="50" charset="-128"/>
              </a:rPr>
              <a:t>コストが抑えられる</a:t>
            </a:r>
          </a:p>
        </p:txBody>
      </p:sp>
      <p:sp>
        <p:nvSpPr>
          <p:cNvPr id="83" name="正方形/長方形 82">
            <a:extLst>
              <a:ext uri="{FF2B5EF4-FFF2-40B4-BE49-F238E27FC236}">
                <a16:creationId xmlns:a16="http://schemas.microsoft.com/office/drawing/2014/main" id="{22E7FFD7-F6F2-4412-A1B5-7A75F87E3985}"/>
              </a:ext>
            </a:extLst>
          </p:cNvPr>
          <p:cNvSpPr/>
          <p:nvPr/>
        </p:nvSpPr>
        <p:spPr>
          <a:xfrm>
            <a:off x="1917005" y="1524125"/>
            <a:ext cx="2447470" cy="8311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86" name="テキスト ボックス 85">
            <a:extLst>
              <a:ext uri="{FF2B5EF4-FFF2-40B4-BE49-F238E27FC236}">
                <a16:creationId xmlns:a16="http://schemas.microsoft.com/office/drawing/2014/main" id="{1126E878-634B-47FA-9351-C360C3A7F085}"/>
              </a:ext>
            </a:extLst>
          </p:cNvPr>
          <p:cNvSpPr txBox="1"/>
          <p:nvPr/>
        </p:nvSpPr>
        <p:spPr>
          <a:xfrm>
            <a:off x="7330146" y="1474539"/>
            <a:ext cx="2985041" cy="944489"/>
          </a:xfrm>
          <a:prstGeom prst="rect">
            <a:avLst/>
          </a:prstGeom>
          <a:noFill/>
        </p:spPr>
        <p:txBody>
          <a:bodyPr wrap="square" rtlCol="0">
            <a:spAutoFit/>
          </a:bodyPr>
          <a:lstStyle/>
          <a:p>
            <a:r>
              <a:rPr lang="ja-JP" altLang="en-US" sz="1846" b="1" dirty="0">
                <a:solidFill>
                  <a:srgbClr val="FF0000"/>
                </a:solidFill>
                <a:latin typeface="メイリオ" panose="020B0604030504040204" pitchFamily="50" charset="-128"/>
                <a:ea typeface="メイリオ" panose="020B0604030504040204" pitchFamily="50" charset="-128"/>
              </a:rPr>
              <a:t>デメリット：</a:t>
            </a:r>
            <a:endParaRPr lang="en-US" altLang="ja-JP" sz="1846" b="1" dirty="0">
              <a:solidFill>
                <a:srgbClr val="FF0000"/>
              </a:solidFill>
              <a:latin typeface="メイリオ" panose="020B0604030504040204" pitchFamily="50" charset="-128"/>
              <a:ea typeface="メイリオ" panose="020B0604030504040204" pitchFamily="50" charset="-128"/>
            </a:endParaRPr>
          </a:p>
          <a:p>
            <a:r>
              <a:rPr lang="ja-JP" altLang="en-US" sz="1846" dirty="0">
                <a:solidFill>
                  <a:srgbClr val="FF0000"/>
                </a:solidFill>
                <a:latin typeface="メイリオ" panose="020B0604030504040204" pitchFamily="50" charset="-128"/>
                <a:ea typeface="メイリオ" panose="020B0604030504040204" pitchFamily="50" charset="-128"/>
              </a:rPr>
              <a:t>サンプルサイズが小さい場合、偏る可能性があり。</a:t>
            </a:r>
            <a:endParaRPr lang="en-US" altLang="ja-JP" sz="1846" dirty="0">
              <a:solidFill>
                <a:srgbClr val="FF0000"/>
              </a:solidFill>
              <a:latin typeface="メイリオ" panose="020B0604030504040204" pitchFamily="50" charset="-128"/>
              <a:ea typeface="メイリオ" panose="020B0604030504040204" pitchFamily="50" charset="-128"/>
            </a:endParaRPr>
          </a:p>
        </p:txBody>
      </p:sp>
      <p:sp>
        <p:nvSpPr>
          <p:cNvPr id="87" name="正方形/長方形 86">
            <a:extLst>
              <a:ext uri="{FF2B5EF4-FFF2-40B4-BE49-F238E27FC236}">
                <a16:creationId xmlns:a16="http://schemas.microsoft.com/office/drawing/2014/main" id="{2FF20C03-5A53-4A11-8E01-11390D511471}"/>
              </a:ext>
            </a:extLst>
          </p:cNvPr>
          <p:cNvSpPr/>
          <p:nvPr/>
        </p:nvSpPr>
        <p:spPr>
          <a:xfrm>
            <a:off x="7312514" y="1427841"/>
            <a:ext cx="2946316" cy="9866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88" name="四角形: 角を丸くする 27">
            <a:extLst>
              <a:ext uri="{FF2B5EF4-FFF2-40B4-BE49-F238E27FC236}">
                <a16:creationId xmlns:a16="http://schemas.microsoft.com/office/drawing/2014/main" id="{81342CA8-D237-4B67-936C-283C0650D6D1}"/>
              </a:ext>
            </a:extLst>
          </p:cNvPr>
          <p:cNvSpPr/>
          <p:nvPr/>
        </p:nvSpPr>
        <p:spPr>
          <a:xfrm>
            <a:off x="2141991" y="4107668"/>
            <a:ext cx="571320" cy="293588"/>
          </a:xfrm>
          <a:prstGeom prst="roundRect">
            <a:avLst/>
          </a:prstGeom>
          <a:solidFill>
            <a:srgbClr val="0070C0">
              <a:alpha val="53000"/>
            </a:srgbClr>
          </a:solid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89" name="テキスト ボックス 88">
            <a:extLst>
              <a:ext uri="{FF2B5EF4-FFF2-40B4-BE49-F238E27FC236}">
                <a16:creationId xmlns:a16="http://schemas.microsoft.com/office/drawing/2014/main" id="{72B0756C-4972-423C-9744-2FB6A0673A11}"/>
              </a:ext>
            </a:extLst>
          </p:cNvPr>
          <p:cNvSpPr txBox="1"/>
          <p:nvPr/>
        </p:nvSpPr>
        <p:spPr>
          <a:xfrm>
            <a:off x="2087612" y="4128853"/>
            <a:ext cx="709603"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学科１</a:t>
            </a:r>
          </a:p>
        </p:txBody>
      </p:sp>
      <p:sp>
        <p:nvSpPr>
          <p:cNvPr id="90" name="楕円 42">
            <a:extLst>
              <a:ext uri="{FF2B5EF4-FFF2-40B4-BE49-F238E27FC236}">
                <a16:creationId xmlns:a16="http://schemas.microsoft.com/office/drawing/2014/main" id="{201B30E6-40E3-469F-9FF3-898DBEC4AD14}"/>
              </a:ext>
            </a:extLst>
          </p:cNvPr>
          <p:cNvSpPr/>
          <p:nvPr/>
        </p:nvSpPr>
        <p:spPr>
          <a:xfrm>
            <a:off x="3488385" y="4232158"/>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91" name="楕円 45">
            <a:extLst>
              <a:ext uri="{FF2B5EF4-FFF2-40B4-BE49-F238E27FC236}">
                <a16:creationId xmlns:a16="http://schemas.microsoft.com/office/drawing/2014/main" id="{DB75F86C-7B7F-4A24-8B71-2BAD81F0B0E0}"/>
              </a:ext>
            </a:extLst>
          </p:cNvPr>
          <p:cNvSpPr/>
          <p:nvPr/>
        </p:nvSpPr>
        <p:spPr>
          <a:xfrm>
            <a:off x="3568585" y="4232158"/>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92" name="楕円 46">
            <a:extLst>
              <a:ext uri="{FF2B5EF4-FFF2-40B4-BE49-F238E27FC236}">
                <a16:creationId xmlns:a16="http://schemas.microsoft.com/office/drawing/2014/main" id="{25BE3609-F319-42DD-A801-E37AF74F6154}"/>
              </a:ext>
            </a:extLst>
          </p:cNvPr>
          <p:cNvSpPr/>
          <p:nvPr/>
        </p:nvSpPr>
        <p:spPr>
          <a:xfrm>
            <a:off x="3651672" y="4232276"/>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93" name="四角形: 角を丸くする 51">
            <a:extLst>
              <a:ext uri="{FF2B5EF4-FFF2-40B4-BE49-F238E27FC236}">
                <a16:creationId xmlns:a16="http://schemas.microsoft.com/office/drawing/2014/main" id="{8518E48E-56D9-4963-9157-22B805E841F0}"/>
              </a:ext>
            </a:extLst>
          </p:cNvPr>
          <p:cNvSpPr/>
          <p:nvPr/>
        </p:nvSpPr>
        <p:spPr>
          <a:xfrm>
            <a:off x="2788828" y="4107668"/>
            <a:ext cx="571320" cy="293588"/>
          </a:xfrm>
          <a:prstGeom prst="roundRect">
            <a:avLst/>
          </a:prstGeom>
          <a:solidFill>
            <a:srgbClr val="0070C0">
              <a:alpha val="53000"/>
            </a:srgbClr>
          </a:solid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94" name="テキスト ボックス 93">
            <a:extLst>
              <a:ext uri="{FF2B5EF4-FFF2-40B4-BE49-F238E27FC236}">
                <a16:creationId xmlns:a16="http://schemas.microsoft.com/office/drawing/2014/main" id="{6A7C6385-AE03-4BFD-8876-FFBEB499FE2F}"/>
              </a:ext>
            </a:extLst>
          </p:cNvPr>
          <p:cNvSpPr txBox="1"/>
          <p:nvPr/>
        </p:nvSpPr>
        <p:spPr>
          <a:xfrm>
            <a:off x="2743078" y="4128853"/>
            <a:ext cx="702029"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学科２</a:t>
            </a:r>
          </a:p>
        </p:txBody>
      </p:sp>
      <p:sp>
        <p:nvSpPr>
          <p:cNvPr id="95" name="四角形: 角を丸くする 55">
            <a:extLst>
              <a:ext uri="{FF2B5EF4-FFF2-40B4-BE49-F238E27FC236}">
                <a16:creationId xmlns:a16="http://schemas.microsoft.com/office/drawing/2014/main" id="{D1D9B230-2A4E-4F8F-9F21-9BAAD6B74AEB}"/>
              </a:ext>
            </a:extLst>
          </p:cNvPr>
          <p:cNvSpPr/>
          <p:nvPr/>
        </p:nvSpPr>
        <p:spPr>
          <a:xfrm>
            <a:off x="4542932" y="4107668"/>
            <a:ext cx="571320" cy="293588"/>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96" name="テキスト ボックス 95">
            <a:extLst>
              <a:ext uri="{FF2B5EF4-FFF2-40B4-BE49-F238E27FC236}">
                <a16:creationId xmlns:a16="http://schemas.microsoft.com/office/drawing/2014/main" id="{26E350B5-F997-4F43-851A-F2F854434B94}"/>
              </a:ext>
            </a:extLst>
          </p:cNvPr>
          <p:cNvSpPr txBox="1"/>
          <p:nvPr/>
        </p:nvSpPr>
        <p:spPr>
          <a:xfrm>
            <a:off x="4489136" y="4123536"/>
            <a:ext cx="709603"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学科１</a:t>
            </a:r>
          </a:p>
        </p:txBody>
      </p:sp>
      <p:sp>
        <p:nvSpPr>
          <p:cNvPr id="97" name="四角形: 角を丸くする 57">
            <a:extLst>
              <a:ext uri="{FF2B5EF4-FFF2-40B4-BE49-F238E27FC236}">
                <a16:creationId xmlns:a16="http://schemas.microsoft.com/office/drawing/2014/main" id="{6AEC1D47-3524-4A88-AE44-6E9CFCE95BA3}"/>
              </a:ext>
            </a:extLst>
          </p:cNvPr>
          <p:cNvSpPr/>
          <p:nvPr/>
        </p:nvSpPr>
        <p:spPr>
          <a:xfrm>
            <a:off x="5190315" y="4098182"/>
            <a:ext cx="571320" cy="293588"/>
          </a:xfrm>
          <a:prstGeom prst="roundRect">
            <a:avLst/>
          </a:prstGeom>
          <a:solidFill>
            <a:srgbClr val="0070C0">
              <a:alpha val="53000"/>
            </a:srgbClr>
          </a:solid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98" name="テキスト ボックス 97">
            <a:extLst>
              <a:ext uri="{FF2B5EF4-FFF2-40B4-BE49-F238E27FC236}">
                <a16:creationId xmlns:a16="http://schemas.microsoft.com/office/drawing/2014/main" id="{7AD87D2D-F374-446C-8BD3-31453FF3CE15}"/>
              </a:ext>
            </a:extLst>
          </p:cNvPr>
          <p:cNvSpPr txBox="1"/>
          <p:nvPr/>
        </p:nvSpPr>
        <p:spPr>
          <a:xfrm>
            <a:off x="5118321" y="4123536"/>
            <a:ext cx="738565"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学科２</a:t>
            </a:r>
          </a:p>
        </p:txBody>
      </p:sp>
      <p:sp>
        <p:nvSpPr>
          <p:cNvPr id="99" name="四角形: 角を丸くする 59">
            <a:extLst>
              <a:ext uri="{FF2B5EF4-FFF2-40B4-BE49-F238E27FC236}">
                <a16:creationId xmlns:a16="http://schemas.microsoft.com/office/drawing/2014/main" id="{1D488118-FDB2-403A-A653-2CBFA4A08896}"/>
              </a:ext>
            </a:extLst>
          </p:cNvPr>
          <p:cNvSpPr/>
          <p:nvPr/>
        </p:nvSpPr>
        <p:spPr>
          <a:xfrm>
            <a:off x="3814834" y="4107668"/>
            <a:ext cx="571320" cy="293588"/>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00" name="テキスト ボックス 99">
            <a:extLst>
              <a:ext uri="{FF2B5EF4-FFF2-40B4-BE49-F238E27FC236}">
                <a16:creationId xmlns:a16="http://schemas.microsoft.com/office/drawing/2014/main" id="{174BCD19-0624-406C-90DF-5B817A3659B8}"/>
              </a:ext>
            </a:extLst>
          </p:cNvPr>
          <p:cNvSpPr txBox="1"/>
          <p:nvPr/>
        </p:nvSpPr>
        <p:spPr>
          <a:xfrm>
            <a:off x="3711584" y="4128853"/>
            <a:ext cx="770403"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a:t>
            </a:r>
            <a:r>
              <a:rPr lang="en-US" altLang="ja-JP" sz="1292" b="1" dirty="0">
                <a:solidFill>
                  <a:prstClr val="black"/>
                </a:solidFill>
                <a:latin typeface="メイリオ" panose="020B0604030504040204" pitchFamily="50" charset="-128"/>
                <a:ea typeface="メイリオ" panose="020B0604030504040204" pitchFamily="50" charset="-128"/>
              </a:rPr>
              <a:t>10</a:t>
            </a:r>
            <a:endParaRPr lang="ja-JP" altLang="en-US" sz="1292" b="1" dirty="0">
              <a:solidFill>
                <a:prstClr val="black"/>
              </a:solidFill>
              <a:latin typeface="メイリオ" panose="020B0604030504040204" pitchFamily="50" charset="-128"/>
              <a:ea typeface="メイリオ" panose="020B0604030504040204" pitchFamily="50" charset="-128"/>
            </a:endParaRPr>
          </a:p>
        </p:txBody>
      </p:sp>
      <p:sp>
        <p:nvSpPr>
          <p:cNvPr id="101" name="楕円 70">
            <a:extLst>
              <a:ext uri="{FF2B5EF4-FFF2-40B4-BE49-F238E27FC236}">
                <a16:creationId xmlns:a16="http://schemas.microsoft.com/office/drawing/2014/main" id="{6FFE9C4C-E43A-4A9E-846D-9FF21BF7D534}"/>
              </a:ext>
            </a:extLst>
          </p:cNvPr>
          <p:cNvSpPr/>
          <p:nvPr/>
        </p:nvSpPr>
        <p:spPr>
          <a:xfrm>
            <a:off x="5838413" y="4206682"/>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02" name="楕円 71">
            <a:extLst>
              <a:ext uri="{FF2B5EF4-FFF2-40B4-BE49-F238E27FC236}">
                <a16:creationId xmlns:a16="http://schemas.microsoft.com/office/drawing/2014/main" id="{D8D52AF0-4843-49F6-A19D-34D2C6F304DC}"/>
              </a:ext>
            </a:extLst>
          </p:cNvPr>
          <p:cNvSpPr/>
          <p:nvPr/>
        </p:nvSpPr>
        <p:spPr>
          <a:xfrm>
            <a:off x="5918613" y="4206682"/>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03" name="楕円 72">
            <a:extLst>
              <a:ext uri="{FF2B5EF4-FFF2-40B4-BE49-F238E27FC236}">
                <a16:creationId xmlns:a16="http://schemas.microsoft.com/office/drawing/2014/main" id="{30146722-DA77-4A7F-AEF8-7F86D61E4153}"/>
              </a:ext>
            </a:extLst>
          </p:cNvPr>
          <p:cNvSpPr/>
          <p:nvPr/>
        </p:nvSpPr>
        <p:spPr>
          <a:xfrm>
            <a:off x="6001701" y="4206799"/>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04" name="四角形: 角を丸くする 74">
            <a:extLst>
              <a:ext uri="{FF2B5EF4-FFF2-40B4-BE49-F238E27FC236}">
                <a16:creationId xmlns:a16="http://schemas.microsoft.com/office/drawing/2014/main" id="{92F0B03D-7808-4D01-862D-34351A803F16}"/>
              </a:ext>
            </a:extLst>
          </p:cNvPr>
          <p:cNvSpPr/>
          <p:nvPr/>
        </p:nvSpPr>
        <p:spPr>
          <a:xfrm>
            <a:off x="6127333" y="4098182"/>
            <a:ext cx="571320" cy="293588"/>
          </a:xfrm>
          <a:prstGeom prst="roundRect">
            <a:avLst/>
          </a:prstGeom>
          <a:solidFill>
            <a:srgbClr val="0070C0">
              <a:alpha val="53000"/>
            </a:srgbClr>
          </a:solid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05" name="テキスト ボックス 104">
            <a:extLst>
              <a:ext uri="{FF2B5EF4-FFF2-40B4-BE49-F238E27FC236}">
                <a16:creationId xmlns:a16="http://schemas.microsoft.com/office/drawing/2014/main" id="{D153F4E0-1F3B-4B5E-B133-5FC4198C2F59}"/>
              </a:ext>
            </a:extLst>
          </p:cNvPr>
          <p:cNvSpPr txBox="1"/>
          <p:nvPr/>
        </p:nvSpPr>
        <p:spPr>
          <a:xfrm>
            <a:off x="6044247" y="4117156"/>
            <a:ext cx="749647"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a:t>
            </a:r>
            <a:r>
              <a:rPr lang="en-US" altLang="ja-JP" sz="1292" b="1" dirty="0">
                <a:solidFill>
                  <a:prstClr val="black"/>
                </a:solidFill>
                <a:latin typeface="メイリオ" panose="020B0604030504040204" pitchFamily="50" charset="-128"/>
                <a:ea typeface="メイリオ" panose="020B0604030504040204" pitchFamily="50" charset="-128"/>
              </a:rPr>
              <a:t>10</a:t>
            </a:r>
            <a:endParaRPr lang="ja-JP" altLang="en-US" sz="1292" b="1" dirty="0">
              <a:solidFill>
                <a:prstClr val="black"/>
              </a:solidFill>
              <a:latin typeface="メイリオ" panose="020B0604030504040204" pitchFamily="50" charset="-128"/>
              <a:ea typeface="メイリオ" panose="020B0604030504040204" pitchFamily="50" charset="-128"/>
            </a:endParaRPr>
          </a:p>
        </p:txBody>
      </p:sp>
      <p:sp>
        <p:nvSpPr>
          <p:cNvPr id="106" name="四角形: 角を丸くする 82">
            <a:extLst>
              <a:ext uri="{FF2B5EF4-FFF2-40B4-BE49-F238E27FC236}">
                <a16:creationId xmlns:a16="http://schemas.microsoft.com/office/drawing/2014/main" id="{937CD73F-58C4-4E05-938B-7383F2BB291E}"/>
              </a:ext>
            </a:extLst>
          </p:cNvPr>
          <p:cNvSpPr/>
          <p:nvPr/>
        </p:nvSpPr>
        <p:spPr>
          <a:xfrm>
            <a:off x="6906011" y="4107668"/>
            <a:ext cx="571320" cy="293588"/>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07" name="テキスト ボックス 106">
            <a:extLst>
              <a:ext uri="{FF2B5EF4-FFF2-40B4-BE49-F238E27FC236}">
                <a16:creationId xmlns:a16="http://schemas.microsoft.com/office/drawing/2014/main" id="{47561443-8812-4292-99F7-FFD0C3516C37}"/>
              </a:ext>
            </a:extLst>
          </p:cNvPr>
          <p:cNvSpPr txBox="1"/>
          <p:nvPr/>
        </p:nvSpPr>
        <p:spPr>
          <a:xfrm>
            <a:off x="6856905" y="4127614"/>
            <a:ext cx="700570"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学科１</a:t>
            </a:r>
            <a:endParaRPr lang="en-US" altLang="ja-JP" sz="1292" b="1" dirty="0">
              <a:solidFill>
                <a:prstClr val="black"/>
              </a:solidFill>
              <a:latin typeface="メイリオ" panose="020B0604030504040204" pitchFamily="50" charset="-128"/>
              <a:ea typeface="メイリオ" panose="020B0604030504040204" pitchFamily="50" charset="-128"/>
            </a:endParaRPr>
          </a:p>
        </p:txBody>
      </p:sp>
      <p:sp>
        <p:nvSpPr>
          <p:cNvPr id="108" name="四角形: 角を丸くする 84">
            <a:extLst>
              <a:ext uri="{FF2B5EF4-FFF2-40B4-BE49-F238E27FC236}">
                <a16:creationId xmlns:a16="http://schemas.microsoft.com/office/drawing/2014/main" id="{D6932A5E-61CA-4DD9-846F-0225C841113D}"/>
              </a:ext>
            </a:extLst>
          </p:cNvPr>
          <p:cNvSpPr/>
          <p:nvPr/>
        </p:nvSpPr>
        <p:spPr>
          <a:xfrm>
            <a:off x="7553394" y="4098182"/>
            <a:ext cx="571320" cy="293588"/>
          </a:xfrm>
          <a:prstGeom prst="roundRect">
            <a:avLst/>
          </a:prstGeom>
          <a:solidFill>
            <a:srgbClr val="0070C0">
              <a:alpha val="53000"/>
            </a:srgbClr>
          </a:solid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09" name="テキスト ボックス 108">
            <a:extLst>
              <a:ext uri="{FF2B5EF4-FFF2-40B4-BE49-F238E27FC236}">
                <a16:creationId xmlns:a16="http://schemas.microsoft.com/office/drawing/2014/main" id="{E6CB4064-9A85-45F2-934C-7E8DCCFC67D3}"/>
              </a:ext>
            </a:extLst>
          </p:cNvPr>
          <p:cNvSpPr txBox="1"/>
          <p:nvPr/>
        </p:nvSpPr>
        <p:spPr>
          <a:xfrm>
            <a:off x="7502152" y="4116692"/>
            <a:ext cx="700570"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学科２</a:t>
            </a:r>
          </a:p>
        </p:txBody>
      </p:sp>
      <p:sp>
        <p:nvSpPr>
          <p:cNvPr id="110" name="楕円 87">
            <a:extLst>
              <a:ext uri="{FF2B5EF4-FFF2-40B4-BE49-F238E27FC236}">
                <a16:creationId xmlns:a16="http://schemas.microsoft.com/office/drawing/2014/main" id="{C75C2441-1C90-4D6E-92FA-6502B83D096A}"/>
              </a:ext>
            </a:extLst>
          </p:cNvPr>
          <p:cNvSpPr/>
          <p:nvPr/>
        </p:nvSpPr>
        <p:spPr>
          <a:xfrm>
            <a:off x="8201492" y="4206682"/>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11" name="楕円 88">
            <a:extLst>
              <a:ext uri="{FF2B5EF4-FFF2-40B4-BE49-F238E27FC236}">
                <a16:creationId xmlns:a16="http://schemas.microsoft.com/office/drawing/2014/main" id="{DA0F4F2C-455E-4454-B461-6D876E182523}"/>
              </a:ext>
            </a:extLst>
          </p:cNvPr>
          <p:cNvSpPr/>
          <p:nvPr/>
        </p:nvSpPr>
        <p:spPr>
          <a:xfrm>
            <a:off x="8281692" y="4206682"/>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12" name="楕円 89">
            <a:extLst>
              <a:ext uri="{FF2B5EF4-FFF2-40B4-BE49-F238E27FC236}">
                <a16:creationId xmlns:a16="http://schemas.microsoft.com/office/drawing/2014/main" id="{C64C5939-638E-4A70-A523-B81C6959AF62}"/>
              </a:ext>
            </a:extLst>
          </p:cNvPr>
          <p:cNvSpPr/>
          <p:nvPr/>
        </p:nvSpPr>
        <p:spPr>
          <a:xfrm>
            <a:off x="8364779" y="4206799"/>
            <a:ext cx="54897" cy="50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13" name="四角形: 角を丸くする 90">
            <a:extLst>
              <a:ext uri="{FF2B5EF4-FFF2-40B4-BE49-F238E27FC236}">
                <a16:creationId xmlns:a16="http://schemas.microsoft.com/office/drawing/2014/main" id="{0E87B0B2-6B65-4917-9AF2-BF5F38046DE2}"/>
              </a:ext>
            </a:extLst>
          </p:cNvPr>
          <p:cNvSpPr/>
          <p:nvPr/>
        </p:nvSpPr>
        <p:spPr>
          <a:xfrm>
            <a:off x="8490412" y="4098182"/>
            <a:ext cx="571320" cy="293588"/>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14" name="テキスト ボックス 113">
            <a:extLst>
              <a:ext uri="{FF2B5EF4-FFF2-40B4-BE49-F238E27FC236}">
                <a16:creationId xmlns:a16="http://schemas.microsoft.com/office/drawing/2014/main" id="{1EB9350C-CBFE-4561-843B-5A6F73C780DC}"/>
              </a:ext>
            </a:extLst>
          </p:cNvPr>
          <p:cNvSpPr txBox="1"/>
          <p:nvPr/>
        </p:nvSpPr>
        <p:spPr>
          <a:xfrm>
            <a:off x="8410560" y="4117156"/>
            <a:ext cx="749647" cy="291170"/>
          </a:xfrm>
          <a:prstGeom prst="rect">
            <a:avLst/>
          </a:prstGeom>
          <a:noFill/>
        </p:spPr>
        <p:txBody>
          <a:bodyPr wrap="square" rtlCol="0">
            <a:spAutoFit/>
          </a:bodyPr>
          <a:lstStyle/>
          <a:p>
            <a:r>
              <a:rPr lang="ja-JP" altLang="en-US" sz="1292" b="1" dirty="0">
                <a:solidFill>
                  <a:prstClr val="black"/>
                </a:solidFill>
                <a:latin typeface="メイリオ" panose="020B0604030504040204" pitchFamily="50" charset="-128"/>
                <a:ea typeface="メイリオ" panose="020B0604030504040204" pitchFamily="50" charset="-128"/>
              </a:rPr>
              <a:t>学科</a:t>
            </a:r>
            <a:r>
              <a:rPr lang="en-US" altLang="ja-JP" sz="1292" b="1" dirty="0">
                <a:solidFill>
                  <a:prstClr val="black"/>
                </a:solidFill>
                <a:latin typeface="メイリオ" panose="020B0604030504040204" pitchFamily="50" charset="-128"/>
                <a:ea typeface="メイリオ" panose="020B0604030504040204" pitchFamily="50" charset="-128"/>
              </a:rPr>
              <a:t>10</a:t>
            </a:r>
            <a:endParaRPr lang="ja-JP" altLang="en-US" sz="1292" b="1" dirty="0">
              <a:solidFill>
                <a:prstClr val="black"/>
              </a:solidFill>
              <a:latin typeface="メイリオ" panose="020B0604030504040204" pitchFamily="50" charset="-128"/>
              <a:ea typeface="メイリオ" panose="020B0604030504040204" pitchFamily="50" charset="-128"/>
            </a:endParaRPr>
          </a:p>
        </p:txBody>
      </p:sp>
      <p:cxnSp>
        <p:nvCxnSpPr>
          <p:cNvPr id="115" name="直線矢印コネクタ 114">
            <a:extLst>
              <a:ext uri="{FF2B5EF4-FFF2-40B4-BE49-F238E27FC236}">
                <a16:creationId xmlns:a16="http://schemas.microsoft.com/office/drawing/2014/main" id="{D5B7941E-1192-44AA-B0FC-87A50A10E16A}"/>
              </a:ext>
            </a:extLst>
          </p:cNvPr>
          <p:cNvCxnSpPr>
            <a:cxnSpLocks/>
          </p:cNvCxnSpPr>
          <p:nvPr/>
        </p:nvCxnSpPr>
        <p:spPr>
          <a:xfrm flipH="1">
            <a:off x="2442413" y="3549155"/>
            <a:ext cx="805314" cy="57969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D85124B5-F264-4D07-8530-78D10EA0268E}"/>
              </a:ext>
            </a:extLst>
          </p:cNvPr>
          <p:cNvCxnSpPr>
            <a:cxnSpLocks/>
          </p:cNvCxnSpPr>
          <p:nvPr/>
        </p:nvCxnSpPr>
        <p:spPr>
          <a:xfrm flipH="1">
            <a:off x="3094092" y="3570833"/>
            <a:ext cx="185682" cy="55802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a:extLst>
              <a:ext uri="{FF2B5EF4-FFF2-40B4-BE49-F238E27FC236}">
                <a16:creationId xmlns:a16="http://schemas.microsoft.com/office/drawing/2014/main" id="{FE786A06-B296-4059-A590-38F642813F60}"/>
              </a:ext>
            </a:extLst>
          </p:cNvPr>
          <p:cNvCxnSpPr>
            <a:cxnSpLocks/>
          </p:cNvCxnSpPr>
          <p:nvPr/>
        </p:nvCxnSpPr>
        <p:spPr>
          <a:xfrm flipH="1">
            <a:off x="4843937" y="3558434"/>
            <a:ext cx="441676" cy="5651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矢印コネクタ 117">
            <a:extLst>
              <a:ext uri="{FF2B5EF4-FFF2-40B4-BE49-F238E27FC236}">
                <a16:creationId xmlns:a16="http://schemas.microsoft.com/office/drawing/2014/main" id="{A6851625-593B-4C54-9BFD-E0C8F336EEE2}"/>
              </a:ext>
            </a:extLst>
          </p:cNvPr>
          <p:cNvCxnSpPr>
            <a:cxnSpLocks/>
          </p:cNvCxnSpPr>
          <p:nvPr/>
        </p:nvCxnSpPr>
        <p:spPr>
          <a:xfrm flipH="1">
            <a:off x="5487603" y="3575004"/>
            <a:ext cx="62754" cy="54853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a:extLst>
              <a:ext uri="{FF2B5EF4-FFF2-40B4-BE49-F238E27FC236}">
                <a16:creationId xmlns:a16="http://schemas.microsoft.com/office/drawing/2014/main" id="{CCED9251-5DEC-4A1C-A016-9E64F6BF6842}"/>
              </a:ext>
            </a:extLst>
          </p:cNvPr>
          <p:cNvCxnSpPr>
            <a:cxnSpLocks/>
          </p:cNvCxnSpPr>
          <p:nvPr/>
        </p:nvCxnSpPr>
        <p:spPr>
          <a:xfrm>
            <a:off x="3640847" y="3553647"/>
            <a:ext cx="455938" cy="57520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46F79115-5B47-46DA-B602-8AB6C70E7E89}"/>
              </a:ext>
            </a:extLst>
          </p:cNvPr>
          <p:cNvCxnSpPr>
            <a:cxnSpLocks/>
          </p:cNvCxnSpPr>
          <p:nvPr/>
        </p:nvCxnSpPr>
        <p:spPr>
          <a:xfrm>
            <a:off x="5874741" y="3518288"/>
            <a:ext cx="521972" cy="57520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254BAF6C-6E01-4133-AF1F-1C67A4F12C7A}"/>
              </a:ext>
            </a:extLst>
          </p:cNvPr>
          <p:cNvCxnSpPr>
            <a:cxnSpLocks/>
          </p:cNvCxnSpPr>
          <p:nvPr/>
        </p:nvCxnSpPr>
        <p:spPr>
          <a:xfrm flipH="1">
            <a:off x="7207190" y="3562512"/>
            <a:ext cx="540632" cy="5651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矢印コネクタ 121">
            <a:extLst>
              <a:ext uri="{FF2B5EF4-FFF2-40B4-BE49-F238E27FC236}">
                <a16:creationId xmlns:a16="http://schemas.microsoft.com/office/drawing/2014/main" id="{F1758A2C-BF9F-4040-8C19-EBA6A2F068BB}"/>
              </a:ext>
            </a:extLst>
          </p:cNvPr>
          <p:cNvCxnSpPr>
            <a:cxnSpLocks/>
          </p:cNvCxnSpPr>
          <p:nvPr/>
        </p:nvCxnSpPr>
        <p:spPr>
          <a:xfrm>
            <a:off x="7802467" y="3568160"/>
            <a:ext cx="49970" cy="54853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7FC787FE-3CED-41D0-8E99-DB0EB5AE7E7F}"/>
              </a:ext>
            </a:extLst>
          </p:cNvPr>
          <p:cNvCxnSpPr>
            <a:cxnSpLocks/>
          </p:cNvCxnSpPr>
          <p:nvPr/>
        </p:nvCxnSpPr>
        <p:spPr>
          <a:xfrm>
            <a:off x="8237820" y="3518288"/>
            <a:ext cx="521972" cy="57520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8C597B45-08D5-494E-95CC-1FFC9A503520}"/>
              </a:ext>
            </a:extLst>
          </p:cNvPr>
          <p:cNvSpPr txBox="1"/>
          <p:nvPr/>
        </p:nvSpPr>
        <p:spPr>
          <a:xfrm>
            <a:off x="6054140" y="3656102"/>
            <a:ext cx="1912620" cy="319639"/>
          </a:xfrm>
          <a:prstGeom prst="rect">
            <a:avLst/>
          </a:prstGeom>
          <a:noFill/>
        </p:spPr>
        <p:txBody>
          <a:bodyPr wrap="square" rtlCol="0">
            <a:spAutoFit/>
          </a:bodyPr>
          <a:lstStyle/>
          <a:p>
            <a:r>
              <a:rPr lang="ja-JP" altLang="en-US" sz="1477" b="1" dirty="0">
                <a:solidFill>
                  <a:srgbClr val="0070C0"/>
                </a:solidFill>
                <a:latin typeface="メイリオ" panose="020B0604030504040204" pitchFamily="50" charset="-128"/>
                <a:ea typeface="メイリオ" panose="020B0604030504040204" pitchFamily="50" charset="-128"/>
              </a:rPr>
              <a:t>ランダムに選ぶ</a:t>
            </a:r>
          </a:p>
        </p:txBody>
      </p:sp>
    </p:spTree>
    <p:extLst>
      <p:ext uri="{BB962C8B-B14F-4D97-AF65-F5344CB8AC3E}">
        <p14:creationId xmlns:p14="http://schemas.microsoft.com/office/powerpoint/2010/main" val="1141291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層別サンプリング</a:t>
            </a:r>
            <a:endParaRPr kumimoji="1" lang="ja-JP" altLang="en-US" dirty="0"/>
          </a:p>
        </p:txBody>
      </p:sp>
      <p:sp>
        <p:nvSpPr>
          <p:cNvPr id="19" name="コンテンツ プレースホルダー 5">
            <a:extLst>
              <a:ext uri="{FF2B5EF4-FFF2-40B4-BE49-F238E27FC236}">
                <a16:creationId xmlns:a16="http://schemas.microsoft.com/office/drawing/2014/main" id="{011C85FE-2177-3349-AC79-B5291291A8D6}"/>
              </a:ext>
            </a:extLst>
          </p:cNvPr>
          <p:cNvSpPr txBox="1">
            <a:spLocks/>
          </p:cNvSpPr>
          <p:nvPr/>
        </p:nvSpPr>
        <p:spPr>
          <a:xfrm>
            <a:off x="2401935" y="1776404"/>
            <a:ext cx="7383709" cy="644269"/>
          </a:xfrm>
          <a:prstGeom prst="rect">
            <a:avLst/>
          </a:prstGeom>
        </p:spPr>
        <p:txBody>
          <a:bodyPr vert="horz" lIns="84406" tIns="42203" rIns="84406" bIns="42203" rtlCol="0">
            <a:noAutofit/>
          </a:bodyPr>
          <a:lstStyle>
            <a:lvl1pPr marL="228599" indent="-228599" algn="l" defTabSz="914395"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母集団をあらかじめ</a:t>
            </a:r>
            <a:r>
              <a:rPr lang="ja-JP" altLang="en-US" sz="1800" b="1" dirty="0">
                <a:solidFill>
                  <a:srgbClr val="FF0000"/>
                </a:solidFill>
              </a:rPr>
              <a:t>特徴の異なるいくつかの層</a:t>
            </a:r>
            <a:r>
              <a:rPr lang="ja-JP" altLang="en-US" sz="1800" dirty="0"/>
              <a:t>（グループ）に分けておき、各層の中から必要な数の調査対象を無作為に抽出する方法</a:t>
            </a:r>
          </a:p>
          <a:p>
            <a:pPr marL="0" indent="0">
              <a:buNone/>
            </a:pPr>
            <a:endParaRPr lang="ja-JP" altLang="en-US" sz="2215" dirty="0"/>
          </a:p>
        </p:txBody>
      </p:sp>
      <p:sp>
        <p:nvSpPr>
          <p:cNvPr id="63" name="正方形/長方形 62">
            <a:extLst>
              <a:ext uri="{FF2B5EF4-FFF2-40B4-BE49-F238E27FC236}">
                <a16:creationId xmlns:a16="http://schemas.microsoft.com/office/drawing/2014/main" id="{80235BDD-B654-4002-92E3-EBA6DCBE1B28}"/>
              </a:ext>
            </a:extLst>
          </p:cNvPr>
          <p:cNvSpPr/>
          <p:nvPr/>
        </p:nvSpPr>
        <p:spPr bwMode="auto">
          <a:xfrm>
            <a:off x="2132807" y="1467864"/>
            <a:ext cx="7926386" cy="118507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64" name="正方形/長方形 63">
            <a:extLst>
              <a:ext uri="{FF2B5EF4-FFF2-40B4-BE49-F238E27FC236}">
                <a16:creationId xmlns:a16="http://schemas.microsoft.com/office/drawing/2014/main" id="{5399C053-F5E2-48C5-8A3B-E7A0BE1B3A36}"/>
              </a:ext>
            </a:extLst>
          </p:cNvPr>
          <p:cNvSpPr/>
          <p:nvPr/>
        </p:nvSpPr>
        <p:spPr>
          <a:xfrm>
            <a:off x="2573208" y="1324421"/>
            <a:ext cx="2236510" cy="400110"/>
          </a:xfrm>
          <a:prstGeom prst="rect">
            <a:avLst/>
          </a:prstGeom>
          <a:solidFill>
            <a:schemeClr val="bg1"/>
          </a:solidFill>
        </p:spPr>
        <p:txBody>
          <a:bodyPr wrap="none">
            <a:spAutoFit/>
          </a:bodyPr>
          <a:lstStyle/>
          <a:p>
            <a:r>
              <a:rPr lang="ja-JP" altLang="en-US" b="1" dirty="0">
                <a:latin typeface="メイリオ" panose="020B0604030504040204" pitchFamily="50" charset="-128"/>
                <a:ea typeface="メイリオ" panose="020B0604030504040204" pitchFamily="50" charset="-128"/>
              </a:rPr>
              <a:t>層別サンプリング</a:t>
            </a:r>
            <a:endParaRPr lang="ja-JP" altLang="en-US" dirty="0">
              <a:latin typeface="メイリオ" panose="020B0604030504040204" pitchFamily="50" charset="-128"/>
              <a:ea typeface="メイリオ" panose="020B0604030504040204" pitchFamily="50" charset="-128"/>
            </a:endParaRPr>
          </a:p>
        </p:txBody>
      </p:sp>
      <p:sp>
        <p:nvSpPr>
          <p:cNvPr id="5" name="円/楕円 4">
            <a:extLst>
              <a:ext uri="{FF2B5EF4-FFF2-40B4-BE49-F238E27FC236}">
                <a16:creationId xmlns:a16="http://schemas.microsoft.com/office/drawing/2014/main" id="{72FC9832-6053-4B44-B3A6-E4990CDA1830}"/>
              </a:ext>
            </a:extLst>
          </p:cNvPr>
          <p:cNvSpPr/>
          <p:nvPr/>
        </p:nvSpPr>
        <p:spPr bwMode="auto">
          <a:xfrm>
            <a:off x="2782687" y="4296961"/>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 name="円/楕円 39">
            <a:extLst>
              <a:ext uri="{FF2B5EF4-FFF2-40B4-BE49-F238E27FC236}">
                <a16:creationId xmlns:a16="http://schemas.microsoft.com/office/drawing/2014/main" id="{59D638CC-9E35-354C-9CEC-C7091468FC0F}"/>
              </a:ext>
            </a:extLst>
          </p:cNvPr>
          <p:cNvSpPr/>
          <p:nvPr/>
        </p:nvSpPr>
        <p:spPr bwMode="auto">
          <a:xfrm>
            <a:off x="2984400" y="412740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5" name="円/楕円 44">
            <a:extLst>
              <a:ext uri="{FF2B5EF4-FFF2-40B4-BE49-F238E27FC236}">
                <a16:creationId xmlns:a16="http://schemas.microsoft.com/office/drawing/2014/main" id="{69F5D3A7-A6F3-464F-90B8-898E80DF143E}"/>
              </a:ext>
            </a:extLst>
          </p:cNvPr>
          <p:cNvSpPr/>
          <p:nvPr/>
        </p:nvSpPr>
        <p:spPr bwMode="auto">
          <a:xfrm>
            <a:off x="4465387" y="3884833"/>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 name="円/楕円 45">
            <a:extLst>
              <a:ext uri="{FF2B5EF4-FFF2-40B4-BE49-F238E27FC236}">
                <a16:creationId xmlns:a16="http://schemas.microsoft.com/office/drawing/2014/main" id="{DCF0572F-0239-C940-B2FF-B4F7AF235A8E}"/>
              </a:ext>
            </a:extLst>
          </p:cNvPr>
          <p:cNvSpPr/>
          <p:nvPr/>
        </p:nvSpPr>
        <p:spPr bwMode="auto">
          <a:xfrm>
            <a:off x="3670200" y="427980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 name="円/楕円 48">
            <a:extLst>
              <a:ext uri="{FF2B5EF4-FFF2-40B4-BE49-F238E27FC236}">
                <a16:creationId xmlns:a16="http://schemas.microsoft.com/office/drawing/2014/main" id="{576FBB68-0573-3E43-B4D2-004FF123A5D0}"/>
              </a:ext>
            </a:extLst>
          </p:cNvPr>
          <p:cNvSpPr/>
          <p:nvPr/>
        </p:nvSpPr>
        <p:spPr bwMode="auto">
          <a:xfrm>
            <a:off x="2482800" y="424815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0" name="円/楕円 49">
            <a:extLst>
              <a:ext uri="{FF2B5EF4-FFF2-40B4-BE49-F238E27FC236}">
                <a16:creationId xmlns:a16="http://schemas.microsoft.com/office/drawing/2014/main" id="{C4A30EBA-0622-1446-8E31-9F2E2E9136FA}"/>
              </a:ext>
            </a:extLst>
          </p:cNvPr>
          <p:cNvSpPr/>
          <p:nvPr/>
        </p:nvSpPr>
        <p:spPr bwMode="auto">
          <a:xfrm>
            <a:off x="2800200" y="471795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 name="円/楕円 50">
            <a:extLst>
              <a:ext uri="{FF2B5EF4-FFF2-40B4-BE49-F238E27FC236}">
                <a16:creationId xmlns:a16="http://schemas.microsoft.com/office/drawing/2014/main" id="{F84AC42E-39A1-1049-A38E-18719C87E3D8}"/>
              </a:ext>
            </a:extLst>
          </p:cNvPr>
          <p:cNvSpPr/>
          <p:nvPr/>
        </p:nvSpPr>
        <p:spPr bwMode="auto">
          <a:xfrm>
            <a:off x="2357299" y="3541367"/>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3" name="円/楕円 52">
            <a:extLst>
              <a:ext uri="{FF2B5EF4-FFF2-40B4-BE49-F238E27FC236}">
                <a16:creationId xmlns:a16="http://schemas.microsoft.com/office/drawing/2014/main" id="{92F90157-3A3E-6745-AAF5-05D108E5209D}"/>
              </a:ext>
            </a:extLst>
          </p:cNvPr>
          <p:cNvSpPr/>
          <p:nvPr/>
        </p:nvSpPr>
        <p:spPr bwMode="auto">
          <a:xfrm>
            <a:off x="3470025" y="319601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 name="円/楕円 53">
            <a:extLst>
              <a:ext uri="{FF2B5EF4-FFF2-40B4-BE49-F238E27FC236}">
                <a16:creationId xmlns:a16="http://schemas.microsoft.com/office/drawing/2014/main" id="{19DA2844-42E6-6741-9E80-A8CEEEDFA54F}"/>
              </a:ext>
            </a:extLst>
          </p:cNvPr>
          <p:cNvSpPr/>
          <p:nvPr/>
        </p:nvSpPr>
        <p:spPr bwMode="auto">
          <a:xfrm>
            <a:off x="3232200" y="5072137"/>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5" name="円/楕円 54">
            <a:extLst>
              <a:ext uri="{FF2B5EF4-FFF2-40B4-BE49-F238E27FC236}">
                <a16:creationId xmlns:a16="http://schemas.microsoft.com/office/drawing/2014/main" id="{93D10907-CBDE-0842-A89B-CFDA1BE61AC3}"/>
              </a:ext>
            </a:extLst>
          </p:cNvPr>
          <p:cNvSpPr/>
          <p:nvPr/>
        </p:nvSpPr>
        <p:spPr bwMode="auto">
          <a:xfrm>
            <a:off x="3778200" y="498121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 name="円/楕円 55">
            <a:extLst>
              <a:ext uri="{FF2B5EF4-FFF2-40B4-BE49-F238E27FC236}">
                <a16:creationId xmlns:a16="http://schemas.microsoft.com/office/drawing/2014/main" id="{0DF89352-9A0E-414B-BE6B-9140D05846BD}"/>
              </a:ext>
            </a:extLst>
          </p:cNvPr>
          <p:cNvSpPr/>
          <p:nvPr/>
        </p:nvSpPr>
        <p:spPr bwMode="auto">
          <a:xfrm>
            <a:off x="4691212" y="446400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7" name="円/楕円 56">
            <a:extLst>
              <a:ext uri="{FF2B5EF4-FFF2-40B4-BE49-F238E27FC236}">
                <a16:creationId xmlns:a16="http://schemas.microsoft.com/office/drawing/2014/main" id="{6352FC86-CA04-D14E-A975-C609C38EA24E}"/>
              </a:ext>
            </a:extLst>
          </p:cNvPr>
          <p:cNvSpPr/>
          <p:nvPr/>
        </p:nvSpPr>
        <p:spPr bwMode="auto">
          <a:xfrm>
            <a:off x="4038600" y="5228866"/>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 name="円/楕円 57">
            <a:extLst>
              <a:ext uri="{FF2B5EF4-FFF2-40B4-BE49-F238E27FC236}">
                <a16:creationId xmlns:a16="http://schemas.microsoft.com/office/drawing/2014/main" id="{E13564C7-9FCD-2440-ABEA-5599A6F1D082}"/>
              </a:ext>
            </a:extLst>
          </p:cNvPr>
          <p:cNvSpPr/>
          <p:nvPr/>
        </p:nvSpPr>
        <p:spPr bwMode="auto">
          <a:xfrm>
            <a:off x="4146600" y="4097064"/>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 name="円/楕円 58">
            <a:extLst>
              <a:ext uri="{FF2B5EF4-FFF2-40B4-BE49-F238E27FC236}">
                <a16:creationId xmlns:a16="http://schemas.microsoft.com/office/drawing/2014/main" id="{969F7383-4A7F-B043-9891-754796A67CBF}"/>
              </a:ext>
            </a:extLst>
          </p:cNvPr>
          <p:cNvSpPr/>
          <p:nvPr/>
        </p:nvSpPr>
        <p:spPr bwMode="auto">
          <a:xfrm>
            <a:off x="4324200" y="4964137"/>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0" name="円/楕円 59">
            <a:extLst>
              <a:ext uri="{FF2B5EF4-FFF2-40B4-BE49-F238E27FC236}">
                <a16:creationId xmlns:a16="http://schemas.microsoft.com/office/drawing/2014/main" id="{D6479015-343D-1749-82E0-3173F44F0E8C}"/>
              </a:ext>
            </a:extLst>
          </p:cNvPr>
          <p:cNvSpPr/>
          <p:nvPr/>
        </p:nvSpPr>
        <p:spPr bwMode="auto">
          <a:xfrm>
            <a:off x="3327300" y="4209317"/>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 name="円/楕円 60">
            <a:extLst>
              <a:ext uri="{FF2B5EF4-FFF2-40B4-BE49-F238E27FC236}">
                <a16:creationId xmlns:a16="http://schemas.microsoft.com/office/drawing/2014/main" id="{C1D05CC0-2D09-804E-A762-F7733871B4C3}"/>
              </a:ext>
            </a:extLst>
          </p:cNvPr>
          <p:cNvSpPr/>
          <p:nvPr/>
        </p:nvSpPr>
        <p:spPr bwMode="auto">
          <a:xfrm>
            <a:off x="4113412" y="4503337"/>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 name="円/楕円 61">
            <a:extLst>
              <a:ext uri="{FF2B5EF4-FFF2-40B4-BE49-F238E27FC236}">
                <a16:creationId xmlns:a16="http://schemas.microsoft.com/office/drawing/2014/main" id="{C409D734-C537-BF47-BBAD-5DBF83254101}"/>
              </a:ext>
            </a:extLst>
          </p:cNvPr>
          <p:cNvSpPr/>
          <p:nvPr/>
        </p:nvSpPr>
        <p:spPr bwMode="auto">
          <a:xfrm>
            <a:off x="3505200" y="4872854"/>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5" name="円/楕円 64">
            <a:extLst>
              <a:ext uri="{FF2B5EF4-FFF2-40B4-BE49-F238E27FC236}">
                <a16:creationId xmlns:a16="http://schemas.microsoft.com/office/drawing/2014/main" id="{067975B4-05AB-2E46-AB4B-BA75F9BB8E45}"/>
              </a:ext>
            </a:extLst>
          </p:cNvPr>
          <p:cNvSpPr/>
          <p:nvPr/>
        </p:nvSpPr>
        <p:spPr bwMode="auto">
          <a:xfrm>
            <a:off x="4759186" y="368940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6" name="円/楕円 65">
            <a:extLst>
              <a:ext uri="{FF2B5EF4-FFF2-40B4-BE49-F238E27FC236}">
                <a16:creationId xmlns:a16="http://schemas.microsoft.com/office/drawing/2014/main" id="{9F716501-B4C3-9745-995C-A31276AF4274}"/>
              </a:ext>
            </a:extLst>
          </p:cNvPr>
          <p:cNvSpPr/>
          <p:nvPr/>
        </p:nvSpPr>
        <p:spPr bwMode="auto">
          <a:xfrm>
            <a:off x="2835075" y="5100209"/>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 name="円/楕円 66">
            <a:extLst>
              <a:ext uri="{FF2B5EF4-FFF2-40B4-BE49-F238E27FC236}">
                <a16:creationId xmlns:a16="http://schemas.microsoft.com/office/drawing/2014/main" id="{85B97924-9511-A046-981F-867B1819BABD}"/>
              </a:ext>
            </a:extLst>
          </p:cNvPr>
          <p:cNvSpPr/>
          <p:nvPr/>
        </p:nvSpPr>
        <p:spPr bwMode="auto">
          <a:xfrm>
            <a:off x="4010324" y="3311698"/>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 name="円/楕円 10">
            <a:extLst>
              <a:ext uri="{FF2B5EF4-FFF2-40B4-BE49-F238E27FC236}">
                <a16:creationId xmlns:a16="http://schemas.microsoft.com/office/drawing/2014/main" id="{8B9BA0C6-C152-E346-A3A1-2E9FAF5AC2B9}"/>
              </a:ext>
            </a:extLst>
          </p:cNvPr>
          <p:cNvSpPr/>
          <p:nvPr/>
        </p:nvSpPr>
        <p:spPr bwMode="auto">
          <a:xfrm>
            <a:off x="1676400" y="3087727"/>
            <a:ext cx="3886200" cy="2551073"/>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8" name="円/楕円 67">
            <a:extLst>
              <a:ext uri="{FF2B5EF4-FFF2-40B4-BE49-F238E27FC236}">
                <a16:creationId xmlns:a16="http://schemas.microsoft.com/office/drawing/2014/main" id="{2D56C9C1-07CC-0F41-8BB4-E107474E8A8C}"/>
              </a:ext>
            </a:extLst>
          </p:cNvPr>
          <p:cNvSpPr/>
          <p:nvPr/>
        </p:nvSpPr>
        <p:spPr bwMode="auto">
          <a:xfrm>
            <a:off x="4866037" y="4044751"/>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 name="円/楕円 74">
            <a:extLst>
              <a:ext uri="{FF2B5EF4-FFF2-40B4-BE49-F238E27FC236}">
                <a16:creationId xmlns:a16="http://schemas.microsoft.com/office/drawing/2014/main" id="{3CE93027-4CA4-AA44-8BCC-D4C869C8ECDE}"/>
              </a:ext>
            </a:extLst>
          </p:cNvPr>
          <p:cNvSpPr/>
          <p:nvPr/>
        </p:nvSpPr>
        <p:spPr bwMode="auto">
          <a:xfrm>
            <a:off x="5053012" y="4520949"/>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 name="円/楕円 75">
            <a:extLst>
              <a:ext uri="{FF2B5EF4-FFF2-40B4-BE49-F238E27FC236}">
                <a16:creationId xmlns:a16="http://schemas.microsoft.com/office/drawing/2014/main" id="{272E6902-BB5E-4B4D-87AC-902D2135CC27}"/>
              </a:ext>
            </a:extLst>
          </p:cNvPr>
          <p:cNvSpPr/>
          <p:nvPr/>
        </p:nvSpPr>
        <p:spPr bwMode="auto">
          <a:xfrm>
            <a:off x="2321300" y="4923857"/>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 name="円/楕円 76">
            <a:extLst>
              <a:ext uri="{FF2B5EF4-FFF2-40B4-BE49-F238E27FC236}">
                <a16:creationId xmlns:a16="http://schemas.microsoft.com/office/drawing/2014/main" id="{D0A6FA61-020B-DA42-9906-038CA7CC2ED8}"/>
              </a:ext>
            </a:extLst>
          </p:cNvPr>
          <p:cNvSpPr/>
          <p:nvPr/>
        </p:nvSpPr>
        <p:spPr bwMode="auto">
          <a:xfrm>
            <a:off x="2015700" y="382367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 name="円/楕円 77">
            <a:extLst>
              <a:ext uri="{FF2B5EF4-FFF2-40B4-BE49-F238E27FC236}">
                <a16:creationId xmlns:a16="http://schemas.microsoft.com/office/drawing/2014/main" id="{26965086-1896-1343-B349-005D5772750B}"/>
              </a:ext>
            </a:extLst>
          </p:cNvPr>
          <p:cNvSpPr/>
          <p:nvPr/>
        </p:nvSpPr>
        <p:spPr bwMode="auto">
          <a:xfrm>
            <a:off x="4368750" y="3489791"/>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 name="円/楕円 78">
            <a:extLst>
              <a:ext uri="{FF2B5EF4-FFF2-40B4-BE49-F238E27FC236}">
                <a16:creationId xmlns:a16="http://schemas.microsoft.com/office/drawing/2014/main" id="{974FEF3B-5F68-7149-B48C-CA29CB531EE2}"/>
              </a:ext>
            </a:extLst>
          </p:cNvPr>
          <p:cNvSpPr/>
          <p:nvPr/>
        </p:nvSpPr>
        <p:spPr bwMode="auto">
          <a:xfrm>
            <a:off x="2634825" y="3643963"/>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 name="円/楕円 79">
            <a:extLst>
              <a:ext uri="{FF2B5EF4-FFF2-40B4-BE49-F238E27FC236}">
                <a16:creationId xmlns:a16="http://schemas.microsoft.com/office/drawing/2014/main" id="{889986EF-2192-C943-AD33-4C7A5A5F1216}"/>
              </a:ext>
            </a:extLst>
          </p:cNvPr>
          <p:cNvSpPr/>
          <p:nvPr/>
        </p:nvSpPr>
        <p:spPr bwMode="auto">
          <a:xfrm>
            <a:off x="4758037" y="4805273"/>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1" name="円/楕円 80">
            <a:extLst>
              <a:ext uri="{FF2B5EF4-FFF2-40B4-BE49-F238E27FC236}">
                <a16:creationId xmlns:a16="http://schemas.microsoft.com/office/drawing/2014/main" id="{DFC595D1-4A29-764F-A55C-BDE9977AC450}"/>
              </a:ext>
            </a:extLst>
          </p:cNvPr>
          <p:cNvSpPr/>
          <p:nvPr/>
        </p:nvSpPr>
        <p:spPr bwMode="auto">
          <a:xfrm>
            <a:off x="3060933" y="487035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2" name="円/楕円 81">
            <a:extLst>
              <a:ext uri="{FF2B5EF4-FFF2-40B4-BE49-F238E27FC236}">
                <a16:creationId xmlns:a16="http://schemas.microsoft.com/office/drawing/2014/main" id="{105F2CE6-59A4-D744-BEC8-F6F6BF45F88A}"/>
              </a:ext>
            </a:extLst>
          </p:cNvPr>
          <p:cNvSpPr/>
          <p:nvPr/>
        </p:nvSpPr>
        <p:spPr bwMode="auto">
          <a:xfrm>
            <a:off x="2559666" y="5072137"/>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 name="円/楕円 82">
            <a:extLst>
              <a:ext uri="{FF2B5EF4-FFF2-40B4-BE49-F238E27FC236}">
                <a16:creationId xmlns:a16="http://schemas.microsoft.com/office/drawing/2014/main" id="{808B0976-336F-3C4B-B1A6-5A79AE2428CF}"/>
              </a:ext>
            </a:extLst>
          </p:cNvPr>
          <p:cNvSpPr/>
          <p:nvPr/>
        </p:nvSpPr>
        <p:spPr bwMode="auto">
          <a:xfrm>
            <a:off x="3182887" y="3647297"/>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4" name="円/楕円 83">
            <a:extLst>
              <a:ext uri="{FF2B5EF4-FFF2-40B4-BE49-F238E27FC236}">
                <a16:creationId xmlns:a16="http://schemas.microsoft.com/office/drawing/2014/main" id="{0282E4AA-7BA4-C14C-8C8C-6F2180616126}"/>
              </a:ext>
            </a:extLst>
          </p:cNvPr>
          <p:cNvSpPr/>
          <p:nvPr/>
        </p:nvSpPr>
        <p:spPr bwMode="auto">
          <a:xfrm>
            <a:off x="3578175" y="358140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5" name="円/楕円 84">
            <a:extLst>
              <a:ext uri="{FF2B5EF4-FFF2-40B4-BE49-F238E27FC236}">
                <a16:creationId xmlns:a16="http://schemas.microsoft.com/office/drawing/2014/main" id="{762A275F-2561-6342-ACFF-C978DC418998}"/>
              </a:ext>
            </a:extLst>
          </p:cNvPr>
          <p:cNvSpPr/>
          <p:nvPr/>
        </p:nvSpPr>
        <p:spPr bwMode="auto">
          <a:xfrm>
            <a:off x="3730575" y="527040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7" name="円/楕円 86">
            <a:extLst>
              <a:ext uri="{FF2B5EF4-FFF2-40B4-BE49-F238E27FC236}">
                <a16:creationId xmlns:a16="http://schemas.microsoft.com/office/drawing/2014/main" id="{C114A3E0-B944-4B48-AE71-693D1EF47F08}"/>
              </a:ext>
            </a:extLst>
          </p:cNvPr>
          <p:cNvSpPr/>
          <p:nvPr/>
        </p:nvSpPr>
        <p:spPr bwMode="auto">
          <a:xfrm>
            <a:off x="4475817" y="4346153"/>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8" name="円/楕円 87">
            <a:extLst>
              <a:ext uri="{FF2B5EF4-FFF2-40B4-BE49-F238E27FC236}">
                <a16:creationId xmlns:a16="http://schemas.microsoft.com/office/drawing/2014/main" id="{A59C4200-7134-194D-BD14-6A22EDA8D694}"/>
              </a:ext>
            </a:extLst>
          </p:cNvPr>
          <p:cNvSpPr/>
          <p:nvPr/>
        </p:nvSpPr>
        <p:spPr bwMode="auto">
          <a:xfrm>
            <a:off x="1836487" y="4284396"/>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9" name="円/楕円 88">
            <a:extLst>
              <a:ext uri="{FF2B5EF4-FFF2-40B4-BE49-F238E27FC236}">
                <a16:creationId xmlns:a16="http://schemas.microsoft.com/office/drawing/2014/main" id="{A27091E0-18EC-9548-B42E-FBF77D3C34A8}"/>
              </a:ext>
            </a:extLst>
          </p:cNvPr>
          <p:cNvSpPr/>
          <p:nvPr/>
        </p:nvSpPr>
        <p:spPr bwMode="auto">
          <a:xfrm>
            <a:off x="2365148" y="3981702"/>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 name="円/楕円 89">
            <a:extLst>
              <a:ext uri="{FF2B5EF4-FFF2-40B4-BE49-F238E27FC236}">
                <a16:creationId xmlns:a16="http://schemas.microsoft.com/office/drawing/2014/main" id="{F1A8AD25-B24E-4349-A1A0-E38F3C53FAE6}"/>
              </a:ext>
            </a:extLst>
          </p:cNvPr>
          <p:cNvSpPr/>
          <p:nvPr/>
        </p:nvSpPr>
        <p:spPr bwMode="auto">
          <a:xfrm>
            <a:off x="2966887" y="3275252"/>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 name="円/楕円 90">
            <a:extLst>
              <a:ext uri="{FF2B5EF4-FFF2-40B4-BE49-F238E27FC236}">
                <a16:creationId xmlns:a16="http://schemas.microsoft.com/office/drawing/2014/main" id="{826ECE96-2957-0A4D-AA90-3F246ECEA816}"/>
              </a:ext>
            </a:extLst>
          </p:cNvPr>
          <p:cNvSpPr/>
          <p:nvPr/>
        </p:nvSpPr>
        <p:spPr bwMode="auto">
          <a:xfrm>
            <a:off x="2268487" y="4638583"/>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2" name="円/楕円 91">
            <a:extLst>
              <a:ext uri="{FF2B5EF4-FFF2-40B4-BE49-F238E27FC236}">
                <a16:creationId xmlns:a16="http://schemas.microsoft.com/office/drawing/2014/main" id="{F0DF5096-5C7B-0F4D-B599-DFDC48919D93}"/>
              </a:ext>
            </a:extLst>
          </p:cNvPr>
          <p:cNvSpPr/>
          <p:nvPr/>
        </p:nvSpPr>
        <p:spPr bwMode="auto">
          <a:xfrm>
            <a:off x="2943075" y="3817709"/>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 name="円/楕円 92">
            <a:extLst>
              <a:ext uri="{FF2B5EF4-FFF2-40B4-BE49-F238E27FC236}">
                <a16:creationId xmlns:a16="http://schemas.microsoft.com/office/drawing/2014/main" id="{892EC8A4-2585-3A4E-A640-8AC2FFE2884A}"/>
              </a:ext>
            </a:extLst>
          </p:cNvPr>
          <p:cNvSpPr/>
          <p:nvPr/>
        </p:nvSpPr>
        <p:spPr bwMode="auto">
          <a:xfrm>
            <a:off x="3670200" y="3949196"/>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4" name="円/楕円 93">
            <a:extLst>
              <a:ext uri="{FF2B5EF4-FFF2-40B4-BE49-F238E27FC236}">
                <a16:creationId xmlns:a16="http://schemas.microsoft.com/office/drawing/2014/main" id="{DEBC36E7-45AA-7147-9842-50FDC7AF3720}"/>
              </a:ext>
            </a:extLst>
          </p:cNvPr>
          <p:cNvSpPr/>
          <p:nvPr/>
        </p:nvSpPr>
        <p:spPr bwMode="auto">
          <a:xfrm>
            <a:off x="3360487" y="4530583"/>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5" name="円/楕円 94">
            <a:extLst>
              <a:ext uri="{FF2B5EF4-FFF2-40B4-BE49-F238E27FC236}">
                <a16:creationId xmlns:a16="http://schemas.microsoft.com/office/drawing/2014/main" id="{E0D08DF8-3174-134F-99F4-03F0752998B7}"/>
              </a:ext>
            </a:extLst>
          </p:cNvPr>
          <p:cNvSpPr/>
          <p:nvPr/>
        </p:nvSpPr>
        <p:spPr bwMode="auto">
          <a:xfrm>
            <a:off x="3902324" y="3611197"/>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1744075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層別サンプリング</a:t>
            </a:r>
            <a:endParaRPr kumimoji="1" lang="ja-JP" altLang="en-US" dirty="0"/>
          </a:p>
        </p:txBody>
      </p:sp>
      <p:sp>
        <p:nvSpPr>
          <p:cNvPr id="19" name="コンテンツ プレースホルダー 5">
            <a:extLst>
              <a:ext uri="{FF2B5EF4-FFF2-40B4-BE49-F238E27FC236}">
                <a16:creationId xmlns:a16="http://schemas.microsoft.com/office/drawing/2014/main" id="{011C85FE-2177-3349-AC79-B5291291A8D6}"/>
              </a:ext>
            </a:extLst>
          </p:cNvPr>
          <p:cNvSpPr txBox="1">
            <a:spLocks/>
          </p:cNvSpPr>
          <p:nvPr/>
        </p:nvSpPr>
        <p:spPr>
          <a:xfrm>
            <a:off x="2401935" y="1776404"/>
            <a:ext cx="7383709" cy="644269"/>
          </a:xfrm>
          <a:prstGeom prst="rect">
            <a:avLst/>
          </a:prstGeom>
        </p:spPr>
        <p:txBody>
          <a:bodyPr vert="horz" lIns="84406" tIns="42203" rIns="84406" bIns="42203" rtlCol="0">
            <a:noAutofit/>
          </a:bodyPr>
          <a:lstStyle>
            <a:lvl1pPr marL="228599" indent="-228599" algn="l" defTabSz="914395"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母集団をあらかじめ</a:t>
            </a:r>
            <a:r>
              <a:rPr lang="ja-JP" altLang="en-US" sz="1800" b="1" dirty="0">
                <a:solidFill>
                  <a:srgbClr val="FF0000"/>
                </a:solidFill>
              </a:rPr>
              <a:t>特徴の異なるいくつかの層</a:t>
            </a:r>
            <a:r>
              <a:rPr lang="ja-JP" altLang="en-US" sz="1800" dirty="0"/>
              <a:t>（グループ）に分けておき、各層の中から必要な数の調査対象を無作為に抽出する方法</a:t>
            </a:r>
          </a:p>
          <a:p>
            <a:pPr marL="0" indent="0">
              <a:buNone/>
            </a:pPr>
            <a:endParaRPr lang="ja-JP" altLang="en-US" sz="2215" dirty="0"/>
          </a:p>
        </p:txBody>
      </p:sp>
      <p:sp>
        <p:nvSpPr>
          <p:cNvPr id="63" name="正方形/長方形 62">
            <a:extLst>
              <a:ext uri="{FF2B5EF4-FFF2-40B4-BE49-F238E27FC236}">
                <a16:creationId xmlns:a16="http://schemas.microsoft.com/office/drawing/2014/main" id="{80235BDD-B654-4002-92E3-EBA6DCBE1B28}"/>
              </a:ext>
            </a:extLst>
          </p:cNvPr>
          <p:cNvSpPr/>
          <p:nvPr/>
        </p:nvSpPr>
        <p:spPr bwMode="auto">
          <a:xfrm>
            <a:off x="2132807" y="1467864"/>
            <a:ext cx="7926386" cy="118507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64" name="正方形/長方形 63">
            <a:extLst>
              <a:ext uri="{FF2B5EF4-FFF2-40B4-BE49-F238E27FC236}">
                <a16:creationId xmlns:a16="http://schemas.microsoft.com/office/drawing/2014/main" id="{5399C053-F5E2-48C5-8A3B-E7A0BE1B3A36}"/>
              </a:ext>
            </a:extLst>
          </p:cNvPr>
          <p:cNvSpPr/>
          <p:nvPr/>
        </p:nvSpPr>
        <p:spPr>
          <a:xfrm>
            <a:off x="2573208" y="1324421"/>
            <a:ext cx="2236510" cy="400110"/>
          </a:xfrm>
          <a:prstGeom prst="rect">
            <a:avLst/>
          </a:prstGeom>
          <a:solidFill>
            <a:schemeClr val="bg1"/>
          </a:solidFill>
        </p:spPr>
        <p:txBody>
          <a:bodyPr wrap="none">
            <a:spAutoFit/>
          </a:bodyPr>
          <a:lstStyle/>
          <a:p>
            <a:r>
              <a:rPr lang="ja-JP" altLang="en-US" b="1" dirty="0">
                <a:latin typeface="メイリオ" panose="020B0604030504040204" pitchFamily="50" charset="-128"/>
                <a:ea typeface="メイリオ" panose="020B0604030504040204" pitchFamily="50" charset="-128"/>
              </a:rPr>
              <a:t>層別サンプリング</a:t>
            </a:r>
            <a:endParaRPr lang="ja-JP" altLang="en-US" dirty="0">
              <a:latin typeface="メイリオ" panose="020B0604030504040204" pitchFamily="50" charset="-128"/>
              <a:ea typeface="メイリオ" panose="020B0604030504040204" pitchFamily="50" charset="-128"/>
            </a:endParaRPr>
          </a:p>
        </p:txBody>
      </p:sp>
      <p:sp>
        <p:nvSpPr>
          <p:cNvPr id="5" name="円/楕円 4">
            <a:extLst>
              <a:ext uri="{FF2B5EF4-FFF2-40B4-BE49-F238E27FC236}">
                <a16:creationId xmlns:a16="http://schemas.microsoft.com/office/drawing/2014/main" id="{72FC9832-6053-4B44-B3A6-E4990CDA1830}"/>
              </a:ext>
            </a:extLst>
          </p:cNvPr>
          <p:cNvSpPr/>
          <p:nvPr/>
        </p:nvSpPr>
        <p:spPr bwMode="auto">
          <a:xfrm>
            <a:off x="2782687" y="4296961"/>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 name="円/楕円 39">
            <a:extLst>
              <a:ext uri="{FF2B5EF4-FFF2-40B4-BE49-F238E27FC236}">
                <a16:creationId xmlns:a16="http://schemas.microsoft.com/office/drawing/2014/main" id="{59D638CC-9E35-354C-9CEC-C7091468FC0F}"/>
              </a:ext>
            </a:extLst>
          </p:cNvPr>
          <p:cNvSpPr/>
          <p:nvPr/>
        </p:nvSpPr>
        <p:spPr bwMode="auto">
          <a:xfrm>
            <a:off x="2984400" y="4127400"/>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5" name="円/楕円 44">
            <a:extLst>
              <a:ext uri="{FF2B5EF4-FFF2-40B4-BE49-F238E27FC236}">
                <a16:creationId xmlns:a16="http://schemas.microsoft.com/office/drawing/2014/main" id="{69F5D3A7-A6F3-464F-90B8-898E80DF143E}"/>
              </a:ext>
            </a:extLst>
          </p:cNvPr>
          <p:cNvSpPr/>
          <p:nvPr/>
        </p:nvSpPr>
        <p:spPr bwMode="auto">
          <a:xfrm>
            <a:off x="4465387" y="3884833"/>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 name="円/楕円 45">
            <a:extLst>
              <a:ext uri="{FF2B5EF4-FFF2-40B4-BE49-F238E27FC236}">
                <a16:creationId xmlns:a16="http://schemas.microsoft.com/office/drawing/2014/main" id="{DCF0572F-0239-C940-B2FF-B4F7AF235A8E}"/>
              </a:ext>
            </a:extLst>
          </p:cNvPr>
          <p:cNvSpPr/>
          <p:nvPr/>
        </p:nvSpPr>
        <p:spPr bwMode="auto">
          <a:xfrm>
            <a:off x="3670200" y="4279800"/>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 name="円/楕円 48">
            <a:extLst>
              <a:ext uri="{FF2B5EF4-FFF2-40B4-BE49-F238E27FC236}">
                <a16:creationId xmlns:a16="http://schemas.microsoft.com/office/drawing/2014/main" id="{576FBB68-0573-3E43-B4D2-004FF123A5D0}"/>
              </a:ext>
            </a:extLst>
          </p:cNvPr>
          <p:cNvSpPr/>
          <p:nvPr/>
        </p:nvSpPr>
        <p:spPr bwMode="auto">
          <a:xfrm>
            <a:off x="2482800" y="4248150"/>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0" name="円/楕円 49">
            <a:extLst>
              <a:ext uri="{FF2B5EF4-FFF2-40B4-BE49-F238E27FC236}">
                <a16:creationId xmlns:a16="http://schemas.microsoft.com/office/drawing/2014/main" id="{C4A30EBA-0622-1446-8E31-9F2E2E9136FA}"/>
              </a:ext>
            </a:extLst>
          </p:cNvPr>
          <p:cNvSpPr/>
          <p:nvPr/>
        </p:nvSpPr>
        <p:spPr bwMode="auto">
          <a:xfrm>
            <a:off x="2800200" y="4717950"/>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 name="円/楕円 50">
            <a:extLst>
              <a:ext uri="{FF2B5EF4-FFF2-40B4-BE49-F238E27FC236}">
                <a16:creationId xmlns:a16="http://schemas.microsoft.com/office/drawing/2014/main" id="{F84AC42E-39A1-1049-A38E-18719C87E3D8}"/>
              </a:ext>
            </a:extLst>
          </p:cNvPr>
          <p:cNvSpPr/>
          <p:nvPr/>
        </p:nvSpPr>
        <p:spPr bwMode="auto">
          <a:xfrm>
            <a:off x="2357299" y="3541367"/>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3" name="円/楕円 52">
            <a:extLst>
              <a:ext uri="{FF2B5EF4-FFF2-40B4-BE49-F238E27FC236}">
                <a16:creationId xmlns:a16="http://schemas.microsoft.com/office/drawing/2014/main" id="{92F90157-3A3E-6745-AAF5-05D108E5209D}"/>
              </a:ext>
            </a:extLst>
          </p:cNvPr>
          <p:cNvSpPr/>
          <p:nvPr/>
        </p:nvSpPr>
        <p:spPr bwMode="auto">
          <a:xfrm>
            <a:off x="3470025" y="3196010"/>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 name="円/楕円 53">
            <a:extLst>
              <a:ext uri="{FF2B5EF4-FFF2-40B4-BE49-F238E27FC236}">
                <a16:creationId xmlns:a16="http://schemas.microsoft.com/office/drawing/2014/main" id="{19DA2844-42E6-6741-9E80-A8CEEEDFA54F}"/>
              </a:ext>
            </a:extLst>
          </p:cNvPr>
          <p:cNvSpPr/>
          <p:nvPr/>
        </p:nvSpPr>
        <p:spPr bwMode="auto">
          <a:xfrm>
            <a:off x="3232200" y="5072137"/>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5" name="円/楕円 54">
            <a:extLst>
              <a:ext uri="{FF2B5EF4-FFF2-40B4-BE49-F238E27FC236}">
                <a16:creationId xmlns:a16="http://schemas.microsoft.com/office/drawing/2014/main" id="{93D10907-CBDE-0842-A89B-CFDA1BE61AC3}"/>
              </a:ext>
            </a:extLst>
          </p:cNvPr>
          <p:cNvSpPr/>
          <p:nvPr/>
        </p:nvSpPr>
        <p:spPr bwMode="auto">
          <a:xfrm>
            <a:off x="3778200" y="4981210"/>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 name="円/楕円 55">
            <a:extLst>
              <a:ext uri="{FF2B5EF4-FFF2-40B4-BE49-F238E27FC236}">
                <a16:creationId xmlns:a16="http://schemas.microsoft.com/office/drawing/2014/main" id="{0DF89352-9A0E-414B-BE6B-9140D05846BD}"/>
              </a:ext>
            </a:extLst>
          </p:cNvPr>
          <p:cNvSpPr/>
          <p:nvPr/>
        </p:nvSpPr>
        <p:spPr bwMode="auto">
          <a:xfrm>
            <a:off x="4691212" y="4464000"/>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7" name="円/楕円 56">
            <a:extLst>
              <a:ext uri="{FF2B5EF4-FFF2-40B4-BE49-F238E27FC236}">
                <a16:creationId xmlns:a16="http://schemas.microsoft.com/office/drawing/2014/main" id="{6352FC86-CA04-D14E-A975-C609C38EA24E}"/>
              </a:ext>
            </a:extLst>
          </p:cNvPr>
          <p:cNvSpPr/>
          <p:nvPr/>
        </p:nvSpPr>
        <p:spPr bwMode="auto">
          <a:xfrm>
            <a:off x="4038600" y="5228866"/>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 name="円/楕円 57">
            <a:extLst>
              <a:ext uri="{FF2B5EF4-FFF2-40B4-BE49-F238E27FC236}">
                <a16:creationId xmlns:a16="http://schemas.microsoft.com/office/drawing/2014/main" id="{E13564C7-9FCD-2440-ABEA-5599A6F1D082}"/>
              </a:ext>
            </a:extLst>
          </p:cNvPr>
          <p:cNvSpPr/>
          <p:nvPr/>
        </p:nvSpPr>
        <p:spPr bwMode="auto">
          <a:xfrm>
            <a:off x="4146600" y="4097064"/>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 name="円/楕円 58">
            <a:extLst>
              <a:ext uri="{FF2B5EF4-FFF2-40B4-BE49-F238E27FC236}">
                <a16:creationId xmlns:a16="http://schemas.microsoft.com/office/drawing/2014/main" id="{969F7383-4A7F-B043-9891-754796A67CBF}"/>
              </a:ext>
            </a:extLst>
          </p:cNvPr>
          <p:cNvSpPr/>
          <p:nvPr/>
        </p:nvSpPr>
        <p:spPr bwMode="auto">
          <a:xfrm>
            <a:off x="4324200" y="4964137"/>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0" name="円/楕円 59">
            <a:extLst>
              <a:ext uri="{FF2B5EF4-FFF2-40B4-BE49-F238E27FC236}">
                <a16:creationId xmlns:a16="http://schemas.microsoft.com/office/drawing/2014/main" id="{D6479015-343D-1749-82E0-3173F44F0E8C}"/>
              </a:ext>
            </a:extLst>
          </p:cNvPr>
          <p:cNvSpPr/>
          <p:nvPr/>
        </p:nvSpPr>
        <p:spPr bwMode="auto">
          <a:xfrm>
            <a:off x="3327300" y="4209317"/>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 name="円/楕円 60">
            <a:extLst>
              <a:ext uri="{FF2B5EF4-FFF2-40B4-BE49-F238E27FC236}">
                <a16:creationId xmlns:a16="http://schemas.microsoft.com/office/drawing/2014/main" id="{C1D05CC0-2D09-804E-A762-F7733871B4C3}"/>
              </a:ext>
            </a:extLst>
          </p:cNvPr>
          <p:cNvSpPr/>
          <p:nvPr/>
        </p:nvSpPr>
        <p:spPr bwMode="auto">
          <a:xfrm>
            <a:off x="4113412" y="4503337"/>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 name="円/楕円 61">
            <a:extLst>
              <a:ext uri="{FF2B5EF4-FFF2-40B4-BE49-F238E27FC236}">
                <a16:creationId xmlns:a16="http://schemas.microsoft.com/office/drawing/2014/main" id="{C409D734-C537-BF47-BBAD-5DBF83254101}"/>
              </a:ext>
            </a:extLst>
          </p:cNvPr>
          <p:cNvSpPr/>
          <p:nvPr/>
        </p:nvSpPr>
        <p:spPr bwMode="auto">
          <a:xfrm>
            <a:off x="3505200" y="4872854"/>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5" name="円/楕円 64">
            <a:extLst>
              <a:ext uri="{FF2B5EF4-FFF2-40B4-BE49-F238E27FC236}">
                <a16:creationId xmlns:a16="http://schemas.microsoft.com/office/drawing/2014/main" id="{067975B4-05AB-2E46-AB4B-BA75F9BB8E45}"/>
              </a:ext>
            </a:extLst>
          </p:cNvPr>
          <p:cNvSpPr/>
          <p:nvPr/>
        </p:nvSpPr>
        <p:spPr bwMode="auto">
          <a:xfrm>
            <a:off x="4759186" y="3689400"/>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6" name="円/楕円 65">
            <a:extLst>
              <a:ext uri="{FF2B5EF4-FFF2-40B4-BE49-F238E27FC236}">
                <a16:creationId xmlns:a16="http://schemas.microsoft.com/office/drawing/2014/main" id="{9F716501-B4C3-9745-995C-A31276AF4274}"/>
              </a:ext>
            </a:extLst>
          </p:cNvPr>
          <p:cNvSpPr/>
          <p:nvPr/>
        </p:nvSpPr>
        <p:spPr bwMode="auto">
          <a:xfrm>
            <a:off x="2835075" y="5100209"/>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 name="円/楕円 66">
            <a:extLst>
              <a:ext uri="{FF2B5EF4-FFF2-40B4-BE49-F238E27FC236}">
                <a16:creationId xmlns:a16="http://schemas.microsoft.com/office/drawing/2014/main" id="{85B97924-9511-A046-981F-867B1819BABD}"/>
              </a:ext>
            </a:extLst>
          </p:cNvPr>
          <p:cNvSpPr/>
          <p:nvPr/>
        </p:nvSpPr>
        <p:spPr bwMode="auto">
          <a:xfrm>
            <a:off x="4010324" y="3311698"/>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 name="円/楕円 10">
            <a:extLst>
              <a:ext uri="{FF2B5EF4-FFF2-40B4-BE49-F238E27FC236}">
                <a16:creationId xmlns:a16="http://schemas.microsoft.com/office/drawing/2014/main" id="{8B9BA0C6-C152-E346-A3A1-2E9FAF5AC2B9}"/>
              </a:ext>
            </a:extLst>
          </p:cNvPr>
          <p:cNvSpPr/>
          <p:nvPr/>
        </p:nvSpPr>
        <p:spPr bwMode="auto">
          <a:xfrm>
            <a:off x="1676400" y="3087727"/>
            <a:ext cx="3886200" cy="2551073"/>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8" name="円/楕円 67">
            <a:extLst>
              <a:ext uri="{FF2B5EF4-FFF2-40B4-BE49-F238E27FC236}">
                <a16:creationId xmlns:a16="http://schemas.microsoft.com/office/drawing/2014/main" id="{2D56C9C1-07CC-0F41-8BB4-E107474E8A8C}"/>
              </a:ext>
            </a:extLst>
          </p:cNvPr>
          <p:cNvSpPr/>
          <p:nvPr/>
        </p:nvSpPr>
        <p:spPr bwMode="auto">
          <a:xfrm>
            <a:off x="4866037" y="4044751"/>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0" name="円/楕円 69">
            <a:extLst>
              <a:ext uri="{FF2B5EF4-FFF2-40B4-BE49-F238E27FC236}">
                <a16:creationId xmlns:a16="http://schemas.microsoft.com/office/drawing/2014/main" id="{23B50FF5-31C6-CE4D-94AC-A92C057FA13A}"/>
              </a:ext>
            </a:extLst>
          </p:cNvPr>
          <p:cNvSpPr/>
          <p:nvPr/>
        </p:nvSpPr>
        <p:spPr bwMode="auto">
          <a:xfrm>
            <a:off x="2935171" y="5979116"/>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1" name="円/楕円 70">
            <a:extLst>
              <a:ext uri="{FF2B5EF4-FFF2-40B4-BE49-F238E27FC236}">
                <a16:creationId xmlns:a16="http://schemas.microsoft.com/office/drawing/2014/main" id="{09D86029-834B-0845-82C3-A8D4C1BEAA32}"/>
              </a:ext>
            </a:extLst>
          </p:cNvPr>
          <p:cNvSpPr/>
          <p:nvPr/>
        </p:nvSpPr>
        <p:spPr bwMode="auto">
          <a:xfrm>
            <a:off x="3578025" y="5968577"/>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3852E32C-52D5-E14C-98A8-7ABA2B776D74}"/>
                  </a:ext>
                </a:extLst>
              </p:cNvPr>
              <p:cNvSpPr txBox="1"/>
              <p:nvPr/>
            </p:nvSpPr>
            <p:spPr>
              <a:xfrm>
                <a:off x="3867150" y="5872073"/>
                <a:ext cx="14467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dirty="0" smtClean="0">
                          <a:latin typeface="Cambria Math" panose="02040503050406030204" pitchFamily="18" charset="0"/>
                          <a:ea typeface="Meiryo" panose="020B0604030504040204" pitchFamily="34" charset="-128"/>
                        </a:rPr>
                        <m:t>= 4:3:1</m:t>
                      </m:r>
                    </m:oMath>
                  </m:oMathPara>
                </a14:m>
                <a:endParaRPr kumimoji="1" lang="ja-JP" altLang="en-US" sz="2400">
                  <a:latin typeface="Meiryo" panose="020B0604030504040204" pitchFamily="34" charset="-128"/>
                  <a:ea typeface="Meiryo" panose="020B0604030504040204" pitchFamily="34" charset="-128"/>
                </a:endParaRPr>
              </a:p>
            </p:txBody>
          </p:sp>
        </mc:Choice>
        <mc:Fallback xmlns="">
          <p:sp>
            <p:nvSpPr>
              <p:cNvPr id="12" name="テキスト ボックス 11">
                <a:extLst>
                  <a:ext uri="{FF2B5EF4-FFF2-40B4-BE49-F238E27FC236}">
                    <a16:creationId xmlns:a16="http://schemas.microsoft.com/office/drawing/2014/main" id="{3852E32C-52D5-E14C-98A8-7ABA2B776D74}"/>
                  </a:ext>
                </a:extLst>
              </p:cNvPr>
              <p:cNvSpPr txBox="1">
                <a:spLocks noRot="1" noChangeAspect="1" noMove="1" noResize="1" noEditPoints="1" noAdjustHandles="1" noChangeArrowheads="1" noChangeShapeType="1" noTextEdit="1"/>
              </p:cNvSpPr>
              <p:nvPr/>
            </p:nvSpPr>
            <p:spPr>
              <a:xfrm>
                <a:off x="3867150" y="5872073"/>
                <a:ext cx="1446743" cy="461665"/>
              </a:xfrm>
              <a:prstGeom prst="rect">
                <a:avLst/>
              </a:prstGeom>
              <a:blipFill>
                <a:blip r:embed="rId3"/>
                <a:stretch>
                  <a:fillRect b="-13158"/>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C73227FE-404E-9749-8AAB-6CBCAFD7957D}"/>
              </a:ext>
            </a:extLst>
          </p:cNvPr>
          <p:cNvSpPr/>
          <p:nvPr/>
        </p:nvSpPr>
        <p:spPr>
          <a:xfrm>
            <a:off x="2473425" y="5902400"/>
            <a:ext cx="452437" cy="400110"/>
          </a:xfrm>
          <a:prstGeom prst="rect">
            <a:avLst/>
          </a:prstGeom>
        </p:spPr>
        <p:txBody>
          <a:bodyPr wrap="square">
            <a:spAutoFit/>
          </a:bodyPr>
          <a:lstStyle/>
          <a:p>
            <a:r>
              <a:rPr kumimoji="1" lang="en-US" altLang="ja-JP" b="1" dirty="0">
                <a:latin typeface="Meiryo" panose="020B0604030504040204" pitchFamily="34" charset="-128"/>
                <a:ea typeface="Meiryo" panose="020B0604030504040204" pitchFamily="34" charset="-128"/>
              </a:rPr>
              <a:t>:</a:t>
            </a:r>
            <a:endParaRPr lang="ja-JP" altLang="en-US" b="1"/>
          </a:p>
        </p:txBody>
      </p:sp>
      <p:sp>
        <p:nvSpPr>
          <p:cNvPr id="72" name="円/楕円 71">
            <a:extLst>
              <a:ext uri="{FF2B5EF4-FFF2-40B4-BE49-F238E27FC236}">
                <a16:creationId xmlns:a16="http://schemas.microsoft.com/office/drawing/2014/main" id="{40719EF7-3186-A245-96DB-DC6DB1357FA0}"/>
              </a:ext>
            </a:extLst>
          </p:cNvPr>
          <p:cNvSpPr/>
          <p:nvPr/>
        </p:nvSpPr>
        <p:spPr bwMode="auto">
          <a:xfrm>
            <a:off x="2257425" y="5960066"/>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 name="正方形/長方形 73">
            <a:extLst>
              <a:ext uri="{FF2B5EF4-FFF2-40B4-BE49-F238E27FC236}">
                <a16:creationId xmlns:a16="http://schemas.microsoft.com/office/drawing/2014/main" id="{93E4FE19-EC7F-5448-B336-B54574C8FF5A}"/>
              </a:ext>
            </a:extLst>
          </p:cNvPr>
          <p:cNvSpPr/>
          <p:nvPr/>
        </p:nvSpPr>
        <p:spPr>
          <a:xfrm>
            <a:off x="3167010" y="5892892"/>
            <a:ext cx="452437" cy="400110"/>
          </a:xfrm>
          <a:prstGeom prst="rect">
            <a:avLst/>
          </a:prstGeom>
        </p:spPr>
        <p:txBody>
          <a:bodyPr wrap="square">
            <a:spAutoFit/>
          </a:bodyPr>
          <a:lstStyle/>
          <a:p>
            <a:r>
              <a:rPr kumimoji="1" lang="en-US" altLang="ja-JP" b="1" dirty="0">
                <a:latin typeface="Meiryo" panose="020B0604030504040204" pitchFamily="34" charset="-128"/>
                <a:ea typeface="Meiryo" panose="020B0604030504040204" pitchFamily="34" charset="-128"/>
              </a:rPr>
              <a:t>:</a:t>
            </a:r>
            <a:endParaRPr lang="ja-JP" altLang="en-US" b="1"/>
          </a:p>
        </p:txBody>
      </p:sp>
      <p:sp>
        <p:nvSpPr>
          <p:cNvPr id="75" name="円/楕円 74">
            <a:extLst>
              <a:ext uri="{FF2B5EF4-FFF2-40B4-BE49-F238E27FC236}">
                <a16:creationId xmlns:a16="http://schemas.microsoft.com/office/drawing/2014/main" id="{3CE93027-4CA4-AA44-8BCC-D4C869C8ECDE}"/>
              </a:ext>
            </a:extLst>
          </p:cNvPr>
          <p:cNvSpPr/>
          <p:nvPr/>
        </p:nvSpPr>
        <p:spPr bwMode="auto">
          <a:xfrm>
            <a:off x="5053012" y="4520949"/>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 name="円/楕円 75">
            <a:extLst>
              <a:ext uri="{FF2B5EF4-FFF2-40B4-BE49-F238E27FC236}">
                <a16:creationId xmlns:a16="http://schemas.microsoft.com/office/drawing/2014/main" id="{272E6902-BB5E-4B4D-87AC-902D2135CC27}"/>
              </a:ext>
            </a:extLst>
          </p:cNvPr>
          <p:cNvSpPr/>
          <p:nvPr/>
        </p:nvSpPr>
        <p:spPr bwMode="auto">
          <a:xfrm>
            <a:off x="2321300" y="4923857"/>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 name="円/楕円 76">
            <a:extLst>
              <a:ext uri="{FF2B5EF4-FFF2-40B4-BE49-F238E27FC236}">
                <a16:creationId xmlns:a16="http://schemas.microsoft.com/office/drawing/2014/main" id="{D0A6FA61-020B-DA42-9906-038CA7CC2ED8}"/>
              </a:ext>
            </a:extLst>
          </p:cNvPr>
          <p:cNvSpPr/>
          <p:nvPr/>
        </p:nvSpPr>
        <p:spPr bwMode="auto">
          <a:xfrm>
            <a:off x="2015700" y="3823670"/>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 name="円/楕円 77">
            <a:extLst>
              <a:ext uri="{FF2B5EF4-FFF2-40B4-BE49-F238E27FC236}">
                <a16:creationId xmlns:a16="http://schemas.microsoft.com/office/drawing/2014/main" id="{26965086-1896-1343-B349-005D5772750B}"/>
              </a:ext>
            </a:extLst>
          </p:cNvPr>
          <p:cNvSpPr/>
          <p:nvPr/>
        </p:nvSpPr>
        <p:spPr bwMode="auto">
          <a:xfrm>
            <a:off x="4368750" y="3489791"/>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 name="円/楕円 78">
            <a:extLst>
              <a:ext uri="{FF2B5EF4-FFF2-40B4-BE49-F238E27FC236}">
                <a16:creationId xmlns:a16="http://schemas.microsoft.com/office/drawing/2014/main" id="{974FEF3B-5F68-7149-B48C-CA29CB531EE2}"/>
              </a:ext>
            </a:extLst>
          </p:cNvPr>
          <p:cNvSpPr/>
          <p:nvPr/>
        </p:nvSpPr>
        <p:spPr bwMode="auto">
          <a:xfrm>
            <a:off x="2634825" y="3643963"/>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 name="円/楕円 79">
            <a:extLst>
              <a:ext uri="{FF2B5EF4-FFF2-40B4-BE49-F238E27FC236}">
                <a16:creationId xmlns:a16="http://schemas.microsoft.com/office/drawing/2014/main" id="{889986EF-2192-C943-AD33-4C7A5A5F1216}"/>
              </a:ext>
            </a:extLst>
          </p:cNvPr>
          <p:cNvSpPr/>
          <p:nvPr/>
        </p:nvSpPr>
        <p:spPr bwMode="auto">
          <a:xfrm>
            <a:off x="4758037" y="4805273"/>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1" name="円/楕円 80">
            <a:extLst>
              <a:ext uri="{FF2B5EF4-FFF2-40B4-BE49-F238E27FC236}">
                <a16:creationId xmlns:a16="http://schemas.microsoft.com/office/drawing/2014/main" id="{DFC595D1-4A29-764F-A55C-BDE9977AC450}"/>
              </a:ext>
            </a:extLst>
          </p:cNvPr>
          <p:cNvSpPr/>
          <p:nvPr/>
        </p:nvSpPr>
        <p:spPr bwMode="auto">
          <a:xfrm>
            <a:off x="3060933" y="4870350"/>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2" name="円/楕円 81">
            <a:extLst>
              <a:ext uri="{FF2B5EF4-FFF2-40B4-BE49-F238E27FC236}">
                <a16:creationId xmlns:a16="http://schemas.microsoft.com/office/drawing/2014/main" id="{105F2CE6-59A4-D744-BEC8-F6F6BF45F88A}"/>
              </a:ext>
            </a:extLst>
          </p:cNvPr>
          <p:cNvSpPr/>
          <p:nvPr/>
        </p:nvSpPr>
        <p:spPr bwMode="auto">
          <a:xfrm>
            <a:off x="2559666" y="5072137"/>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 name="円/楕円 82">
            <a:extLst>
              <a:ext uri="{FF2B5EF4-FFF2-40B4-BE49-F238E27FC236}">
                <a16:creationId xmlns:a16="http://schemas.microsoft.com/office/drawing/2014/main" id="{808B0976-336F-3C4B-B1A6-5A79AE2428CF}"/>
              </a:ext>
            </a:extLst>
          </p:cNvPr>
          <p:cNvSpPr/>
          <p:nvPr/>
        </p:nvSpPr>
        <p:spPr bwMode="auto">
          <a:xfrm>
            <a:off x="3182887" y="3647297"/>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4" name="円/楕円 83">
            <a:extLst>
              <a:ext uri="{FF2B5EF4-FFF2-40B4-BE49-F238E27FC236}">
                <a16:creationId xmlns:a16="http://schemas.microsoft.com/office/drawing/2014/main" id="{0282E4AA-7BA4-C14C-8C8C-6F2180616126}"/>
              </a:ext>
            </a:extLst>
          </p:cNvPr>
          <p:cNvSpPr/>
          <p:nvPr/>
        </p:nvSpPr>
        <p:spPr bwMode="auto">
          <a:xfrm>
            <a:off x="3578175" y="3581400"/>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5" name="円/楕円 84">
            <a:extLst>
              <a:ext uri="{FF2B5EF4-FFF2-40B4-BE49-F238E27FC236}">
                <a16:creationId xmlns:a16="http://schemas.microsoft.com/office/drawing/2014/main" id="{762A275F-2561-6342-ACFF-C978DC418998}"/>
              </a:ext>
            </a:extLst>
          </p:cNvPr>
          <p:cNvSpPr/>
          <p:nvPr/>
        </p:nvSpPr>
        <p:spPr bwMode="auto">
          <a:xfrm>
            <a:off x="3730575" y="5270400"/>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7" name="円/楕円 86">
            <a:extLst>
              <a:ext uri="{FF2B5EF4-FFF2-40B4-BE49-F238E27FC236}">
                <a16:creationId xmlns:a16="http://schemas.microsoft.com/office/drawing/2014/main" id="{C114A3E0-B944-4B48-AE71-693D1EF47F08}"/>
              </a:ext>
            </a:extLst>
          </p:cNvPr>
          <p:cNvSpPr/>
          <p:nvPr/>
        </p:nvSpPr>
        <p:spPr bwMode="auto">
          <a:xfrm>
            <a:off x="4475817" y="4346153"/>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8" name="円/楕円 87">
            <a:extLst>
              <a:ext uri="{FF2B5EF4-FFF2-40B4-BE49-F238E27FC236}">
                <a16:creationId xmlns:a16="http://schemas.microsoft.com/office/drawing/2014/main" id="{A59C4200-7134-194D-BD14-6A22EDA8D694}"/>
              </a:ext>
            </a:extLst>
          </p:cNvPr>
          <p:cNvSpPr/>
          <p:nvPr/>
        </p:nvSpPr>
        <p:spPr bwMode="auto">
          <a:xfrm>
            <a:off x="1836487" y="4284396"/>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9" name="円/楕円 88">
            <a:extLst>
              <a:ext uri="{FF2B5EF4-FFF2-40B4-BE49-F238E27FC236}">
                <a16:creationId xmlns:a16="http://schemas.microsoft.com/office/drawing/2014/main" id="{A27091E0-18EC-9548-B42E-FBF77D3C34A8}"/>
              </a:ext>
            </a:extLst>
          </p:cNvPr>
          <p:cNvSpPr/>
          <p:nvPr/>
        </p:nvSpPr>
        <p:spPr bwMode="auto">
          <a:xfrm>
            <a:off x="2365148" y="3981702"/>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 name="円/楕円 89">
            <a:extLst>
              <a:ext uri="{FF2B5EF4-FFF2-40B4-BE49-F238E27FC236}">
                <a16:creationId xmlns:a16="http://schemas.microsoft.com/office/drawing/2014/main" id="{F1A8AD25-B24E-4349-A1A0-E38F3C53FAE6}"/>
              </a:ext>
            </a:extLst>
          </p:cNvPr>
          <p:cNvSpPr/>
          <p:nvPr/>
        </p:nvSpPr>
        <p:spPr bwMode="auto">
          <a:xfrm>
            <a:off x="2966887" y="3275252"/>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 name="円/楕円 90">
            <a:extLst>
              <a:ext uri="{FF2B5EF4-FFF2-40B4-BE49-F238E27FC236}">
                <a16:creationId xmlns:a16="http://schemas.microsoft.com/office/drawing/2014/main" id="{826ECE96-2957-0A4D-AA90-3F246ECEA816}"/>
              </a:ext>
            </a:extLst>
          </p:cNvPr>
          <p:cNvSpPr/>
          <p:nvPr/>
        </p:nvSpPr>
        <p:spPr bwMode="auto">
          <a:xfrm>
            <a:off x="2268487" y="4638583"/>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2" name="円/楕円 91">
            <a:extLst>
              <a:ext uri="{FF2B5EF4-FFF2-40B4-BE49-F238E27FC236}">
                <a16:creationId xmlns:a16="http://schemas.microsoft.com/office/drawing/2014/main" id="{F0DF5096-5C7B-0F4D-B599-DFDC48919D93}"/>
              </a:ext>
            </a:extLst>
          </p:cNvPr>
          <p:cNvSpPr/>
          <p:nvPr/>
        </p:nvSpPr>
        <p:spPr bwMode="auto">
          <a:xfrm>
            <a:off x="2943075" y="3817709"/>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 name="円/楕円 92">
            <a:extLst>
              <a:ext uri="{FF2B5EF4-FFF2-40B4-BE49-F238E27FC236}">
                <a16:creationId xmlns:a16="http://schemas.microsoft.com/office/drawing/2014/main" id="{892EC8A4-2585-3A4E-A640-8AC2FFE2884A}"/>
              </a:ext>
            </a:extLst>
          </p:cNvPr>
          <p:cNvSpPr/>
          <p:nvPr/>
        </p:nvSpPr>
        <p:spPr bwMode="auto">
          <a:xfrm>
            <a:off x="3670200" y="3949196"/>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4" name="円/楕円 93">
            <a:extLst>
              <a:ext uri="{FF2B5EF4-FFF2-40B4-BE49-F238E27FC236}">
                <a16:creationId xmlns:a16="http://schemas.microsoft.com/office/drawing/2014/main" id="{DEBC36E7-45AA-7147-9842-50FDC7AF3720}"/>
              </a:ext>
            </a:extLst>
          </p:cNvPr>
          <p:cNvSpPr/>
          <p:nvPr/>
        </p:nvSpPr>
        <p:spPr bwMode="auto">
          <a:xfrm>
            <a:off x="3360487" y="4530583"/>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5" name="円/楕円 94">
            <a:extLst>
              <a:ext uri="{FF2B5EF4-FFF2-40B4-BE49-F238E27FC236}">
                <a16:creationId xmlns:a16="http://schemas.microsoft.com/office/drawing/2014/main" id="{E0D08DF8-3174-134F-99F4-03F0752998B7}"/>
              </a:ext>
            </a:extLst>
          </p:cNvPr>
          <p:cNvSpPr/>
          <p:nvPr/>
        </p:nvSpPr>
        <p:spPr bwMode="auto">
          <a:xfrm>
            <a:off x="3902324" y="3611197"/>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4242551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層別サンプリング</a:t>
            </a:r>
            <a:endParaRPr kumimoji="1" lang="ja-JP" altLang="en-US" dirty="0"/>
          </a:p>
        </p:txBody>
      </p:sp>
      <p:sp>
        <p:nvSpPr>
          <p:cNvPr id="19" name="コンテンツ プレースホルダー 5">
            <a:extLst>
              <a:ext uri="{FF2B5EF4-FFF2-40B4-BE49-F238E27FC236}">
                <a16:creationId xmlns:a16="http://schemas.microsoft.com/office/drawing/2014/main" id="{011C85FE-2177-3349-AC79-B5291291A8D6}"/>
              </a:ext>
            </a:extLst>
          </p:cNvPr>
          <p:cNvSpPr txBox="1">
            <a:spLocks/>
          </p:cNvSpPr>
          <p:nvPr/>
        </p:nvSpPr>
        <p:spPr>
          <a:xfrm>
            <a:off x="2401935" y="1776404"/>
            <a:ext cx="7383709" cy="644269"/>
          </a:xfrm>
          <a:prstGeom prst="rect">
            <a:avLst/>
          </a:prstGeom>
        </p:spPr>
        <p:txBody>
          <a:bodyPr vert="horz" lIns="84406" tIns="42203" rIns="84406" bIns="42203" rtlCol="0">
            <a:noAutofit/>
          </a:bodyPr>
          <a:lstStyle>
            <a:lvl1pPr marL="228599" indent="-228599" algn="l" defTabSz="914395"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母集団をあらかじめ</a:t>
            </a:r>
            <a:r>
              <a:rPr lang="ja-JP" altLang="en-US" sz="1800" b="1" dirty="0">
                <a:solidFill>
                  <a:srgbClr val="FF0000"/>
                </a:solidFill>
              </a:rPr>
              <a:t>特徴の異なるいくつかの層</a:t>
            </a:r>
            <a:r>
              <a:rPr lang="ja-JP" altLang="en-US" sz="1800" dirty="0"/>
              <a:t>（グループ）に分けておき、各層の中から必要な数の調査対象を無作為に抽出する方法</a:t>
            </a:r>
          </a:p>
          <a:p>
            <a:pPr marL="0" indent="0">
              <a:buNone/>
            </a:pPr>
            <a:endParaRPr lang="ja-JP" altLang="en-US" sz="2215" dirty="0"/>
          </a:p>
        </p:txBody>
      </p:sp>
      <p:sp>
        <p:nvSpPr>
          <p:cNvPr id="63" name="正方形/長方形 62">
            <a:extLst>
              <a:ext uri="{FF2B5EF4-FFF2-40B4-BE49-F238E27FC236}">
                <a16:creationId xmlns:a16="http://schemas.microsoft.com/office/drawing/2014/main" id="{80235BDD-B654-4002-92E3-EBA6DCBE1B28}"/>
              </a:ext>
            </a:extLst>
          </p:cNvPr>
          <p:cNvSpPr/>
          <p:nvPr/>
        </p:nvSpPr>
        <p:spPr bwMode="auto">
          <a:xfrm>
            <a:off x="2132807" y="1467864"/>
            <a:ext cx="7926386" cy="1185073"/>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64" name="正方形/長方形 63">
            <a:extLst>
              <a:ext uri="{FF2B5EF4-FFF2-40B4-BE49-F238E27FC236}">
                <a16:creationId xmlns:a16="http://schemas.microsoft.com/office/drawing/2014/main" id="{5399C053-F5E2-48C5-8A3B-E7A0BE1B3A36}"/>
              </a:ext>
            </a:extLst>
          </p:cNvPr>
          <p:cNvSpPr/>
          <p:nvPr/>
        </p:nvSpPr>
        <p:spPr>
          <a:xfrm>
            <a:off x="2573208" y="1324421"/>
            <a:ext cx="2236510" cy="400110"/>
          </a:xfrm>
          <a:prstGeom prst="rect">
            <a:avLst/>
          </a:prstGeom>
          <a:solidFill>
            <a:schemeClr val="bg1"/>
          </a:solidFill>
        </p:spPr>
        <p:txBody>
          <a:bodyPr wrap="none">
            <a:spAutoFit/>
          </a:bodyPr>
          <a:lstStyle/>
          <a:p>
            <a:r>
              <a:rPr lang="ja-JP" altLang="en-US" b="1" dirty="0">
                <a:latin typeface="メイリオ" panose="020B0604030504040204" pitchFamily="50" charset="-128"/>
                <a:ea typeface="メイリオ" panose="020B0604030504040204" pitchFamily="50" charset="-128"/>
              </a:rPr>
              <a:t>層別サンプリング</a:t>
            </a:r>
            <a:endParaRPr lang="ja-JP" altLang="en-US" dirty="0">
              <a:latin typeface="メイリオ" panose="020B0604030504040204" pitchFamily="50" charset="-128"/>
              <a:ea typeface="メイリオ" panose="020B0604030504040204" pitchFamily="50" charset="-128"/>
            </a:endParaRPr>
          </a:p>
        </p:txBody>
      </p:sp>
      <p:sp>
        <p:nvSpPr>
          <p:cNvPr id="5" name="円/楕円 4">
            <a:extLst>
              <a:ext uri="{FF2B5EF4-FFF2-40B4-BE49-F238E27FC236}">
                <a16:creationId xmlns:a16="http://schemas.microsoft.com/office/drawing/2014/main" id="{72FC9832-6053-4B44-B3A6-E4990CDA1830}"/>
              </a:ext>
            </a:extLst>
          </p:cNvPr>
          <p:cNvSpPr/>
          <p:nvPr/>
        </p:nvSpPr>
        <p:spPr bwMode="auto">
          <a:xfrm>
            <a:off x="2782687" y="4296961"/>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 name="円/楕円 39">
            <a:extLst>
              <a:ext uri="{FF2B5EF4-FFF2-40B4-BE49-F238E27FC236}">
                <a16:creationId xmlns:a16="http://schemas.microsoft.com/office/drawing/2014/main" id="{59D638CC-9E35-354C-9CEC-C7091468FC0F}"/>
              </a:ext>
            </a:extLst>
          </p:cNvPr>
          <p:cNvSpPr/>
          <p:nvPr/>
        </p:nvSpPr>
        <p:spPr bwMode="auto">
          <a:xfrm>
            <a:off x="2984400" y="4127400"/>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5" name="円/楕円 44">
            <a:extLst>
              <a:ext uri="{FF2B5EF4-FFF2-40B4-BE49-F238E27FC236}">
                <a16:creationId xmlns:a16="http://schemas.microsoft.com/office/drawing/2014/main" id="{69F5D3A7-A6F3-464F-90B8-898E80DF143E}"/>
              </a:ext>
            </a:extLst>
          </p:cNvPr>
          <p:cNvSpPr/>
          <p:nvPr/>
        </p:nvSpPr>
        <p:spPr bwMode="auto">
          <a:xfrm>
            <a:off x="4465387" y="3884833"/>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 name="円/楕円 45">
            <a:extLst>
              <a:ext uri="{FF2B5EF4-FFF2-40B4-BE49-F238E27FC236}">
                <a16:creationId xmlns:a16="http://schemas.microsoft.com/office/drawing/2014/main" id="{DCF0572F-0239-C940-B2FF-B4F7AF235A8E}"/>
              </a:ext>
            </a:extLst>
          </p:cNvPr>
          <p:cNvSpPr/>
          <p:nvPr/>
        </p:nvSpPr>
        <p:spPr bwMode="auto">
          <a:xfrm>
            <a:off x="3670200" y="4279800"/>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 name="円/楕円 48">
            <a:extLst>
              <a:ext uri="{FF2B5EF4-FFF2-40B4-BE49-F238E27FC236}">
                <a16:creationId xmlns:a16="http://schemas.microsoft.com/office/drawing/2014/main" id="{576FBB68-0573-3E43-B4D2-004FF123A5D0}"/>
              </a:ext>
            </a:extLst>
          </p:cNvPr>
          <p:cNvSpPr/>
          <p:nvPr/>
        </p:nvSpPr>
        <p:spPr bwMode="auto">
          <a:xfrm>
            <a:off x="2482800" y="4248150"/>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0" name="円/楕円 49">
            <a:extLst>
              <a:ext uri="{FF2B5EF4-FFF2-40B4-BE49-F238E27FC236}">
                <a16:creationId xmlns:a16="http://schemas.microsoft.com/office/drawing/2014/main" id="{C4A30EBA-0622-1446-8E31-9F2E2E9136FA}"/>
              </a:ext>
            </a:extLst>
          </p:cNvPr>
          <p:cNvSpPr/>
          <p:nvPr/>
        </p:nvSpPr>
        <p:spPr bwMode="auto">
          <a:xfrm>
            <a:off x="2800200" y="4717950"/>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 name="円/楕円 50">
            <a:extLst>
              <a:ext uri="{FF2B5EF4-FFF2-40B4-BE49-F238E27FC236}">
                <a16:creationId xmlns:a16="http://schemas.microsoft.com/office/drawing/2014/main" id="{F84AC42E-39A1-1049-A38E-18719C87E3D8}"/>
              </a:ext>
            </a:extLst>
          </p:cNvPr>
          <p:cNvSpPr/>
          <p:nvPr/>
        </p:nvSpPr>
        <p:spPr bwMode="auto">
          <a:xfrm>
            <a:off x="2357299" y="3541367"/>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3" name="円/楕円 52">
            <a:extLst>
              <a:ext uri="{FF2B5EF4-FFF2-40B4-BE49-F238E27FC236}">
                <a16:creationId xmlns:a16="http://schemas.microsoft.com/office/drawing/2014/main" id="{92F90157-3A3E-6745-AAF5-05D108E5209D}"/>
              </a:ext>
            </a:extLst>
          </p:cNvPr>
          <p:cNvSpPr/>
          <p:nvPr/>
        </p:nvSpPr>
        <p:spPr bwMode="auto">
          <a:xfrm>
            <a:off x="3470025" y="3196010"/>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 name="円/楕円 53">
            <a:extLst>
              <a:ext uri="{FF2B5EF4-FFF2-40B4-BE49-F238E27FC236}">
                <a16:creationId xmlns:a16="http://schemas.microsoft.com/office/drawing/2014/main" id="{19DA2844-42E6-6741-9E80-A8CEEEDFA54F}"/>
              </a:ext>
            </a:extLst>
          </p:cNvPr>
          <p:cNvSpPr/>
          <p:nvPr/>
        </p:nvSpPr>
        <p:spPr bwMode="auto">
          <a:xfrm>
            <a:off x="3232200" y="5072137"/>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5" name="円/楕円 54">
            <a:extLst>
              <a:ext uri="{FF2B5EF4-FFF2-40B4-BE49-F238E27FC236}">
                <a16:creationId xmlns:a16="http://schemas.microsoft.com/office/drawing/2014/main" id="{93D10907-CBDE-0842-A89B-CFDA1BE61AC3}"/>
              </a:ext>
            </a:extLst>
          </p:cNvPr>
          <p:cNvSpPr/>
          <p:nvPr/>
        </p:nvSpPr>
        <p:spPr bwMode="auto">
          <a:xfrm>
            <a:off x="3778200" y="4981210"/>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 name="円/楕円 55">
            <a:extLst>
              <a:ext uri="{FF2B5EF4-FFF2-40B4-BE49-F238E27FC236}">
                <a16:creationId xmlns:a16="http://schemas.microsoft.com/office/drawing/2014/main" id="{0DF89352-9A0E-414B-BE6B-9140D05846BD}"/>
              </a:ext>
            </a:extLst>
          </p:cNvPr>
          <p:cNvSpPr/>
          <p:nvPr/>
        </p:nvSpPr>
        <p:spPr bwMode="auto">
          <a:xfrm>
            <a:off x="4691212" y="4464000"/>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7" name="円/楕円 56">
            <a:extLst>
              <a:ext uri="{FF2B5EF4-FFF2-40B4-BE49-F238E27FC236}">
                <a16:creationId xmlns:a16="http://schemas.microsoft.com/office/drawing/2014/main" id="{6352FC86-CA04-D14E-A975-C609C38EA24E}"/>
              </a:ext>
            </a:extLst>
          </p:cNvPr>
          <p:cNvSpPr/>
          <p:nvPr/>
        </p:nvSpPr>
        <p:spPr bwMode="auto">
          <a:xfrm>
            <a:off x="4038600" y="5228866"/>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 name="円/楕円 57">
            <a:extLst>
              <a:ext uri="{FF2B5EF4-FFF2-40B4-BE49-F238E27FC236}">
                <a16:creationId xmlns:a16="http://schemas.microsoft.com/office/drawing/2014/main" id="{E13564C7-9FCD-2440-ABEA-5599A6F1D082}"/>
              </a:ext>
            </a:extLst>
          </p:cNvPr>
          <p:cNvSpPr/>
          <p:nvPr/>
        </p:nvSpPr>
        <p:spPr bwMode="auto">
          <a:xfrm>
            <a:off x="4146600" y="4097064"/>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 name="円/楕円 58">
            <a:extLst>
              <a:ext uri="{FF2B5EF4-FFF2-40B4-BE49-F238E27FC236}">
                <a16:creationId xmlns:a16="http://schemas.microsoft.com/office/drawing/2014/main" id="{969F7383-4A7F-B043-9891-754796A67CBF}"/>
              </a:ext>
            </a:extLst>
          </p:cNvPr>
          <p:cNvSpPr/>
          <p:nvPr/>
        </p:nvSpPr>
        <p:spPr bwMode="auto">
          <a:xfrm>
            <a:off x="4324200" y="4964137"/>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0" name="円/楕円 59">
            <a:extLst>
              <a:ext uri="{FF2B5EF4-FFF2-40B4-BE49-F238E27FC236}">
                <a16:creationId xmlns:a16="http://schemas.microsoft.com/office/drawing/2014/main" id="{D6479015-343D-1749-82E0-3173F44F0E8C}"/>
              </a:ext>
            </a:extLst>
          </p:cNvPr>
          <p:cNvSpPr/>
          <p:nvPr/>
        </p:nvSpPr>
        <p:spPr bwMode="auto">
          <a:xfrm>
            <a:off x="3327300" y="4209317"/>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 name="円/楕円 60">
            <a:extLst>
              <a:ext uri="{FF2B5EF4-FFF2-40B4-BE49-F238E27FC236}">
                <a16:creationId xmlns:a16="http://schemas.microsoft.com/office/drawing/2014/main" id="{C1D05CC0-2D09-804E-A762-F7733871B4C3}"/>
              </a:ext>
            </a:extLst>
          </p:cNvPr>
          <p:cNvSpPr/>
          <p:nvPr/>
        </p:nvSpPr>
        <p:spPr bwMode="auto">
          <a:xfrm>
            <a:off x="4113412" y="4503337"/>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 name="円/楕円 61">
            <a:extLst>
              <a:ext uri="{FF2B5EF4-FFF2-40B4-BE49-F238E27FC236}">
                <a16:creationId xmlns:a16="http://schemas.microsoft.com/office/drawing/2014/main" id="{C409D734-C537-BF47-BBAD-5DBF83254101}"/>
              </a:ext>
            </a:extLst>
          </p:cNvPr>
          <p:cNvSpPr/>
          <p:nvPr/>
        </p:nvSpPr>
        <p:spPr bwMode="auto">
          <a:xfrm>
            <a:off x="3505200" y="4872854"/>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5" name="円/楕円 64">
            <a:extLst>
              <a:ext uri="{FF2B5EF4-FFF2-40B4-BE49-F238E27FC236}">
                <a16:creationId xmlns:a16="http://schemas.microsoft.com/office/drawing/2014/main" id="{067975B4-05AB-2E46-AB4B-BA75F9BB8E45}"/>
              </a:ext>
            </a:extLst>
          </p:cNvPr>
          <p:cNvSpPr/>
          <p:nvPr/>
        </p:nvSpPr>
        <p:spPr bwMode="auto">
          <a:xfrm>
            <a:off x="4759186" y="3689400"/>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6" name="円/楕円 65">
            <a:extLst>
              <a:ext uri="{FF2B5EF4-FFF2-40B4-BE49-F238E27FC236}">
                <a16:creationId xmlns:a16="http://schemas.microsoft.com/office/drawing/2014/main" id="{9F716501-B4C3-9745-995C-A31276AF4274}"/>
              </a:ext>
            </a:extLst>
          </p:cNvPr>
          <p:cNvSpPr/>
          <p:nvPr/>
        </p:nvSpPr>
        <p:spPr bwMode="auto">
          <a:xfrm>
            <a:off x="2835075" y="5100209"/>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 name="円/楕円 66">
            <a:extLst>
              <a:ext uri="{FF2B5EF4-FFF2-40B4-BE49-F238E27FC236}">
                <a16:creationId xmlns:a16="http://schemas.microsoft.com/office/drawing/2014/main" id="{85B97924-9511-A046-981F-867B1819BABD}"/>
              </a:ext>
            </a:extLst>
          </p:cNvPr>
          <p:cNvSpPr/>
          <p:nvPr/>
        </p:nvSpPr>
        <p:spPr bwMode="auto">
          <a:xfrm>
            <a:off x="4010324" y="3311698"/>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 name="円/楕円 10">
            <a:extLst>
              <a:ext uri="{FF2B5EF4-FFF2-40B4-BE49-F238E27FC236}">
                <a16:creationId xmlns:a16="http://schemas.microsoft.com/office/drawing/2014/main" id="{8B9BA0C6-C152-E346-A3A1-2E9FAF5AC2B9}"/>
              </a:ext>
            </a:extLst>
          </p:cNvPr>
          <p:cNvSpPr/>
          <p:nvPr/>
        </p:nvSpPr>
        <p:spPr bwMode="auto">
          <a:xfrm>
            <a:off x="1676400" y="3087727"/>
            <a:ext cx="3886200" cy="2551073"/>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8" name="円/楕円 67">
            <a:extLst>
              <a:ext uri="{FF2B5EF4-FFF2-40B4-BE49-F238E27FC236}">
                <a16:creationId xmlns:a16="http://schemas.microsoft.com/office/drawing/2014/main" id="{2D56C9C1-07CC-0F41-8BB4-E107474E8A8C}"/>
              </a:ext>
            </a:extLst>
          </p:cNvPr>
          <p:cNvSpPr/>
          <p:nvPr/>
        </p:nvSpPr>
        <p:spPr bwMode="auto">
          <a:xfrm>
            <a:off x="4866037" y="4044751"/>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0" name="円/楕円 69">
            <a:extLst>
              <a:ext uri="{FF2B5EF4-FFF2-40B4-BE49-F238E27FC236}">
                <a16:creationId xmlns:a16="http://schemas.microsoft.com/office/drawing/2014/main" id="{23B50FF5-31C6-CE4D-94AC-A92C057FA13A}"/>
              </a:ext>
            </a:extLst>
          </p:cNvPr>
          <p:cNvSpPr/>
          <p:nvPr/>
        </p:nvSpPr>
        <p:spPr bwMode="auto">
          <a:xfrm>
            <a:off x="2935171" y="5979116"/>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1" name="円/楕円 70">
            <a:extLst>
              <a:ext uri="{FF2B5EF4-FFF2-40B4-BE49-F238E27FC236}">
                <a16:creationId xmlns:a16="http://schemas.microsoft.com/office/drawing/2014/main" id="{09D86029-834B-0845-82C3-A8D4C1BEAA32}"/>
              </a:ext>
            </a:extLst>
          </p:cNvPr>
          <p:cNvSpPr/>
          <p:nvPr/>
        </p:nvSpPr>
        <p:spPr bwMode="auto">
          <a:xfrm>
            <a:off x="3578025" y="5968577"/>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3852E32C-52D5-E14C-98A8-7ABA2B776D74}"/>
                  </a:ext>
                </a:extLst>
              </p:cNvPr>
              <p:cNvSpPr txBox="1"/>
              <p:nvPr/>
            </p:nvSpPr>
            <p:spPr>
              <a:xfrm>
                <a:off x="3867150" y="5872073"/>
                <a:ext cx="14467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dirty="0" smtClean="0">
                          <a:latin typeface="Cambria Math" panose="02040503050406030204" pitchFamily="18" charset="0"/>
                          <a:ea typeface="Meiryo" panose="020B0604030504040204" pitchFamily="34" charset="-128"/>
                        </a:rPr>
                        <m:t>= 4:3:1</m:t>
                      </m:r>
                    </m:oMath>
                  </m:oMathPara>
                </a14:m>
                <a:endParaRPr kumimoji="1" lang="ja-JP" altLang="en-US" sz="2400">
                  <a:latin typeface="Meiryo" panose="020B0604030504040204" pitchFamily="34" charset="-128"/>
                  <a:ea typeface="Meiryo" panose="020B0604030504040204" pitchFamily="34" charset="-128"/>
                </a:endParaRPr>
              </a:p>
            </p:txBody>
          </p:sp>
        </mc:Choice>
        <mc:Fallback xmlns="">
          <p:sp>
            <p:nvSpPr>
              <p:cNvPr id="12" name="テキスト ボックス 11">
                <a:extLst>
                  <a:ext uri="{FF2B5EF4-FFF2-40B4-BE49-F238E27FC236}">
                    <a16:creationId xmlns:a16="http://schemas.microsoft.com/office/drawing/2014/main" id="{3852E32C-52D5-E14C-98A8-7ABA2B776D74}"/>
                  </a:ext>
                </a:extLst>
              </p:cNvPr>
              <p:cNvSpPr txBox="1">
                <a:spLocks noRot="1" noChangeAspect="1" noMove="1" noResize="1" noEditPoints="1" noAdjustHandles="1" noChangeArrowheads="1" noChangeShapeType="1" noTextEdit="1"/>
              </p:cNvSpPr>
              <p:nvPr/>
            </p:nvSpPr>
            <p:spPr>
              <a:xfrm>
                <a:off x="3867150" y="5872073"/>
                <a:ext cx="1446743" cy="461665"/>
              </a:xfrm>
              <a:prstGeom prst="rect">
                <a:avLst/>
              </a:prstGeom>
              <a:blipFill>
                <a:blip r:embed="rId3"/>
                <a:stretch>
                  <a:fillRect b="-13158"/>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C73227FE-404E-9749-8AAB-6CBCAFD7957D}"/>
              </a:ext>
            </a:extLst>
          </p:cNvPr>
          <p:cNvSpPr/>
          <p:nvPr/>
        </p:nvSpPr>
        <p:spPr>
          <a:xfrm>
            <a:off x="2473425" y="5902400"/>
            <a:ext cx="452437" cy="400110"/>
          </a:xfrm>
          <a:prstGeom prst="rect">
            <a:avLst/>
          </a:prstGeom>
        </p:spPr>
        <p:txBody>
          <a:bodyPr wrap="square">
            <a:spAutoFit/>
          </a:bodyPr>
          <a:lstStyle/>
          <a:p>
            <a:r>
              <a:rPr kumimoji="1" lang="en-US" altLang="ja-JP" b="1" dirty="0">
                <a:latin typeface="Meiryo" panose="020B0604030504040204" pitchFamily="34" charset="-128"/>
                <a:ea typeface="Meiryo" panose="020B0604030504040204" pitchFamily="34" charset="-128"/>
              </a:rPr>
              <a:t>:</a:t>
            </a:r>
            <a:endParaRPr lang="ja-JP" altLang="en-US" b="1"/>
          </a:p>
        </p:txBody>
      </p:sp>
      <p:sp>
        <p:nvSpPr>
          <p:cNvPr id="72" name="円/楕円 71">
            <a:extLst>
              <a:ext uri="{FF2B5EF4-FFF2-40B4-BE49-F238E27FC236}">
                <a16:creationId xmlns:a16="http://schemas.microsoft.com/office/drawing/2014/main" id="{40719EF7-3186-A245-96DB-DC6DB1357FA0}"/>
              </a:ext>
            </a:extLst>
          </p:cNvPr>
          <p:cNvSpPr/>
          <p:nvPr/>
        </p:nvSpPr>
        <p:spPr bwMode="auto">
          <a:xfrm>
            <a:off x="2257425" y="5960066"/>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 name="正方形/長方形 73">
            <a:extLst>
              <a:ext uri="{FF2B5EF4-FFF2-40B4-BE49-F238E27FC236}">
                <a16:creationId xmlns:a16="http://schemas.microsoft.com/office/drawing/2014/main" id="{93E4FE19-EC7F-5448-B336-B54574C8FF5A}"/>
              </a:ext>
            </a:extLst>
          </p:cNvPr>
          <p:cNvSpPr/>
          <p:nvPr/>
        </p:nvSpPr>
        <p:spPr>
          <a:xfrm>
            <a:off x="3167010" y="5892892"/>
            <a:ext cx="452437" cy="400110"/>
          </a:xfrm>
          <a:prstGeom prst="rect">
            <a:avLst/>
          </a:prstGeom>
        </p:spPr>
        <p:txBody>
          <a:bodyPr wrap="square">
            <a:spAutoFit/>
          </a:bodyPr>
          <a:lstStyle/>
          <a:p>
            <a:r>
              <a:rPr kumimoji="1" lang="en-US" altLang="ja-JP" b="1" dirty="0">
                <a:latin typeface="Meiryo" panose="020B0604030504040204" pitchFamily="34" charset="-128"/>
                <a:ea typeface="Meiryo" panose="020B0604030504040204" pitchFamily="34" charset="-128"/>
              </a:rPr>
              <a:t>:</a:t>
            </a:r>
            <a:endParaRPr lang="ja-JP" altLang="en-US" b="1"/>
          </a:p>
        </p:txBody>
      </p:sp>
      <p:sp>
        <p:nvSpPr>
          <p:cNvPr id="75" name="円/楕円 74">
            <a:extLst>
              <a:ext uri="{FF2B5EF4-FFF2-40B4-BE49-F238E27FC236}">
                <a16:creationId xmlns:a16="http://schemas.microsoft.com/office/drawing/2014/main" id="{3CE93027-4CA4-AA44-8BCC-D4C869C8ECDE}"/>
              </a:ext>
            </a:extLst>
          </p:cNvPr>
          <p:cNvSpPr/>
          <p:nvPr/>
        </p:nvSpPr>
        <p:spPr bwMode="auto">
          <a:xfrm>
            <a:off x="5053012" y="4520949"/>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 name="円/楕円 75">
            <a:extLst>
              <a:ext uri="{FF2B5EF4-FFF2-40B4-BE49-F238E27FC236}">
                <a16:creationId xmlns:a16="http://schemas.microsoft.com/office/drawing/2014/main" id="{272E6902-BB5E-4B4D-87AC-902D2135CC27}"/>
              </a:ext>
            </a:extLst>
          </p:cNvPr>
          <p:cNvSpPr/>
          <p:nvPr/>
        </p:nvSpPr>
        <p:spPr bwMode="auto">
          <a:xfrm>
            <a:off x="2321300" y="4923857"/>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 name="円/楕円 76">
            <a:extLst>
              <a:ext uri="{FF2B5EF4-FFF2-40B4-BE49-F238E27FC236}">
                <a16:creationId xmlns:a16="http://schemas.microsoft.com/office/drawing/2014/main" id="{D0A6FA61-020B-DA42-9906-038CA7CC2ED8}"/>
              </a:ext>
            </a:extLst>
          </p:cNvPr>
          <p:cNvSpPr/>
          <p:nvPr/>
        </p:nvSpPr>
        <p:spPr bwMode="auto">
          <a:xfrm>
            <a:off x="2015700" y="3823670"/>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 name="円/楕円 77">
            <a:extLst>
              <a:ext uri="{FF2B5EF4-FFF2-40B4-BE49-F238E27FC236}">
                <a16:creationId xmlns:a16="http://schemas.microsoft.com/office/drawing/2014/main" id="{26965086-1896-1343-B349-005D5772750B}"/>
              </a:ext>
            </a:extLst>
          </p:cNvPr>
          <p:cNvSpPr/>
          <p:nvPr/>
        </p:nvSpPr>
        <p:spPr bwMode="auto">
          <a:xfrm>
            <a:off x="4368750" y="3489791"/>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 name="円/楕円 78">
            <a:extLst>
              <a:ext uri="{FF2B5EF4-FFF2-40B4-BE49-F238E27FC236}">
                <a16:creationId xmlns:a16="http://schemas.microsoft.com/office/drawing/2014/main" id="{974FEF3B-5F68-7149-B48C-CA29CB531EE2}"/>
              </a:ext>
            </a:extLst>
          </p:cNvPr>
          <p:cNvSpPr/>
          <p:nvPr/>
        </p:nvSpPr>
        <p:spPr bwMode="auto">
          <a:xfrm>
            <a:off x="2634825" y="3643963"/>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 name="円/楕円 79">
            <a:extLst>
              <a:ext uri="{FF2B5EF4-FFF2-40B4-BE49-F238E27FC236}">
                <a16:creationId xmlns:a16="http://schemas.microsoft.com/office/drawing/2014/main" id="{889986EF-2192-C943-AD33-4C7A5A5F1216}"/>
              </a:ext>
            </a:extLst>
          </p:cNvPr>
          <p:cNvSpPr/>
          <p:nvPr/>
        </p:nvSpPr>
        <p:spPr bwMode="auto">
          <a:xfrm>
            <a:off x="4758037" y="4805273"/>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1" name="円/楕円 80">
            <a:extLst>
              <a:ext uri="{FF2B5EF4-FFF2-40B4-BE49-F238E27FC236}">
                <a16:creationId xmlns:a16="http://schemas.microsoft.com/office/drawing/2014/main" id="{DFC595D1-4A29-764F-A55C-BDE9977AC450}"/>
              </a:ext>
            </a:extLst>
          </p:cNvPr>
          <p:cNvSpPr/>
          <p:nvPr/>
        </p:nvSpPr>
        <p:spPr bwMode="auto">
          <a:xfrm>
            <a:off x="3060933" y="4870350"/>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2" name="円/楕円 81">
            <a:extLst>
              <a:ext uri="{FF2B5EF4-FFF2-40B4-BE49-F238E27FC236}">
                <a16:creationId xmlns:a16="http://schemas.microsoft.com/office/drawing/2014/main" id="{105F2CE6-59A4-D744-BEC8-F6F6BF45F88A}"/>
              </a:ext>
            </a:extLst>
          </p:cNvPr>
          <p:cNvSpPr/>
          <p:nvPr/>
        </p:nvSpPr>
        <p:spPr bwMode="auto">
          <a:xfrm>
            <a:off x="2559666" y="5072137"/>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 name="円/楕円 82">
            <a:extLst>
              <a:ext uri="{FF2B5EF4-FFF2-40B4-BE49-F238E27FC236}">
                <a16:creationId xmlns:a16="http://schemas.microsoft.com/office/drawing/2014/main" id="{808B0976-336F-3C4B-B1A6-5A79AE2428CF}"/>
              </a:ext>
            </a:extLst>
          </p:cNvPr>
          <p:cNvSpPr/>
          <p:nvPr/>
        </p:nvSpPr>
        <p:spPr bwMode="auto">
          <a:xfrm>
            <a:off x="3182887" y="3647297"/>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4" name="円/楕円 83">
            <a:extLst>
              <a:ext uri="{FF2B5EF4-FFF2-40B4-BE49-F238E27FC236}">
                <a16:creationId xmlns:a16="http://schemas.microsoft.com/office/drawing/2014/main" id="{0282E4AA-7BA4-C14C-8C8C-6F2180616126}"/>
              </a:ext>
            </a:extLst>
          </p:cNvPr>
          <p:cNvSpPr/>
          <p:nvPr/>
        </p:nvSpPr>
        <p:spPr bwMode="auto">
          <a:xfrm>
            <a:off x="3578175" y="3581400"/>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5" name="円/楕円 84">
            <a:extLst>
              <a:ext uri="{FF2B5EF4-FFF2-40B4-BE49-F238E27FC236}">
                <a16:creationId xmlns:a16="http://schemas.microsoft.com/office/drawing/2014/main" id="{762A275F-2561-6342-ACFF-C978DC418998}"/>
              </a:ext>
            </a:extLst>
          </p:cNvPr>
          <p:cNvSpPr/>
          <p:nvPr/>
        </p:nvSpPr>
        <p:spPr bwMode="auto">
          <a:xfrm>
            <a:off x="3730575" y="5270400"/>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7" name="円/楕円 86">
            <a:extLst>
              <a:ext uri="{FF2B5EF4-FFF2-40B4-BE49-F238E27FC236}">
                <a16:creationId xmlns:a16="http://schemas.microsoft.com/office/drawing/2014/main" id="{C114A3E0-B944-4B48-AE71-693D1EF47F08}"/>
              </a:ext>
            </a:extLst>
          </p:cNvPr>
          <p:cNvSpPr/>
          <p:nvPr/>
        </p:nvSpPr>
        <p:spPr bwMode="auto">
          <a:xfrm>
            <a:off x="4475817" y="4346153"/>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8" name="円/楕円 87">
            <a:extLst>
              <a:ext uri="{FF2B5EF4-FFF2-40B4-BE49-F238E27FC236}">
                <a16:creationId xmlns:a16="http://schemas.microsoft.com/office/drawing/2014/main" id="{A59C4200-7134-194D-BD14-6A22EDA8D694}"/>
              </a:ext>
            </a:extLst>
          </p:cNvPr>
          <p:cNvSpPr/>
          <p:nvPr/>
        </p:nvSpPr>
        <p:spPr bwMode="auto">
          <a:xfrm>
            <a:off x="1836487" y="4284396"/>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9" name="円/楕円 88">
            <a:extLst>
              <a:ext uri="{FF2B5EF4-FFF2-40B4-BE49-F238E27FC236}">
                <a16:creationId xmlns:a16="http://schemas.microsoft.com/office/drawing/2014/main" id="{A27091E0-18EC-9548-B42E-FBF77D3C34A8}"/>
              </a:ext>
            </a:extLst>
          </p:cNvPr>
          <p:cNvSpPr/>
          <p:nvPr/>
        </p:nvSpPr>
        <p:spPr bwMode="auto">
          <a:xfrm>
            <a:off x="2365148" y="3981702"/>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 name="円/楕円 89">
            <a:extLst>
              <a:ext uri="{FF2B5EF4-FFF2-40B4-BE49-F238E27FC236}">
                <a16:creationId xmlns:a16="http://schemas.microsoft.com/office/drawing/2014/main" id="{F1A8AD25-B24E-4349-A1A0-E38F3C53FAE6}"/>
              </a:ext>
            </a:extLst>
          </p:cNvPr>
          <p:cNvSpPr/>
          <p:nvPr/>
        </p:nvSpPr>
        <p:spPr bwMode="auto">
          <a:xfrm>
            <a:off x="2966887" y="3275252"/>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 name="円/楕円 90">
            <a:extLst>
              <a:ext uri="{FF2B5EF4-FFF2-40B4-BE49-F238E27FC236}">
                <a16:creationId xmlns:a16="http://schemas.microsoft.com/office/drawing/2014/main" id="{826ECE96-2957-0A4D-AA90-3F246ECEA816}"/>
              </a:ext>
            </a:extLst>
          </p:cNvPr>
          <p:cNvSpPr/>
          <p:nvPr/>
        </p:nvSpPr>
        <p:spPr bwMode="auto">
          <a:xfrm>
            <a:off x="2268487" y="4638583"/>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2" name="円/楕円 91">
            <a:extLst>
              <a:ext uri="{FF2B5EF4-FFF2-40B4-BE49-F238E27FC236}">
                <a16:creationId xmlns:a16="http://schemas.microsoft.com/office/drawing/2014/main" id="{F0DF5096-5C7B-0F4D-B599-DFDC48919D93}"/>
              </a:ext>
            </a:extLst>
          </p:cNvPr>
          <p:cNvSpPr/>
          <p:nvPr/>
        </p:nvSpPr>
        <p:spPr bwMode="auto">
          <a:xfrm>
            <a:off x="2943075" y="3817709"/>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 name="円/楕円 92">
            <a:extLst>
              <a:ext uri="{FF2B5EF4-FFF2-40B4-BE49-F238E27FC236}">
                <a16:creationId xmlns:a16="http://schemas.microsoft.com/office/drawing/2014/main" id="{892EC8A4-2585-3A4E-A640-8AC2FFE2884A}"/>
              </a:ext>
            </a:extLst>
          </p:cNvPr>
          <p:cNvSpPr/>
          <p:nvPr/>
        </p:nvSpPr>
        <p:spPr bwMode="auto">
          <a:xfrm>
            <a:off x="3670200" y="3949196"/>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4" name="円/楕円 93">
            <a:extLst>
              <a:ext uri="{FF2B5EF4-FFF2-40B4-BE49-F238E27FC236}">
                <a16:creationId xmlns:a16="http://schemas.microsoft.com/office/drawing/2014/main" id="{DEBC36E7-45AA-7147-9842-50FDC7AF3720}"/>
              </a:ext>
            </a:extLst>
          </p:cNvPr>
          <p:cNvSpPr/>
          <p:nvPr/>
        </p:nvSpPr>
        <p:spPr bwMode="auto">
          <a:xfrm>
            <a:off x="3360487" y="4530583"/>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5" name="円/楕円 94">
            <a:extLst>
              <a:ext uri="{FF2B5EF4-FFF2-40B4-BE49-F238E27FC236}">
                <a16:creationId xmlns:a16="http://schemas.microsoft.com/office/drawing/2014/main" id="{E0D08DF8-3174-134F-99F4-03F0752998B7}"/>
              </a:ext>
            </a:extLst>
          </p:cNvPr>
          <p:cNvSpPr/>
          <p:nvPr/>
        </p:nvSpPr>
        <p:spPr bwMode="auto">
          <a:xfrm>
            <a:off x="3902324" y="3611197"/>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 name="右矢印 3">
            <a:extLst>
              <a:ext uri="{FF2B5EF4-FFF2-40B4-BE49-F238E27FC236}">
                <a16:creationId xmlns:a16="http://schemas.microsoft.com/office/drawing/2014/main" id="{7BF73E4C-EBFC-A042-B661-0002D8B10C7A}"/>
              </a:ext>
            </a:extLst>
          </p:cNvPr>
          <p:cNvSpPr/>
          <p:nvPr/>
        </p:nvSpPr>
        <p:spPr bwMode="auto">
          <a:xfrm>
            <a:off x="5635723" y="3955646"/>
            <a:ext cx="1610964" cy="921154"/>
          </a:xfrm>
          <a:prstGeom prst="rightArrow">
            <a:avLst/>
          </a:prstGeom>
          <a:noFill/>
          <a:ln w="349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9" name="円/楕円 68">
            <a:extLst>
              <a:ext uri="{FF2B5EF4-FFF2-40B4-BE49-F238E27FC236}">
                <a16:creationId xmlns:a16="http://schemas.microsoft.com/office/drawing/2014/main" id="{D94730CC-4262-3A42-B6F1-A1AEB6CDBEEA}"/>
              </a:ext>
            </a:extLst>
          </p:cNvPr>
          <p:cNvSpPr/>
          <p:nvPr/>
        </p:nvSpPr>
        <p:spPr bwMode="auto">
          <a:xfrm>
            <a:off x="7992563" y="4032464"/>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 name="円/楕円 72">
            <a:extLst>
              <a:ext uri="{FF2B5EF4-FFF2-40B4-BE49-F238E27FC236}">
                <a16:creationId xmlns:a16="http://schemas.microsoft.com/office/drawing/2014/main" id="{1E4BC4C2-4220-4B46-A602-170D37A5FCD3}"/>
              </a:ext>
            </a:extLst>
          </p:cNvPr>
          <p:cNvSpPr/>
          <p:nvPr/>
        </p:nvSpPr>
        <p:spPr bwMode="auto">
          <a:xfrm>
            <a:off x="8463901" y="4538157"/>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6" name="円/楕円 85">
            <a:extLst>
              <a:ext uri="{FF2B5EF4-FFF2-40B4-BE49-F238E27FC236}">
                <a16:creationId xmlns:a16="http://schemas.microsoft.com/office/drawing/2014/main" id="{20CAFF9B-CA9B-0E4D-A3D2-06351C7A23D7}"/>
              </a:ext>
            </a:extLst>
          </p:cNvPr>
          <p:cNvSpPr/>
          <p:nvPr/>
        </p:nvSpPr>
        <p:spPr bwMode="auto">
          <a:xfrm>
            <a:off x="8437952" y="3541367"/>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 name="円/楕円 95">
            <a:extLst>
              <a:ext uri="{FF2B5EF4-FFF2-40B4-BE49-F238E27FC236}">
                <a16:creationId xmlns:a16="http://schemas.microsoft.com/office/drawing/2014/main" id="{3781C759-76ED-8949-817B-D548C5B26784}"/>
              </a:ext>
            </a:extLst>
          </p:cNvPr>
          <p:cNvSpPr/>
          <p:nvPr/>
        </p:nvSpPr>
        <p:spPr bwMode="auto">
          <a:xfrm>
            <a:off x="7999612" y="4547183"/>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7" name="円/楕円 96">
            <a:extLst>
              <a:ext uri="{FF2B5EF4-FFF2-40B4-BE49-F238E27FC236}">
                <a16:creationId xmlns:a16="http://schemas.microsoft.com/office/drawing/2014/main" id="{0F16B8F5-5C0D-8847-AD65-6C56918E0CDF}"/>
              </a:ext>
            </a:extLst>
          </p:cNvPr>
          <p:cNvSpPr/>
          <p:nvPr/>
        </p:nvSpPr>
        <p:spPr bwMode="auto">
          <a:xfrm>
            <a:off x="7999612" y="5054400"/>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8" name="円/楕円 97">
            <a:extLst>
              <a:ext uri="{FF2B5EF4-FFF2-40B4-BE49-F238E27FC236}">
                <a16:creationId xmlns:a16="http://schemas.microsoft.com/office/drawing/2014/main" id="{4BF758A8-9255-5641-B2F4-8FB3245FB2C7}"/>
              </a:ext>
            </a:extLst>
          </p:cNvPr>
          <p:cNvSpPr/>
          <p:nvPr/>
        </p:nvSpPr>
        <p:spPr bwMode="auto">
          <a:xfrm>
            <a:off x="8463901" y="4014666"/>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 name="円/楕円 98">
            <a:extLst>
              <a:ext uri="{FF2B5EF4-FFF2-40B4-BE49-F238E27FC236}">
                <a16:creationId xmlns:a16="http://schemas.microsoft.com/office/drawing/2014/main" id="{CAF4D3AA-E520-BB4D-AE27-45B43D30DE90}"/>
              </a:ext>
            </a:extLst>
          </p:cNvPr>
          <p:cNvSpPr/>
          <p:nvPr/>
        </p:nvSpPr>
        <p:spPr bwMode="auto">
          <a:xfrm>
            <a:off x="7992563" y="3549715"/>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 name="円/楕円 99">
            <a:extLst>
              <a:ext uri="{FF2B5EF4-FFF2-40B4-BE49-F238E27FC236}">
                <a16:creationId xmlns:a16="http://schemas.microsoft.com/office/drawing/2014/main" id="{41DCD446-B158-5549-9F40-654252F88A13}"/>
              </a:ext>
            </a:extLst>
          </p:cNvPr>
          <p:cNvSpPr/>
          <p:nvPr/>
        </p:nvSpPr>
        <p:spPr bwMode="auto">
          <a:xfrm>
            <a:off x="8470201" y="5086228"/>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1" name="円/楕円 100">
            <a:extLst>
              <a:ext uri="{FF2B5EF4-FFF2-40B4-BE49-F238E27FC236}">
                <a16:creationId xmlns:a16="http://schemas.microsoft.com/office/drawing/2014/main" id="{FBBF7ABF-228E-454B-86C2-99F201A8154C}"/>
              </a:ext>
            </a:extLst>
          </p:cNvPr>
          <p:cNvSpPr/>
          <p:nvPr/>
        </p:nvSpPr>
        <p:spPr bwMode="auto">
          <a:xfrm>
            <a:off x="9592695" y="4557362"/>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 name="円/楕円 101">
            <a:extLst>
              <a:ext uri="{FF2B5EF4-FFF2-40B4-BE49-F238E27FC236}">
                <a16:creationId xmlns:a16="http://schemas.microsoft.com/office/drawing/2014/main" id="{099F6D9B-69BD-6641-B844-D2F906C5FB61}"/>
              </a:ext>
            </a:extLst>
          </p:cNvPr>
          <p:cNvSpPr/>
          <p:nvPr/>
        </p:nvSpPr>
        <p:spPr bwMode="auto">
          <a:xfrm>
            <a:off x="9081063" y="5148562"/>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3" name="円/楕円 102">
            <a:extLst>
              <a:ext uri="{FF2B5EF4-FFF2-40B4-BE49-F238E27FC236}">
                <a16:creationId xmlns:a16="http://schemas.microsoft.com/office/drawing/2014/main" id="{57DE3488-299F-2E48-8F4F-F7B7B4FFE4A3}"/>
              </a:ext>
            </a:extLst>
          </p:cNvPr>
          <p:cNvSpPr/>
          <p:nvPr/>
        </p:nvSpPr>
        <p:spPr bwMode="auto">
          <a:xfrm>
            <a:off x="9081063" y="4544182"/>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 name="円/楕円 103">
            <a:extLst>
              <a:ext uri="{FF2B5EF4-FFF2-40B4-BE49-F238E27FC236}">
                <a16:creationId xmlns:a16="http://schemas.microsoft.com/office/drawing/2014/main" id="{05EDFC09-5D69-E140-ABCB-04DEF3D681D8}"/>
              </a:ext>
            </a:extLst>
          </p:cNvPr>
          <p:cNvSpPr/>
          <p:nvPr/>
        </p:nvSpPr>
        <p:spPr bwMode="auto">
          <a:xfrm>
            <a:off x="9592307" y="3952585"/>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 name="円/楕円 104">
            <a:extLst>
              <a:ext uri="{FF2B5EF4-FFF2-40B4-BE49-F238E27FC236}">
                <a16:creationId xmlns:a16="http://schemas.microsoft.com/office/drawing/2014/main" id="{9BE59954-B14A-3C47-9C3E-AE533467E42A}"/>
              </a:ext>
            </a:extLst>
          </p:cNvPr>
          <p:cNvSpPr/>
          <p:nvPr/>
        </p:nvSpPr>
        <p:spPr bwMode="auto">
          <a:xfrm>
            <a:off x="9069637" y="3971966"/>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6" name="円/楕円 105">
            <a:extLst>
              <a:ext uri="{FF2B5EF4-FFF2-40B4-BE49-F238E27FC236}">
                <a16:creationId xmlns:a16="http://schemas.microsoft.com/office/drawing/2014/main" id="{AC55AAD2-7E3A-B242-BBAE-7EDBA11CAE6C}"/>
              </a:ext>
            </a:extLst>
          </p:cNvPr>
          <p:cNvSpPr/>
          <p:nvPr/>
        </p:nvSpPr>
        <p:spPr bwMode="auto">
          <a:xfrm>
            <a:off x="9592307" y="5129392"/>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7" name="円/楕円 106">
            <a:extLst>
              <a:ext uri="{FF2B5EF4-FFF2-40B4-BE49-F238E27FC236}">
                <a16:creationId xmlns:a16="http://schemas.microsoft.com/office/drawing/2014/main" id="{39D9716E-4C59-BA41-A9D0-7418F0B5E223}"/>
              </a:ext>
            </a:extLst>
          </p:cNvPr>
          <p:cNvSpPr/>
          <p:nvPr/>
        </p:nvSpPr>
        <p:spPr bwMode="auto">
          <a:xfrm>
            <a:off x="10028544" y="4580062"/>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8" name="円/楕円 107">
            <a:extLst>
              <a:ext uri="{FF2B5EF4-FFF2-40B4-BE49-F238E27FC236}">
                <a16:creationId xmlns:a16="http://schemas.microsoft.com/office/drawing/2014/main" id="{EB62AD8F-341F-7748-A87A-DE9D16A77614}"/>
              </a:ext>
            </a:extLst>
          </p:cNvPr>
          <p:cNvSpPr/>
          <p:nvPr/>
        </p:nvSpPr>
        <p:spPr bwMode="auto">
          <a:xfrm>
            <a:off x="10423126" y="4611337"/>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 name="円/楕円 108">
            <a:extLst>
              <a:ext uri="{FF2B5EF4-FFF2-40B4-BE49-F238E27FC236}">
                <a16:creationId xmlns:a16="http://schemas.microsoft.com/office/drawing/2014/main" id="{9A46B143-CE19-7840-BA55-6753DB40138F}"/>
              </a:ext>
            </a:extLst>
          </p:cNvPr>
          <p:cNvSpPr/>
          <p:nvPr/>
        </p:nvSpPr>
        <p:spPr bwMode="auto">
          <a:xfrm>
            <a:off x="7305825" y="3219139"/>
            <a:ext cx="3886200" cy="2551073"/>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0" name="円/楕円 109">
            <a:extLst>
              <a:ext uri="{FF2B5EF4-FFF2-40B4-BE49-F238E27FC236}">
                <a16:creationId xmlns:a16="http://schemas.microsoft.com/office/drawing/2014/main" id="{B5990EF2-7CA5-9845-A9A5-919B3366A6D0}"/>
              </a:ext>
            </a:extLst>
          </p:cNvPr>
          <p:cNvSpPr/>
          <p:nvPr/>
        </p:nvSpPr>
        <p:spPr bwMode="auto">
          <a:xfrm>
            <a:off x="8589193" y="6075620"/>
            <a:ext cx="216000" cy="216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 name="円/楕円 110">
            <a:extLst>
              <a:ext uri="{FF2B5EF4-FFF2-40B4-BE49-F238E27FC236}">
                <a16:creationId xmlns:a16="http://schemas.microsoft.com/office/drawing/2014/main" id="{B215F0EB-B0D7-3B4D-BB8F-E5ED2276312F}"/>
              </a:ext>
            </a:extLst>
          </p:cNvPr>
          <p:cNvSpPr/>
          <p:nvPr/>
        </p:nvSpPr>
        <p:spPr bwMode="auto">
          <a:xfrm>
            <a:off x="9232047" y="6065081"/>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7D3AC4A7-D050-8A4D-A777-C0F7AA10A404}"/>
                  </a:ext>
                </a:extLst>
              </p:cNvPr>
              <p:cNvSpPr txBox="1"/>
              <p:nvPr/>
            </p:nvSpPr>
            <p:spPr>
              <a:xfrm>
                <a:off x="9521172" y="5968577"/>
                <a:ext cx="14467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dirty="0" smtClean="0">
                          <a:latin typeface="Cambria Math" panose="02040503050406030204" pitchFamily="18" charset="0"/>
                          <a:ea typeface="Meiryo" panose="020B0604030504040204" pitchFamily="34" charset="-128"/>
                        </a:rPr>
                        <m:t>= 4:3:1</m:t>
                      </m:r>
                    </m:oMath>
                  </m:oMathPara>
                </a14:m>
                <a:endParaRPr kumimoji="1" lang="ja-JP" altLang="en-US" sz="2400">
                  <a:latin typeface="Meiryo" panose="020B0604030504040204" pitchFamily="34" charset="-128"/>
                  <a:ea typeface="Meiryo" panose="020B0604030504040204" pitchFamily="34" charset="-128"/>
                </a:endParaRPr>
              </a:p>
            </p:txBody>
          </p:sp>
        </mc:Choice>
        <mc:Fallback xmlns="">
          <p:sp>
            <p:nvSpPr>
              <p:cNvPr id="112" name="テキスト ボックス 111">
                <a:extLst>
                  <a:ext uri="{FF2B5EF4-FFF2-40B4-BE49-F238E27FC236}">
                    <a16:creationId xmlns:a16="http://schemas.microsoft.com/office/drawing/2014/main" id="{7D3AC4A7-D050-8A4D-A777-C0F7AA10A404}"/>
                  </a:ext>
                </a:extLst>
              </p:cNvPr>
              <p:cNvSpPr txBox="1">
                <a:spLocks noRot="1" noChangeAspect="1" noMove="1" noResize="1" noEditPoints="1" noAdjustHandles="1" noChangeArrowheads="1" noChangeShapeType="1" noTextEdit="1"/>
              </p:cNvSpPr>
              <p:nvPr/>
            </p:nvSpPr>
            <p:spPr>
              <a:xfrm>
                <a:off x="9521172" y="5968577"/>
                <a:ext cx="1446743" cy="461665"/>
              </a:xfrm>
              <a:prstGeom prst="rect">
                <a:avLst/>
              </a:prstGeom>
              <a:blipFill>
                <a:blip r:embed="rId4"/>
                <a:stretch>
                  <a:fillRect b="-16216"/>
                </a:stretch>
              </a:blipFill>
            </p:spPr>
            <p:txBody>
              <a:bodyPr/>
              <a:lstStyle/>
              <a:p>
                <a:r>
                  <a:rPr lang="ja-JP" altLang="en-US">
                    <a:noFill/>
                  </a:rPr>
                  <a:t> </a:t>
                </a:r>
              </a:p>
            </p:txBody>
          </p:sp>
        </mc:Fallback>
      </mc:AlternateContent>
      <p:sp>
        <p:nvSpPr>
          <p:cNvPr id="113" name="正方形/長方形 112">
            <a:extLst>
              <a:ext uri="{FF2B5EF4-FFF2-40B4-BE49-F238E27FC236}">
                <a16:creationId xmlns:a16="http://schemas.microsoft.com/office/drawing/2014/main" id="{68C88B53-47FF-E945-9314-6B63333B3CCD}"/>
              </a:ext>
            </a:extLst>
          </p:cNvPr>
          <p:cNvSpPr/>
          <p:nvPr/>
        </p:nvSpPr>
        <p:spPr>
          <a:xfrm>
            <a:off x="8127447" y="5998904"/>
            <a:ext cx="452437" cy="400110"/>
          </a:xfrm>
          <a:prstGeom prst="rect">
            <a:avLst/>
          </a:prstGeom>
        </p:spPr>
        <p:txBody>
          <a:bodyPr wrap="square">
            <a:spAutoFit/>
          </a:bodyPr>
          <a:lstStyle/>
          <a:p>
            <a:r>
              <a:rPr kumimoji="1" lang="en-US" altLang="ja-JP" b="1" dirty="0">
                <a:latin typeface="Meiryo" panose="020B0604030504040204" pitchFamily="34" charset="-128"/>
                <a:ea typeface="Meiryo" panose="020B0604030504040204" pitchFamily="34" charset="-128"/>
              </a:rPr>
              <a:t>:</a:t>
            </a:r>
            <a:endParaRPr lang="ja-JP" altLang="en-US" b="1"/>
          </a:p>
        </p:txBody>
      </p:sp>
      <p:sp>
        <p:nvSpPr>
          <p:cNvPr id="114" name="円/楕円 113">
            <a:extLst>
              <a:ext uri="{FF2B5EF4-FFF2-40B4-BE49-F238E27FC236}">
                <a16:creationId xmlns:a16="http://schemas.microsoft.com/office/drawing/2014/main" id="{EDDD7105-2021-684D-A989-744E58AC3C19}"/>
              </a:ext>
            </a:extLst>
          </p:cNvPr>
          <p:cNvSpPr/>
          <p:nvPr/>
        </p:nvSpPr>
        <p:spPr bwMode="auto">
          <a:xfrm>
            <a:off x="7911447" y="6056570"/>
            <a:ext cx="216000" cy="216000"/>
          </a:xfrm>
          <a:prstGeom prst="ellipse">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5" name="正方形/長方形 114">
            <a:extLst>
              <a:ext uri="{FF2B5EF4-FFF2-40B4-BE49-F238E27FC236}">
                <a16:creationId xmlns:a16="http://schemas.microsoft.com/office/drawing/2014/main" id="{227487B3-D965-D842-92D9-8C5DCFFB4285}"/>
              </a:ext>
            </a:extLst>
          </p:cNvPr>
          <p:cNvSpPr/>
          <p:nvPr/>
        </p:nvSpPr>
        <p:spPr>
          <a:xfrm>
            <a:off x="8821032" y="5989396"/>
            <a:ext cx="452437" cy="400110"/>
          </a:xfrm>
          <a:prstGeom prst="rect">
            <a:avLst/>
          </a:prstGeom>
        </p:spPr>
        <p:txBody>
          <a:bodyPr wrap="square">
            <a:spAutoFit/>
          </a:bodyPr>
          <a:lstStyle/>
          <a:p>
            <a:r>
              <a:rPr kumimoji="1" lang="en-US" altLang="ja-JP" b="1" dirty="0">
                <a:latin typeface="Meiryo" panose="020B0604030504040204" pitchFamily="34" charset="-128"/>
                <a:ea typeface="Meiryo" panose="020B0604030504040204" pitchFamily="34" charset="-128"/>
              </a:rPr>
              <a:t>:</a:t>
            </a:r>
            <a:endParaRPr lang="ja-JP" altLang="en-US" b="1"/>
          </a:p>
        </p:txBody>
      </p:sp>
      <p:sp>
        <p:nvSpPr>
          <p:cNvPr id="7" name="テキスト ボックス 6">
            <a:extLst>
              <a:ext uri="{FF2B5EF4-FFF2-40B4-BE49-F238E27FC236}">
                <a16:creationId xmlns:a16="http://schemas.microsoft.com/office/drawing/2014/main" id="{DD490AF6-D164-354A-B7E0-32F126E5A553}"/>
              </a:ext>
            </a:extLst>
          </p:cNvPr>
          <p:cNvSpPr txBox="1"/>
          <p:nvPr/>
        </p:nvSpPr>
        <p:spPr>
          <a:xfrm>
            <a:off x="5631412" y="4214303"/>
            <a:ext cx="1479893" cy="400110"/>
          </a:xfrm>
          <a:prstGeom prst="rect">
            <a:avLst/>
          </a:prstGeom>
          <a:noFill/>
        </p:spPr>
        <p:txBody>
          <a:bodyPr wrap="none" rtlCol="0">
            <a:spAutoFit/>
          </a:bodyPr>
          <a:lstStyle/>
          <a:p>
            <a:r>
              <a:rPr kumimoji="1" lang="ja-JP" altLang="en-US"/>
              <a:t>サンプリング</a:t>
            </a:r>
          </a:p>
        </p:txBody>
      </p:sp>
    </p:spTree>
    <p:extLst>
      <p:ext uri="{BB962C8B-B14F-4D97-AF65-F5344CB8AC3E}">
        <p14:creationId xmlns:p14="http://schemas.microsoft.com/office/powerpoint/2010/main" val="4542522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層別サンプリング</a:t>
            </a:r>
            <a:endParaRPr kumimoji="1" lang="ja-JP" altLang="en-US" dirty="0"/>
          </a:p>
        </p:txBody>
      </p:sp>
      <p:sp>
        <p:nvSpPr>
          <p:cNvPr id="7" name="正方形/長方形 6"/>
          <p:cNvSpPr/>
          <p:nvPr/>
        </p:nvSpPr>
        <p:spPr>
          <a:xfrm>
            <a:off x="2287729" y="1677517"/>
            <a:ext cx="7771465" cy="646331"/>
          </a:xfrm>
          <a:prstGeom prst="rect">
            <a:avLst/>
          </a:prstGeom>
        </p:spPr>
        <p:txBody>
          <a:bodyPr wrap="square">
            <a:spAutoFit/>
          </a:bodyPr>
          <a:lstStyle/>
          <a:p>
            <a:pPr algn="l"/>
            <a:r>
              <a:rPr lang="ja-JP" altLang="en-US" sz="1800" dirty="0">
                <a:solidFill>
                  <a:srgbClr val="333333"/>
                </a:solidFill>
                <a:latin typeface="メイリオ" charset="-128"/>
                <a:ea typeface="ＭＳ Ｐゴシック" panose="020B0600070205080204" pitchFamily="50" charset="-128"/>
              </a:rPr>
              <a:t>男女比が</a:t>
            </a:r>
            <a:r>
              <a:rPr lang="en-US" altLang="ja-JP" sz="1800" dirty="0">
                <a:solidFill>
                  <a:srgbClr val="333333"/>
                </a:solidFill>
                <a:latin typeface="メイリオ" charset="-128"/>
                <a:ea typeface="ＭＳ Ｐゴシック" panose="020B0600070205080204" pitchFamily="50" charset="-128"/>
              </a:rPr>
              <a:t>7</a:t>
            </a:r>
            <a:r>
              <a:rPr lang="ja-JP" altLang="en-US" sz="1800" dirty="0">
                <a:solidFill>
                  <a:srgbClr val="333333"/>
                </a:solidFill>
                <a:latin typeface="メイリオ" charset="-128"/>
                <a:ea typeface="ＭＳ Ｐゴシック" panose="020B0600070205080204" pitchFamily="50" charset="-128"/>
              </a:rPr>
              <a:t>：</a:t>
            </a:r>
            <a:r>
              <a:rPr lang="en-US" altLang="ja-JP" sz="1800" dirty="0">
                <a:solidFill>
                  <a:srgbClr val="333333"/>
                </a:solidFill>
                <a:latin typeface="メイリオ" charset="-128"/>
                <a:ea typeface="ＭＳ Ｐゴシック" panose="020B0600070205080204" pitchFamily="50" charset="-128"/>
              </a:rPr>
              <a:t>3</a:t>
            </a:r>
            <a:r>
              <a:rPr lang="ja-JP" altLang="en-US" sz="1800" dirty="0">
                <a:solidFill>
                  <a:srgbClr val="333333"/>
                </a:solidFill>
                <a:latin typeface="メイリオ" charset="-128"/>
                <a:ea typeface="ＭＳ Ｐゴシック" panose="020B0600070205080204" pitchFamily="50" charset="-128"/>
              </a:rPr>
              <a:t>の大学で、</a:t>
            </a:r>
            <a:r>
              <a:rPr lang="en-US" altLang="ja-JP" sz="1800" dirty="0">
                <a:solidFill>
                  <a:srgbClr val="333333"/>
                </a:solidFill>
                <a:latin typeface="メイリオ" charset="-128"/>
                <a:ea typeface="ＭＳ Ｐゴシック" panose="020B0600070205080204" pitchFamily="50" charset="-128"/>
              </a:rPr>
              <a:t>100</a:t>
            </a:r>
            <a:r>
              <a:rPr lang="ja-JP" altLang="en-US" sz="1800" dirty="0">
                <a:solidFill>
                  <a:srgbClr val="333333"/>
                </a:solidFill>
                <a:latin typeface="メイリオ" charset="-128"/>
                <a:ea typeface="ＭＳ Ｐゴシック" panose="020B0600070205080204" pitchFamily="50" charset="-128"/>
              </a:rPr>
              <a:t>人の学生を調査する場合、男子</a:t>
            </a:r>
            <a:r>
              <a:rPr lang="en-US" altLang="ja-JP" sz="1800" dirty="0">
                <a:solidFill>
                  <a:srgbClr val="333333"/>
                </a:solidFill>
                <a:latin typeface="メイリオ" charset="-128"/>
                <a:ea typeface="ＭＳ Ｐゴシック" panose="020B0600070205080204" pitchFamily="50" charset="-128"/>
              </a:rPr>
              <a:t>70</a:t>
            </a:r>
            <a:r>
              <a:rPr lang="ja-JP" altLang="en-US" sz="1800" dirty="0">
                <a:solidFill>
                  <a:srgbClr val="333333"/>
                </a:solidFill>
                <a:latin typeface="メイリオ" charset="-128"/>
                <a:ea typeface="ＭＳ Ｐゴシック" panose="020B0600070205080204" pitchFamily="50" charset="-128"/>
              </a:rPr>
              <a:t>名、女子</a:t>
            </a:r>
            <a:r>
              <a:rPr lang="en-US" altLang="ja-JP" sz="1800" dirty="0">
                <a:solidFill>
                  <a:srgbClr val="333333"/>
                </a:solidFill>
                <a:latin typeface="メイリオ" charset="-128"/>
                <a:ea typeface="ＭＳ Ｐゴシック" panose="020B0600070205080204" pitchFamily="50" charset="-128"/>
              </a:rPr>
              <a:t>30</a:t>
            </a:r>
            <a:r>
              <a:rPr lang="ja-JP" altLang="en-US" sz="1800" dirty="0">
                <a:solidFill>
                  <a:srgbClr val="333333"/>
                </a:solidFill>
                <a:latin typeface="メイリオ" charset="-128"/>
                <a:ea typeface="ＭＳ Ｐゴシック" panose="020B0600070205080204" pitchFamily="50" charset="-128"/>
              </a:rPr>
              <a:t>名をそれぞれに無作為に抽出する。</a:t>
            </a:r>
            <a:endParaRPr lang="ja-JP" altLang="en-US" sz="1800" dirty="0">
              <a:solidFill>
                <a:prstClr val="black"/>
              </a:solidFill>
              <a:latin typeface="Calibri" panose="020F0502020204030204"/>
              <a:ea typeface="ＭＳ Ｐゴシック" panose="020B0600070205080204" pitchFamily="50" charset="-128"/>
            </a:endParaRPr>
          </a:p>
        </p:txBody>
      </p:sp>
      <p:sp>
        <p:nvSpPr>
          <p:cNvPr id="113" name="正方形/長方形 112">
            <a:extLst>
              <a:ext uri="{FF2B5EF4-FFF2-40B4-BE49-F238E27FC236}">
                <a16:creationId xmlns:a16="http://schemas.microsoft.com/office/drawing/2014/main" id="{2EB06AE5-3549-4B58-8F29-3334BC96AD91}"/>
              </a:ext>
            </a:extLst>
          </p:cNvPr>
          <p:cNvSpPr/>
          <p:nvPr/>
        </p:nvSpPr>
        <p:spPr bwMode="auto">
          <a:xfrm>
            <a:off x="2132807" y="1467864"/>
            <a:ext cx="7926386" cy="1054148"/>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84" name="円/楕円 83">
            <a:extLst>
              <a:ext uri="{FF2B5EF4-FFF2-40B4-BE49-F238E27FC236}">
                <a16:creationId xmlns:a16="http://schemas.microsoft.com/office/drawing/2014/main" id="{C0026AC8-3D73-484A-88C3-6353EDCEE11E}"/>
              </a:ext>
            </a:extLst>
          </p:cNvPr>
          <p:cNvSpPr/>
          <p:nvPr/>
        </p:nvSpPr>
        <p:spPr bwMode="auto">
          <a:xfrm>
            <a:off x="2782687" y="4296961"/>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5" name="円/楕円 84">
            <a:extLst>
              <a:ext uri="{FF2B5EF4-FFF2-40B4-BE49-F238E27FC236}">
                <a16:creationId xmlns:a16="http://schemas.microsoft.com/office/drawing/2014/main" id="{1575313E-1C0D-3341-84F6-BBA8B35D6136}"/>
              </a:ext>
            </a:extLst>
          </p:cNvPr>
          <p:cNvSpPr/>
          <p:nvPr/>
        </p:nvSpPr>
        <p:spPr bwMode="auto">
          <a:xfrm>
            <a:off x="2984400" y="412740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6" name="円/楕円 85">
            <a:extLst>
              <a:ext uri="{FF2B5EF4-FFF2-40B4-BE49-F238E27FC236}">
                <a16:creationId xmlns:a16="http://schemas.microsoft.com/office/drawing/2014/main" id="{D2202215-AC5D-4446-8779-DA6F1BAE1F08}"/>
              </a:ext>
            </a:extLst>
          </p:cNvPr>
          <p:cNvSpPr/>
          <p:nvPr/>
        </p:nvSpPr>
        <p:spPr bwMode="auto">
          <a:xfrm>
            <a:off x="4465387" y="3884833"/>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7" name="円/楕円 86">
            <a:extLst>
              <a:ext uri="{FF2B5EF4-FFF2-40B4-BE49-F238E27FC236}">
                <a16:creationId xmlns:a16="http://schemas.microsoft.com/office/drawing/2014/main" id="{7E50693E-540B-A24D-9FB8-068E0FF68380}"/>
              </a:ext>
            </a:extLst>
          </p:cNvPr>
          <p:cNvSpPr/>
          <p:nvPr/>
        </p:nvSpPr>
        <p:spPr bwMode="auto">
          <a:xfrm>
            <a:off x="3670200" y="427980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8" name="円/楕円 87">
            <a:extLst>
              <a:ext uri="{FF2B5EF4-FFF2-40B4-BE49-F238E27FC236}">
                <a16:creationId xmlns:a16="http://schemas.microsoft.com/office/drawing/2014/main" id="{DDB57D3C-DA3B-D14B-822B-5FA6BEB15BF4}"/>
              </a:ext>
            </a:extLst>
          </p:cNvPr>
          <p:cNvSpPr/>
          <p:nvPr/>
        </p:nvSpPr>
        <p:spPr bwMode="auto">
          <a:xfrm>
            <a:off x="2482800" y="424815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9" name="円/楕円 88">
            <a:extLst>
              <a:ext uri="{FF2B5EF4-FFF2-40B4-BE49-F238E27FC236}">
                <a16:creationId xmlns:a16="http://schemas.microsoft.com/office/drawing/2014/main" id="{F8E2A303-5D72-5D4B-BBA6-EAD29AEAC9B3}"/>
              </a:ext>
            </a:extLst>
          </p:cNvPr>
          <p:cNvSpPr/>
          <p:nvPr/>
        </p:nvSpPr>
        <p:spPr bwMode="auto">
          <a:xfrm>
            <a:off x="2800200" y="471795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 name="円/楕円 89">
            <a:extLst>
              <a:ext uri="{FF2B5EF4-FFF2-40B4-BE49-F238E27FC236}">
                <a16:creationId xmlns:a16="http://schemas.microsoft.com/office/drawing/2014/main" id="{33561724-E8C4-5644-8F5E-A8FD1945CA1D}"/>
              </a:ext>
            </a:extLst>
          </p:cNvPr>
          <p:cNvSpPr/>
          <p:nvPr/>
        </p:nvSpPr>
        <p:spPr bwMode="auto">
          <a:xfrm>
            <a:off x="2357299" y="3541367"/>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 name="円/楕円 90">
            <a:extLst>
              <a:ext uri="{FF2B5EF4-FFF2-40B4-BE49-F238E27FC236}">
                <a16:creationId xmlns:a16="http://schemas.microsoft.com/office/drawing/2014/main" id="{CEAD9BB6-282F-A448-974B-F75EDFCE2527}"/>
              </a:ext>
            </a:extLst>
          </p:cNvPr>
          <p:cNvSpPr/>
          <p:nvPr/>
        </p:nvSpPr>
        <p:spPr bwMode="auto">
          <a:xfrm>
            <a:off x="3470025" y="319601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2" name="円/楕円 91">
            <a:extLst>
              <a:ext uri="{FF2B5EF4-FFF2-40B4-BE49-F238E27FC236}">
                <a16:creationId xmlns:a16="http://schemas.microsoft.com/office/drawing/2014/main" id="{B272BFBF-8D19-EA41-A0EB-D53E0FCB1BEA}"/>
              </a:ext>
            </a:extLst>
          </p:cNvPr>
          <p:cNvSpPr/>
          <p:nvPr/>
        </p:nvSpPr>
        <p:spPr bwMode="auto">
          <a:xfrm>
            <a:off x="3232200" y="5072137"/>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 name="円/楕円 92">
            <a:extLst>
              <a:ext uri="{FF2B5EF4-FFF2-40B4-BE49-F238E27FC236}">
                <a16:creationId xmlns:a16="http://schemas.microsoft.com/office/drawing/2014/main" id="{5FD7E4AD-DB50-B445-9F15-0BF49D858E76}"/>
              </a:ext>
            </a:extLst>
          </p:cNvPr>
          <p:cNvSpPr/>
          <p:nvPr/>
        </p:nvSpPr>
        <p:spPr bwMode="auto">
          <a:xfrm>
            <a:off x="3778200" y="498121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4" name="円/楕円 93">
            <a:extLst>
              <a:ext uri="{FF2B5EF4-FFF2-40B4-BE49-F238E27FC236}">
                <a16:creationId xmlns:a16="http://schemas.microsoft.com/office/drawing/2014/main" id="{F0221D1E-7CF9-7E48-AB3A-7FEF1652D22B}"/>
              </a:ext>
            </a:extLst>
          </p:cNvPr>
          <p:cNvSpPr/>
          <p:nvPr/>
        </p:nvSpPr>
        <p:spPr bwMode="auto">
          <a:xfrm>
            <a:off x="4691212" y="446400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5" name="円/楕円 94">
            <a:extLst>
              <a:ext uri="{FF2B5EF4-FFF2-40B4-BE49-F238E27FC236}">
                <a16:creationId xmlns:a16="http://schemas.microsoft.com/office/drawing/2014/main" id="{7A5030B1-6AC1-CC4A-A05A-62DFCB55CD29}"/>
              </a:ext>
            </a:extLst>
          </p:cNvPr>
          <p:cNvSpPr/>
          <p:nvPr/>
        </p:nvSpPr>
        <p:spPr bwMode="auto">
          <a:xfrm>
            <a:off x="4038600" y="5228866"/>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 name="円/楕円 95">
            <a:extLst>
              <a:ext uri="{FF2B5EF4-FFF2-40B4-BE49-F238E27FC236}">
                <a16:creationId xmlns:a16="http://schemas.microsoft.com/office/drawing/2014/main" id="{F1F518AB-A4D9-6149-A641-1DBAB8B7C450}"/>
              </a:ext>
            </a:extLst>
          </p:cNvPr>
          <p:cNvSpPr/>
          <p:nvPr/>
        </p:nvSpPr>
        <p:spPr bwMode="auto">
          <a:xfrm>
            <a:off x="4146600" y="4097064"/>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7" name="円/楕円 96">
            <a:extLst>
              <a:ext uri="{FF2B5EF4-FFF2-40B4-BE49-F238E27FC236}">
                <a16:creationId xmlns:a16="http://schemas.microsoft.com/office/drawing/2014/main" id="{408EB3E8-E9A1-CA40-BB7A-F18FCD0882D7}"/>
              </a:ext>
            </a:extLst>
          </p:cNvPr>
          <p:cNvSpPr/>
          <p:nvPr/>
        </p:nvSpPr>
        <p:spPr bwMode="auto">
          <a:xfrm>
            <a:off x="4324200" y="4964137"/>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8" name="円/楕円 97">
            <a:extLst>
              <a:ext uri="{FF2B5EF4-FFF2-40B4-BE49-F238E27FC236}">
                <a16:creationId xmlns:a16="http://schemas.microsoft.com/office/drawing/2014/main" id="{00DE6ECD-E5B2-6C43-BCFA-717AC68F8CE0}"/>
              </a:ext>
            </a:extLst>
          </p:cNvPr>
          <p:cNvSpPr/>
          <p:nvPr/>
        </p:nvSpPr>
        <p:spPr bwMode="auto">
          <a:xfrm>
            <a:off x="3327300" y="4209317"/>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 name="円/楕円 98">
            <a:extLst>
              <a:ext uri="{FF2B5EF4-FFF2-40B4-BE49-F238E27FC236}">
                <a16:creationId xmlns:a16="http://schemas.microsoft.com/office/drawing/2014/main" id="{25F4FD0E-6D04-9C43-AF37-E5FA944D3BF5}"/>
              </a:ext>
            </a:extLst>
          </p:cNvPr>
          <p:cNvSpPr/>
          <p:nvPr/>
        </p:nvSpPr>
        <p:spPr bwMode="auto">
          <a:xfrm>
            <a:off x="4113412" y="4503337"/>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 name="円/楕円 99">
            <a:extLst>
              <a:ext uri="{FF2B5EF4-FFF2-40B4-BE49-F238E27FC236}">
                <a16:creationId xmlns:a16="http://schemas.microsoft.com/office/drawing/2014/main" id="{0A918E1F-7BC1-5741-B4F5-098A41A98560}"/>
              </a:ext>
            </a:extLst>
          </p:cNvPr>
          <p:cNvSpPr/>
          <p:nvPr/>
        </p:nvSpPr>
        <p:spPr bwMode="auto">
          <a:xfrm>
            <a:off x="3505200" y="4872854"/>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1" name="円/楕円 100">
            <a:extLst>
              <a:ext uri="{FF2B5EF4-FFF2-40B4-BE49-F238E27FC236}">
                <a16:creationId xmlns:a16="http://schemas.microsoft.com/office/drawing/2014/main" id="{7DC67F73-08FF-884D-A26A-ABB658929DD0}"/>
              </a:ext>
            </a:extLst>
          </p:cNvPr>
          <p:cNvSpPr/>
          <p:nvPr/>
        </p:nvSpPr>
        <p:spPr bwMode="auto">
          <a:xfrm>
            <a:off x="4759186" y="368940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 name="円/楕円 101">
            <a:extLst>
              <a:ext uri="{FF2B5EF4-FFF2-40B4-BE49-F238E27FC236}">
                <a16:creationId xmlns:a16="http://schemas.microsoft.com/office/drawing/2014/main" id="{EFA96476-B296-8A42-980B-3BEF13E61F69}"/>
              </a:ext>
            </a:extLst>
          </p:cNvPr>
          <p:cNvSpPr/>
          <p:nvPr/>
        </p:nvSpPr>
        <p:spPr bwMode="auto">
          <a:xfrm>
            <a:off x="2835075" y="5100209"/>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3" name="円/楕円 102">
            <a:extLst>
              <a:ext uri="{FF2B5EF4-FFF2-40B4-BE49-F238E27FC236}">
                <a16:creationId xmlns:a16="http://schemas.microsoft.com/office/drawing/2014/main" id="{672FC50C-1287-CC4A-980E-13DDF84112A7}"/>
              </a:ext>
            </a:extLst>
          </p:cNvPr>
          <p:cNvSpPr/>
          <p:nvPr/>
        </p:nvSpPr>
        <p:spPr bwMode="auto">
          <a:xfrm>
            <a:off x="4010324" y="3311698"/>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 name="円/楕円 103">
            <a:extLst>
              <a:ext uri="{FF2B5EF4-FFF2-40B4-BE49-F238E27FC236}">
                <a16:creationId xmlns:a16="http://schemas.microsoft.com/office/drawing/2014/main" id="{5B8FA5D6-EC6B-6742-8E04-1C4D1BFC8878}"/>
              </a:ext>
            </a:extLst>
          </p:cNvPr>
          <p:cNvSpPr/>
          <p:nvPr/>
        </p:nvSpPr>
        <p:spPr bwMode="auto">
          <a:xfrm>
            <a:off x="1676400" y="3087727"/>
            <a:ext cx="3886200" cy="2551073"/>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 name="円/楕円 104">
            <a:extLst>
              <a:ext uri="{FF2B5EF4-FFF2-40B4-BE49-F238E27FC236}">
                <a16:creationId xmlns:a16="http://schemas.microsoft.com/office/drawing/2014/main" id="{4817D629-5816-064A-9AE2-58631BBE1C73}"/>
              </a:ext>
            </a:extLst>
          </p:cNvPr>
          <p:cNvSpPr/>
          <p:nvPr/>
        </p:nvSpPr>
        <p:spPr bwMode="auto">
          <a:xfrm>
            <a:off x="4866037" y="4044751"/>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6" name="円/楕円 105">
            <a:extLst>
              <a:ext uri="{FF2B5EF4-FFF2-40B4-BE49-F238E27FC236}">
                <a16:creationId xmlns:a16="http://schemas.microsoft.com/office/drawing/2014/main" id="{712AA1C7-16B5-0E4D-9859-7F7C9713DC1B}"/>
              </a:ext>
            </a:extLst>
          </p:cNvPr>
          <p:cNvSpPr/>
          <p:nvPr/>
        </p:nvSpPr>
        <p:spPr bwMode="auto">
          <a:xfrm>
            <a:off x="5053012" y="4520949"/>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7" name="円/楕円 106">
            <a:extLst>
              <a:ext uri="{FF2B5EF4-FFF2-40B4-BE49-F238E27FC236}">
                <a16:creationId xmlns:a16="http://schemas.microsoft.com/office/drawing/2014/main" id="{36AB77E1-0363-1D46-9D68-BD9C1968EDFD}"/>
              </a:ext>
            </a:extLst>
          </p:cNvPr>
          <p:cNvSpPr/>
          <p:nvPr/>
        </p:nvSpPr>
        <p:spPr bwMode="auto">
          <a:xfrm>
            <a:off x="2321300" y="4923857"/>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8" name="円/楕円 107">
            <a:extLst>
              <a:ext uri="{FF2B5EF4-FFF2-40B4-BE49-F238E27FC236}">
                <a16:creationId xmlns:a16="http://schemas.microsoft.com/office/drawing/2014/main" id="{9627BDE8-6FC6-F240-8F60-30705076A0B8}"/>
              </a:ext>
            </a:extLst>
          </p:cNvPr>
          <p:cNvSpPr/>
          <p:nvPr/>
        </p:nvSpPr>
        <p:spPr bwMode="auto">
          <a:xfrm>
            <a:off x="2015700" y="382367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 name="円/楕円 108">
            <a:extLst>
              <a:ext uri="{FF2B5EF4-FFF2-40B4-BE49-F238E27FC236}">
                <a16:creationId xmlns:a16="http://schemas.microsoft.com/office/drawing/2014/main" id="{1EA7319C-E95E-F242-A5A9-761DD0EFCC20}"/>
              </a:ext>
            </a:extLst>
          </p:cNvPr>
          <p:cNvSpPr/>
          <p:nvPr/>
        </p:nvSpPr>
        <p:spPr bwMode="auto">
          <a:xfrm>
            <a:off x="4368750" y="3489791"/>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0" name="円/楕円 109">
            <a:extLst>
              <a:ext uri="{FF2B5EF4-FFF2-40B4-BE49-F238E27FC236}">
                <a16:creationId xmlns:a16="http://schemas.microsoft.com/office/drawing/2014/main" id="{902C2932-09D9-F344-AB9F-429D9A2B0529}"/>
              </a:ext>
            </a:extLst>
          </p:cNvPr>
          <p:cNvSpPr/>
          <p:nvPr/>
        </p:nvSpPr>
        <p:spPr bwMode="auto">
          <a:xfrm>
            <a:off x="2634825" y="3643963"/>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 name="円/楕円 110">
            <a:extLst>
              <a:ext uri="{FF2B5EF4-FFF2-40B4-BE49-F238E27FC236}">
                <a16:creationId xmlns:a16="http://schemas.microsoft.com/office/drawing/2014/main" id="{900C3A62-2DBE-784C-99CC-A465F4AA0B91}"/>
              </a:ext>
            </a:extLst>
          </p:cNvPr>
          <p:cNvSpPr/>
          <p:nvPr/>
        </p:nvSpPr>
        <p:spPr bwMode="auto">
          <a:xfrm>
            <a:off x="4758037" y="4805273"/>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2" name="円/楕円 111">
            <a:extLst>
              <a:ext uri="{FF2B5EF4-FFF2-40B4-BE49-F238E27FC236}">
                <a16:creationId xmlns:a16="http://schemas.microsoft.com/office/drawing/2014/main" id="{B78900A9-C28D-F84D-9738-95A87D7B8930}"/>
              </a:ext>
            </a:extLst>
          </p:cNvPr>
          <p:cNvSpPr/>
          <p:nvPr/>
        </p:nvSpPr>
        <p:spPr bwMode="auto">
          <a:xfrm>
            <a:off x="3060933" y="487035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6" name="円/楕円 115">
            <a:extLst>
              <a:ext uri="{FF2B5EF4-FFF2-40B4-BE49-F238E27FC236}">
                <a16:creationId xmlns:a16="http://schemas.microsoft.com/office/drawing/2014/main" id="{CC2B687E-B985-D74B-9078-419D5C65CCD2}"/>
              </a:ext>
            </a:extLst>
          </p:cNvPr>
          <p:cNvSpPr/>
          <p:nvPr/>
        </p:nvSpPr>
        <p:spPr bwMode="auto">
          <a:xfrm>
            <a:off x="2559666" y="5072137"/>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7" name="円/楕円 116">
            <a:extLst>
              <a:ext uri="{FF2B5EF4-FFF2-40B4-BE49-F238E27FC236}">
                <a16:creationId xmlns:a16="http://schemas.microsoft.com/office/drawing/2014/main" id="{CA4EEA9B-D138-3D4A-81FB-B8140C344BE5}"/>
              </a:ext>
            </a:extLst>
          </p:cNvPr>
          <p:cNvSpPr/>
          <p:nvPr/>
        </p:nvSpPr>
        <p:spPr bwMode="auto">
          <a:xfrm>
            <a:off x="3182887" y="3647297"/>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 name="円/楕円 117">
            <a:extLst>
              <a:ext uri="{FF2B5EF4-FFF2-40B4-BE49-F238E27FC236}">
                <a16:creationId xmlns:a16="http://schemas.microsoft.com/office/drawing/2014/main" id="{3EC69097-2B1A-FE4C-A11C-5DC69C260884}"/>
              </a:ext>
            </a:extLst>
          </p:cNvPr>
          <p:cNvSpPr/>
          <p:nvPr/>
        </p:nvSpPr>
        <p:spPr bwMode="auto">
          <a:xfrm>
            <a:off x="3578175" y="358140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9" name="円/楕円 118">
            <a:extLst>
              <a:ext uri="{FF2B5EF4-FFF2-40B4-BE49-F238E27FC236}">
                <a16:creationId xmlns:a16="http://schemas.microsoft.com/office/drawing/2014/main" id="{9C1C71D4-F8EF-5B4A-991B-AF9E3BFFC1E1}"/>
              </a:ext>
            </a:extLst>
          </p:cNvPr>
          <p:cNvSpPr/>
          <p:nvPr/>
        </p:nvSpPr>
        <p:spPr bwMode="auto">
          <a:xfrm>
            <a:off x="3730575" y="5270400"/>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 name="円/楕円 130">
            <a:extLst>
              <a:ext uri="{FF2B5EF4-FFF2-40B4-BE49-F238E27FC236}">
                <a16:creationId xmlns:a16="http://schemas.microsoft.com/office/drawing/2014/main" id="{514C8FDA-685D-9145-9BC5-57CFC76C491D}"/>
              </a:ext>
            </a:extLst>
          </p:cNvPr>
          <p:cNvSpPr/>
          <p:nvPr/>
        </p:nvSpPr>
        <p:spPr bwMode="auto">
          <a:xfrm>
            <a:off x="4475817" y="4346153"/>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2" name="円/楕円 131">
            <a:extLst>
              <a:ext uri="{FF2B5EF4-FFF2-40B4-BE49-F238E27FC236}">
                <a16:creationId xmlns:a16="http://schemas.microsoft.com/office/drawing/2014/main" id="{17F0DAEA-63BA-F344-A118-7DB18B84BFC9}"/>
              </a:ext>
            </a:extLst>
          </p:cNvPr>
          <p:cNvSpPr/>
          <p:nvPr/>
        </p:nvSpPr>
        <p:spPr bwMode="auto">
          <a:xfrm>
            <a:off x="1836487" y="4284396"/>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3" name="円/楕円 132">
            <a:extLst>
              <a:ext uri="{FF2B5EF4-FFF2-40B4-BE49-F238E27FC236}">
                <a16:creationId xmlns:a16="http://schemas.microsoft.com/office/drawing/2014/main" id="{193DD870-DB5C-9240-B7BF-6B48324F2FD2}"/>
              </a:ext>
            </a:extLst>
          </p:cNvPr>
          <p:cNvSpPr/>
          <p:nvPr/>
        </p:nvSpPr>
        <p:spPr bwMode="auto">
          <a:xfrm>
            <a:off x="2365148" y="3981702"/>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4" name="円/楕円 163">
            <a:extLst>
              <a:ext uri="{FF2B5EF4-FFF2-40B4-BE49-F238E27FC236}">
                <a16:creationId xmlns:a16="http://schemas.microsoft.com/office/drawing/2014/main" id="{7B4F6D42-1C7A-2945-9B0D-06BC870CE7E5}"/>
              </a:ext>
            </a:extLst>
          </p:cNvPr>
          <p:cNvSpPr/>
          <p:nvPr/>
        </p:nvSpPr>
        <p:spPr bwMode="auto">
          <a:xfrm>
            <a:off x="2966887" y="3275252"/>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5" name="円/楕円 164">
            <a:extLst>
              <a:ext uri="{FF2B5EF4-FFF2-40B4-BE49-F238E27FC236}">
                <a16:creationId xmlns:a16="http://schemas.microsoft.com/office/drawing/2014/main" id="{6AE822FD-B5FB-1E44-BBD6-D3125E83A07F}"/>
              </a:ext>
            </a:extLst>
          </p:cNvPr>
          <p:cNvSpPr/>
          <p:nvPr/>
        </p:nvSpPr>
        <p:spPr bwMode="auto">
          <a:xfrm>
            <a:off x="2268487" y="4638583"/>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6" name="円/楕円 165">
            <a:extLst>
              <a:ext uri="{FF2B5EF4-FFF2-40B4-BE49-F238E27FC236}">
                <a16:creationId xmlns:a16="http://schemas.microsoft.com/office/drawing/2014/main" id="{B1704EEA-6DD1-6D44-80C3-8763A2535F48}"/>
              </a:ext>
            </a:extLst>
          </p:cNvPr>
          <p:cNvSpPr/>
          <p:nvPr/>
        </p:nvSpPr>
        <p:spPr bwMode="auto">
          <a:xfrm>
            <a:off x="2943075" y="3817709"/>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7" name="円/楕円 166">
            <a:extLst>
              <a:ext uri="{FF2B5EF4-FFF2-40B4-BE49-F238E27FC236}">
                <a16:creationId xmlns:a16="http://schemas.microsoft.com/office/drawing/2014/main" id="{100A570A-E157-A94F-86A1-E47795FA59F8}"/>
              </a:ext>
            </a:extLst>
          </p:cNvPr>
          <p:cNvSpPr/>
          <p:nvPr/>
        </p:nvSpPr>
        <p:spPr bwMode="auto">
          <a:xfrm>
            <a:off x="3670200" y="3949196"/>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8" name="円/楕円 167">
            <a:extLst>
              <a:ext uri="{FF2B5EF4-FFF2-40B4-BE49-F238E27FC236}">
                <a16:creationId xmlns:a16="http://schemas.microsoft.com/office/drawing/2014/main" id="{72D44746-D46C-7C49-BE1A-FCE2C3CF5611}"/>
              </a:ext>
            </a:extLst>
          </p:cNvPr>
          <p:cNvSpPr/>
          <p:nvPr/>
        </p:nvSpPr>
        <p:spPr bwMode="auto">
          <a:xfrm>
            <a:off x="3360487" y="4530583"/>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9" name="円/楕円 168">
            <a:extLst>
              <a:ext uri="{FF2B5EF4-FFF2-40B4-BE49-F238E27FC236}">
                <a16:creationId xmlns:a16="http://schemas.microsoft.com/office/drawing/2014/main" id="{7DF1FBFB-2292-3645-B98F-AECCA7950C82}"/>
              </a:ext>
            </a:extLst>
          </p:cNvPr>
          <p:cNvSpPr/>
          <p:nvPr/>
        </p:nvSpPr>
        <p:spPr bwMode="auto">
          <a:xfrm>
            <a:off x="3902324" y="3611197"/>
            <a:ext cx="216000" cy="216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23458456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層別サンプリング</a:t>
            </a:r>
            <a:endParaRPr kumimoji="1" lang="ja-JP" altLang="en-US" dirty="0"/>
          </a:p>
        </p:txBody>
      </p:sp>
      <p:sp>
        <p:nvSpPr>
          <p:cNvPr id="7" name="正方形/長方形 6"/>
          <p:cNvSpPr/>
          <p:nvPr/>
        </p:nvSpPr>
        <p:spPr>
          <a:xfrm>
            <a:off x="2287729" y="1677517"/>
            <a:ext cx="7771465" cy="646331"/>
          </a:xfrm>
          <a:prstGeom prst="rect">
            <a:avLst/>
          </a:prstGeom>
        </p:spPr>
        <p:txBody>
          <a:bodyPr wrap="square">
            <a:spAutoFit/>
          </a:bodyPr>
          <a:lstStyle/>
          <a:p>
            <a:pPr algn="l"/>
            <a:r>
              <a:rPr lang="ja-JP" altLang="en-US" sz="1800" dirty="0">
                <a:solidFill>
                  <a:srgbClr val="333333"/>
                </a:solidFill>
                <a:latin typeface="メイリオ" charset="-128"/>
                <a:ea typeface="ＭＳ Ｐゴシック" panose="020B0600070205080204" pitchFamily="50" charset="-128"/>
              </a:rPr>
              <a:t>男女比が</a:t>
            </a:r>
            <a:r>
              <a:rPr lang="en-US" altLang="ja-JP" sz="1800" dirty="0">
                <a:solidFill>
                  <a:srgbClr val="333333"/>
                </a:solidFill>
                <a:latin typeface="メイリオ" charset="-128"/>
                <a:ea typeface="ＭＳ Ｐゴシック" panose="020B0600070205080204" pitchFamily="50" charset="-128"/>
              </a:rPr>
              <a:t>7</a:t>
            </a:r>
            <a:r>
              <a:rPr lang="ja-JP" altLang="en-US" sz="1800" dirty="0">
                <a:solidFill>
                  <a:srgbClr val="333333"/>
                </a:solidFill>
                <a:latin typeface="メイリオ" charset="-128"/>
                <a:ea typeface="ＭＳ Ｐゴシック" panose="020B0600070205080204" pitchFamily="50" charset="-128"/>
              </a:rPr>
              <a:t>：</a:t>
            </a:r>
            <a:r>
              <a:rPr lang="en-US" altLang="ja-JP" sz="1800" dirty="0">
                <a:solidFill>
                  <a:srgbClr val="333333"/>
                </a:solidFill>
                <a:latin typeface="メイリオ" charset="-128"/>
                <a:ea typeface="ＭＳ Ｐゴシック" panose="020B0600070205080204" pitchFamily="50" charset="-128"/>
              </a:rPr>
              <a:t>3</a:t>
            </a:r>
            <a:r>
              <a:rPr lang="ja-JP" altLang="en-US" sz="1800" dirty="0">
                <a:solidFill>
                  <a:srgbClr val="333333"/>
                </a:solidFill>
                <a:latin typeface="メイリオ" charset="-128"/>
                <a:ea typeface="ＭＳ Ｐゴシック" panose="020B0600070205080204" pitchFamily="50" charset="-128"/>
              </a:rPr>
              <a:t>の大学で、</a:t>
            </a:r>
            <a:r>
              <a:rPr lang="en-US" altLang="ja-JP" sz="1800" dirty="0">
                <a:solidFill>
                  <a:srgbClr val="333333"/>
                </a:solidFill>
                <a:latin typeface="メイリオ" charset="-128"/>
                <a:ea typeface="ＭＳ Ｐゴシック" panose="020B0600070205080204" pitchFamily="50" charset="-128"/>
              </a:rPr>
              <a:t>100</a:t>
            </a:r>
            <a:r>
              <a:rPr lang="ja-JP" altLang="en-US" sz="1800" dirty="0">
                <a:solidFill>
                  <a:srgbClr val="333333"/>
                </a:solidFill>
                <a:latin typeface="メイリオ" charset="-128"/>
                <a:ea typeface="ＭＳ Ｐゴシック" panose="020B0600070205080204" pitchFamily="50" charset="-128"/>
              </a:rPr>
              <a:t>人の学生を調査する場合、男子</a:t>
            </a:r>
            <a:r>
              <a:rPr lang="en-US" altLang="ja-JP" sz="1800" dirty="0">
                <a:solidFill>
                  <a:srgbClr val="333333"/>
                </a:solidFill>
                <a:latin typeface="メイリオ" charset="-128"/>
                <a:ea typeface="ＭＳ Ｐゴシック" panose="020B0600070205080204" pitchFamily="50" charset="-128"/>
              </a:rPr>
              <a:t>70</a:t>
            </a:r>
            <a:r>
              <a:rPr lang="ja-JP" altLang="en-US" sz="1800" dirty="0">
                <a:solidFill>
                  <a:srgbClr val="333333"/>
                </a:solidFill>
                <a:latin typeface="メイリオ" charset="-128"/>
                <a:ea typeface="ＭＳ Ｐゴシック" panose="020B0600070205080204" pitchFamily="50" charset="-128"/>
              </a:rPr>
              <a:t>名、女子</a:t>
            </a:r>
            <a:r>
              <a:rPr lang="en-US" altLang="ja-JP" sz="1800" dirty="0">
                <a:solidFill>
                  <a:srgbClr val="333333"/>
                </a:solidFill>
                <a:latin typeface="メイリオ" charset="-128"/>
                <a:ea typeface="ＭＳ Ｐゴシック" panose="020B0600070205080204" pitchFamily="50" charset="-128"/>
              </a:rPr>
              <a:t>30</a:t>
            </a:r>
            <a:r>
              <a:rPr lang="ja-JP" altLang="en-US" sz="1800" dirty="0">
                <a:solidFill>
                  <a:srgbClr val="333333"/>
                </a:solidFill>
                <a:latin typeface="メイリオ" charset="-128"/>
                <a:ea typeface="ＭＳ Ｐゴシック" panose="020B0600070205080204" pitchFamily="50" charset="-128"/>
              </a:rPr>
              <a:t>名をそれぞれに無作為に抽出する。</a:t>
            </a:r>
            <a:endParaRPr lang="ja-JP" altLang="en-US" sz="1800" dirty="0">
              <a:solidFill>
                <a:prstClr val="black"/>
              </a:solidFill>
              <a:latin typeface="Calibri" panose="020F0502020204030204"/>
              <a:ea typeface="ＭＳ Ｐゴシック" panose="020B0600070205080204" pitchFamily="50" charset="-128"/>
            </a:endParaRPr>
          </a:p>
        </p:txBody>
      </p:sp>
      <p:sp>
        <p:nvSpPr>
          <p:cNvPr id="113" name="正方形/長方形 112">
            <a:extLst>
              <a:ext uri="{FF2B5EF4-FFF2-40B4-BE49-F238E27FC236}">
                <a16:creationId xmlns:a16="http://schemas.microsoft.com/office/drawing/2014/main" id="{2EB06AE5-3549-4B58-8F29-3334BC96AD91}"/>
              </a:ext>
            </a:extLst>
          </p:cNvPr>
          <p:cNvSpPr/>
          <p:nvPr/>
        </p:nvSpPr>
        <p:spPr bwMode="auto">
          <a:xfrm>
            <a:off x="2132807" y="1467864"/>
            <a:ext cx="7926386" cy="1054148"/>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84" name="円/楕円 83">
            <a:extLst>
              <a:ext uri="{FF2B5EF4-FFF2-40B4-BE49-F238E27FC236}">
                <a16:creationId xmlns:a16="http://schemas.microsoft.com/office/drawing/2014/main" id="{C0026AC8-3D73-484A-88C3-6353EDCEE11E}"/>
              </a:ext>
            </a:extLst>
          </p:cNvPr>
          <p:cNvSpPr/>
          <p:nvPr/>
        </p:nvSpPr>
        <p:spPr bwMode="auto">
          <a:xfrm>
            <a:off x="2782687" y="4296961"/>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5" name="円/楕円 84">
            <a:extLst>
              <a:ext uri="{FF2B5EF4-FFF2-40B4-BE49-F238E27FC236}">
                <a16:creationId xmlns:a16="http://schemas.microsoft.com/office/drawing/2014/main" id="{1575313E-1C0D-3341-84F6-BBA8B35D6136}"/>
              </a:ext>
            </a:extLst>
          </p:cNvPr>
          <p:cNvSpPr/>
          <p:nvPr/>
        </p:nvSpPr>
        <p:spPr bwMode="auto">
          <a:xfrm>
            <a:off x="2984400" y="4127400"/>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6" name="円/楕円 85">
            <a:extLst>
              <a:ext uri="{FF2B5EF4-FFF2-40B4-BE49-F238E27FC236}">
                <a16:creationId xmlns:a16="http://schemas.microsoft.com/office/drawing/2014/main" id="{D2202215-AC5D-4446-8779-DA6F1BAE1F08}"/>
              </a:ext>
            </a:extLst>
          </p:cNvPr>
          <p:cNvSpPr/>
          <p:nvPr/>
        </p:nvSpPr>
        <p:spPr bwMode="auto">
          <a:xfrm>
            <a:off x="4465387" y="3884833"/>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7" name="円/楕円 86">
            <a:extLst>
              <a:ext uri="{FF2B5EF4-FFF2-40B4-BE49-F238E27FC236}">
                <a16:creationId xmlns:a16="http://schemas.microsoft.com/office/drawing/2014/main" id="{7E50693E-540B-A24D-9FB8-068E0FF68380}"/>
              </a:ext>
            </a:extLst>
          </p:cNvPr>
          <p:cNvSpPr/>
          <p:nvPr/>
        </p:nvSpPr>
        <p:spPr bwMode="auto">
          <a:xfrm>
            <a:off x="3670200" y="4279800"/>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8" name="円/楕円 87">
            <a:extLst>
              <a:ext uri="{FF2B5EF4-FFF2-40B4-BE49-F238E27FC236}">
                <a16:creationId xmlns:a16="http://schemas.microsoft.com/office/drawing/2014/main" id="{DDB57D3C-DA3B-D14B-822B-5FA6BEB15BF4}"/>
              </a:ext>
            </a:extLst>
          </p:cNvPr>
          <p:cNvSpPr/>
          <p:nvPr/>
        </p:nvSpPr>
        <p:spPr bwMode="auto">
          <a:xfrm>
            <a:off x="2482800" y="4248150"/>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9" name="円/楕円 88">
            <a:extLst>
              <a:ext uri="{FF2B5EF4-FFF2-40B4-BE49-F238E27FC236}">
                <a16:creationId xmlns:a16="http://schemas.microsoft.com/office/drawing/2014/main" id="{F8E2A303-5D72-5D4B-BBA6-EAD29AEAC9B3}"/>
              </a:ext>
            </a:extLst>
          </p:cNvPr>
          <p:cNvSpPr/>
          <p:nvPr/>
        </p:nvSpPr>
        <p:spPr bwMode="auto">
          <a:xfrm>
            <a:off x="2800200" y="4717950"/>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 name="円/楕円 89">
            <a:extLst>
              <a:ext uri="{FF2B5EF4-FFF2-40B4-BE49-F238E27FC236}">
                <a16:creationId xmlns:a16="http://schemas.microsoft.com/office/drawing/2014/main" id="{33561724-E8C4-5644-8F5E-A8FD1945CA1D}"/>
              </a:ext>
            </a:extLst>
          </p:cNvPr>
          <p:cNvSpPr/>
          <p:nvPr/>
        </p:nvSpPr>
        <p:spPr bwMode="auto">
          <a:xfrm>
            <a:off x="2357299" y="3541367"/>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 name="円/楕円 90">
            <a:extLst>
              <a:ext uri="{FF2B5EF4-FFF2-40B4-BE49-F238E27FC236}">
                <a16:creationId xmlns:a16="http://schemas.microsoft.com/office/drawing/2014/main" id="{CEAD9BB6-282F-A448-974B-F75EDFCE2527}"/>
              </a:ext>
            </a:extLst>
          </p:cNvPr>
          <p:cNvSpPr/>
          <p:nvPr/>
        </p:nvSpPr>
        <p:spPr bwMode="auto">
          <a:xfrm>
            <a:off x="3470025" y="3196010"/>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2" name="円/楕円 91">
            <a:extLst>
              <a:ext uri="{FF2B5EF4-FFF2-40B4-BE49-F238E27FC236}">
                <a16:creationId xmlns:a16="http://schemas.microsoft.com/office/drawing/2014/main" id="{B272BFBF-8D19-EA41-A0EB-D53E0FCB1BEA}"/>
              </a:ext>
            </a:extLst>
          </p:cNvPr>
          <p:cNvSpPr/>
          <p:nvPr/>
        </p:nvSpPr>
        <p:spPr bwMode="auto">
          <a:xfrm>
            <a:off x="3232200" y="5072137"/>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 name="円/楕円 92">
            <a:extLst>
              <a:ext uri="{FF2B5EF4-FFF2-40B4-BE49-F238E27FC236}">
                <a16:creationId xmlns:a16="http://schemas.microsoft.com/office/drawing/2014/main" id="{5FD7E4AD-DB50-B445-9F15-0BF49D858E76}"/>
              </a:ext>
            </a:extLst>
          </p:cNvPr>
          <p:cNvSpPr/>
          <p:nvPr/>
        </p:nvSpPr>
        <p:spPr bwMode="auto">
          <a:xfrm>
            <a:off x="3778200" y="4981210"/>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4" name="円/楕円 93">
            <a:extLst>
              <a:ext uri="{FF2B5EF4-FFF2-40B4-BE49-F238E27FC236}">
                <a16:creationId xmlns:a16="http://schemas.microsoft.com/office/drawing/2014/main" id="{F0221D1E-7CF9-7E48-AB3A-7FEF1652D22B}"/>
              </a:ext>
            </a:extLst>
          </p:cNvPr>
          <p:cNvSpPr/>
          <p:nvPr/>
        </p:nvSpPr>
        <p:spPr bwMode="auto">
          <a:xfrm>
            <a:off x="4691212" y="4464000"/>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5" name="円/楕円 94">
            <a:extLst>
              <a:ext uri="{FF2B5EF4-FFF2-40B4-BE49-F238E27FC236}">
                <a16:creationId xmlns:a16="http://schemas.microsoft.com/office/drawing/2014/main" id="{7A5030B1-6AC1-CC4A-A05A-62DFCB55CD29}"/>
              </a:ext>
            </a:extLst>
          </p:cNvPr>
          <p:cNvSpPr/>
          <p:nvPr/>
        </p:nvSpPr>
        <p:spPr bwMode="auto">
          <a:xfrm>
            <a:off x="4038600" y="5228866"/>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 name="円/楕円 95">
            <a:extLst>
              <a:ext uri="{FF2B5EF4-FFF2-40B4-BE49-F238E27FC236}">
                <a16:creationId xmlns:a16="http://schemas.microsoft.com/office/drawing/2014/main" id="{F1F518AB-A4D9-6149-A641-1DBAB8B7C450}"/>
              </a:ext>
            </a:extLst>
          </p:cNvPr>
          <p:cNvSpPr/>
          <p:nvPr/>
        </p:nvSpPr>
        <p:spPr bwMode="auto">
          <a:xfrm>
            <a:off x="4146600" y="4097064"/>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7" name="円/楕円 96">
            <a:extLst>
              <a:ext uri="{FF2B5EF4-FFF2-40B4-BE49-F238E27FC236}">
                <a16:creationId xmlns:a16="http://schemas.microsoft.com/office/drawing/2014/main" id="{408EB3E8-E9A1-CA40-BB7A-F18FCD0882D7}"/>
              </a:ext>
            </a:extLst>
          </p:cNvPr>
          <p:cNvSpPr/>
          <p:nvPr/>
        </p:nvSpPr>
        <p:spPr bwMode="auto">
          <a:xfrm>
            <a:off x="4324200" y="4964137"/>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8" name="円/楕円 97">
            <a:extLst>
              <a:ext uri="{FF2B5EF4-FFF2-40B4-BE49-F238E27FC236}">
                <a16:creationId xmlns:a16="http://schemas.microsoft.com/office/drawing/2014/main" id="{00DE6ECD-E5B2-6C43-BCFA-717AC68F8CE0}"/>
              </a:ext>
            </a:extLst>
          </p:cNvPr>
          <p:cNvSpPr/>
          <p:nvPr/>
        </p:nvSpPr>
        <p:spPr bwMode="auto">
          <a:xfrm>
            <a:off x="3327300" y="4209317"/>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 name="円/楕円 98">
            <a:extLst>
              <a:ext uri="{FF2B5EF4-FFF2-40B4-BE49-F238E27FC236}">
                <a16:creationId xmlns:a16="http://schemas.microsoft.com/office/drawing/2014/main" id="{25F4FD0E-6D04-9C43-AF37-E5FA944D3BF5}"/>
              </a:ext>
            </a:extLst>
          </p:cNvPr>
          <p:cNvSpPr/>
          <p:nvPr/>
        </p:nvSpPr>
        <p:spPr bwMode="auto">
          <a:xfrm>
            <a:off x="4113412" y="4503337"/>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 name="円/楕円 99">
            <a:extLst>
              <a:ext uri="{FF2B5EF4-FFF2-40B4-BE49-F238E27FC236}">
                <a16:creationId xmlns:a16="http://schemas.microsoft.com/office/drawing/2014/main" id="{0A918E1F-7BC1-5741-B4F5-098A41A98560}"/>
              </a:ext>
            </a:extLst>
          </p:cNvPr>
          <p:cNvSpPr/>
          <p:nvPr/>
        </p:nvSpPr>
        <p:spPr bwMode="auto">
          <a:xfrm>
            <a:off x="3505200" y="4872854"/>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1" name="円/楕円 100">
            <a:extLst>
              <a:ext uri="{FF2B5EF4-FFF2-40B4-BE49-F238E27FC236}">
                <a16:creationId xmlns:a16="http://schemas.microsoft.com/office/drawing/2014/main" id="{7DC67F73-08FF-884D-A26A-ABB658929DD0}"/>
              </a:ext>
            </a:extLst>
          </p:cNvPr>
          <p:cNvSpPr/>
          <p:nvPr/>
        </p:nvSpPr>
        <p:spPr bwMode="auto">
          <a:xfrm>
            <a:off x="4759186" y="3689400"/>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 name="円/楕円 101">
            <a:extLst>
              <a:ext uri="{FF2B5EF4-FFF2-40B4-BE49-F238E27FC236}">
                <a16:creationId xmlns:a16="http://schemas.microsoft.com/office/drawing/2014/main" id="{EFA96476-B296-8A42-980B-3BEF13E61F69}"/>
              </a:ext>
            </a:extLst>
          </p:cNvPr>
          <p:cNvSpPr/>
          <p:nvPr/>
        </p:nvSpPr>
        <p:spPr bwMode="auto">
          <a:xfrm>
            <a:off x="2835075" y="5100209"/>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3" name="円/楕円 102">
            <a:extLst>
              <a:ext uri="{FF2B5EF4-FFF2-40B4-BE49-F238E27FC236}">
                <a16:creationId xmlns:a16="http://schemas.microsoft.com/office/drawing/2014/main" id="{672FC50C-1287-CC4A-980E-13DDF84112A7}"/>
              </a:ext>
            </a:extLst>
          </p:cNvPr>
          <p:cNvSpPr/>
          <p:nvPr/>
        </p:nvSpPr>
        <p:spPr bwMode="auto">
          <a:xfrm>
            <a:off x="4010324" y="3311698"/>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 name="円/楕円 103">
            <a:extLst>
              <a:ext uri="{FF2B5EF4-FFF2-40B4-BE49-F238E27FC236}">
                <a16:creationId xmlns:a16="http://schemas.microsoft.com/office/drawing/2014/main" id="{5B8FA5D6-EC6B-6742-8E04-1C4D1BFC8878}"/>
              </a:ext>
            </a:extLst>
          </p:cNvPr>
          <p:cNvSpPr/>
          <p:nvPr/>
        </p:nvSpPr>
        <p:spPr bwMode="auto">
          <a:xfrm>
            <a:off x="1676400" y="3087727"/>
            <a:ext cx="3886200" cy="2551073"/>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 name="円/楕円 104">
            <a:extLst>
              <a:ext uri="{FF2B5EF4-FFF2-40B4-BE49-F238E27FC236}">
                <a16:creationId xmlns:a16="http://schemas.microsoft.com/office/drawing/2014/main" id="{4817D629-5816-064A-9AE2-58631BBE1C73}"/>
              </a:ext>
            </a:extLst>
          </p:cNvPr>
          <p:cNvSpPr/>
          <p:nvPr/>
        </p:nvSpPr>
        <p:spPr bwMode="auto">
          <a:xfrm>
            <a:off x="4866037" y="4044751"/>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6" name="円/楕円 105">
            <a:extLst>
              <a:ext uri="{FF2B5EF4-FFF2-40B4-BE49-F238E27FC236}">
                <a16:creationId xmlns:a16="http://schemas.microsoft.com/office/drawing/2014/main" id="{712AA1C7-16B5-0E4D-9859-7F7C9713DC1B}"/>
              </a:ext>
            </a:extLst>
          </p:cNvPr>
          <p:cNvSpPr/>
          <p:nvPr/>
        </p:nvSpPr>
        <p:spPr bwMode="auto">
          <a:xfrm>
            <a:off x="5053012" y="4520949"/>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7" name="円/楕円 106">
            <a:extLst>
              <a:ext uri="{FF2B5EF4-FFF2-40B4-BE49-F238E27FC236}">
                <a16:creationId xmlns:a16="http://schemas.microsoft.com/office/drawing/2014/main" id="{36AB77E1-0363-1D46-9D68-BD9C1968EDFD}"/>
              </a:ext>
            </a:extLst>
          </p:cNvPr>
          <p:cNvSpPr/>
          <p:nvPr/>
        </p:nvSpPr>
        <p:spPr bwMode="auto">
          <a:xfrm>
            <a:off x="2321300" y="4923857"/>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8" name="円/楕円 107">
            <a:extLst>
              <a:ext uri="{FF2B5EF4-FFF2-40B4-BE49-F238E27FC236}">
                <a16:creationId xmlns:a16="http://schemas.microsoft.com/office/drawing/2014/main" id="{9627BDE8-6FC6-F240-8F60-30705076A0B8}"/>
              </a:ext>
            </a:extLst>
          </p:cNvPr>
          <p:cNvSpPr/>
          <p:nvPr/>
        </p:nvSpPr>
        <p:spPr bwMode="auto">
          <a:xfrm>
            <a:off x="2015700" y="3823670"/>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 name="円/楕円 108">
            <a:extLst>
              <a:ext uri="{FF2B5EF4-FFF2-40B4-BE49-F238E27FC236}">
                <a16:creationId xmlns:a16="http://schemas.microsoft.com/office/drawing/2014/main" id="{1EA7319C-E95E-F242-A5A9-761DD0EFCC20}"/>
              </a:ext>
            </a:extLst>
          </p:cNvPr>
          <p:cNvSpPr/>
          <p:nvPr/>
        </p:nvSpPr>
        <p:spPr bwMode="auto">
          <a:xfrm>
            <a:off x="4368750" y="3489791"/>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0" name="円/楕円 109">
            <a:extLst>
              <a:ext uri="{FF2B5EF4-FFF2-40B4-BE49-F238E27FC236}">
                <a16:creationId xmlns:a16="http://schemas.microsoft.com/office/drawing/2014/main" id="{902C2932-09D9-F344-AB9F-429D9A2B0529}"/>
              </a:ext>
            </a:extLst>
          </p:cNvPr>
          <p:cNvSpPr/>
          <p:nvPr/>
        </p:nvSpPr>
        <p:spPr bwMode="auto">
          <a:xfrm>
            <a:off x="2634825" y="3643963"/>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 name="円/楕円 110">
            <a:extLst>
              <a:ext uri="{FF2B5EF4-FFF2-40B4-BE49-F238E27FC236}">
                <a16:creationId xmlns:a16="http://schemas.microsoft.com/office/drawing/2014/main" id="{900C3A62-2DBE-784C-99CC-A465F4AA0B91}"/>
              </a:ext>
            </a:extLst>
          </p:cNvPr>
          <p:cNvSpPr/>
          <p:nvPr/>
        </p:nvSpPr>
        <p:spPr bwMode="auto">
          <a:xfrm>
            <a:off x="4758037" y="4805273"/>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2" name="円/楕円 111">
            <a:extLst>
              <a:ext uri="{FF2B5EF4-FFF2-40B4-BE49-F238E27FC236}">
                <a16:creationId xmlns:a16="http://schemas.microsoft.com/office/drawing/2014/main" id="{B78900A9-C28D-F84D-9738-95A87D7B8930}"/>
              </a:ext>
            </a:extLst>
          </p:cNvPr>
          <p:cNvSpPr/>
          <p:nvPr/>
        </p:nvSpPr>
        <p:spPr bwMode="auto">
          <a:xfrm>
            <a:off x="3060933" y="4870350"/>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6" name="円/楕円 115">
            <a:extLst>
              <a:ext uri="{FF2B5EF4-FFF2-40B4-BE49-F238E27FC236}">
                <a16:creationId xmlns:a16="http://schemas.microsoft.com/office/drawing/2014/main" id="{CC2B687E-B985-D74B-9078-419D5C65CCD2}"/>
              </a:ext>
            </a:extLst>
          </p:cNvPr>
          <p:cNvSpPr/>
          <p:nvPr/>
        </p:nvSpPr>
        <p:spPr bwMode="auto">
          <a:xfrm>
            <a:off x="2559666" y="5072137"/>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7" name="円/楕円 116">
            <a:extLst>
              <a:ext uri="{FF2B5EF4-FFF2-40B4-BE49-F238E27FC236}">
                <a16:creationId xmlns:a16="http://schemas.microsoft.com/office/drawing/2014/main" id="{CA4EEA9B-D138-3D4A-81FB-B8140C344BE5}"/>
              </a:ext>
            </a:extLst>
          </p:cNvPr>
          <p:cNvSpPr/>
          <p:nvPr/>
        </p:nvSpPr>
        <p:spPr bwMode="auto">
          <a:xfrm>
            <a:off x="3182887" y="3647297"/>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 name="円/楕円 117">
            <a:extLst>
              <a:ext uri="{FF2B5EF4-FFF2-40B4-BE49-F238E27FC236}">
                <a16:creationId xmlns:a16="http://schemas.microsoft.com/office/drawing/2014/main" id="{3EC69097-2B1A-FE4C-A11C-5DC69C260884}"/>
              </a:ext>
            </a:extLst>
          </p:cNvPr>
          <p:cNvSpPr/>
          <p:nvPr/>
        </p:nvSpPr>
        <p:spPr bwMode="auto">
          <a:xfrm>
            <a:off x="3578175" y="3581400"/>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9" name="円/楕円 118">
            <a:extLst>
              <a:ext uri="{FF2B5EF4-FFF2-40B4-BE49-F238E27FC236}">
                <a16:creationId xmlns:a16="http://schemas.microsoft.com/office/drawing/2014/main" id="{9C1C71D4-F8EF-5B4A-991B-AF9E3BFFC1E1}"/>
              </a:ext>
            </a:extLst>
          </p:cNvPr>
          <p:cNvSpPr/>
          <p:nvPr/>
        </p:nvSpPr>
        <p:spPr bwMode="auto">
          <a:xfrm>
            <a:off x="3730575" y="5270400"/>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 name="円/楕円 130">
            <a:extLst>
              <a:ext uri="{FF2B5EF4-FFF2-40B4-BE49-F238E27FC236}">
                <a16:creationId xmlns:a16="http://schemas.microsoft.com/office/drawing/2014/main" id="{514C8FDA-685D-9145-9BC5-57CFC76C491D}"/>
              </a:ext>
            </a:extLst>
          </p:cNvPr>
          <p:cNvSpPr/>
          <p:nvPr/>
        </p:nvSpPr>
        <p:spPr bwMode="auto">
          <a:xfrm>
            <a:off x="4475817" y="4346153"/>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2" name="円/楕円 131">
            <a:extLst>
              <a:ext uri="{FF2B5EF4-FFF2-40B4-BE49-F238E27FC236}">
                <a16:creationId xmlns:a16="http://schemas.microsoft.com/office/drawing/2014/main" id="{17F0DAEA-63BA-F344-A118-7DB18B84BFC9}"/>
              </a:ext>
            </a:extLst>
          </p:cNvPr>
          <p:cNvSpPr/>
          <p:nvPr/>
        </p:nvSpPr>
        <p:spPr bwMode="auto">
          <a:xfrm>
            <a:off x="1836487" y="4284396"/>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3" name="円/楕円 132">
            <a:extLst>
              <a:ext uri="{FF2B5EF4-FFF2-40B4-BE49-F238E27FC236}">
                <a16:creationId xmlns:a16="http://schemas.microsoft.com/office/drawing/2014/main" id="{193DD870-DB5C-9240-B7BF-6B48324F2FD2}"/>
              </a:ext>
            </a:extLst>
          </p:cNvPr>
          <p:cNvSpPr/>
          <p:nvPr/>
        </p:nvSpPr>
        <p:spPr bwMode="auto">
          <a:xfrm>
            <a:off x="2365148" y="3981702"/>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4" name="円/楕円 163">
            <a:extLst>
              <a:ext uri="{FF2B5EF4-FFF2-40B4-BE49-F238E27FC236}">
                <a16:creationId xmlns:a16="http://schemas.microsoft.com/office/drawing/2014/main" id="{7B4F6D42-1C7A-2945-9B0D-06BC870CE7E5}"/>
              </a:ext>
            </a:extLst>
          </p:cNvPr>
          <p:cNvSpPr/>
          <p:nvPr/>
        </p:nvSpPr>
        <p:spPr bwMode="auto">
          <a:xfrm>
            <a:off x="2966887" y="3275252"/>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5" name="円/楕円 164">
            <a:extLst>
              <a:ext uri="{FF2B5EF4-FFF2-40B4-BE49-F238E27FC236}">
                <a16:creationId xmlns:a16="http://schemas.microsoft.com/office/drawing/2014/main" id="{6AE822FD-B5FB-1E44-BBD6-D3125E83A07F}"/>
              </a:ext>
            </a:extLst>
          </p:cNvPr>
          <p:cNvSpPr/>
          <p:nvPr/>
        </p:nvSpPr>
        <p:spPr bwMode="auto">
          <a:xfrm>
            <a:off x="2268487" y="4638583"/>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6" name="円/楕円 165">
            <a:extLst>
              <a:ext uri="{FF2B5EF4-FFF2-40B4-BE49-F238E27FC236}">
                <a16:creationId xmlns:a16="http://schemas.microsoft.com/office/drawing/2014/main" id="{B1704EEA-6DD1-6D44-80C3-8763A2535F48}"/>
              </a:ext>
            </a:extLst>
          </p:cNvPr>
          <p:cNvSpPr/>
          <p:nvPr/>
        </p:nvSpPr>
        <p:spPr bwMode="auto">
          <a:xfrm>
            <a:off x="2943075" y="3817709"/>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7" name="円/楕円 166">
            <a:extLst>
              <a:ext uri="{FF2B5EF4-FFF2-40B4-BE49-F238E27FC236}">
                <a16:creationId xmlns:a16="http://schemas.microsoft.com/office/drawing/2014/main" id="{100A570A-E157-A94F-86A1-E47795FA59F8}"/>
              </a:ext>
            </a:extLst>
          </p:cNvPr>
          <p:cNvSpPr/>
          <p:nvPr/>
        </p:nvSpPr>
        <p:spPr bwMode="auto">
          <a:xfrm>
            <a:off x="3670200" y="3949196"/>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8" name="円/楕円 167">
            <a:extLst>
              <a:ext uri="{FF2B5EF4-FFF2-40B4-BE49-F238E27FC236}">
                <a16:creationId xmlns:a16="http://schemas.microsoft.com/office/drawing/2014/main" id="{72D44746-D46C-7C49-BE1A-FCE2C3CF5611}"/>
              </a:ext>
            </a:extLst>
          </p:cNvPr>
          <p:cNvSpPr/>
          <p:nvPr/>
        </p:nvSpPr>
        <p:spPr bwMode="auto">
          <a:xfrm>
            <a:off x="3360487" y="4530583"/>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9" name="円/楕円 168">
            <a:extLst>
              <a:ext uri="{FF2B5EF4-FFF2-40B4-BE49-F238E27FC236}">
                <a16:creationId xmlns:a16="http://schemas.microsoft.com/office/drawing/2014/main" id="{7DF1FBFB-2292-3645-B98F-AECCA7950C82}"/>
              </a:ext>
            </a:extLst>
          </p:cNvPr>
          <p:cNvSpPr/>
          <p:nvPr/>
        </p:nvSpPr>
        <p:spPr bwMode="auto">
          <a:xfrm>
            <a:off x="3902324" y="3611197"/>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 name="テキスト ボックス 4">
            <a:extLst>
              <a:ext uri="{FF2B5EF4-FFF2-40B4-BE49-F238E27FC236}">
                <a16:creationId xmlns:a16="http://schemas.microsoft.com/office/drawing/2014/main" id="{1EC6A844-C813-AB41-B936-09FA494AF7C2}"/>
              </a:ext>
            </a:extLst>
          </p:cNvPr>
          <p:cNvSpPr txBox="1"/>
          <p:nvPr/>
        </p:nvSpPr>
        <p:spPr>
          <a:xfrm>
            <a:off x="2724806" y="5930148"/>
            <a:ext cx="1636987" cy="400110"/>
          </a:xfrm>
          <a:prstGeom prst="rect">
            <a:avLst/>
          </a:prstGeom>
          <a:noFill/>
        </p:spPr>
        <p:txBody>
          <a:bodyPr wrap="none" rtlCol="0">
            <a:spAutoFit/>
          </a:bodyPr>
          <a:lstStyle/>
          <a:p>
            <a:r>
              <a:rPr kumimoji="1" lang="ja-JP" altLang="en-US"/>
              <a:t>男女比　７：３</a:t>
            </a:r>
          </a:p>
        </p:txBody>
      </p:sp>
    </p:spTree>
    <p:extLst>
      <p:ext uri="{BB962C8B-B14F-4D97-AF65-F5344CB8AC3E}">
        <p14:creationId xmlns:p14="http://schemas.microsoft.com/office/powerpoint/2010/main" val="3404589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層別サンプリング</a:t>
            </a:r>
            <a:endParaRPr kumimoji="1" lang="ja-JP" altLang="en-US" dirty="0"/>
          </a:p>
        </p:txBody>
      </p:sp>
      <p:sp>
        <p:nvSpPr>
          <p:cNvPr id="7" name="正方形/長方形 6"/>
          <p:cNvSpPr/>
          <p:nvPr/>
        </p:nvSpPr>
        <p:spPr>
          <a:xfrm>
            <a:off x="2287729" y="1677517"/>
            <a:ext cx="7771465" cy="646331"/>
          </a:xfrm>
          <a:prstGeom prst="rect">
            <a:avLst/>
          </a:prstGeom>
        </p:spPr>
        <p:txBody>
          <a:bodyPr wrap="square">
            <a:spAutoFit/>
          </a:bodyPr>
          <a:lstStyle/>
          <a:p>
            <a:pPr algn="l"/>
            <a:r>
              <a:rPr lang="ja-JP" altLang="en-US" sz="1800" dirty="0">
                <a:solidFill>
                  <a:srgbClr val="333333"/>
                </a:solidFill>
                <a:latin typeface="メイリオ" charset="-128"/>
                <a:ea typeface="ＭＳ Ｐゴシック" panose="020B0600070205080204" pitchFamily="50" charset="-128"/>
              </a:rPr>
              <a:t>男女比が</a:t>
            </a:r>
            <a:r>
              <a:rPr lang="en-US" altLang="ja-JP" sz="1800" dirty="0">
                <a:solidFill>
                  <a:srgbClr val="333333"/>
                </a:solidFill>
                <a:latin typeface="メイリオ" charset="-128"/>
                <a:ea typeface="ＭＳ Ｐゴシック" panose="020B0600070205080204" pitchFamily="50" charset="-128"/>
              </a:rPr>
              <a:t>7</a:t>
            </a:r>
            <a:r>
              <a:rPr lang="ja-JP" altLang="en-US" sz="1800" dirty="0">
                <a:solidFill>
                  <a:srgbClr val="333333"/>
                </a:solidFill>
                <a:latin typeface="メイリオ" charset="-128"/>
                <a:ea typeface="ＭＳ Ｐゴシック" panose="020B0600070205080204" pitchFamily="50" charset="-128"/>
              </a:rPr>
              <a:t>：</a:t>
            </a:r>
            <a:r>
              <a:rPr lang="en-US" altLang="ja-JP" sz="1800" dirty="0">
                <a:solidFill>
                  <a:srgbClr val="333333"/>
                </a:solidFill>
                <a:latin typeface="メイリオ" charset="-128"/>
                <a:ea typeface="ＭＳ Ｐゴシック" panose="020B0600070205080204" pitchFamily="50" charset="-128"/>
              </a:rPr>
              <a:t>3</a:t>
            </a:r>
            <a:r>
              <a:rPr lang="ja-JP" altLang="en-US" sz="1800" dirty="0">
                <a:solidFill>
                  <a:srgbClr val="333333"/>
                </a:solidFill>
                <a:latin typeface="メイリオ" charset="-128"/>
                <a:ea typeface="ＭＳ Ｐゴシック" panose="020B0600070205080204" pitchFamily="50" charset="-128"/>
              </a:rPr>
              <a:t>の大学で、</a:t>
            </a:r>
            <a:r>
              <a:rPr lang="en-US" altLang="ja-JP" sz="1800" dirty="0">
                <a:solidFill>
                  <a:srgbClr val="333333"/>
                </a:solidFill>
                <a:latin typeface="メイリオ" charset="-128"/>
                <a:ea typeface="ＭＳ Ｐゴシック" panose="020B0600070205080204" pitchFamily="50" charset="-128"/>
              </a:rPr>
              <a:t>100</a:t>
            </a:r>
            <a:r>
              <a:rPr lang="ja-JP" altLang="en-US" sz="1800" dirty="0">
                <a:solidFill>
                  <a:srgbClr val="333333"/>
                </a:solidFill>
                <a:latin typeface="メイリオ" charset="-128"/>
                <a:ea typeface="ＭＳ Ｐゴシック" panose="020B0600070205080204" pitchFamily="50" charset="-128"/>
              </a:rPr>
              <a:t>人の学生を調査する場合、男子</a:t>
            </a:r>
            <a:r>
              <a:rPr lang="en-US" altLang="ja-JP" sz="1800" dirty="0">
                <a:solidFill>
                  <a:srgbClr val="333333"/>
                </a:solidFill>
                <a:latin typeface="メイリオ" charset="-128"/>
                <a:ea typeface="ＭＳ Ｐゴシック" panose="020B0600070205080204" pitchFamily="50" charset="-128"/>
              </a:rPr>
              <a:t>70</a:t>
            </a:r>
            <a:r>
              <a:rPr lang="ja-JP" altLang="en-US" sz="1800" dirty="0">
                <a:solidFill>
                  <a:srgbClr val="333333"/>
                </a:solidFill>
                <a:latin typeface="メイリオ" charset="-128"/>
                <a:ea typeface="ＭＳ Ｐゴシック" panose="020B0600070205080204" pitchFamily="50" charset="-128"/>
              </a:rPr>
              <a:t>名、女子</a:t>
            </a:r>
            <a:r>
              <a:rPr lang="en-US" altLang="ja-JP" sz="1800" dirty="0">
                <a:solidFill>
                  <a:srgbClr val="333333"/>
                </a:solidFill>
                <a:latin typeface="メイリオ" charset="-128"/>
                <a:ea typeface="ＭＳ Ｐゴシック" panose="020B0600070205080204" pitchFamily="50" charset="-128"/>
              </a:rPr>
              <a:t>30</a:t>
            </a:r>
            <a:r>
              <a:rPr lang="ja-JP" altLang="en-US" sz="1800" dirty="0">
                <a:solidFill>
                  <a:srgbClr val="333333"/>
                </a:solidFill>
                <a:latin typeface="メイリオ" charset="-128"/>
                <a:ea typeface="ＭＳ Ｐゴシック" panose="020B0600070205080204" pitchFamily="50" charset="-128"/>
              </a:rPr>
              <a:t>名をそれぞれに無作為に抽出する。</a:t>
            </a:r>
            <a:endParaRPr lang="ja-JP" altLang="en-US" sz="1800" dirty="0">
              <a:solidFill>
                <a:prstClr val="black"/>
              </a:solidFill>
              <a:latin typeface="Calibri" panose="020F0502020204030204"/>
              <a:ea typeface="ＭＳ Ｐゴシック" panose="020B0600070205080204" pitchFamily="50" charset="-128"/>
            </a:endParaRPr>
          </a:p>
        </p:txBody>
      </p:sp>
      <p:sp>
        <p:nvSpPr>
          <p:cNvPr id="113" name="正方形/長方形 112">
            <a:extLst>
              <a:ext uri="{FF2B5EF4-FFF2-40B4-BE49-F238E27FC236}">
                <a16:creationId xmlns:a16="http://schemas.microsoft.com/office/drawing/2014/main" id="{2EB06AE5-3549-4B58-8F29-3334BC96AD91}"/>
              </a:ext>
            </a:extLst>
          </p:cNvPr>
          <p:cNvSpPr/>
          <p:nvPr/>
        </p:nvSpPr>
        <p:spPr bwMode="auto">
          <a:xfrm>
            <a:off x="2132807" y="1467864"/>
            <a:ext cx="7926386" cy="1054148"/>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84" name="円/楕円 83">
            <a:extLst>
              <a:ext uri="{FF2B5EF4-FFF2-40B4-BE49-F238E27FC236}">
                <a16:creationId xmlns:a16="http://schemas.microsoft.com/office/drawing/2014/main" id="{C0026AC8-3D73-484A-88C3-6353EDCEE11E}"/>
              </a:ext>
            </a:extLst>
          </p:cNvPr>
          <p:cNvSpPr/>
          <p:nvPr/>
        </p:nvSpPr>
        <p:spPr bwMode="auto">
          <a:xfrm>
            <a:off x="2782687" y="4296961"/>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5" name="円/楕円 84">
            <a:extLst>
              <a:ext uri="{FF2B5EF4-FFF2-40B4-BE49-F238E27FC236}">
                <a16:creationId xmlns:a16="http://schemas.microsoft.com/office/drawing/2014/main" id="{1575313E-1C0D-3341-84F6-BBA8B35D6136}"/>
              </a:ext>
            </a:extLst>
          </p:cNvPr>
          <p:cNvSpPr/>
          <p:nvPr/>
        </p:nvSpPr>
        <p:spPr bwMode="auto">
          <a:xfrm>
            <a:off x="2984400" y="4127400"/>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6" name="円/楕円 85">
            <a:extLst>
              <a:ext uri="{FF2B5EF4-FFF2-40B4-BE49-F238E27FC236}">
                <a16:creationId xmlns:a16="http://schemas.microsoft.com/office/drawing/2014/main" id="{D2202215-AC5D-4446-8779-DA6F1BAE1F08}"/>
              </a:ext>
            </a:extLst>
          </p:cNvPr>
          <p:cNvSpPr/>
          <p:nvPr/>
        </p:nvSpPr>
        <p:spPr bwMode="auto">
          <a:xfrm>
            <a:off x="4465387" y="3884833"/>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7" name="円/楕円 86">
            <a:extLst>
              <a:ext uri="{FF2B5EF4-FFF2-40B4-BE49-F238E27FC236}">
                <a16:creationId xmlns:a16="http://schemas.microsoft.com/office/drawing/2014/main" id="{7E50693E-540B-A24D-9FB8-068E0FF68380}"/>
              </a:ext>
            </a:extLst>
          </p:cNvPr>
          <p:cNvSpPr/>
          <p:nvPr/>
        </p:nvSpPr>
        <p:spPr bwMode="auto">
          <a:xfrm>
            <a:off x="3670200" y="4279800"/>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8" name="円/楕円 87">
            <a:extLst>
              <a:ext uri="{FF2B5EF4-FFF2-40B4-BE49-F238E27FC236}">
                <a16:creationId xmlns:a16="http://schemas.microsoft.com/office/drawing/2014/main" id="{DDB57D3C-DA3B-D14B-822B-5FA6BEB15BF4}"/>
              </a:ext>
            </a:extLst>
          </p:cNvPr>
          <p:cNvSpPr/>
          <p:nvPr/>
        </p:nvSpPr>
        <p:spPr bwMode="auto">
          <a:xfrm>
            <a:off x="2482800" y="4248150"/>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9" name="円/楕円 88">
            <a:extLst>
              <a:ext uri="{FF2B5EF4-FFF2-40B4-BE49-F238E27FC236}">
                <a16:creationId xmlns:a16="http://schemas.microsoft.com/office/drawing/2014/main" id="{F8E2A303-5D72-5D4B-BBA6-EAD29AEAC9B3}"/>
              </a:ext>
            </a:extLst>
          </p:cNvPr>
          <p:cNvSpPr/>
          <p:nvPr/>
        </p:nvSpPr>
        <p:spPr bwMode="auto">
          <a:xfrm>
            <a:off x="2800200" y="4717950"/>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 name="円/楕円 89">
            <a:extLst>
              <a:ext uri="{FF2B5EF4-FFF2-40B4-BE49-F238E27FC236}">
                <a16:creationId xmlns:a16="http://schemas.microsoft.com/office/drawing/2014/main" id="{33561724-E8C4-5644-8F5E-A8FD1945CA1D}"/>
              </a:ext>
            </a:extLst>
          </p:cNvPr>
          <p:cNvSpPr/>
          <p:nvPr/>
        </p:nvSpPr>
        <p:spPr bwMode="auto">
          <a:xfrm>
            <a:off x="2357299" y="3541367"/>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 name="円/楕円 90">
            <a:extLst>
              <a:ext uri="{FF2B5EF4-FFF2-40B4-BE49-F238E27FC236}">
                <a16:creationId xmlns:a16="http://schemas.microsoft.com/office/drawing/2014/main" id="{CEAD9BB6-282F-A448-974B-F75EDFCE2527}"/>
              </a:ext>
            </a:extLst>
          </p:cNvPr>
          <p:cNvSpPr/>
          <p:nvPr/>
        </p:nvSpPr>
        <p:spPr bwMode="auto">
          <a:xfrm>
            <a:off x="3470025" y="3196010"/>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2" name="円/楕円 91">
            <a:extLst>
              <a:ext uri="{FF2B5EF4-FFF2-40B4-BE49-F238E27FC236}">
                <a16:creationId xmlns:a16="http://schemas.microsoft.com/office/drawing/2014/main" id="{B272BFBF-8D19-EA41-A0EB-D53E0FCB1BEA}"/>
              </a:ext>
            </a:extLst>
          </p:cNvPr>
          <p:cNvSpPr/>
          <p:nvPr/>
        </p:nvSpPr>
        <p:spPr bwMode="auto">
          <a:xfrm>
            <a:off x="3232200" y="5072137"/>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 name="円/楕円 92">
            <a:extLst>
              <a:ext uri="{FF2B5EF4-FFF2-40B4-BE49-F238E27FC236}">
                <a16:creationId xmlns:a16="http://schemas.microsoft.com/office/drawing/2014/main" id="{5FD7E4AD-DB50-B445-9F15-0BF49D858E76}"/>
              </a:ext>
            </a:extLst>
          </p:cNvPr>
          <p:cNvSpPr/>
          <p:nvPr/>
        </p:nvSpPr>
        <p:spPr bwMode="auto">
          <a:xfrm>
            <a:off x="3778200" y="4981210"/>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4" name="円/楕円 93">
            <a:extLst>
              <a:ext uri="{FF2B5EF4-FFF2-40B4-BE49-F238E27FC236}">
                <a16:creationId xmlns:a16="http://schemas.microsoft.com/office/drawing/2014/main" id="{F0221D1E-7CF9-7E48-AB3A-7FEF1652D22B}"/>
              </a:ext>
            </a:extLst>
          </p:cNvPr>
          <p:cNvSpPr/>
          <p:nvPr/>
        </p:nvSpPr>
        <p:spPr bwMode="auto">
          <a:xfrm>
            <a:off x="4691212" y="4464000"/>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5" name="円/楕円 94">
            <a:extLst>
              <a:ext uri="{FF2B5EF4-FFF2-40B4-BE49-F238E27FC236}">
                <a16:creationId xmlns:a16="http://schemas.microsoft.com/office/drawing/2014/main" id="{7A5030B1-6AC1-CC4A-A05A-62DFCB55CD29}"/>
              </a:ext>
            </a:extLst>
          </p:cNvPr>
          <p:cNvSpPr/>
          <p:nvPr/>
        </p:nvSpPr>
        <p:spPr bwMode="auto">
          <a:xfrm>
            <a:off x="4038600" y="5228866"/>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 name="円/楕円 95">
            <a:extLst>
              <a:ext uri="{FF2B5EF4-FFF2-40B4-BE49-F238E27FC236}">
                <a16:creationId xmlns:a16="http://schemas.microsoft.com/office/drawing/2014/main" id="{F1F518AB-A4D9-6149-A641-1DBAB8B7C450}"/>
              </a:ext>
            </a:extLst>
          </p:cNvPr>
          <p:cNvSpPr/>
          <p:nvPr/>
        </p:nvSpPr>
        <p:spPr bwMode="auto">
          <a:xfrm>
            <a:off x="4146600" y="4097064"/>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7" name="円/楕円 96">
            <a:extLst>
              <a:ext uri="{FF2B5EF4-FFF2-40B4-BE49-F238E27FC236}">
                <a16:creationId xmlns:a16="http://schemas.microsoft.com/office/drawing/2014/main" id="{408EB3E8-E9A1-CA40-BB7A-F18FCD0882D7}"/>
              </a:ext>
            </a:extLst>
          </p:cNvPr>
          <p:cNvSpPr/>
          <p:nvPr/>
        </p:nvSpPr>
        <p:spPr bwMode="auto">
          <a:xfrm>
            <a:off x="4324200" y="4964137"/>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8" name="円/楕円 97">
            <a:extLst>
              <a:ext uri="{FF2B5EF4-FFF2-40B4-BE49-F238E27FC236}">
                <a16:creationId xmlns:a16="http://schemas.microsoft.com/office/drawing/2014/main" id="{00DE6ECD-E5B2-6C43-BCFA-717AC68F8CE0}"/>
              </a:ext>
            </a:extLst>
          </p:cNvPr>
          <p:cNvSpPr/>
          <p:nvPr/>
        </p:nvSpPr>
        <p:spPr bwMode="auto">
          <a:xfrm>
            <a:off x="3327300" y="4209317"/>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 name="円/楕円 98">
            <a:extLst>
              <a:ext uri="{FF2B5EF4-FFF2-40B4-BE49-F238E27FC236}">
                <a16:creationId xmlns:a16="http://schemas.microsoft.com/office/drawing/2014/main" id="{25F4FD0E-6D04-9C43-AF37-E5FA944D3BF5}"/>
              </a:ext>
            </a:extLst>
          </p:cNvPr>
          <p:cNvSpPr/>
          <p:nvPr/>
        </p:nvSpPr>
        <p:spPr bwMode="auto">
          <a:xfrm>
            <a:off x="4113412" y="4503337"/>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 name="円/楕円 99">
            <a:extLst>
              <a:ext uri="{FF2B5EF4-FFF2-40B4-BE49-F238E27FC236}">
                <a16:creationId xmlns:a16="http://schemas.microsoft.com/office/drawing/2014/main" id="{0A918E1F-7BC1-5741-B4F5-098A41A98560}"/>
              </a:ext>
            </a:extLst>
          </p:cNvPr>
          <p:cNvSpPr/>
          <p:nvPr/>
        </p:nvSpPr>
        <p:spPr bwMode="auto">
          <a:xfrm>
            <a:off x="3505200" y="4872854"/>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1" name="円/楕円 100">
            <a:extLst>
              <a:ext uri="{FF2B5EF4-FFF2-40B4-BE49-F238E27FC236}">
                <a16:creationId xmlns:a16="http://schemas.microsoft.com/office/drawing/2014/main" id="{7DC67F73-08FF-884D-A26A-ABB658929DD0}"/>
              </a:ext>
            </a:extLst>
          </p:cNvPr>
          <p:cNvSpPr/>
          <p:nvPr/>
        </p:nvSpPr>
        <p:spPr bwMode="auto">
          <a:xfrm>
            <a:off x="4759186" y="3689400"/>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 name="円/楕円 101">
            <a:extLst>
              <a:ext uri="{FF2B5EF4-FFF2-40B4-BE49-F238E27FC236}">
                <a16:creationId xmlns:a16="http://schemas.microsoft.com/office/drawing/2014/main" id="{EFA96476-B296-8A42-980B-3BEF13E61F69}"/>
              </a:ext>
            </a:extLst>
          </p:cNvPr>
          <p:cNvSpPr/>
          <p:nvPr/>
        </p:nvSpPr>
        <p:spPr bwMode="auto">
          <a:xfrm>
            <a:off x="2835075" y="5100209"/>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3" name="円/楕円 102">
            <a:extLst>
              <a:ext uri="{FF2B5EF4-FFF2-40B4-BE49-F238E27FC236}">
                <a16:creationId xmlns:a16="http://schemas.microsoft.com/office/drawing/2014/main" id="{672FC50C-1287-CC4A-980E-13DDF84112A7}"/>
              </a:ext>
            </a:extLst>
          </p:cNvPr>
          <p:cNvSpPr/>
          <p:nvPr/>
        </p:nvSpPr>
        <p:spPr bwMode="auto">
          <a:xfrm>
            <a:off x="4010324" y="3311698"/>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 name="円/楕円 103">
            <a:extLst>
              <a:ext uri="{FF2B5EF4-FFF2-40B4-BE49-F238E27FC236}">
                <a16:creationId xmlns:a16="http://schemas.microsoft.com/office/drawing/2014/main" id="{5B8FA5D6-EC6B-6742-8E04-1C4D1BFC8878}"/>
              </a:ext>
            </a:extLst>
          </p:cNvPr>
          <p:cNvSpPr/>
          <p:nvPr/>
        </p:nvSpPr>
        <p:spPr bwMode="auto">
          <a:xfrm>
            <a:off x="1676400" y="3087727"/>
            <a:ext cx="3886200" cy="2551073"/>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 name="円/楕円 104">
            <a:extLst>
              <a:ext uri="{FF2B5EF4-FFF2-40B4-BE49-F238E27FC236}">
                <a16:creationId xmlns:a16="http://schemas.microsoft.com/office/drawing/2014/main" id="{4817D629-5816-064A-9AE2-58631BBE1C73}"/>
              </a:ext>
            </a:extLst>
          </p:cNvPr>
          <p:cNvSpPr/>
          <p:nvPr/>
        </p:nvSpPr>
        <p:spPr bwMode="auto">
          <a:xfrm>
            <a:off x="4866037" y="4044751"/>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6" name="円/楕円 105">
            <a:extLst>
              <a:ext uri="{FF2B5EF4-FFF2-40B4-BE49-F238E27FC236}">
                <a16:creationId xmlns:a16="http://schemas.microsoft.com/office/drawing/2014/main" id="{712AA1C7-16B5-0E4D-9859-7F7C9713DC1B}"/>
              </a:ext>
            </a:extLst>
          </p:cNvPr>
          <p:cNvSpPr/>
          <p:nvPr/>
        </p:nvSpPr>
        <p:spPr bwMode="auto">
          <a:xfrm>
            <a:off x="5053012" y="4520949"/>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7" name="円/楕円 106">
            <a:extLst>
              <a:ext uri="{FF2B5EF4-FFF2-40B4-BE49-F238E27FC236}">
                <a16:creationId xmlns:a16="http://schemas.microsoft.com/office/drawing/2014/main" id="{36AB77E1-0363-1D46-9D68-BD9C1968EDFD}"/>
              </a:ext>
            </a:extLst>
          </p:cNvPr>
          <p:cNvSpPr/>
          <p:nvPr/>
        </p:nvSpPr>
        <p:spPr bwMode="auto">
          <a:xfrm>
            <a:off x="2321300" y="4923857"/>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8" name="円/楕円 107">
            <a:extLst>
              <a:ext uri="{FF2B5EF4-FFF2-40B4-BE49-F238E27FC236}">
                <a16:creationId xmlns:a16="http://schemas.microsoft.com/office/drawing/2014/main" id="{9627BDE8-6FC6-F240-8F60-30705076A0B8}"/>
              </a:ext>
            </a:extLst>
          </p:cNvPr>
          <p:cNvSpPr/>
          <p:nvPr/>
        </p:nvSpPr>
        <p:spPr bwMode="auto">
          <a:xfrm>
            <a:off x="2015700" y="3823670"/>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 name="円/楕円 108">
            <a:extLst>
              <a:ext uri="{FF2B5EF4-FFF2-40B4-BE49-F238E27FC236}">
                <a16:creationId xmlns:a16="http://schemas.microsoft.com/office/drawing/2014/main" id="{1EA7319C-E95E-F242-A5A9-761DD0EFCC20}"/>
              </a:ext>
            </a:extLst>
          </p:cNvPr>
          <p:cNvSpPr/>
          <p:nvPr/>
        </p:nvSpPr>
        <p:spPr bwMode="auto">
          <a:xfrm>
            <a:off x="4368750" y="3489791"/>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0" name="円/楕円 109">
            <a:extLst>
              <a:ext uri="{FF2B5EF4-FFF2-40B4-BE49-F238E27FC236}">
                <a16:creationId xmlns:a16="http://schemas.microsoft.com/office/drawing/2014/main" id="{902C2932-09D9-F344-AB9F-429D9A2B0529}"/>
              </a:ext>
            </a:extLst>
          </p:cNvPr>
          <p:cNvSpPr/>
          <p:nvPr/>
        </p:nvSpPr>
        <p:spPr bwMode="auto">
          <a:xfrm>
            <a:off x="2634825" y="3643963"/>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 name="円/楕円 110">
            <a:extLst>
              <a:ext uri="{FF2B5EF4-FFF2-40B4-BE49-F238E27FC236}">
                <a16:creationId xmlns:a16="http://schemas.microsoft.com/office/drawing/2014/main" id="{900C3A62-2DBE-784C-99CC-A465F4AA0B91}"/>
              </a:ext>
            </a:extLst>
          </p:cNvPr>
          <p:cNvSpPr/>
          <p:nvPr/>
        </p:nvSpPr>
        <p:spPr bwMode="auto">
          <a:xfrm>
            <a:off x="4758037" y="4805273"/>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2" name="円/楕円 111">
            <a:extLst>
              <a:ext uri="{FF2B5EF4-FFF2-40B4-BE49-F238E27FC236}">
                <a16:creationId xmlns:a16="http://schemas.microsoft.com/office/drawing/2014/main" id="{B78900A9-C28D-F84D-9738-95A87D7B8930}"/>
              </a:ext>
            </a:extLst>
          </p:cNvPr>
          <p:cNvSpPr/>
          <p:nvPr/>
        </p:nvSpPr>
        <p:spPr bwMode="auto">
          <a:xfrm>
            <a:off x="3060933" y="4870350"/>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6" name="円/楕円 115">
            <a:extLst>
              <a:ext uri="{FF2B5EF4-FFF2-40B4-BE49-F238E27FC236}">
                <a16:creationId xmlns:a16="http://schemas.microsoft.com/office/drawing/2014/main" id="{CC2B687E-B985-D74B-9078-419D5C65CCD2}"/>
              </a:ext>
            </a:extLst>
          </p:cNvPr>
          <p:cNvSpPr/>
          <p:nvPr/>
        </p:nvSpPr>
        <p:spPr bwMode="auto">
          <a:xfrm>
            <a:off x="2559666" y="5072137"/>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7" name="円/楕円 116">
            <a:extLst>
              <a:ext uri="{FF2B5EF4-FFF2-40B4-BE49-F238E27FC236}">
                <a16:creationId xmlns:a16="http://schemas.microsoft.com/office/drawing/2014/main" id="{CA4EEA9B-D138-3D4A-81FB-B8140C344BE5}"/>
              </a:ext>
            </a:extLst>
          </p:cNvPr>
          <p:cNvSpPr/>
          <p:nvPr/>
        </p:nvSpPr>
        <p:spPr bwMode="auto">
          <a:xfrm>
            <a:off x="3182887" y="3647297"/>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 name="円/楕円 117">
            <a:extLst>
              <a:ext uri="{FF2B5EF4-FFF2-40B4-BE49-F238E27FC236}">
                <a16:creationId xmlns:a16="http://schemas.microsoft.com/office/drawing/2014/main" id="{3EC69097-2B1A-FE4C-A11C-5DC69C260884}"/>
              </a:ext>
            </a:extLst>
          </p:cNvPr>
          <p:cNvSpPr/>
          <p:nvPr/>
        </p:nvSpPr>
        <p:spPr bwMode="auto">
          <a:xfrm>
            <a:off x="3578175" y="3581400"/>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9" name="円/楕円 118">
            <a:extLst>
              <a:ext uri="{FF2B5EF4-FFF2-40B4-BE49-F238E27FC236}">
                <a16:creationId xmlns:a16="http://schemas.microsoft.com/office/drawing/2014/main" id="{9C1C71D4-F8EF-5B4A-991B-AF9E3BFFC1E1}"/>
              </a:ext>
            </a:extLst>
          </p:cNvPr>
          <p:cNvSpPr/>
          <p:nvPr/>
        </p:nvSpPr>
        <p:spPr bwMode="auto">
          <a:xfrm>
            <a:off x="3730575" y="5270400"/>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 name="円/楕円 130">
            <a:extLst>
              <a:ext uri="{FF2B5EF4-FFF2-40B4-BE49-F238E27FC236}">
                <a16:creationId xmlns:a16="http://schemas.microsoft.com/office/drawing/2014/main" id="{514C8FDA-685D-9145-9BC5-57CFC76C491D}"/>
              </a:ext>
            </a:extLst>
          </p:cNvPr>
          <p:cNvSpPr/>
          <p:nvPr/>
        </p:nvSpPr>
        <p:spPr bwMode="auto">
          <a:xfrm>
            <a:off x="4475817" y="4346153"/>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2" name="円/楕円 131">
            <a:extLst>
              <a:ext uri="{FF2B5EF4-FFF2-40B4-BE49-F238E27FC236}">
                <a16:creationId xmlns:a16="http://schemas.microsoft.com/office/drawing/2014/main" id="{17F0DAEA-63BA-F344-A118-7DB18B84BFC9}"/>
              </a:ext>
            </a:extLst>
          </p:cNvPr>
          <p:cNvSpPr/>
          <p:nvPr/>
        </p:nvSpPr>
        <p:spPr bwMode="auto">
          <a:xfrm>
            <a:off x="1836487" y="4284396"/>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3" name="円/楕円 132">
            <a:extLst>
              <a:ext uri="{FF2B5EF4-FFF2-40B4-BE49-F238E27FC236}">
                <a16:creationId xmlns:a16="http://schemas.microsoft.com/office/drawing/2014/main" id="{193DD870-DB5C-9240-B7BF-6B48324F2FD2}"/>
              </a:ext>
            </a:extLst>
          </p:cNvPr>
          <p:cNvSpPr/>
          <p:nvPr/>
        </p:nvSpPr>
        <p:spPr bwMode="auto">
          <a:xfrm>
            <a:off x="2365148" y="3981702"/>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4" name="円/楕円 163">
            <a:extLst>
              <a:ext uri="{FF2B5EF4-FFF2-40B4-BE49-F238E27FC236}">
                <a16:creationId xmlns:a16="http://schemas.microsoft.com/office/drawing/2014/main" id="{7B4F6D42-1C7A-2945-9B0D-06BC870CE7E5}"/>
              </a:ext>
            </a:extLst>
          </p:cNvPr>
          <p:cNvSpPr/>
          <p:nvPr/>
        </p:nvSpPr>
        <p:spPr bwMode="auto">
          <a:xfrm>
            <a:off x="2966887" y="3275252"/>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5" name="円/楕円 164">
            <a:extLst>
              <a:ext uri="{FF2B5EF4-FFF2-40B4-BE49-F238E27FC236}">
                <a16:creationId xmlns:a16="http://schemas.microsoft.com/office/drawing/2014/main" id="{6AE822FD-B5FB-1E44-BBD6-D3125E83A07F}"/>
              </a:ext>
            </a:extLst>
          </p:cNvPr>
          <p:cNvSpPr/>
          <p:nvPr/>
        </p:nvSpPr>
        <p:spPr bwMode="auto">
          <a:xfrm>
            <a:off x="2268487" y="4638583"/>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6" name="円/楕円 165">
            <a:extLst>
              <a:ext uri="{FF2B5EF4-FFF2-40B4-BE49-F238E27FC236}">
                <a16:creationId xmlns:a16="http://schemas.microsoft.com/office/drawing/2014/main" id="{B1704EEA-6DD1-6D44-80C3-8763A2535F48}"/>
              </a:ext>
            </a:extLst>
          </p:cNvPr>
          <p:cNvSpPr/>
          <p:nvPr/>
        </p:nvSpPr>
        <p:spPr bwMode="auto">
          <a:xfrm>
            <a:off x="2943075" y="3817709"/>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7" name="円/楕円 166">
            <a:extLst>
              <a:ext uri="{FF2B5EF4-FFF2-40B4-BE49-F238E27FC236}">
                <a16:creationId xmlns:a16="http://schemas.microsoft.com/office/drawing/2014/main" id="{100A570A-E157-A94F-86A1-E47795FA59F8}"/>
              </a:ext>
            </a:extLst>
          </p:cNvPr>
          <p:cNvSpPr/>
          <p:nvPr/>
        </p:nvSpPr>
        <p:spPr bwMode="auto">
          <a:xfrm>
            <a:off x="3670200" y="3949196"/>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8" name="円/楕円 167">
            <a:extLst>
              <a:ext uri="{FF2B5EF4-FFF2-40B4-BE49-F238E27FC236}">
                <a16:creationId xmlns:a16="http://schemas.microsoft.com/office/drawing/2014/main" id="{72D44746-D46C-7C49-BE1A-FCE2C3CF5611}"/>
              </a:ext>
            </a:extLst>
          </p:cNvPr>
          <p:cNvSpPr/>
          <p:nvPr/>
        </p:nvSpPr>
        <p:spPr bwMode="auto">
          <a:xfrm>
            <a:off x="3360487" y="4530583"/>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9" name="円/楕円 168">
            <a:extLst>
              <a:ext uri="{FF2B5EF4-FFF2-40B4-BE49-F238E27FC236}">
                <a16:creationId xmlns:a16="http://schemas.microsoft.com/office/drawing/2014/main" id="{7DF1FBFB-2292-3645-B98F-AECCA7950C82}"/>
              </a:ext>
            </a:extLst>
          </p:cNvPr>
          <p:cNvSpPr/>
          <p:nvPr/>
        </p:nvSpPr>
        <p:spPr bwMode="auto">
          <a:xfrm>
            <a:off x="3902324" y="3611197"/>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 name="テキスト ボックス 4">
            <a:extLst>
              <a:ext uri="{FF2B5EF4-FFF2-40B4-BE49-F238E27FC236}">
                <a16:creationId xmlns:a16="http://schemas.microsoft.com/office/drawing/2014/main" id="{1EC6A844-C813-AB41-B936-09FA494AF7C2}"/>
              </a:ext>
            </a:extLst>
          </p:cNvPr>
          <p:cNvSpPr txBox="1"/>
          <p:nvPr/>
        </p:nvSpPr>
        <p:spPr>
          <a:xfrm>
            <a:off x="2724806" y="5930148"/>
            <a:ext cx="1636987" cy="400110"/>
          </a:xfrm>
          <a:prstGeom prst="rect">
            <a:avLst/>
          </a:prstGeom>
          <a:noFill/>
        </p:spPr>
        <p:txBody>
          <a:bodyPr wrap="none" rtlCol="0">
            <a:spAutoFit/>
          </a:bodyPr>
          <a:lstStyle/>
          <a:p>
            <a:r>
              <a:rPr kumimoji="1" lang="ja-JP" altLang="en-US"/>
              <a:t>男女比　７：３</a:t>
            </a:r>
          </a:p>
        </p:txBody>
      </p:sp>
      <p:sp>
        <p:nvSpPr>
          <p:cNvPr id="49" name="右矢印 48">
            <a:extLst>
              <a:ext uri="{FF2B5EF4-FFF2-40B4-BE49-F238E27FC236}">
                <a16:creationId xmlns:a16="http://schemas.microsoft.com/office/drawing/2014/main" id="{EF7D36A7-26FA-1D44-B4A8-14F55580B188}"/>
              </a:ext>
            </a:extLst>
          </p:cNvPr>
          <p:cNvSpPr/>
          <p:nvPr/>
        </p:nvSpPr>
        <p:spPr bwMode="auto">
          <a:xfrm>
            <a:off x="5635723" y="3955646"/>
            <a:ext cx="1610964" cy="921154"/>
          </a:xfrm>
          <a:prstGeom prst="rightArrow">
            <a:avLst/>
          </a:prstGeom>
          <a:noFill/>
          <a:ln w="349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0" name="テキスト ボックス 49">
            <a:extLst>
              <a:ext uri="{FF2B5EF4-FFF2-40B4-BE49-F238E27FC236}">
                <a16:creationId xmlns:a16="http://schemas.microsoft.com/office/drawing/2014/main" id="{D7335C94-59F0-3C45-B58A-07ED64668604}"/>
              </a:ext>
            </a:extLst>
          </p:cNvPr>
          <p:cNvSpPr txBox="1"/>
          <p:nvPr/>
        </p:nvSpPr>
        <p:spPr>
          <a:xfrm>
            <a:off x="5631412" y="4214303"/>
            <a:ext cx="1479893" cy="400110"/>
          </a:xfrm>
          <a:prstGeom prst="rect">
            <a:avLst/>
          </a:prstGeom>
          <a:noFill/>
        </p:spPr>
        <p:txBody>
          <a:bodyPr wrap="none" rtlCol="0">
            <a:spAutoFit/>
          </a:bodyPr>
          <a:lstStyle/>
          <a:p>
            <a:r>
              <a:rPr kumimoji="1" lang="ja-JP" altLang="en-US"/>
              <a:t>サンプリング</a:t>
            </a:r>
          </a:p>
        </p:txBody>
      </p:sp>
      <p:sp>
        <p:nvSpPr>
          <p:cNvPr id="51" name="円/楕円 50">
            <a:extLst>
              <a:ext uri="{FF2B5EF4-FFF2-40B4-BE49-F238E27FC236}">
                <a16:creationId xmlns:a16="http://schemas.microsoft.com/office/drawing/2014/main" id="{26F84E28-7BFF-AD45-8E1C-8648AF19ADC8}"/>
              </a:ext>
            </a:extLst>
          </p:cNvPr>
          <p:cNvSpPr/>
          <p:nvPr/>
        </p:nvSpPr>
        <p:spPr bwMode="auto">
          <a:xfrm>
            <a:off x="7414911" y="3383252"/>
            <a:ext cx="2143350" cy="1987723"/>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2" name="円/楕円 51">
            <a:extLst>
              <a:ext uri="{FF2B5EF4-FFF2-40B4-BE49-F238E27FC236}">
                <a16:creationId xmlns:a16="http://schemas.microsoft.com/office/drawing/2014/main" id="{FFD1DC12-C854-F64C-9D04-6F20FF9A15BC}"/>
              </a:ext>
            </a:extLst>
          </p:cNvPr>
          <p:cNvSpPr/>
          <p:nvPr/>
        </p:nvSpPr>
        <p:spPr bwMode="auto">
          <a:xfrm>
            <a:off x="8719975" y="4412949"/>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3" name="円/楕円 52">
            <a:extLst>
              <a:ext uri="{FF2B5EF4-FFF2-40B4-BE49-F238E27FC236}">
                <a16:creationId xmlns:a16="http://schemas.microsoft.com/office/drawing/2014/main" id="{2581860C-963D-DB43-B060-EBE703894D15}"/>
              </a:ext>
            </a:extLst>
          </p:cNvPr>
          <p:cNvSpPr/>
          <p:nvPr/>
        </p:nvSpPr>
        <p:spPr bwMode="auto">
          <a:xfrm>
            <a:off x="7894524" y="3992833"/>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 name="円/楕円 53">
            <a:extLst>
              <a:ext uri="{FF2B5EF4-FFF2-40B4-BE49-F238E27FC236}">
                <a16:creationId xmlns:a16="http://schemas.microsoft.com/office/drawing/2014/main" id="{9B67E7BB-B08B-5E46-9264-633C12EA217E}"/>
              </a:ext>
            </a:extLst>
          </p:cNvPr>
          <p:cNvSpPr/>
          <p:nvPr/>
        </p:nvSpPr>
        <p:spPr bwMode="auto">
          <a:xfrm>
            <a:off x="8935975" y="3765702"/>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5" name="円/楕円 54">
            <a:extLst>
              <a:ext uri="{FF2B5EF4-FFF2-40B4-BE49-F238E27FC236}">
                <a16:creationId xmlns:a16="http://schemas.microsoft.com/office/drawing/2014/main" id="{20E10153-7F4C-D840-BC56-62F1AB0254E4}"/>
              </a:ext>
            </a:extLst>
          </p:cNvPr>
          <p:cNvSpPr/>
          <p:nvPr/>
        </p:nvSpPr>
        <p:spPr bwMode="auto">
          <a:xfrm>
            <a:off x="8590020" y="4960598"/>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 name="円/楕円 55">
            <a:extLst>
              <a:ext uri="{FF2B5EF4-FFF2-40B4-BE49-F238E27FC236}">
                <a16:creationId xmlns:a16="http://schemas.microsoft.com/office/drawing/2014/main" id="{3A92B393-8A56-D14A-8460-69F7EA21486F}"/>
              </a:ext>
            </a:extLst>
          </p:cNvPr>
          <p:cNvSpPr/>
          <p:nvPr/>
        </p:nvSpPr>
        <p:spPr bwMode="auto">
          <a:xfrm>
            <a:off x="8097689" y="4495346"/>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7" name="円/楕円 56">
            <a:extLst>
              <a:ext uri="{FF2B5EF4-FFF2-40B4-BE49-F238E27FC236}">
                <a16:creationId xmlns:a16="http://schemas.microsoft.com/office/drawing/2014/main" id="{0FBBCFFB-37D9-6449-B675-80B472E13A06}"/>
              </a:ext>
            </a:extLst>
          </p:cNvPr>
          <p:cNvSpPr/>
          <p:nvPr/>
        </p:nvSpPr>
        <p:spPr bwMode="auto">
          <a:xfrm>
            <a:off x="8280339" y="3682786"/>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 name="円/楕円 57">
            <a:extLst>
              <a:ext uri="{FF2B5EF4-FFF2-40B4-BE49-F238E27FC236}">
                <a16:creationId xmlns:a16="http://schemas.microsoft.com/office/drawing/2014/main" id="{95592AB8-7F4C-BA40-8FFE-750ED1706ED0}"/>
              </a:ext>
            </a:extLst>
          </p:cNvPr>
          <p:cNvSpPr/>
          <p:nvPr/>
        </p:nvSpPr>
        <p:spPr bwMode="auto">
          <a:xfrm>
            <a:off x="7510300" y="4093620"/>
            <a:ext cx="216000" cy="216000"/>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0" name="円/楕円 59">
            <a:extLst>
              <a:ext uri="{FF2B5EF4-FFF2-40B4-BE49-F238E27FC236}">
                <a16:creationId xmlns:a16="http://schemas.microsoft.com/office/drawing/2014/main" id="{BB34F42E-4D75-BD43-BA1B-0DBBDB83E00D}"/>
              </a:ext>
            </a:extLst>
          </p:cNvPr>
          <p:cNvSpPr/>
          <p:nvPr/>
        </p:nvSpPr>
        <p:spPr bwMode="auto">
          <a:xfrm>
            <a:off x="8527350" y="4037233"/>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 name="円/楕円 60">
            <a:extLst>
              <a:ext uri="{FF2B5EF4-FFF2-40B4-BE49-F238E27FC236}">
                <a16:creationId xmlns:a16="http://schemas.microsoft.com/office/drawing/2014/main" id="{CC57AD28-D84E-1B40-A667-E2A475E52C02}"/>
              </a:ext>
            </a:extLst>
          </p:cNvPr>
          <p:cNvSpPr/>
          <p:nvPr/>
        </p:nvSpPr>
        <p:spPr bwMode="auto">
          <a:xfrm>
            <a:off x="8208563" y="4249464"/>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 name="円/楕円 61">
            <a:extLst>
              <a:ext uri="{FF2B5EF4-FFF2-40B4-BE49-F238E27FC236}">
                <a16:creationId xmlns:a16="http://schemas.microsoft.com/office/drawing/2014/main" id="{B285B41D-C6E8-C442-9B91-65FE656CB912}"/>
              </a:ext>
            </a:extLst>
          </p:cNvPr>
          <p:cNvSpPr/>
          <p:nvPr/>
        </p:nvSpPr>
        <p:spPr bwMode="auto">
          <a:xfrm>
            <a:off x="8928000" y="4197151"/>
            <a:ext cx="216000" cy="2160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3" name="テキスト ボックス 62">
            <a:extLst>
              <a:ext uri="{FF2B5EF4-FFF2-40B4-BE49-F238E27FC236}">
                <a16:creationId xmlns:a16="http://schemas.microsoft.com/office/drawing/2014/main" id="{2A65AC92-4A09-6E47-91A2-09D63DD04A91}"/>
              </a:ext>
            </a:extLst>
          </p:cNvPr>
          <p:cNvSpPr txBox="1"/>
          <p:nvPr/>
        </p:nvSpPr>
        <p:spPr>
          <a:xfrm>
            <a:off x="7668092" y="5843037"/>
            <a:ext cx="1636987" cy="400110"/>
          </a:xfrm>
          <a:prstGeom prst="rect">
            <a:avLst/>
          </a:prstGeom>
          <a:noFill/>
        </p:spPr>
        <p:txBody>
          <a:bodyPr wrap="none" rtlCol="0">
            <a:spAutoFit/>
          </a:bodyPr>
          <a:lstStyle/>
          <a:p>
            <a:r>
              <a:rPr kumimoji="1" lang="ja-JP" altLang="en-US"/>
              <a:t>男女比　７：３</a:t>
            </a:r>
          </a:p>
        </p:txBody>
      </p:sp>
      <p:sp>
        <p:nvSpPr>
          <p:cNvPr id="6" name="コンテンツ プレースホルダー 5">
            <a:extLst>
              <a:ext uri="{FF2B5EF4-FFF2-40B4-BE49-F238E27FC236}">
                <a16:creationId xmlns:a16="http://schemas.microsoft.com/office/drawing/2014/main" id="{D86A6B83-7F6C-8D49-BC25-2F9B0647414B}"/>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1855296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層別サンプリング</a:t>
            </a:r>
            <a:endParaRPr kumimoji="1" lang="ja-JP" altLang="en-US" dirty="0"/>
          </a:p>
        </p:txBody>
      </p:sp>
      <p:sp>
        <p:nvSpPr>
          <p:cNvPr id="3" name="コンテンツ プレースホルダー 2"/>
          <p:cNvSpPr>
            <a:spLocks noGrp="1"/>
          </p:cNvSpPr>
          <p:nvPr>
            <p:ph idx="1"/>
          </p:nvPr>
        </p:nvSpPr>
        <p:spPr>
          <a:xfrm>
            <a:off x="2819401" y="1066801"/>
            <a:ext cx="5987521" cy="3503661"/>
          </a:xfrm>
          <a:ln w="25400">
            <a:solidFill>
              <a:schemeClr val="tx1"/>
            </a:solidFill>
          </a:ln>
        </p:spPr>
        <p:txBody>
          <a:bodyPr anchor="ctr">
            <a:noAutofit/>
          </a:bodyPr>
          <a:lstStyle/>
          <a:p>
            <a:pPr marL="0" indent="0" latinLnBrk="1">
              <a:buNone/>
            </a:pPr>
            <a:r>
              <a:rPr lang="ja-JP" altLang="en-US" b="1" dirty="0">
                <a:solidFill>
                  <a:srgbClr val="FF0000"/>
                </a:solidFill>
                <a:latin typeface="メイリオ" panose="020B0604030504040204" pitchFamily="50" charset="-128"/>
                <a:ea typeface="メイリオ" panose="020B0604030504040204" pitchFamily="50" charset="-128"/>
              </a:rPr>
              <a:t>メリット</a:t>
            </a:r>
            <a:r>
              <a:rPr lang="ja-JP" altLang="en-US" dirty="0">
                <a:solidFill>
                  <a:srgbClr val="FF0000"/>
                </a:solidFill>
                <a:latin typeface="メイリオ" panose="020B0604030504040204" pitchFamily="50" charset="-128"/>
                <a:ea typeface="メイリオ" panose="020B0604030504040204" pitchFamily="50" charset="-128"/>
              </a:rPr>
              <a:t>：</a:t>
            </a:r>
            <a:endParaRPr lang="en-US" altLang="ja-JP" dirty="0">
              <a:solidFill>
                <a:srgbClr val="FF0000"/>
              </a:solidFill>
              <a:latin typeface="メイリオ" panose="020B0604030504040204" pitchFamily="50" charset="-128"/>
              <a:ea typeface="メイリオ" panose="020B0604030504040204" pitchFamily="50" charset="-128"/>
            </a:endParaRPr>
          </a:p>
          <a:p>
            <a:pPr marL="0" indent="0" latinLnBrk="1">
              <a:buNone/>
            </a:pPr>
            <a:r>
              <a:rPr lang="ja-JP" altLang="en-US">
                <a:solidFill>
                  <a:srgbClr val="FF0000"/>
                </a:solidFill>
                <a:latin typeface="メイリオ" panose="020B0604030504040204" pitchFamily="50" charset="-128"/>
                <a:ea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rPr>
              <a:t>母集団の推測の精度が増す</a:t>
            </a:r>
            <a:endParaRPr lang="en-US" altLang="ja-JP" dirty="0">
              <a:solidFill>
                <a:srgbClr val="FF0000"/>
              </a:solidFill>
              <a:latin typeface="メイリオ" panose="020B0604030504040204" pitchFamily="50" charset="-128"/>
              <a:ea typeface="メイリオ" panose="020B0604030504040204" pitchFamily="50" charset="-128"/>
            </a:endParaRPr>
          </a:p>
          <a:p>
            <a:pPr marL="0" indent="0" latinLnBrk="1">
              <a:buNone/>
            </a:pPr>
            <a:r>
              <a:rPr lang="ja-JP" altLang="en-US" dirty="0">
                <a:solidFill>
                  <a:srgbClr val="FF0000"/>
                </a:solidFill>
                <a:latin typeface="メイリオ" panose="020B0604030504040204" pitchFamily="50" charset="-128"/>
                <a:ea typeface="メイリオ" panose="020B0604030504040204" pitchFamily="50" charset="-128"/>
              </a:rPr>
              <a:t>・各層の特徴が大きく異なる場合に有用</a:t>
            </a:r>
            <a:endParaRPr lang="en-US" altLang="ja-JP" dirty="0">
              <a:solidFill>
                <a:srgbClr val="FF0000"/>
              </a:solidFill>
              <a:latin typeface="メイリオ" panose="020B0604030504040204" pitchFamily="50" charset="-128"/>
              <a:ea typeface="メイリオ" panose="020B0604030504040204" pitchFamily="50" charset="-128"/>
            </a:endParaRPr>
          </a:p>
          <a:p>
            <a:pPr marL="0" indent="0" latinLnBrk="1">
              <a:buNone/>
            </a:pPr>
            <a:endParaRPr lang="ja-JP" altLang="en-US" dirty="0">
              <a:solidFill>
                <a:srgbClr val="FF0000"/>
              </a:solidFill>
              <a:latin typeface="メイリオ" panose="020B0604030504040204" pitchFamily="50" charset="-128"/>
              <a:ea typeface="メイリオ" panose="020B0604030504040204" pitchFamily="50" charset="-128"/>
            </a:endParaRPr>
          </a:p>
          <a:p>
            <a:pPr marL="0" indent="0" latinLnBrk="1">
              <a:buNone/>
            </a:pPr>
            <a:r>
              <a:rPr lang="ja-JP" altLang="en-US" b="1" dirty="0">
                <a:solidFill>
                  <a:srgbClr val="FF0000"/>
                </a:solidFill>
                <a:latin typeface="メイリオ" panose="020B0604030504040204" pitchFamily="50" charset="-128"/>
                <a:ea typeface="メイリオ" panose="020B0604030504040204" pitchFamily="50" charset="-128"/>
              </a:rPr>
              <a:t>デメリット</a:t>
            </a:r>
            <a:r>
              <a:rPr lang="ja-JP" altLang="en-US" dirty="0">
                <a:solidFill>
                  <a:srgbClr val="FF0000"/>
                </a:solidFill>
                <a:latin typeface="メイリオ" panose="020B0604030504040204" pitchFamily="50" charset="-128"/>
                <a:ea typeface="メイリオ" panose="020B0604030504040204" pitchFamily="50" charset="-128"/>
              </a:rPr>
              <a:t>：</a:t>
            </a:r>
            <a:endParaRPr lang="en-US" altLang="ja-JP" dirty="0">
              <a:solidFill>
                <a:srgbClr val="FF0000"/>
              </a:solidFill>
              <a:latin typeface="メイリオ" panose="020B0604030504040204" pitchFamily="50" charset="-128"/>
              <a:ea typeface="メイリオ" panose="020B0604030504040204" pitchFamily="50" charset="-128"/>
            </a:endParaRPr>
          </a:p>
          <a:p>
            <a:pPr marL="0" indent="0" latinLnBrk="1">
              <a:buNone/>
            </a:pPr>
            <a:r>
              <a:rPr lang="ja-JP" altLang="en-US" dirty="0">
                <a:solidFill>
                  <a:srgbClr val="FF0000"/>
                </a:solidFill>
                <a:latin typeface="メイリオ" panose="020B0604030504040204" pitchFamily="50" charset="-128"/>
                <a:ea typeface="メイリオ" panose="020B0604030504040204" pitchFamily="50" charset="-128"/>
              </a:rPr>
              <a:t>・母集団の構成情報を事前に知っておく必要がある</a:t>
            </a:r>
          </a:p>
        </p:txBody>
      </p:sp>
      <p:sp>
        <p:nvSpPr>
          <p:cNvPr id="6" name="正方形/長方形 5">
            <a:extLst>
              <a:ext uri="{FF2B5EF4-FFF2-40B4-BE49-F238E27FC236}">
                <a16:creationId xmlns:a16="http://schemas.microsoft.com/office/drawing/2014/main" id="{00A1EE93-A15A-4BFA-A82E-3113D2AB92FF}"/>
              </a:ext>
            </a:extLst>
          </p:cNvPr>
          <p:cNvSpPr/>
          <p:nvPr/>
        </p:nvSpPr>
        <p:spPr bwMode="auto">
          <a:xfrm>
            <a:off x="2540000" y="1447800"/>
            <a:ext cx="7162800" cy="2971800"/>
          </a:xfrm>
          <a:prstGeom prst="rect">
            <a:avLst/>
          </a:prstGeom>
          <a:noFill/>
          <a:ln w="508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Tree>
    <p:extLst>
      <p:ext uri="{BB962C8B-B14F-4D97-AF65-F5344CB8AC3E}">
        <p14:creationId xmlns:p14="http://schemas.microsoft.com/office/powerpoint/2010/main" val="37073867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078872-FD10-E143-84B8-0EA88DC1C0AD}"/>
              </a:ext>
            </a:extLst>
          </p:cNvPr>
          <p:cNvSpPr>
            <a:spLocks noGrp="1"/>
          </p:cNvSpPr>
          <p:nvPr>
            <p:ph type="title"/>
          </p:nvPr>
        </p:nvSpPr>
        <p:spPr/>
        <p:txBody>
          <a:bodyPr/>
          <a:lstStyle/>
          <a:p>
            <a:r>
              <a:rPr lang="ja-JP" altLang="en-US" b="1"/>
              <a:t>系統サンプリング</a:t>
            </a:r>
            <a:endParaRPr kumimoji="1" lang="ja-JP" altLang="en-US"/>
          </a:p>
        </p:txBody>
      </p:sp>
      <p:sp>
        <p:nvSpPr>
          <p:cNvPr id="56" name="正方形/長方形 55">
            <a:extLst>
              <a:ext uri="{FF2B5EF4-FFF2-40B4-BE49-F238E27FC236}">
                <a16:creationId xmlns:a16="http://schemas.microsoft.com/office/drawing/2014/main" id="{F6C11DE3-FE05-43B6-B0EA-B470DA0C29B8}"/>
              </a:ext>
            </a:extLst>
          </p:cNvPr>
          <p:cNvSpPr/>
          <p:nvPr/>
        </p:nvSpPr>
        <p:spPr bwMode="auto">
          <a:xfrm>
            <a:off x="2132807" y="1467864"/>
            <a:ext cx="7926386" cy="1403555"/>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57" name="正方形/長方形 56">
            <a:extLst>
              <a:ext uri="{FF2B5EF4-FFF2-40B4-BE49-F238E27FC236}">
                <a16:creationId xmlns:a16="http://schemas.microsoft.com/office/drawing/2014/main" id="{55BD20CF-04AE-43C5-AF34-259E26156D11}"/>
              </a:ext>
            </a:extLst>
          </p:cNvPr>
          <p:cNvSpPr/>
          <p:nvPr/>
        </p:nvSpPr>
        <p:spPr>
          <a:xfrm>
            <a:off x="2573208" y="1324421"/>
            <a:ext cx="2236510" cy="400110"/>
          </a:xfrm>
          <a:prstGeom prst="rect">
            <a:avLst/>
          </a:prstGeom>
          <a:solidFill>
            <a:schemeClr val="bg1"/>
          </a:solidFill>
        </p:spPr>
        <p:txBody>
          <a:bodyPr wrap="none">
            <a:spAutoFit/>
          </a:bodyPr>
          <a:lstStyle/>
          <a:p>
            <a:r>
              <a:rPr lang="ja-JP" altLang="en-US" b="1" dirty="0">
                <a:latin typeface="メイリオ" panose="020B0604030504040204" pitchFamily="50" charset="-128"/>
                <a:ea typeface="メイリオ" panose="020B0604030504040204" pitchFamily="50" charset="-128"/>
              </a:rPr>
              <a:t>系統サンプリング</a:t>
            </a:r>
            <a:endParaRPr lang="ja-JP" altLang="en-US" dirty="0">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6DD57767-7768-7B41-85B2-244D6BFD18E6}"/>
              </a:ext>
            </a:extLst>
          </p:cNvPr>
          <p:cNvSpPr>
            <a:spLocks noGrp="1"/>
          </p:cNvSpPr>
          <p:nvPr>
            <p:ph idx="1"/>
          </p:nvPr>
        </p:nvSpPr>
        <p:spPr>
          <a:xfrm>
            <a:off x="2321371" y="1713160"/>
            <a:ext cx="8697058" cy="1295246"/>
          </a:xfrm>
        </p:spPr>
        <p:txBody>
          <a:bodyPr>
            <a:normAutofit/>
          </a:bodyPr>
          <a:lstStyle/>
          <a:p>
            <a:pPr marL="0" indent="0">
              <a:buNone/>
            </a:pPr>
            <a:r>
              <a:rPr kumimoji="1" lang="ja-JP" altLang="en-US" dirty="0">
                <a:latin typeface="メイリオ" panose="020B0604030504040204" pitchFamily="50" charset="-128"/>
                <a:ea typeface="メイリオ" panose="020B0604030504040204" pitchFamily="50" charset="-128"/>
              </a:rPr>
              <a:t>① 母集団のデータに通し番号を付ける。</a:t>
            </a:r>
            <a:endParaRPr kumimoji="1"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② サンプルを一つ無作為に選び、そこから一定の間隔をあけて</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　番号を選んでいき、サンプルを抽出していく。</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877690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078872-FD10-E143-84B8-0EA88DC1C0AD}"/>
              </a:ext>
            </a:extLst>
          </p:cNvPr>
          <p:cNvSpPr>
            <a:spLocks noGrp="1"/>
          </p:cNvSpPr>
          <p:nvPr>
            <p:ph type="title"/>
          </p:nvPr>
        </p:nvSpPr>
        <p:spPr/>
        <p:txBody>
          <a:bodyPr/>
          <a:lstStyle/>
          <a:p>
            <a:r>
              <a:rPr lang="ja-JP" altLang="en-US" b="1"/>
              <a:t>系統サンプリング</a:t>
            </a:r>
            <a:endParaRPr kumimoji="1" lang="ja-JP" altLang="en-US"/>
          </a:p>
        </p:txBody>
      </p:sp>
      <p:pic>
        <p:nvPicPr>
          <p:cNvPr id="10" name="図 9">
            <a:extLst>
              <a:ext uri="{FF2B5EF4-FFF2-40B4-BE49-F238E27FC236}">
                <a16:creationId xmlns:a16="http://schemas.microsoft.com/office/drawing/2014/main" id="{D32A0BFE-CFEF-4643-B090-C1AC2523CA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5463" y="3726196"/>
            <a:ext cx="619755" cy="596613"/>
          </a:xfrm>
          <a:prstGeom prst="rect">
            <a:avLst/>
          </a:prstGeom>
        </p:spPr>
      </p:pic>
      <p:pic>
        <p:nvPicPr>
          <p:cNvPr id="11" name="図 10">
            <a:extLst>
              <a:ext uri="{FF2B5EF4-FFF2-40B4-BE49-F238E27FC236}">
                <a16:creationId xmlns:a16="http://schemas.microsoft.com/office/drawing/2014/main" id="{80CDF894-7DED-2749-81DD-9D2CEEAC68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1366" y="3726196"/>
            <a:ext cx="619755" cy="596613"/>
          </a:xfrm>
          <a:prstGeom prst="rect">
            <a:avLst/>
          </a:prstGeom>
        </p:spPr>
      </p:pic>
      <p:pic>
        <p:nvPicPr>
          <p:cNvPr id="12" name="図 11">
            <a:extLst>
              <a:ext uri="{FF2B5EF4-FFF2-40B4-BE49-F238E27FC236}">
                <a16:creationId xmlns:a16="http://schemas.microsoft.com/office/drawing/2014/main" id="{64ACC119-4486-9E45-A657-2C935709DEA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97268" y="3722021"/>
            <a:ext cx="619755" cy="596613"/>
          </a:xfrm>
          <a:prstGeom prst="rect">
            <a:avLst/>
          </a:prstGeom>
        </p:spPr>
      </p:pic>
      <p:pic>
        <p:nvPicPr>
          <p:cNvPr id="13" name="図 12">
            <a:extLst>
              <a:ext uri="{FF2B5EF4-FFF2-40B4-BE49-F238E27FC236}">
                <a16:creationId xmlns:a16="http://schemas.microsoft.com/office/drawing/2014/main" id="{0E9D2CB8-3387-4747-853F-D4738713DB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43171" y="3722021"/>
            <a:ext cx="619755" cy="596613"/>
          </a:xfrm>
          <a:prstGeom prst="rect">
            <a:avLst/>
          </a:prstGeom>
        </p:spPr>
      </p:pic>
      <p:pic>
        <p:nvPicPr>
          <p:cNvPr id="14" name="図 13">
            <a:extLst>
              <a:ext uri="{FF2B5EF4-FFF2-40B4-BE49-F238E27FC236}">
                <a16:creationId xmlns:a16="http://schemas.microsoft.com/office/drawing/2014/main" id="{F5C6E688-3A38-A042-A309-9B92A03F9C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91283" y="3682875"/>
            <a:ext cx="619755" cy="596613"/>
          </a:xfrm>
          <a:prstGeom prst="rect">
            <a:avLst/>
          </a:prstGeom>
        </p:spPr>
      </p:pic>
      <p:pic>
        <p:nvPicPr>
          <p:cNvPr id="15" name="図 14">
            <a:extLst>
              <a:ext uri="{FF2B5EF4-FFF2-40B4-BE49-F238E27FC236}">
                <a16:creationId xmlns:a16="http://schemas.microsoft.com/office/drawing/2014/main" id="{B15A1EA1-D6BA-174B-B0ED-B9FF33B197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37185" y="3682875"/>
            <a:ext cx="619755" cy="596613"/>
          </a:xfrm>
          <a:prstGeom prst="rect">
            <a:avLst/>
          </a:prstGeom>
        </p:spPr>
      </p:pic>
      <p:pic>
        <p:nvPicPr>
          <p:cNvPr id="16" name="図 15">
            <a:extLst>
              <a:ext uri="{FF2B5EF4-FFF2-40B4-BE49-F238E27FC236}">
                <a16:creationId xmlns:a16="http://schemas.microsoft.com/office/drawing/2014/main" id="{8648C749-BE03-BC4B-8AA1-C0499C47E39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3088" y="3678700"/>
            <a:ext cx="619755" cy="596613"/>
          </a:xfrm>
          <a:prstGeom prst="rect">
            <a:avLst/>
          </a:prstGeom>
        </p:spPr>
      </p:pic>
      <p:pic>
        <p:nvPicPr>
          <p:cNvPr id="17" name="図 16">
            <a:extLst>
              <a:ext uri="{FF2B5EF4-FFF2-40B4-BE49-F238E27FC236}">
                <a16:creationId xmlns:a16="http://schemas.microsoft.com/office/drawing/2014/main" id="{C4809621-4C60-5343-B6DF-C395EF5EDA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28990" y="3678700"/>
            <a:ext cx="619755" cy="596613"/>
          </a:xfrm>
          <a:prstGeom prst="rect">
            <a:avLst/>
          </a:prstGeom>
        </p:spPr>
      </p:pic>
      <p:pic>
        <p:nvPicPr>
          <p:cNvPr id="18" name="図 17">
            <a:extLst>
              <a:ext uri="{FF2B5EF4-FFF2-40B4-BE49-F238E27FC236}">
                <a16:creationId xmlns:a16="http://schemas.microsoft.com/office/drawing/2014/main" id="{BE3EE830-71B0-9D42-923E-6B472A3A7D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8140" y="4844483"/>
            <a:ext cx="619755" cy="596613"/>
          </a:xfrm>
          <a:prstGeom prst="rect">
            <a:avLst/>
          </a:prstGeom>
        </p:spPr>
      </p:pic>
      <p:pic>
        <p:nvPicPr>
          <p:cNvPr id="19" name="図 18">
            <a:extLst>
              <a:ext uri="{FF2B5EF4-FFF2-40B4-BE49-F238E27FC236}">
                <a16:creationId xmlns:a16="http://schemas.microsoft.com/office/drawing/2014/main" id="{5746BA14-FC2E-6943-8BB3-F36789F9140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4043" y="4844483"/>
            <a:ext cx="619755" cy="596613"/>
          </a:xfrm>
          <a:prstGeom prst="rect">
            <a:avLst/>
          </a:prstGeom>
        </p:spPr>
      </p:pic>
      <p:pic>
        <p:nvPicPr>
          <p:cNvPr id="20" name="図 19">
            <a:extLst>
              <a:ext uri="{FF2B5EF4-FFF2-40B4-BE49-F238E27FC236}">
                <a16:creationId xmlns:a16="http://schemas.microsoft.com/office/drawing/2014/main" id="{F9889615-DAFD-374D-A562-4F195D6868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99945" y="4840308"/>
            <a:ext cx="619755" cy="596613"/>
          </a:xfrm>
          <a:prstGeom prst="rect">
            <a:avLst/>
          </a:prstGeom>
        </p:spPr>
      </p:pic>
      <p:pic>
        <p:nvPicPr>
          <p:cNvPr id="21" name="図 20">
            <a:extLst>
              <a:ext uri="{FF2B5EF4-FFF2-40B4-BE49-F238E27FC236}">
                <a16:creationId xmlns:a16="http://schemas.microsoft.com/office/drawing/2014/main" id="{61A0A589-789C-1842-8B1D-E00FE5165C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45848" y="4840308"/>
            <a:ext cx="619755" cy="596613"/>
          </a:xfrm>
          <a:prstGeom prst="rect">
            <a:avLst/>
          </a:prstGeom>
        </p:spPr>
      </p:pic>
      <p:pic>
        <p:nvPicPr>
          <p:cNvPr id="22" name="図 21">
            <a:extLst>
              <a:ext uri="{FF2B5EF4-FFF2-40B4-BE49-F238E27FC236}">
                <a16:creationId xmlns:a16="http://schemas.microsoft.com/office/drawing/2014/main" id="{D05DCEB4-679F-424D-BE6C-DE8ACA526F2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93960" y="4801162"/>
            <a:ext cx="619755" cy="596613"/>
          </a:xfrm>
          <a:prstGeom prst="rect">
            <a:avLst/>
          </a:prstGeom>
        </p:spPr>
      </p:pic>
      <p:pic>
        <p:nvPicPr>
          <p:cNvPr id="23" name="図 22">
            <a:extLst>
              <a:ext uri="{FF2B5EF4-FFF2-40B4-BE49-F238E27FC236}">
                <a16:creationId xmlns:a16="http://schemas.microsoft.com/office/drawing/2014/main" id="{A0E6DF61-769E-D349-A3FD-0357AF5997D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94824" y="4796987"/>
            <a:ext cx="619755" cy="596613"/>
          </a:xfrm>
          <a:prstGeom prst="rect">
            <a:avLst/>
          </a:prstGeom>
        </p:spPr>
      </p:pic>
      <p:pic>
        <p:nvPicPr>
          <p:cNvPr id="24" name="図 23">
            <a:extLst>
              <a:ext uri="{FF2B5EF4-FFF2-40B4-BE49-F238E27FC236}">
                <a16:creationId xmlns:a16="http://schemas.microsoft.com/office/drawing/2014/main" id="{271DC453-9EBC-9D44-96D0-6EC18220AA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5765" y="4796987"/>
            <a:ext cx="619755" cy="596613"/>
          </a:xfrm>
          <a:prstGeom prst="rect">
            <a:avLst/>
          </a:prstGeom>
        </p:spPr>
      </p:pic>
      <p:pic>
        <p:nvPicPr>
          <p:cNvPr id="25" name="図 24">
            <a:extLst>
              <a:ext uri="{FF2B5EF4-FFF2-40B4-BE49-F238E27FC236}">
                <a16:creationId xmlns:a16="http://schemas.microsoft.com/office/drawing/2014/main" id="{82E7430F-7701-1B4D-845F-71AD840B6A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31667" y="4796987"/>
            <a:ext cx="619755" cy="596613"/>
          </a:xfrm>
          <a:prstGeom prst="rect">
            <a:avLst/>
          </a:prstGeom>
        </p:spPr>
      </p:pic>
      <p:sp>
        <p:nvSpPr>
          <p:cNvPr id="56" name="正方形/長方形 55">
            <a:extLst>
              <a:ext uri="{FF2B5EF4-FFF2-40B4-BE49-F238E27FC236}">
                <a16:creationId xmlns:a16="http://schemas.microsoft.com/office/drawing/2014/main" id="{F6C11DE3-FE05-43B6-B0EA-B470DA0C29B8}"/>
              </a:ext>
            </a:extLst>
          </p:cNvPr>
          <p:cNvSpPr/>
          <p:nvPr/>
        </p:nvSpPr>
        <p:spPr bwMode="auto">
          <a:xfrm>
            <a:off x="2132807" y="1467864"/>
            <a:ext cx="7926386" cy="1403555"/>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57" name="正方形/長方形 56">
            <a:extLst>
              <a:ext uri="{FF2B5EF4-FFF2-40B4-BE49-F238E27FC236}">
                <a16:creationId xmlns:a16="http://schemas.microsoft.com/office/drawing/2014/main" id="{55BD20CF-04AE-43C5-AF34-259E26156D11}"/>
              </a:ext>
            </a:extLst>
          </p:cNvPr>
          <p:cNvSpPr/>
          <p:nvPr/>
        </p:nvSpPr>
        <p:spPr>
          <a:xfrm>
            <a:off x="2573208" y="1324421"/>
            <a:ext cx="2236510" cy="400110"/>
          </a:xfrm>
          <a:prstGeom prst="rect">
            <a:avLst/>
          </a:prstGeom>
          <a:solidFill>
            <a:schemeClr val="bg1"/>
          </a:solidFill>
        </p:spPr>
        <p:txBody>
          <a:bodyPr wrap="none">
            <a:spAutoFit/>
          </a:bodyPr>
          <a:lstStyle/>
          <a:p>
            <a:r>
              <a:rPr lang="ja-JP" altLang="en-US" b="1" dirty="0">
                <a:latin typeface="メイリオ" panose="020B0604030504040204" pitchFamily="50" charset="-128"/>
                <a:ea typeface="メイリオ" panose="020B0604030504040204" pitchFamily="50" charset="-128"/>
              </a:rPr>
              <a:t>系統サンプリング</a:t>
            </a:r>
            <a:endParaRPr lang="ja-JP" altLang="en-US" dirty="0">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6DD57767-7768-7B41-85B2-244D6BFD18E6}"/>
              </a:ext>
            </a:extLst>
          </p:cNvPr>
          <p:cNvSpPr>
            <a:spLocks noGrp="1"/>
          </p:cNvSpPr>
          <p:nvPr>
            <p:ph idx="1"/>
          </p:nvPr>
        </p:nvSpPr>
        <p:spPr>
          <a:xfrm>
            <a:off x="2321371" y="1713160"/>
            <a:ext cx="8697058" cy="1295246"/>
          </a:xfrm>
        </p:spPr>
        <p:txBody>
          <a:bodyPr>
            <a:normAutofit/>
          </a:bodyPr>
          <a:lstStyle/>
          <a:p>
            <a:pPr marL="0" indent="0">
              <a:buNone/>
            </a:pPr>
            <a:r>
              <a:rPr kumimoji="1" lang="ja-JP" altLang="en-US" dirty="0">
                <a:latin typeface="メイリオ" panose="020B0604030504040204" pitchFamily="50" charset="-128"/>
                <a:ea typeface="メイリオ" panose="020B0604030504040204" pitchFamily="50" charset="-128"/>
              </a:rPr>
              <a:t>① 母集団のデータに通し番号を付ける。</a:t>
            </a:r>
            <a:endParaRPr kumimoji="1"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② サンプルを一つ無作為に選び、そこから一定の間隔をあけて</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　番号を選んでいき、サンプルを抽出していく。</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09780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AB66B6-2CE9-4B43-8E62-98FD5FB25401}"/>
              </a:ext>
            </a:extLst>
          </p:cNvPr>
          <p:cNvSpPr>
            <a:spLocks noGrp="1"/>
          </p:cNvSpPr>
          <p:nvPr>
            <p:ph type="title"/>
          </p:nvPr>
        </p:nvSpPr>
        <p:spPr>
          <a:xfrm>
            <a:off x="862399" y="162998"/>
            <a:ext cx="10568516" cy="763587"/>
          </a:xfrm>
        </p:spPr>
        <p:txBody>
          <a:bodyPr/>
          <a:lstStyle/>
          <a:p>
            <a:br>
              <a:rPr kumimoji="1" lang="en-US" altLang="ja-JP" sz="2400" dirty="0"/>
            </a:br>
            <a:r>
              <a:rPr kumimoji="1" lang="en-US" altLang="ja-JP" sz="2400" dirty="0"/>
              <a:t>(3)</a:t>
            </a:r>
            <a:r>
              <a:rPr kumimoji="1" lang="ja-JP" altLang="en-US" sz="2400"/>
              <a:t> １０の乱数を発生させ、その番号の四角形を選び、正方形の数の平均を計算してください</a:t>
            </a:r>
          </a:p>
        </p:txBody>
      </p:sp>
      <p:sp>
        <p:nvSpPr>
          <p:cNvPr id="3" name="コンテンツ プレースホルダー 2">
            <a:extLst>
              <a:ext uri="{FF2B5EF4-FFF2-40B4-BE49-F238E27FC236}">
                <a16:creationId xmlns:a16="http://schemas.microsoft.com/office/drawing/2014/main" id="{C2BCFE99-4DBD-C64E-9C9F-6F5B434427A3}"/>
              </a:ext>
            </a:extLst>
          </p:cNvPr>
          <p:cNvSpPr>
            <a:spLocks noGrp="1"/>
          </p:cNvSpPr>
          <p:nvPr>
            <p:ph idx="1"/>
          </p:nvPr>
        </p:nvSpPr>
        <p:spPr/>
        <p:txBody>
          <a:bodyPr/>
          <a:lstStyle/>
          <a:p>
            <a:endParaRPr kumimoji="1" lang="ja-JP" altLang="en-US"/>
          </a:p>
        </p:txBody>
      </p:sp>
      <p:sp>
        <p:nvSpPr>
          <p:cNvPr id="5" name="正方形/長方形 4">
            <a:extLst>
              <a:ext uri="{FF2B5EF4-FFF2-40B4-BE49-F238E27FC236}">
                <a16:creationId xmlns:a16="http://schemas.microsoft.com/office/drawing/2014/main" id="{C60C93DE-EE10-2B4B-8B3D-2D8BA6EB0643}"/>
              </a:ext>
            </a:extLst>
          </p:cNvPr>
          <p:cNvSpPr/>
          <p:nvPr/>
        </p:nvSpPr>
        <p:spPr bwMode="auto">
          <a:xfrm>
            <a:off x="658200" y="14478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 name="テキスト ボックス 5">
            <a:extLst>
              <a:ext uri="{FF2B5EF4-FFF2-40B4-BE49-F238E27FC236}">
                <a16:creationId xmlns:a16="http://schemas.microsoft.com/office/drawing/2014/main" id="{ED55D343-8C5C-4D44-B2D9-C26E1ED3634D}"/>
              </a:ext>
            </a:extLst>
          </p:cNvPr>
          <p:cNvSpPr txBox="1"/>
          <p:nvPr/>
        </p:nvSpPr>
        <p:spPr>
          <a:xfrm>
            <a:off x="352507" y="1337745"/>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a:t>
            </a:r>
            <a:endParaRPr kumimoji="1" lang="ja-JP" altLang="en-US" sz="1400">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id="{4F286369-5364-424E-97A2-AB0503FA1CC2}"/>
              </a:ext>
            </a:extLst>
          </p:cNvPr>
          <p:cNvSpPr/>
          <p:nvPr/>
        </p:nvSpPr>
        <p:spPr bwMode="auto">
          <a:xfrm>
            <a:off x="810600" y="19388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 name="テキスト ボックス 7">
            <a:extLst>
              <a:ext uri="{FF2B5EF4-FFF2-40B4-BE49-F238E27FC236}">
                <a16:creationId xmlns:a16="http://schemas.microsoft.com/office/drawing/2014/main" id="{07A776EC-620E-4543-A70A-EB22E2866DB7}"/>
              </a:ext>
            </a:extLst>
          </p:cNvPr>
          <p:cNvSpPr txBox="1"/>
          <p:nvPr/>
        </p:nvSpPr>
        <p:spPr>
          <a:xfrm>
            <a:off x="504907" y="1828800"/>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a:t>
            </a:r>
            <a:endParaRPr kumimoji="1" lang="ja-JP" altLang="en-US" sz="1400">
              <a:latin typeface="Meiryo" panose="020B0604030504040204" pitchFamily="34" charset="-128"/>
              <a:ea typeface="Meiryo" panose="020B0604030504040204" pitchFamily="34" charset="-128"/>
            </a:endParaRPr>
          </a:p>
        </p:txBody>
      </p:sp>
      <p:sp>
        <p:nvSpPr>
          <p:cNvPr id="9" name="正方形/長方形 8">
            <a:extLst>
              <a:ext uri="{FF2B5EF4-FFF2-40B4-BE49-F238E27FC236}">
                <a16:creationId xmlns:a16="http://schemas.microsoft.com/office/drawing/2014/main" id="{F97E3039-3916-F743-B3FB-274D77F4F4BC}"/>
              </a:ext>
            </a:extLst>
          </p:cNvPr>
          <p:cNvSpPr/>
          <p:nvPr/>
        </p:nvSpPr>
        <p:spPr bwMode="auto">
          <a:xfrm>
            <a:off x="1725000" y="1600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 name="テキスト ボックス 9">
            <a:extLst>
              <a:ext uri="{FF2B5EF4-FFF2-40B4-BE49-F238E27FC236}">
                <a16:creationId xmlns:a16="http://schemas.microsoft.com/office/drawing/2014/main" id="{02EF757E-8350-4444-9B8F-857AC3C83837}"/>
              </a:ext>
            </a:extLst>
          </p:cNvPr>
          <p:cNvSpPr txBox="1"/>
          <p:nvPr/>
        </p:nvSpPr>
        <p:spPr>
          <a:xfrm>
            <a:off x="1419307" y="1490145"/>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a:t>
            </a:r>
            <a:endParaRPr kumimoji="1" lang="ja-JP" altLang="en-US" sz="1400">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B26027D4-CA41-624E-8D05-A481A8541E26}"/>
              </a:ext>
            </a:extLst>
          </p:cNvPr>
          <p:cNvSpPr/>
          <p:nvPr/>
        </p:nvSpPr>
        <p:spPr bwMode="auto">
          <a:xfrm>
            <a:off x="1877400" y="20912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 name="テキスト ボックス 11">
            <a:extLst>
              <a:ext uri="{FF2B5EF4-FFF2-40B4-BE49-F238E27FC236}">
                <a16:creationId xmlns:a16="http://schemas.microsoft.com/office/drawing/2014/main" id="{FE9C553A-CAD3-5F44-8ED8-3946F4336A7E}"/>
              </a:ext>
            </a:extLst>
          </p:cNvPr>
          <p:cNvSpPr txBox="1"/>
          <p:nvPr/>
        </p:nvSpPr>
        <p:spPr>
          <a:xfrm>
            <a:off x="1571707" y="1981200"/>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a:t>
            </a:r>
            <a:endParaRPr kumimoji="1" lang="ja-JP" altLang="en-US" sz="1400">
              <a:latin typeface="Meiryo" panose="020B0604030504040204" pitchFamily="34" charset="-128"/>
              <a:ea typeface="Meiryo" panose="020B0604030504040204" pitchFamily="34" charset="-128"/>
            </a:endParaRPr>
          </a:p>
        </p:txBody>
      </p:sp>
      <p:sp>
        <p:nvSpPr>
          <p:cNvPr id="13" name="正方形/長方形 12">
            <a:extLst>
              <a:ext uri="{FF2B5EF4-FFF2-40B4-BE49-F238E27FC236}">
                <a16:creationId xmlns:a16="http://schemas.microsoft.com/office/drawing/2014/main" id="{EFB059A8-41D6-B44D-8A80-C1CA3B945878}"/>
              </a:ext>
            </a:extLst>
          </p:cNvPr>
          <p:cNvSpPr/>
          <p:nvPr/>
        </p:nvSpPr>
        <p:spPr bwMode="auto">
          <a:xfrm>
            <a:off x="2639400" y="17102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 name="テキスト ボックス 13">
            <a:extLst>
              <a:ext uri="{FF2B5EF4-FFF2-40B4-BE49-F238E27FC236}">
                <a16:creationId xmlns:a16="http://schemas.microsoft.com/office/drawing/2014/main" id="{48B73845-0B41-B74A-9346-A0A7A8310CFE}"/>
              </a:ext>
            </a:extLst>
          </p:cNvPr>
          <p:cNvSpPr txBox="1"/>
          <p:nvPr/>
        </p:nvSpPr>
        <p:spPr>
          <a:xfrm>
            <a:off x="2333707" y="1600200"/>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a:t>
            </a:r>
            <a:endParaRPr kumimoji="1" lang="ja-JP" altLang="en-US" sz="1400">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03F10FD4-612B-7C44-A919-A44B83984C41}"/>
              </a:ext>
            </a:extLst>
          </p:cNvPr>
          <p:cNvSpPr/>
          <p:nvPr/>
        </p:nvSpPr>
        <p:spPr bwMode="auto">
          <a:xfrm>
            <a:off x="2791800" y="239307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 name="テキスト ボックス 15">
            <a:extLst>
              <a:ext uri="{FF2B5EF4-FFF2-40B4-BE49-F238E27FC236}">
                <a16:creationId xmlns:a16="http://schemas.microsoft.com/office/drawing/2014/main" id="{10D9ED57-290E-0041-9948-83806CAED1DD}"/>
              </a:ext>
            </a:extLst>
          </p:cNvPr>
          <p:cNvSpPr txBox="1"/>
          <p:nvPr/>
        </p:nvSpPr>
        <p:spPr>
          <a:xfrm>
            <a:off x="2486107" y="2283023"/>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a:t>
            </a:r>
            <a:endParaRPr kumimoji="1" lang="ja-JP" altLang="en-US" sz="1400">
              <a:latin typeface="Meiryo" panose="020B0604030504040204" pitchFamily="34" charset="-128"/>
              <a:ea typeface="Meiryo" panose="020B0604030504040204" pitchFamily="34" charset="-128"/>
            </a:endParaRPr>
          </a:p>
        </p:txBody>
      </p:sp>
      <p:sp>
        <p:nvSpPr>
          <p:cNvPr id="17" name="正方形/長方形 16">
            <a:extLst>
              <a:ext uri="{FF2B5EF4-FFF2-40B4-BE49-F238E27FC236}">
                <a16:creationId xmlns:a16="http://schemas.microsoft.com/office/drawing/2014/main" id="{8452C367-3209-7643-BC60-C32B854B0BD9}"/>
              </a:ext>
            </a:extLst>
          </p:cNvPr>
          <p:cNvSpPr/>
          <p:nvPr/>
        </p:nvSpPr>
        <p:spPr bwMode="auto">
          <a:xfrm>
            <a:off x="3782400" y="13292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8" name="テキスト ボックス 17">
            <a:extLst>
              <a:ext uri="{FF2B5EF4-FFF2-40B4-BE49-F238E27FC236}">
                <a16:creationId xmlns:a16="http://schemas.microsoft.com/office/drawing/2014/main" id="{AE6A174D-41AF-044B-8301-827C57EEC5DD}"/>
              </a:ext>
            </a:extLst>
          </p:cNvPr>
          <p:cNvSpPr txBox="1"/>
          <p:nvPr/>
        </p:nvSpPr>
        <p:spPr>
          <a:xfrm>
            <a:off x="3420602" y="121920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10</a:t>
            </a:r>
            <a:endParaRPr kumimoji="1" lang="ja-JP" altLang="en-US" sz="1400">
              <a:latin typeface="Meiryo" panose="020B0604030504040204" pitchFamily="34" charset="-128"/>
              <a:ea typeface="Meiryo" panose="020B0604030504040204" pitchFamily="34" charset="-128"/>
            </a:endParaRPr>
          </a:p>
        </p:txBody>
      </p:sp>
      <p:sp>
        <p:nvSpPr>
          <p:cNvPr id="19" name="正方形/長方形 18">
            <a:extLst>
              <a:ext uri="{FF2B5EF4-FFF2-40B4-BE49-F238E27FC236}">
                <a16:creationId xmlns:a16="http://schemas.microsoft.com/office/drawing/2014/main" id="{BB6F44FD-B34F-E74B-9A20-D171BE226CD5}"/>
              </a:ext>
            </a:extLst>
          </p:cNvPr>
          <p:cNvSpPr/>
          <p:nvPr/>
        </p:nvSpPr>
        <p:spPr bwMode="auto">
          <a:xfrm>
            <a:off x="3934800" y="193587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 name="テキスト ボックス 19">
            <a:extLst>
              <a:ext uri="{FF2B5EF4-FFF2-40B4-BE49-F238E27FC236}">
                <a16:creationId xmlns:a16="http://schemas.microsoft.com/office/drawing/2014/main" id="{B1265C29-07B0-D744-B993-C6DC5D89DC3B}"/>
              </a:ext>
            </a:extLst>
          </p:cNvPr>
          <p:cNvSpPr txBox="1"/>
          <p:nvPr/>
        </p:nvSpPr>
        <p:spPr>
          <a:xfrm>
            <a:off x="3573002" y="182582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16</a:t>
            </a:r>
            <a:endParaRPr kumimoji="1" lang="ja-JP" altLang="en-US" sz="1400">
              <a:latin typeface="Meiryo" panose="020B0604030504040204" pitchFamily="34" charset="-128"/>
              <a:ea typeface="Meiryo" panose="020B0604030504040204" pitchFamily="34" charset="-128"/>
            </a:endParaRPr>
          </a:p>
        </p:txBody>
      </p:sp>
      <p:sp>
        <p:nvSpPr>
          <p:cNvPr id="21" name="正方形/長方形 20">
            <a:extLst>
              <a:ext uri="{FF2B5EF4-FFF2-40B4-BE49-F238E27FC236}">
                <a16:creationId xmlns:a16="http://schemas.microsoft.com/office/drawing/2014/main" id="{98E73973-1D66-CE44-A224-E9743380FB19}"/>
              </a:ext>
            </a:extLst>
          </p:cNvPr>
          <p:cNvSpPr/>
          <p:nvPr/>
        </p:nvSpPr>
        <p:spPr bwMode="auto">
          <a:xfrm>
            <a:off x="11571709" y="359495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 name="テキスト ボックス 21">
            <a:extLst>
              <a:ext uri="{FF2B5EF4-FFF2-40B4-BE49-F238E27FC236}">
                <a16:creationId xmlns:a16="http://schemas.microsoft.com/office/drawing/2014/main" id="{55DA8053-DE65-8042-B340-D18FBF83A147}"/>
              </a:ext>
            </a:extLst>
          </p:cNvPr>
          <p:cNvSpPr txBox="1"/>
          <p:nvPr/>
        </p:nvSpPr>
        <p:spPr>
          <a:xfrm>
            <a:off x="11209911" y="348489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11</a:t>
            </a:r>
            <a:endParaRPr kumimoji="1" lang="ja-JP" altLang="en-US" sz="1400">
              <a:latin typeface="Meiryo" panose="020B0604030504040204" pitchFamily="34" charset="-128"/>
              <a:ea typeface="Meiryo" panose="020B0604030504040204" pitchFamily="34" charset="-128"/>
            </a:endParaRPr>
          </a:p>
        </p:txBody>
      </p:sp>
      <p:sp>
        <p:nvSpPr>
          <p:cNvPr id="23" name="正方形/長方形 22">
            <a:extLst>
              <a:ext uri="{FF2B5EF4-FFF2-40B4-BE49-F238E27FC236}">
                <a16:creationId xmlns:a16="http://schemas.microsoft.com/office/drawing/2014/main" id="{3B21069D-12FC-C54A-81E9-70BCC09882B7}"/>
              </a:ext>
            </a:extLst>
          </p:cNvPr>
          <p:cNvSpPr/>
          <p:nvPr/>
        </p:nvSpPr>
        <p:spPr bwMode="auto">
          <a:xfrm>
            <a:off x="3290283" y="1572179"/>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 name="テキスト ボックス 23">
            <a:extLst>
              <a:ext uri="{FF2B5EF4-FFF2-40B4-BE49-F238E27FC236}">
                <a16:creationId xmlns:a16="http://schemas.microsoft.com/office/drawing/2014/main" id="{4A05D075-998B-BB45-ACBE-392301C2D402}"/>
              </a:ext>
            </a:extLst>
          </p:cNvPr>
          <p:cNvSpPr txBox="1"/>
          <p:nvPr/>
        </p:nvSpPr>
        <p:spPr>
          <a:xfrm>
            <a:off x="2984590" y="1462124"/>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a:t>
            </a:r>
            <a:endParaRPr kumimoji="1" lang="ja-JP" altLang="en-US" sz="140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06E226CF-707C-224B-93F6-69A7F7339836}"/>
              </a:ext>
            </a:extLst>
          </p:cNvPr>
          <p:cNvSpPr/>
          <p:nvPr/>
        </p:nvSpPr>
        <p:spPr bwMode="auto">
          <a:xfrm>
            <a:off x="3333598" y="19388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6" name="テキスト ボックス 25">
            <a:extLst>
              <a:ext uri="{FF2B5EF4-FFF2-40B4-BE49-F238E27FC236}">
                <a16:creationId xmlns:a16="http://schemas.microsoft.com/office/drawing/2014/main" id="{DC2450BE-3B37-2546-897B-BD401D2F13B0}"/>
              </a:ext>
            </a:extLst>
          </p:cNvPr>
          <p:cNvSpPr txBox="1"/>
          <p:nvPr/>
        </p:nvSpPr>
        <p:spPr>
          <a:xfrm>
            <a:off x="2971800" y="182880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19</a:t>
            </a:r>
            <a:endParaRPr kumimoji="1" lang="ja-JP" altLang="en-US" sz="1400">
              <a:latin typeface="Meiryo" panose="020B0604030504040204" pitchFamily="34" charset="-128"/>
              <a:ea typeface="Meiryo" panose="020B0604030504040204" pitchFamily="34" charset="-128"/>
            </a:endParaRPr>
          </a:p>
        </p:txBody>
      </p:sp>
      <p:sp>
        <p:nvSpPr>
          <p:cNvPr id="27" name="正方形/長方形 26">
            <a:extLst>
              <a:ext uri="{FF2B5EF4-FFF2-40B4-BE49-F238E27FC236}">
                <a16:creationId xmlns:a16="http://schemas.microsoft.com/office/drawing/2014/main" id="{14157FF2-5404-E24F-874E-DCA4F2A707A9}"/>
              </a:ext>
            </a:extLst>
          </p:cNvPr>
          <p:cNvSpPr/>
          <p:nvPr/>
        </p:nvSpPr>
        <p:spPr bwMode="auto">
          <a:xfrm>
            <a:off x="4886772" y="602714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8" name="テキスト ボックス 27">
            <a:extLst>
              <a:ext uri="{FF2B5EF4-FFF2-40B4-BE49-F238E27FC236}">
                <a16:creationId xmlns:a16="http://schemas.microsoft.com/office/drawing/2014/main" id="{CF5E063C-24DC-4C45-BCE8-40C53EEC6416}"/>
              </a:ext>
            </a:extLst>
          </p:cNvPr>
          <p:cNvSpPr txBox="1"/>
          <p:nvPr/>
        </p:nvSpPr>
        <p:spPr>
          <a:xfrm>
            <a:off x="4524974" y="591709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20</a:t>
            </a:r>
            <a:endParaRPr kumimoji="1" lang="ja-JP" altLang="en-US" sz="1400">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7D828E1A-4C7A-1E43-8252-E9383FB3F694}"/>
              </a:ext>
            </a:extLst>
          </p:cNvPr>
          <p:cNvSpPr/>
          <p:nvPr/>
        </p:nvSpPr>
        <p:spPr bwMode="auto">
          <a:xfrm>
            <a:off x="9277198" y="437427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0" name="テキスト ボックス 29">
            <a:extLst>
              <a:ext uri="{FF2B5EF4-FFF2-40B4-BE49-F238E27FC236}">
                <a16:creationId xmlns:a16="http://schemas.microsoft.com/office/drawing/2014/main" id="{FF0C439A-43C2-114C-87C6-0DC84236B7D3}"/>
              </a:ext>
            </a:extLst>
          </p:cNvPr>
          <p:cNvSpPr txBox="1"/>
          <p:nvPr/>
        </p:nvSpPr>
        <p:spPr>
          <a:xfrm>
            <a:off x="9048112" y="415140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44</a:t>
            </a:r>
            <a:endParaRPr kumimoji="1" lang="ja-JP" altLang="en-US" sz="1400">
              <a:latin typeface="Meiryo" panose="020B0604030504040204" pitchFamily="34" charset="-128"/>
              <a:ea typeface="Meiryo" panose="020B0604030504040204" pitchFamily="34" charset="-128"/>
            </a:endParaRPr>
          </a:p>
        </p:txBody>
      </p:sp>
      <p:sp>
        <p:nvSpPr>
          <p:cNvPr id="31" name="正方形/長方形 30">
            <a:extLst>
              <a:ext uri="{FF2B5EF4-FFF2-40B4-BE49-F238E27FC236}">
                <a16:creationId xmlns:a16="http://schemas.microsoft.com/office/drawing/2014/main" id="{9859A9B4-9C8E-7348-9B98-F462C411439B}"/>
              </a:ext>
            </a:extLst>
          </p:cNvPr>
          <p:cNvSpPr/>
          <p:nvPr/>
        </p:nvSpPr>
        <p:spPr bwMode="auto">
          <a:xfrm>
            <a:off x="10259331" y="338219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 name="テキスト ボックス 31">
            <a:extLst>
              <a:ext uri="{FF2B5EF4-FFF2-40B4-BE49-F238E27FC236}">
                <a16:creationId xmlns:a16="http://schemas.microsoft.com/office/drawing/2014/main" id="{220A9B2E-A29A-9940-8846-7838B0BC293B}"/>
              </a:ext>
            </a:extLst>
          </p:cNvPr>
          <p:cNvSpPr txBox="1"/>
          <p:nvPr/>
        </p:nvSpPr>
        <p:spPr>
          <a:xfrm>
            <a:off x="10114614" y="314899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50</a:t>
            </a:r>
            <a:endParaRPr kumimoji="1" lang="ja-JP" altLang="en-US" sz="1400">
              <a:latin typeface="Meiryo" panose="020B0604030504040204" pitchFamily="34" charset="-128"/>
              <a:ea typeface="Meiryo" panose="020B0604030504040204" pitchFamily="34" charset="-128"/>
            </a:endParaRPr>
          </a:p>
        </p:txBody>
      </p:sp>
      <p:sp>
        <p:nvSpPr>
          <p:cNvPr id="33" name="正方形/長方形 32">
            <a:extLst>
              <a:ext uri="{FF2B5EF4-FFF2-40B4-BE49-F238E27FC236}">
                <a16:creationId xmlns:a16="http://schemas.microsoft.com/office/drawing/2014/main" id="{1ACCCA4E-B050-334B-9CD8-22E27E481A68}"/>
              </a:ext>
            </a:extLst>
          </p:cNvPr>
          <p:cNvSpPr/>
          <p:nvPr/>
        </p:nvSpPr>
        <p:spPr bwMode="auto">
          <a:xfrm>
            <a:off x="9234486" y="120093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 name="テキスト ボックス 33">
            <a:extLst>
              <a:ext uri="{FF2B5EF4-FFF2-40B4-BE49-F238E27FC236}">
                <a16:creationId xmlns:a16="http://schemas.microsoft.com/office/drawing/2014/main" id="{4FF03D18-1360-A341-BDE3-3CD1AD457BF8}"/>
              </a:ext>
            </a:extLst>
          </p:cNvPr>
          <p:cNvSpPr txBox="1"/>
          <p:nvPr/>
        </p:nvSpPr>
        <p:spPr>
          <a:xfrm>
            <a:off x="8872688" y="109088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64</a:t>
            </a:r>
            <a:endParaRPr kumimoji="1" lang="ja-JP" altLang="en-US" sz="1400">
              <a:latin typeface="Meiryo" panose="020B0604030504040204" pitchFamily="34" charset="-128"/>
              <a:ea typeface="Meiryo" panose="020B0604030504040204" pitchFamily="34" charset="-128"/>
            </a:endParaRPr>
          </a:p>
        </p:txBody>
      </p:sp>
      <p:sp>
        <p:nvSpPr>
          <p:cNvPr id="35" name="正方形/長方形 34">
            <a:extLst>
              <a:ext uri="{FF2B5EF4-FFF2-40B4-BE49-F238E27FC236}">
                <a16:creationId xmlns:a16="http://schemas.microsoft.com/office/drawing/2014/main" id="{51C4C8D1-B102-1E49-A224-716F443B56B7}"/>
              </a:ext>
            </a:extLst>
          </p:cNvPr>
          <p:cNvSpPr/>
          <p:nvPr/>
        </p:nvSpPr>
        <p:spPr bwMode="auto">
          <a:xfrm>
            <a:off x="1329722" y="125371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 name="テキスト ボックス 35">
            <a:extLst>
              <a:ext uri="{FF2B5EF4-FFF2-40B4-BE49-F238E27FC236}">
                <a16:creationId xmlns:a16="http://schemas.microsoft.com/office/drawing/2014/main" id="{076BED43-9082-B049-B428-FBB77E6BBCA3}"/>
              </a:ext>
            </a:extLst>
          </p:cNvPr>
          <p:cNvSpPr txBox="1"/>
          <p:nvPr/>
        </p:nvSpPr>
        <p:spPr>
          <a:xfrm>
            <a:off x="967924" y="114365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21</a:t>
            </a:r>
            <a:endParaRPr kumimoji="1" lang="ja-JP" altLang="en-US" sz="1400">
              <a:latin typeface="Meiryo" panose="020B0604030504040204" pitchFamily="34" charset="-128"/>
              <a:ea typeface="Meiryo" panose="020B0604030504040204" pitchFamily="34" charset="-128"/>
            </a:endParaRPr>
          </a:p>
        </p:txBody>
      </p:sp>
      <p:grpSp>
        <p:nvGrpSpPr>
          <p:cNvPr id="37" name="グループ化 36">
            <a:extLst>
              <a:ext uri="{FF2B5EF4-FFF2-40B4-BE49-F238E27FC236}">
                <a16:creationId xmlns:a16="http://schemas.microsoft.com/office/drawing/2014/main" id="{668CD5F6-9F47-C745-8534-71C570C11294}"/>
              </a:ext>
            </a:extLst>
          </p:cNvPr>
          <p:cNvGrpSpPr/>
          <p:nvPr/>
        </p:nvGrpSpPr>
        <p:grpSpPr>
          <a:xfrm>
            <a:off x="6102267" y="1600200"/>
            <a:ext cx="361433" cy="362610"/>
            <a:chOff x="4187821" y="5647349"/>
            <a:chExt cx="361433" cy="362610"/>
          </a:xfrm>
        </p:grpSpPr>
        <p:grpSp>
          <p:nvGrpSpPr>
            <p:cNvPr id="38" name="グループ化 37">
              <a:extLst>
                <a:ext uri="{FF2B5EF4-FFF2-40B4-BE49-F238E27FC236}">
                  <a16:creationId xmlns:a16="http://schemas.microsoft.com/office/drawing/2014/main" id="{23802273-D469-3340-B6A7-9D962E58B101}"/>
                </a:ext>
              </a:extLst>
            </p:cNvPr>
            <p:cNvGrpSpPr/>
            <p:nvPr/>
          </p:nvGrpSpPr>
          <p:grpSpPr>
            <a:xfrm>
              <a:off x="4187821" y="5647349"/>
              <a:ext cx="180000" cy="362610"/>
              <a:chOff x="3782400" y="1302795"/>
              <a:chExt cx="180000" cy="362610"/>
            </a:xfrm>
          </p:grpSpPr>
          <p:sp>
            <p:nvSpPr>
              <p:cNvPr id="42" name="正方形/長方形 41">
                <a:extLst>
                  <a:ext uri="{FF2B5EF4-FFF2-40B4-BE49-F238E27FC236}">
                    <a16:creationId xmlns:a16="http://schemas.microsoft.com/office/drawing/2014/main" id="{B54F340B-864A-4B4E-AF87-D980015BC94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 name="正方形/長方形 42">
                <a:extLst>
                  <a:ext uri="{FF2B5EF4-FFF2-40B4-BE49-F238E27FC236}">
                    <a16:creationId xmlns:a16="http://schemas.microsoft.com/office/drawing/2014/main" id="{DE840171-25D4-0F43-866E-7863AD7E433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9" name="グループ化 38">
              <a:extLst>
                <a:ext uri="{FF2B5EF4-FFF2-40B4-BE49-F238E27FC236}">
                  <a16:creationId xmlns:a16="http://schemas.microsoft.com/office/drawing/2014/main" id="{D2F0FCA7-BF36-4F42-9276-289E27C08ECD}"/>
                </a:ext>
              </a:extLst>
            </p:cNvPr>
            <p:cNvGrpSpPr/>
            <p:nvPr/>
          </p:nvGrpSpPr>
          <p:grpSpPr>
            <a:xfrm>
              <a:off x="4369254" y="5647349"/>
              <a:ext cx="180000" cy="362610"/>
              <a:chOff x="3782400" y="1302795"/>
              <a:chExt cx="180000" cy="362610"/>
            </a:xfrm>
          </p:grpSpPr>
          <p:sp>
            <p:nvSpPr>
              <p:cNvPr id="40" name="正方形/長方形 39">
                <a:extLst>
                  <a:ext uri="{FF2B5EF4-FFF2-40B4-BE49-F238E27FC236}">
                    <a16:creationId xmlns:a16="http://schemas.microsoft.com/office/drawing/2014/main" id="{0306DC3C-3C0C-E94A-84B8-B2750AB89D1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 name="正方形/長方形 40">
                <a:extLst>
                  <a:ext uri="{FF2B5EF4-FFF2-40B4-BE49-F238E27FC236}">
                    <a16:creationId xmlns:a16="http://schemas.microsoft.com/office/drawing/2014/main" id="{D9C1D059-DF10-914F-B6D6-0D6E0D34F0E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4" name="テキスト ボックス 43">
            <a:extLst>
              <a:ext uri="{FF2B5EF4-FFF2-40B4-BE49-F238E27FC236}">
                <a16:creationId xmlns:a16="http://schemas.microsoft.com/office/drawing/2014/main" id="{2CB2DC89-7B55-B646-B531-DE3B57C802A5}"/>
              </a:ext>
            </a:extLst>
          </p:cNvPr>
          <p:cNvSpPr txBox="1"/>
          <p:nvPr/>
        </p:nvSpPr>
        <p:spPr>
          <a:xfrm>
            <a:off x="5715000" y="150405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14</a:t>
            </a:r>
            <a:endParaRPr kumimoji="1" lang="ja-JP" altLang="en-US" sz="1400">
              <a:latin typeface="Meiryo" panose="020B0604030504040204" pitchFamily="34" charset="-128"/>
              <a:ea typeface="Meiryo" panose="020B0604030504040204" pitchFamily="34" charset="-128"/>
            </a:endParaRPr>
          </a:p>
        </p:txBody>
      </p:sp>
      <p:grpSp>
        <p:nvGrpSpPr>
          <p:cNvPr id="45" name="グループ化 44">
            <a:extLst>
              <a:ext uri="{FF2B5EF4-FFF2-40B4-BE49-F238E27FC236}">
                <a16:creationId xmlns:a16="http://schemas.microsoft.com/office/drawing/2014/main" id="{ECB07D5F-2622-2446-A89C-23C871896FB8}"/>
              </a:ext>
            </a:extLst>
          </p:cNvPr>
          <p:cNvGrpSpPr/>
          <p:nvPr/>
        </p:nvGrpSpPr>
        <p:grpSpPr>
          <a:xfrm>
            <a:off x="1128962" y="1719219"/>
            <a:ext cx="361433" cy="362610"/>
            <a:chOff x="4187821" y="5647349"/>
            <a:chExt cx="361433" cy="362610"/>
          </a:xfrm>
        </p:grpSpPr>
        <p:grpSp>
          <p:nvGrpSpPr>
            <p:cNvPr id="46" name="グループ化 45">
              <a:extLst>
                <a:ext uri="{FF2B5EF4-FFF2-40B4-BE49-F238E27FC236}">
                  <a16:creationId xmlns:a16="http://schemas.microsoft.com/office/drawing/2014/main" id="{916A068A-1000-B24A-8B22-D37DB687B36B}"/>
                </a:ext>
              </a:extLst>
            </p:cNvPr>
            <p:cNvGrpSpPr/>
            <p:nvPr/>
          </p:nvGrpSpPr>
          <p:grpSpPr>
            <a:xfrm>
              <a:off x="4187821" y="5647349"/>
              <a:ext cx="180000" cy="362610"/>
              <a:chOff x="3782400" y="1302795"/>
              <a:chExt cx="180000" cy="362610"/>
            </a:xfrm>
          </p:grpSpPr>
          <p:sp>
            <p:nvSpPr>
              <p:cNvPr id="50" name="正方形/長方形 49">
                <a:extLst>
                  <a:ext uri="{FF2B5EF4-FFF2-40B4-BE49-F238E27FC236}">
                    <a16:creationId xmlns:a16="http://schemas.microsoft.com/office/drawing/2014/main" id="{C1BFB830-C5A5-CD43-BDB7-88585C51DCA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 name="正方形/長方形 50">
                <a:extLst>
                  <a:ext uri="{FF2B5EF4-FFF2-40B4-BE49-F238E27FC236}">
                    <a16:creationId xmlns:a16="http://schemas.microsoft.com/office/drawing/2014/main" id="{147E19B8-E860-3645-A86A-47AB325F6E6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7" name="グループ化 46">
              <a:extLst>
                <a:ext uri="{FF2B5EF4-FFF2-40B4-BE49-F238E27FC236}">
                  <a16:creationId xmlns:a16="http://schemas.microsoft.com/office/drawing/2014/main" id="{1CC75D4B-9C41-B54A-876A-9CFF44733269}"/>
                </a:ext>
              </a:extLst>
            </p:cNvPr>
            <p:cNvGrpSpPr/>
            <p:nvPr/>
          </p:nvGrpSpPr>
          <p:grpSpPr>
            <a:xfrm>
              <a:off x="4369254" y="5647349"/>
              <a:ext cx="180000" cy="362610"/>
              <a:chOff x="3782400" y="1302795"/>
              <a:chExt cx="180000" cy="362610"/>
            </a:xfrm>
          </p:grpSpPr>
          <p:sp>
            <p:nvSpPr>
              <p:cNvPr id="48" name="正方形/長方形 47">
                <a:extLst>
                  <a:ext uri="{FF2B5EF4-FFF2-40B4-BE49-F238E27FC236}">
                    <a16:creationId xmlns:a16="http://schemas.microsoft.com/office/drawing/2014/main" id="{98C40CE3-0CB5-3544-9CB5-D72820945D6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 name="正方形/長方形 48">
                <a:extLst>
                  <a:ext uri="{FF2B5EF4-FFF2-40B4-BE49-F238E27FC236}">
                    <a16:creationId xmlns:a16="http://schemas.microsoft.com/office/drawing/2014/main" id="{816F1A6B-67B2-384E-937A-BC27E574C27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2" name="テキスト ボックス 51">
            <a:extLst>
              <a:ext uri="{FF2B5EF4-FFF2-40B4-BE49-F238E27FC236}">
                <a16:creationId xmlns:a16="http://schemas.microsoft.com/office/drawing/2014/main" id="{5C059B75-862E-D142-84D5-3F25205C7664}"/>
              </a:ext>
            </a:extLst>
          </p:cNvPr>
          <p:cNvSpPr txBox="1"/>
          <p:nvPr/>
        </p:nvSpPr>
        <p:spPr>
          <a:xfrm>
            <a:off x="928441" y="150248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27</a:t>
            </a:r>
            <a:endParaRPr kumimoji="1" lang="ja-JP" altLang="en-US" sz="1400">
              <a:latin typeface="Meiryo" panose="020B0604030504040204" pitchFamily="34" charset="-128"/>
              <a:ea typeface="Meiryo" panose="020B0604030504040204" pitchFamily="34" charset="-128"/>
            </a:endParaRPr>
          </a:p>
        </p:txBody>
      </p:sp>
      <p:grpSp>
        <p:nvGrpSpPr>
          <p:cNvPr id="53" name="グループ化 52">
            <a:extLst>
              <a:ext uri="{FF2B5EF4-FFF2-40B4-BE49-F238E27FC236}">
                <a16:creationId xmlns:a16="http://schemas.microsoft.com/office/drawing/2014/main" id="{AA736C2A-B148-1541-885E-D5DD121B6D64}"/>
              </a:ext>
            </a:extLst>
          </p:cNvPr>
          <p:cNvGrpSpPr/>
          <p:nvPr/>
        </p:nvGrpSpPr>
        <p:grpSpPr>
          <a:xfrm>
            <a:off x="11739840" y="6349258"/>
            <a:ext cx="361433" cy="362610"/>
            <a:chOff x="4187821" y="5647349"/>
            <a:chExt cx="361433" cy="362610"/>
          </a:xfrm>
        </p:grpSpPr>
        <p:grpSp>
          <p:nvGrpSpPr>
            <p:cNvPr id="54" name="グループ化 53">
              <a:extLst>
                <a:ext uri="{FF2B5EF4-FFF2-40B4-BE49-F238E27FC236}">
                  <a16:creationId xmlns:a16="http://schemas.microsoft.com/office/drawing/2014/main" id="{9D423138-DA8B-0543-ACE6-1094E0E65A13}"/>
                </a:ext>
              </a:extLst>
            </p:cNvPr>
            <p:cNvGrpSpPr/>
            <p:nvPr/>
          </p:nvGrpSpPr>
          <p:grpSpPr>
            <a:xfrm>
              <a:off x="4187821" y="5647349"/>
              <a:ext cx="180000" cy="362610"/>
              <a:chOff x="3782400" y="1302795"/>
              <a:chExt cx="180000" cy="362610"/>
            </a:xfrm>
          </p:grpSpPr>
          <p:sp>
            <p:nvSpPr>
              <p:cNvPr id="58" name="正方形/長方形 57">
                <a:extLst>
                  <a:ext uri="{FF2B5EF4-FFF2-40B4-BE49-F238E27FC236}">
                    <a16:creationId xmlns:a16="http://schemas.microsoft.com/office/drawing/2014/main" id="{2BBD061C-AF68-BE4A-9F43-2EB85E78D13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 name="正方形/長方形 58">
                <a:extLst>
                  <a:ext uri="{FF2B5EF4-FFF2-40B4-BE49-F238E27FC236}">
                    <a16:creationId xmlns:a16="http://schemas.microsoft.com/office/drawing/2014/main" id="{70AA30CA-ABD7-D944-9E79-CEC6C2616D3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5" name="グループ化 54">
              <a:extLst>
                <a:ext uri="{FF2B5EF4-FFF2-40B4-BE49-F238E27FC236}">
                  <a16:creationId xmlns:a16="http://schemas.microsoft.com/office/drawing/2014/main" id="{B530842A-1C01-5F41-8554-3BB69094B7B4}"/>
                </a:ext>
              </a:extLst>
            </p:cNvPr>
            <p:cNvGrpSpPr/>
            <p:nvPr/>
          </p:nvGrpSpPr>
          <p:grpSpPr>
            <a:xfrm>
              <a:off x="4369254" y="5647349"/>
              <a:ext cx="180000" cy="362610"/>
              <a:chOff x="3782400" y="1302795"/>
              <a:chExt cx="180000" cy="362610"/>
            </a:xfrm>
          </p:grpSpPr>
          <p:sp>
            <p:nvSpPr>
              <p:cNvPr id="56" name="正方形/長方形 55">
                <a:extLst>
                  <a:ext uri="{FF2B5EF4-FFF2-40B4-BE49-F238E27FC236}">
                    <a16:creationId xmlns:a16="http://schemas.microsoft.com/office/drawing/2014/main" id="{3D858009-C78C-9E4D-9099-5ABF6398FA8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7" name="正方形/長方形 56">
                <a:extLst>
                  <a:ext uri="{FF2B5EF4-FFF2-40B4-BE49-F238E27FC236}">
                    <a16:creationId xmlns:a16="http://schemas.microsoft.com/office/drawing/2014/main" id="{0282D98F-52E4-0C4A-B354-17CF2D9AA39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0" name="テキスト ボックス 59">
            <a:extLst>
              <a:ext uri="{FF2B5EF4-FFF2-40B4-BE49-F238E27FC236}">
                <a16:creationId xmlns:a16="http://schemas.microsoft.com/office/drawing/2014/main" id="{ADC43334-C95D-E24A-9D8B-1720904B3DE7}"/>
              </a:ext>
            </a:extLst>
          </p:cNvPr>
          <p:cNvSpPr txBox="1"/>
          <p:nvPr/>
        </p:nvSpPr>
        <p:spPr>
          <a:xfrm>
            <a:off x="11383507" y="631707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18</a:t>
            </a:r>
            <a:endParaRPr kumimoji="1" lang="ja-JP" altLang="en-US" sz="1400">
              <a:latin typeface="Meiryo" panose="020B0604030504040204" pitchFamily="34" charset="-128"/>
              <a:ea typeface="Meiryo" panose="020B0604030504040204" pitchFamily="34" charset="-128"/>
            </a:endParaRPr>
          </a:p>
        </p:txBody>
      </p:sp>
      <p:grpSp>
        <p:nvGrpSpPr>
          <p:cNvPr id="61" name="グループ化 60">
            <a:extLst>
              <a:ext uri="{FF2B5EF4-FFF2-40B4-BE49-F238E27FC236}">
                <a16:creationId xmlns:a16="http://schemas.microsoft.com/office/drawing/2014/main" id="{05A97BB0-C87B-F041-8225-DF95317BAB57}"/>
              </a:ext>
            </a:extLst>
          </p:cNvPr>
          <p:cNvGrpSpPr/>
          <p:nvPr/>
        </p:nvGrpSpPr>
        <p:grpSpPr>
          <a:xfrm>
            <a:off x="6640502" y="5474471"/>
            <a:ext cx="361433" cy="362610"/>
            <a:chOff x="4187821" y="5647349"/>
            <a:chExt cx="361433" cy="362610"/>
          </a:xfrm>
        </p:grpSpPr>
        <p:grpSp>
          <p:nvGrpSpPr>
            <p:cNvPr id="62" name="グループ化 61">
              <a:extLst>
                <a:ext uri="{FF2B5EF4-FFF2-40B4-BE49-F238E27FC236}">
                  <a16:creationId xmlns:a16="http://schemas.microsoft.com/office/drawing/2014/main" id="{C6C72B33-1B97-CF48-B134-744F3E49EC47}"/>
                </a:ext>
              </a:extLst>
            </p:cNvPr>
            <p:cNvGrpSpPr/>
            <p:nvPr/>
          </p:nvGrpSpPr>
          <p:grpSpPr>
            <a:xfrm>
              <a:off x="4187821" y="5647349"/>
              <a:ext cx="180000" cy="362610"/>
              <a:chOff x="3782400" y="1302795"/>
              <a:chExt cx="180000" cy="362610"/>
            </a:xfrm>
          </p:grpSpPr>
          <p:sp>
            <p:nvSpPr>
              <p:cNvPr id="66" name="正方形/長方形 65">
                <a:extLst>
                  <a:ext uri="{FF2B5EF4-FFF2-40B4-BE49-F238E27FC236}">
                    <a16:creationId xmlns:a16="http://schemas.microsoft.com/office/drawing/2014/main" id="{122D8F71-9116-5449-8534-325F8B5B4A7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 name="正方形/長方形 66">
                <a:extLst>
                  <a:ext uri="{FF2B5EF4-FFF2-40B4-BE49-F238E27FC236}">
                    <a16:creationId xmlns:a16="http://schemas.microsoft.com/office/drawing/2014/main" id="{FC1D8E5F-72AF-574E-8420-76C6E1D726A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3" name="グループ化 62">
              <a:extLst>
                <a:ext uri="{FF2B5EF4-FFF2-40B4-BE49-F238E27FC236}">
                  <a16:creationId xmlns:a16="http://schemas.microsoft.com/office/drawing/2014/main" id="{4B904D98-3228-5048-8ABA-E8865B5B2A83}"/>
                </a:ext>
              </a:extLst>
            </p:cNvPr>
            <p:cNvGrpSpPr/>
            <p:nvPr/>
          </p:nvGrpSpPr>
          <p:grpSpPr>
            <a:xfrm>
              <a:off x="4369254" y="5647349"/>
              <a:ext cx="180000" cy="362610"/>
              <a:chOff x="3782400" y="1302795"/>
              <a:chExt cx="180000" cy="362610"/>
            </a:xfrm>
          </p:grpSpPr>
          <p:sp>
            <p:nvSpPr>
              <p:cNvPr id="64" name="正方形/長方形 63">
                <a:extLst>
                  <a:ext uri="{FF2B5EF4-FFF2-40B4-BE49-F238E27FC236}">
                    <a16:creationId xmlns:a16="http://schemas.microsoft.com/office/drawing/2014/main" id="{AAC6F055-8999-A742-AAA0-D6FAFA843B1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5" name="正方形/長方形 64">
                <a:extLst>
                  <a:ext uri="{FF2B5EF4-FFF2-40B4-BE49-F238E27FC236}">
                    <a16:creationId xmlns:a16="http://schemas.microsoft.com/office/drawing/2014/main" id="{8A463E2E-CFA0-A64B-A8A9-77EED0122DE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8" name="テキスト ボックス 67">
            <a:extLst>
              <a:ext uri="{FF2B5EF4-FFF2-40B4-BE49-F238E27FC236}">
                <a16:creationId xmlns:a16="http://schemas.microsoft.com/office/drawing/2014/main" id="{1261AC0A-00F0-CE4B-BDD0-9BB967B8DB92}"/>
              </a:ext>
            </a:extLst>
          </p:cNvPr>
          <p:cNvSpPr txBox="1"/>
          <p:nvPr/>
        </p:nvSpPr>
        <p:spPr>
          <a:xfrm>
            <a:off x="6253235" y="537832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43</a:t>
            </a:r>
            <a:endParaRPr kumimoji="1" lang="ja-JP" altLang="en-US" sz="1400">
              <a:latin typeface="Meiryo" panose="020B0604030504040204" pitchFamily="34" charset="-128"/>
              <a:ea typeface="Meiryo" panose="020B0604030504040204" pitchFamily="34" charset="-128"/>
            </a:endParaRPr>
          </a:p>
        </p:txBody>
      </p:sp>
      <p:grpSp>
        <p:nvGrpSpPr>
          <p:cNvPr id="69" name="グループ化 68">
            <a:extLst>
              <a:ext uri="{FF2B5EF4-FFF2-40B4-BE49-F238E27FC236}">
                <a16:creationId xmlns:a16="http://schemas.microsoft.com/office/drawing/2014/main" id="{E4516DF7-7ED0-114D-90A1-D308F885AF37}"/>
              </a:ext>
            </a:extLst>
          </p:cNvPr>
          <p:cNvGrpSpPr/>
          <p:nvPr/>
        </p:nvGrpSpPr>
        <p:grpSpPr>
          <a:xfrm>
            <a:off x="8313711" y="5949524"/>
            <a:ext cx="361433" cy="362610"/>
            <a:chOff x="4187821" y="5647349"/>
            <a:chExt cx="361433" cy="362610"/>
          </a:xfrm>
        </p:grpSpPr>
        <p:grpSp>
          <p:nvGrpSpPr>
            <p:cNvPr id="70" name="グループ化 69">
              <a:extLst>
                <a:ext uri="{FF2B5EF4-FFF2-40B4-BE49-F238E27FC236}">
                  <a16:creationId xmlns:a16="http://schemas.microsoft.com/office/drawing/2014/main" id="{D8EDE302-59E5-724C-83AB-0DF1F5272FB9}"/>
                </a:ext>
              </a:extLst>
            </p:cNvPr>
            <p:cNvGrpSpPr/>
            <p:nvPr/>
          </p:nvGrpSpPr>
          <p:grpSpPr>
            <a:xfrm>
              <a:off x="4187821" y="5647349"/>
              <a:ext cx="180000" cy="362610"/>
              <a:chOff x="3782400" y="1302795"/>
              <a:chExt cx="180000" cy="362610"/>
            </a:xfrm>
          </p:grpSpPr>
          <p:sp>
            <p:nvSpPr>
              <p:cNvPr id="74" name="正方形/長方形 73">
                <a:extLst>
                  <a:ext uri="{FF2B5EF4-FFF2-40B4-BE49-F238E27FC236}">
                    <a16:creationId xmlns:a16="http://schemas.microsoft.com/office/drawing/2014/main" id="{1F1A518B-174E-7845-8C5C-0D4F923AECE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 name="正方形/長方形 74">
                <a:extLst>
                  <a:ext uri="{FF2B5EF4-FFF2-40B4-BE49-F238E27FC236}">
                    <a16:creationId xmlns:a16="http://schemas.microsoft.com/office/drawing/2014/main" id="{18EE05F2-719D-3749-AB42-63F13111C66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1" name="グループ化 70">
              <a:extLst>
                <a:ext uri="{FF2B5EF4-FFF2-40B4-BE49-F238E27FC236}">
                  <a16:creationId xmlns:a16="http://schemas.microsoft.com/office/drawing/2014/main" id="{63A4B310-0F02-CF4E-815D-6E8B4A81DA3C}"/>
                </a:ext>
              </a:extLst>
            </p:cNvPr>
            <p:cNvGrpSpPr/>
            <p:nvPr/>
          </p:nvGrpSpPr>
          <p:grpSpPr>
            <a:xfrm>
              <a:off x="4369254" y="5647349"/>
              <a:ext cx="180000" cy="362610"/>
              <a:chOff x="3782400" y="1302795"/>
              <a:chExt cx="180000" cy="362610"/>
            </a:xfrm>
          </p:grpSpPr>
          <p:sp>
            <p:nvSpPr>
              <p:cNvPr id="72" name="正方形/長方形 71">
                <a:extLst>
                  <a:ext uri="{FF2B5EF4-FFF2-40B4-BE49-F238E27FC236}">
                    <a16:creationId xmlns:a16="http://schemas.microsoft.com/office/drawing/2014/main" id="{F506E3BA-B56C-774A-B836-B011AFC5AEF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 name="正方形/長方形 72">
                <a:extLst>
                  <a:ext uri="{FF2B5EF4-FFF2-40B4-BE49-F238E27FC236}">
                    <a16:creationId xmlns:a16="http://schemas.microsoft.com/office/drawing/2014/main" id="{D919AE74-1021-B645-897F-B55F88ED077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76" name="テキスト ボックス 75">
            <a:extLst>
              <a:ext uri="{FF2B5EF4-FFF2-40B4-BE49-F238E27FC236}">
                <a16:creationId xmlns:a16="http://schemas.microsoft.com/office/drawing/2014/main" id="{3B3328FB-EEE9-3A42-BC2F-E51AFD9BAF42}"/>
              </a:ext>
            </a:extLst>
          </p:cNvPr>
          <p:cNvSpPr txBox="1"/>
          <p:nvPr/>
        </p:nvSpPr>
        <p:spPr>
          <a:xfrm>
            <a:off x="7926444" y="585337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35</a:t>
            </a:r>
            <a:endParaRPr kumimoji="1" lang="ja-JP" altLang="en-US" sz="1400">
              <a:latin typeface="Meiryo" panose="020B0604030504040204" pitchFamily="34" charset="-128"/>
              <a:ea typeface="Meiryo" panose="020B0604030504040204" pitchFamily="34" charset="-128"/>
            </a:endParaRPr>
          </a:p>
        </p:txBody>
      </p:sp>
      <p:grpSp>
        <p:nvGrpSpPr>
          <p:cNvPr id="77" name="グループ化 76">
            <a:extLst>
              <a:ext uri="{FF2B5EF4-FFF2-40B4-BE49-F238E27FC236}">
                <a16:creationId xmlns:a16="http://schemas.microsoft.com/office/drawing/2014/main" id="{70A365AB-33E2-0B47-B1C0-E3FE24D391D8}"/>
              </a:ext>
            </a:extLst>
          </p:cNvPr>
          <p:cNvGrpSpPr/>
          <p:nvPr/>
        </p:nvGrpSpPr>
        <p:grpSpPr>
          <a:xfrm>
            <a:off x="11067610" y="4721423"/>
            <a:ext cx="361433" cy="362610"/>
            <a:chOff x="4187821" y="5647349"/>
            <a:chExt cx="361433" cy="362610"/>
          </a:xfrm>
        </p:grpSpPr>
        <p:grpSp>
          <p:nvGrpSpPr>
            <p:cNvPr id="78" name="グループ化 77">
              <a:extLst>
                <a:ext uri="{FF2B5EF4-FFF2-40B4-BE49-F238E27FC236}">
                  <a16:creationId xmlns:a16="http://schemas.microsoft.com/office/drawing/2014/main" id="{66B86E95-2739-5B44-9544-82CC3623EC89}"/>
                </a:ext>
              </a:extLst>
            </p:cNvPr>
            <p:cNvGrpSpPr/>
            <p:nvPr/>
          </p:nvGrpSpPr>
          <p:grpSpPr>
            <a:xfrm>
              <a:off x="4187821" y="5647349"/>
              <a:ext cx="180000" cy="362610"/>
              <a:chOff x="3782400" y="1302795"/>
              <a:chExt cx="180000" cy="362610"/>
            </a:xfrm>
          </p:grpSpPr>
          <p:sp>
            <p:nvSpPr>
              <p:cNvPr id="82" name="正方形/長方形 81">
                <a:extLst>
                  <a:ext uri="{FF2B5EF4-FFF2-40B4-BE49-F238E27FC236}">
                    <a16:creationId xmlns:a16="http://schemas.microsoft.com/office/drawing/2014/main" id="{07128261-A34E-4140-B9C1-3CC5A386B3C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 name="正方形/長方形 82">
                <a:extLst>
                  <a:ext uri="{FF2B5EF4-FFF2-40B4-BE49-F238E27FC236}">
                    <a16:creationId xmlns:a16="http://schemas.microsoft.com/office/drawing/2014/main" id="{9B8F308B-5B68-1047-A517-2ED4045D023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9" name="グループ化 78">
              <a:extLst>
                <a:ext uri="{FF2B5EF4-FFF2-40B4-BE49-F238E27FC236}">
                  <a16:creationId xmlns:a16="http://schemas.microsoft.com/office/drawing/2014/main" id="{F30ABEED-2EE4-F14E-941D-BCA6D69F7418}"/>
                </a:ext>
              </a:extLst>
            </p:cNvPr>
            <p:cNvGrpSpPr/>
            <p:nvPr/>
          </p:nvGrpSpPr>
          <p:grpSpPr>
            <a:xfrm>
              <a:off x="4369254" y="5647349"/>
              <a:ext cx="180000" cy="362610"/>
              <a:chOff x="3782400" y="1302795"/>
              <a:chExt cx="180000" cy="362610"/>
            </a:xfrm>
          </p:grpSpPr>
          <p:sp>
            <p:nvSpPr>
              <p:cNvPr id="80" name="正方形/長方形 79">
                <a:extLst>
                  <a:ext uri="{FF2B5EF4-FFF2-40B4-BE49-F238E27FC236}">
                    <a16:creationId xmlns:a16="http://schemas.microsoft.com/office/drawing/2014/main" id="{4CBC954D-EA6B-7B48-89C5-E9B8B13F1F6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1" name="正方形/長方形 80">
                <a:extLst>
                  <a:ext uri="{FF2B5EF4-FFF2-40B4-BE49-F238E27FC236}">
                    <a16:creationId xmlns:a16="http://schemas.microsoft.com/office/drawing/2014/main" id="{8553E73E-03F4-E94B-8428-7BEEC1BD0244}"/>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84" name="テキスト ボックス 83">
            <a:extLst>
              <a:ext uri="{FF2B5EF4-FFF2-40B4-BE49-F238E27FC236}">
                <a16:creationId xmlns:a16="http://schemas.microsoft.com/office/drawing/2014/main" id="{0294D0EF-7116-4943-A088-16A87D30C654}"/>
              </a:ext>
            </a:extLst>
          </p:cNvPr>
          <p:cNvSpPr txBox="1"/>
          <p:nvPr/>
        </p:nvSpPr>
        <p:spPr>
          <a:xfrm>
            <a:off x="10680343" y="462527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69</a:t>
            </a:r>
            <a:endParaRPr kumimoji="1" lang="ja-JP" altLang="en-US" sz="1400">
              <a:latin typeface="Meiryo" panose="020B0604030504040204" pitchFamily="34" charset="-128"/>
              <a:ea typeface="Meiryo" panose="020B0604030504040204" pitchFamily="34" charset="-128"/>
            </a:endParaRPr>
          </a:p>
        </p:txBody>
      </p:sp>
      <p:grpSp>
        <p:nvGrpSpPr>
          <p:cNvPr id="85" name="グループ化 84">
            <a:extLst>
              <a:ext uri="{FF2B5EF4-FFF2-40B4-BE49-F238E27FC236}">
                <a16:creationId xmlns:a16="http://schemas.microsoft.com/office/drawing/2014/main" id="{518448BF-A783-A940-8D95-B17BAEF8FE70}"/>
              </a:ext>
            </a:extLst>
          </p:cNvPr>
          <p:cNvGrpSpPr/>
          <p:nvPr/>
        </p:nvGrpSpPr>
        <p:grpSpPr>
          <a:xfrm>
            <a:off x="10284083" y="1249588"/>
            <a:ext cx="361433" cy="362610"/>
            <a:chOff x="4187821" y="5647349"/>
            <a:chExt cx="361433" cy="362610"/>
          </a:xfrm>
        </p:grpSpPr>
        <p:grpSp>
          <p:nvGrpSpPr>
            <p:cNvPr id="86" name="グループ化 85">
              <a:extLst>
                <a:ext uri="{FF2B5EF4-FFF2-40B4-BE49-F238E27FC236}">
                  <a16:creationId xmlns:a16="http://schemas.microsoft.com/office/drawing/2014/main" id="{981E9992-A6BD-DB4D-A405-1BB617C59FCB}"/>
                </a:ext>
              </a:extLst>
            </p:cNvPr>
            <p:cNvGrpSpPr/>
            <p:nvPr/>
          </p:nvGrpSpPr>
          <p:grpSpPr>
            <a:xfrm>
              <a:off x="4187821" y="5647349"/>
              <a:ext cx="180000" cy="362610"/>
              <a:chOff x="3782400" y="1302795"/>
              <a:chExt cx="180000" cy="362610"/>
            </a:xfrm>
          </p:grpSpPr>
          <p:sp>
            <p:nvSpPr>
              <p:cNvPr id="90" name="正方形/長方形 89">
                <a:extLst>
                  <a:ext uri="{FF2B5EF4-FFF2-40B4-BE49-F238E27FC236}">
                    <a16:creationId xmlns:a16="http://schemas.microsoft.com/office/drawing/2014/main" id="{514B09DE-8763-B44C-A608-68F2EE78C0E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 name="正方形/長方形 90">
                <a:extLst>
                  <a:ext uri="{FF2B5EF4-FFF2-40B4-BE49-F238E27FC236}">
                    <a16:creationId xmlns:a16="http://schemas.microsoft.com/office/drawing/2014/main" id="{A1A41BCF-A91D-FF47-A3BC-4185EF91BA8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7" name="グループ化 86">
              <a:extLst>
                <a:ext uri="{FF2B5EF4-FFF2-40B4-BE49-F238E27FC236}">
                  <a16:creationId xmlns:a16="http://schemas.microsoft.com/office/drawing/2014/main" id="{AE74AE3C-9444-5847-AEBD-14A778CBBA29}"/>
                </a:ext>
              </a:extLst>
            </p:cNvPr>
            <p:cNvGrpSpPr/>
            <p:nvPr/>
          </p:nvGrpSpPr>
          <p:grpSpPr>
            <a:xfrm>
              <a:off x="4369254" y="5647349"/>
              <a:ext cx="180000" cy="362610"/>
              <a:chOff x="3782400" y="1302795"/>
              <a:chExt cx="180000" cy="362610"/>
            </a:xfrm>
          </p:grpSpPr>
          <p:sp>
            <p:nvSpPr>
              <p:cNvPr id="88" name="正方形/長方形 87">
                <a:extLst>
                  <a:ext uri="{FF2B5EF4-FFF2-40B4-BE49-F238E27FC236}">
                    <a16:creationId xmlns:a16="http://schemas.microsoft.com/office/drawing/2014/main" id="{FC12BF7E-DDC4-9948-8507-57F3598106E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9" name="正方形/長方形 88">
                <a:extLst>
                  <a:ext uri="{FF2B5EF4-FFF2-40B4-BE49-F238E27FC236}">
                    <a16:creationId xmlns:a16="http://schemas.microsoft.com/office/drawing/2014/main" id="{44324C51-F0BD-EC4F-BEDE-08A13E3B1E8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92" name="テキスト ボックス 91">
            <a:extLst>
              <a:ext uri="{FF2B5EF4-FFF2-40B4-BE49-F238E27FC236}">
                <a16:creationId xmlns:a16="http://schemas.microsoft.com/office/drawing/2014/main" id="{EE887412-E5CA-2B46-BA8F-B936A75F6C21}"/>
              </a:ext>
            </a:extLst>
          </p:cNvPr>
          <p:cNvSpPr txBox="1"/>
          <p:nvPr/>
        </p:nvSpPr>
        <p:spPr>
          <a:xfrm>
            <a:off x="9896816" y="115343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78</a:t>
            </a:r>
            <a:endParaRPr kumimoji="1" lang="ja-JP" altLang="en-US" sz="1400">
              <a:latin typeface="Meiryo" panose="020B0604030504040204" pitchFamily="34" charset="-128"/>
              <a:ea typeface="Meiryo" panose="020B0604030504040204" pitchFamily="34" charset="-128"/>
            </a:endParaRPr>
          </a:p>
        </p:txBody>
      </p:sp>
      <p:grpSp>
        <p:nvGrpSpPr>
          <p:cNvPr id="93" name="グループ化 92">
            <a:extLst>
              <a:ext uri="{FF2B5EF4-FFF2-40B4-BE49-F238E27FC236}">
                <a16:creationId xmlns:a16="http://schemas.microsoft.com/office/drawing/2014/main" id="{16B3E816-FC95-814B-98D4-775A807E8EC1}"/>
              </a:ext>
            </a:extLst>
          </p:cNvPr>
          <p:cNvGrpSpPr/>
          <p:nvPr/>
        </p:nvGrpSpPr>
        <p:grpSpPr>
          <a:xfrm>
            <a:off x="7680510" y="1216454"/>
            <a:ext cx="361433" cy="362610"/>
            <a:chOff x="4187821" y="5647349"/>
            <a:chExt cx="361433" cy="362610"/>
          </a:xfrm>
        </p:grpSpPr>
        <p:grpSp>
          <p:nvGrpSpPr>
            <p:cNvPr id="94" name="グループ化 93">
              <a:extLst>
                <a:ext uri="{FF2B5EF4-FFF2-40B4-BE49-F238E27FC236}">
                  <a16:creationId xmlns:a16="http://schemas.microsoft.com/office/drawing/2014/main" id="{11E6BF0D-CC90-9A45-80B5-8558200DF46B}"/>
                </a:ext>
              </a:extLst>
            </p:cNvPr>
            <p:cNvGrpSpPr/>
            <p:nvPr/>
          </p:nvGrpSpPr>
          <p:grpSpPr>
            <a:xfrm>
              <a:off x="4187821" y="5647349"/>
              <a:ext cx="180000" cy="362610"/>
              <a:chOff x="3782400" y="1302795"/>
              <a:chExt cx="180000" cy="362610"/>
            </a:xfrm>
          </p:grpSpPr>
          <p:sp>
            <p:nvSpPr>
              <p:cNvPr id="98" name="正方形/長方形 97">
                <a:extLst>
                  <a:ext uri="{FF2B5EF4-FFF2-40B4-BE49-F238E27FC236}">
                    <a16:creationId xmlns:a16="http://schemas.microsoft.com/office/drawing/2014/main" id="{AD0506C4-822B-1A47-B02E-DD9DCA307DB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 name="正方形/長方形 98">
                <a:extLst>
                  <a:ext uri="{FF2B5EF4-FFF2-40B4-BE49-F238E27FC236}">
                    <a16:creationId xmlns:a16="http://schemas.microsoft.com/office/drawing/2014/main" id="{2FB20601-1251-364B-84F8-02F54BF3894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5" name="グループ化 94">
              <a:extLst>
                <a:ext uri="{FF2B5EF4-FFF2-40B4-BE49-F238E27FC236}">
                  <a16:creationId xmlns:a16="http://schemas.microsoft.com/office/drawing/2014/main" id="{490EF412-53B4-6942-97F7-F028B3B90E61}"/>
                </a:ext>
              </a:extLst>
            </p:cNvPr>
            <p:cNvGrpSpPr/>
            <p:nvPr/>
          </p:nvGrpSpPr>
          <p:grpSpPr>
            <a:xfrm>
              <a:off x="4369254" y="5647349"/>
              <a:ext cx="180000" cy="362610"/>
              <a:chOff x="3782400" y="1302795"/>
              <a:chExt cx="180000" cy="362610"/>
            </a:xfrm>
          </p:grpSpPr>
          <p:sp>
            <p:nvSpPr>
              <p:cNvPr id="96" name="正方形/長方形 95">
                <a:extLst>
                  <a:ext uri="{FF2B5EF4-FFF2-40B4-BE49-F238E27FC236}">
                    <a16:creationId xmlns:a16="http://schemas.microsoft.com/office/drawing/2014/main" id="{CEDAA558-A188-E243-B1DE-8C84E7CD871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7" name="正方形/長方形 96">
                <a:extLst>
                  <a:ext uri="{FF2B5EF4-FFF2-40B4-BE49-F238E27FC236}">
                    <a16:creationId xmlns:a16="http://schemas.microsoft.com/office/drawing/2014/main" id="{2A39F299-1FF4-A549-8EE0-1DD7DC2B670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00" name="テキスト ボックス 99">
            <a:extLst>
              <a:ext uri="{FF2B5EF4-FFF2-40B4-BE49-F238E27FC236}">
                <a16:creationId xmlns:a16="http://schemas.microsoft.com/office/drawing/2014/main" id="{947E918B-00FB-1A4A-97AB-776D97991CD1}"/>
              </a:ext>
            </a:extLst>
          </p:cNvPr>
          <p:cNvSpPr txBox="1"/>
          <p:nvPr/>
        </p:nvSpPr>
        <p:spPr>
          <a:xfrm>
            <a:off x="7293243" y="112030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67</a:t>
            </a:r>
            <a:endParaRPr kumimoji="1" lang="ja-JP" altLang="en-US" sz="1400">
              <a:latin typeface="Meiryo" panose="020B0604030504040204" pitchFamily="34" charset="-128"/>
              <a:ea typeface="Meiryo" panose="020B0604030504040204" pitchFamily="34" charset="-128"/>
            </a:endParaRPr>
          </a:p>
        </p:txBody>
      </p:sp>
      <p:grpSp>
        <p:nvGrpSpPr>
          <p:cNvPr id="101" name="グループ化 100">
            <a:extLst>
              <a:ext uri="{FF2B5EF4-FFF2-40B4-BE49-F238E27FC236}">
                <a16:creationId xmlns:a16="http://schemas.microsoft.com/office/drawing/2014/main" id="{D9E5DF93-1033-AB43-8E5F-D2BB73544A90}"/>
              </a:ext>
            </a:extLst>
          </p:cNvPr>
          <p:cNvGrpSpPr/>
          <p:nvPr/>
        </p:nvGrpSpPr>
        <p:grpSpPr>
          <a:xfrm>
            <a:off x="10076508" y="5975508"/>
            <a:ext cx="361433" cy="362610"/>
            <a:chOff x="4187821" y="5647349"/>
            <a:chExt cx="361433" cy="362610"/>
          </a:xfrm>
        </p:grpSpPr>
        <p:grpSp>
          <p:nvGrpSpPr>
            <p:cNvPr id="102" name="グループ化 101">
              <a:extLst>
                <a:ext uri="{FF2B5EF4-FFF2-40B4-BE49-F238E27FC236}">
                  <a16:creationId xmlns:a16="http://schemas.microsoft.com/office/drawing/2014/main" id="{E6D45D33-5E92-D34D-82B2-8D09E67DE337}"/>
                </a:ext>
              </a:extLst>
            </p:cNvPr>
            <p:cNvGrpSpPr/>
            <p:nvPr/>
          </p:nvGrpSpPr>
          <p:grpSpPr>
            <a:xfrm>
              <a:off x="4187821" y="5647349"/>
              <a:ext cx="180000" cy="362610"/>
              <a:chOff x="3782400" y="1302795"/>
              <a:chExt cx="180000" cy="362610"/>
            </a:xfrm>
          </p:grpSpPr>
          <p:sp>
            <p:nvSpPr>
              <p:cNvPr id="106" name="正方形/長方形 105">
                <a:extLst>
                  <a:ext uri="{FF2B5EF4-FFF2-40B4-BE49-F238E27FC236}">
                    <a16:creationId xmlns:a16="http://schemas.microsoft.com/office/drawing/2014/main" id="{AE455D77-C87E-7044-9192-F3265EADDD1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7" name="正方形/長方形 106">
                <a:extLst>
                  <a:ext uri="{FF2B5EF4-FFF2-40B4-BE49-F238E27FC236}">
                    <a16:creationId xmlns:a16="http://schemas.microsoft.com/office/drawing/2014/main" id="{F704352F-0A6A-6E48-8E62-9321257F327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3" name="グループ化 102">
              <a:extLst>
                <a:ext uri="{FF2B5EF4-FFF2-40B4-BE49-F238E27FC236}">
                  <a16:creationId xmlns:a16="http://schemas.microsoft.com/office/drawing/2014/main" id="{0E40EEF7-01CE-9D40-AE35-BD7CB1F597C0}"/>
                </a:ext>
              </a:extLst>
            </p:cNvPr>
            <p:cNvGrpSpPr/>
            <p:nvPr/>
          </p:nvGrpSpPr>
          <p:grpSpPr>
            <a:xfrm>
              <a:off x="4369254" y="5647349"/>
              <a:ext cx="180000" cy="362610"/>
              <a:chOff x="3782400" y="1302795"/>
              <a:chExt cx="180000" cy="362610"/>
            </a:xfrm>
          </p:grpSpPr>
          <p:sp>
            <p:nvSpPr>
              <p:cNvPr id="104" name="正方形/長方形 103">
                <a:extLst>
                  <a:ext uri="{FF2B5EF4-FFF2-40B4-BE49-F238E27FC236}">
                    <a16:creationId xmlns:a16="http://schemas.microsoft.com/office/drawing/2014/main" id="{9F423CBB-9935-F146-BA32-57F68FF31EC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 name="正方形/長方形 104">
                <a:extLst>
                  <a:ext uri="{FF2B5EF4-FFF2-40B4-BE49-F238E27FC236}">
                    <a16:creationId xmlns:a16="http://schemas.microsoft.com/office/drawing/2014/main" id="{E64DF4E9-FAB9-974C-B4D6-96E3B9D7D22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08" name="テキスト ボックス 107">
            <a:extLst>
              <a:ext uri="{FF2B5EF4-FFF2-40B4-BE49-F238E27FC236}">
                <a16:creationId xmlns:a16="http://schemas.microsoft.com/office/drawing/2014/main" id="{8BDF3D3E-ED1E-3E40-85B0-DCEE1C5B27D2}"/>
              </a:ext>
            </a:extLst>
          </p:cNvPr>
          <p:cNvSpPr txBox="1"/>
          <p:nvPr/>
        </p:nvSpPr>
        <p:spPr>
          <a:xfrm>
            <a:off x="9689241" y="587935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88</a:t>
            </a:r>
            <a:endParaRPr kumimoji="1" lang="ja-JP" altLang="en-US" sz="1400">
              <a:latin typeface="Meiryo" panose="020B0604030504040204" pitchFamily="34" charset="-128"/>
              <a:ea typeface="Meiryo" panose="020B0604030504040204" pitchFamily="34" charset="-128"/>
            </a:endParaRPr>
          </a:p>
        </p:txBody>
      </p:sp>
      <p:grpSp>
        <p:nvGrpSpPr>
          <p:cNvPr id="109" name="グループ化 108">
            <a:extLst>
              <a:ext uri="{FF2B5EF4-FFF2-40B4-BE49-F238E27FC236}">
                <a16:creationId xmlns:a16="http://schemas.microsoft.com/office/drawing/2014/main" id="{8AD1FD96-179F-1048-9A46-43F0A6E2D964}"/>
              </a:ext>
            </a:extLst>
          </p:cNvPr>
          <p:cNvGrpSpPr/>
          <p:nvPr/>
        </p:nvGrpSpPr>
        <p:grpSpPr>
          <a:xfrm>
            <a:off x="2729400" y="2921072"/>
            <a:ext cx="180000" cy="362610"/>
            <a:chOff x="3782400" y="1302795"/>
            <a:chExt cx="180000" cy="362610"/>
          </a:xfrm>
        </p:grpSpPr>
        <p:sp>
          <p:nvSpPr>
            <p:cNvPr id="110" name="正方形/長方形 109">
              <a:extLst>
                <a:ext uri="{FF2B5EF4-FFF2-40B4-BE49-F238E27FC236}">
                  <a16:creationId xmlns:a16="http://schemas.microsoft.com/office/drawing/2014/main" id="{C3223D8C-6661-CE4E-97B8-38D05B86FE0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 name="正方形/長方形 110">
              <a:extLst>
                <a:ext uri="{FF2B5EF4-FFF2-40B4-BE49-F238E27FC236}">
                  <a16:creationId xmlns:a16="http://schemas.microsoft.com/office/drawing/2014/main" id="{1052EAAA-F73C-ED41-A2AD-83A0AEAFC8B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12" name="テキスト ボックス 111">
            <a:extLst>
              <a:ext uri="{FF2B5EF4-FFF2-40B4-BE49-F238E27FC236}">
                <a16:creationId xmlns:a16="http://schemas.microsoft.com/office/drawing/2014/main" id="{7BBECBF6-FC41-204B-840C-5E4AD79080D7}"/>
              </a:ext>
            </a:extLst>
          </p:cNvPr>
          <p:cNvSpPr txBox="1"/>
          <p:nvPr/>
        </p:nvSpPr>
        <p:spPr>
          <a:xfrm>
            <a:off x="2370531" y="2873257"/>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80</a:t>
            </a:r>
            <a:endParaRPr kumimoji="1" lang="ja-JP" altLang="en-US" sz="1400">
              <a:latin typeface="Meiryo" panose="020B0604030504040204" pitchFamily="34" charset="-128"/>
              <a:ea typeface="Meiryo" panose="020B0604030504040204" pitchFamily="34" charset="-128"/>
            </a:endParaRPr>
          </a:p>
        </p:txBody>
      </p:sp>
      <p:grpSp>
        <p:nvGrpSpPr>
          <p:cNvPr id="113" name="グループ化 112">
            <a:extLst>
              <a:ext uri="{FF2B5EF4-FFF2-40B4-BE49-F238E27FC236}">
                <a16:creationId xmlns:a16="http://schemas.microsoft.com/office/drawing/2014/main" id="{6A984759-D305-814E-A636-C3526C1F294D}"/>
              </a:ext>
            </a:extLst>
          </p:cNvPr>
          <p:cNvGrpSpPr/>
          <p:nvPr/>
        </p:nvGrpSpPr>
        <p:grpSpPr>
          <a:xfrm>
            <a:off x="4801762" y="6344574"/>
            <a:ext cx="180000" cy="362610"/>
            <a:chOff x="3782400" y="1302795"/>
            <a:chExt cx="180000" cy="362610"/>
          </a:xfrm>
        </p:grpSpPr>
        <p:sp>
          <p:nvSpPr>
            <p:cNvPr id="114" name="正方形/長方形 113">
              <a:extLst>
                <a:ext uri="{FF2B5EF4-FFF2-40B4-BE49-F238E27FC236}">
                  <a16:creationId xmlns:a16="http://schemas.microsoft.com/office/drawing/2014/main" id="{D514A7E1-92F2-A14F-8C75-112C3BE11E9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5" name="正方形/長方形 114">
              <a:extLst>
                <a:ext uri="{FF2B5EF4-FFF2-40B4-BE49-F238E27FC236}">
                  <a16:creationId xmlns:a16="http://schemas.microsoft.com/office/drawing/2014/main" id="{F5E6112F-20BC-C140-9797-F445BDD2652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16" name="テキスト ボックス 115">
            <a:extLst>
              <a:ext uri="{FF2B5EF4-FFF2-40B4-BE49-F238E27FC236}">
                <a16:creationId xmlns:a16="http://schemas.microsoft.com/office/drawing/2014/main" id="{557DA80E-5CB9-2441-B8B2-AFF03670791F}"/>
              </a:ext>
            </a:extLst>
          </p:cNvPr>
          <p:cNvSpPr txBox="1"/>
          <p:nvPr/>
        </p:nvSpPr>
        <p:spPr>
          <a:xfrm>
            <a:off x="4442893" y="629675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83</a:t>
            </a:r>
            <a:endParaRPr kumimoji="1" lang="ja-JP" altLang="en-US" sz="1400">
              <a:latin typeface="Meiryo" panose="020B0604030504040204" pitchFamily="34" charset="-128"/>
              <a:ea typeface="Meiryo" panose="020B0604030504040204" pitchFamily="34" charset="-128"/>
            </a:endParaRPr>
          </a:p>
        </p:txBody>
      </p:sp>
      <p:grpSp>
        <p:nvGrpSpPr>
          <p:cNvPr id="117" name="グループ化 116">
            <a:extLst>
              <a:ext uri="{FF2B5EF4-FFF2-40B4-BE49-F238E27FC236}">
                <a16:creationId xmlns:a16="http://schemas.microsoft.com/office/drawing/2014/main" id="{73761C79-AA0E-F746-B586-674E8FDBA3B6}"/>
              </a:ext>
            </a:extLst>
          </p:cNvPr>
          <p:cNvGrpSpPr/>
          <p:nvPr/>
        </p:nvGrpSpPr>
        <p:grpSpPr>
          <a:xfrm>
            <a:off x="5334000" y="2526098"/>
            <a:ext cx="180000" cy="539627"/>
            <a:chOff x="3782400" y="1302795"/>
            <a:chExt cx="180000" cy="539627"/>
          </a:xfrm>
        </p:grpSpPr>
        <p:sp>
          <p:nvSpPr>
            <p:cNvPr id="118" name="正方形/長方形 117">
              <a:extLst>
                <a:ext uri="{FF2B5EF4-FFF2-40B4-BE49-F238E27FC236}">
                  <a16:creationId xmlns:a16="http://schemas.microsoft.com/office/drawing/2014/main" id="{23A12145-A78C-EF46-82FF-B63736A7BEE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9" name="正方形/長方形 118">
              <a:extLst>
                <a:ext uri="{FF2B5EF4-FFF2-40B4-BE49-F238E27FC236}">
                  <a16:creationId xmlns:a16="http://schemas.microsoft.com/office/drawing/2014/main" id="{98513A06-5A7E-6E48-9629-9822C4144D4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0" name="正方形/長方形 119">
              <a:extLst>
                <a:ext uri="{FF2B5EF4-FFF2-40B4-BE49-F238E27FC236}">
                  <a16:creationId xmlns:a16="http://schemas.microsoft.com/office/drawing/2014/main" id="{698CAA61-1F5A-2B41-B591-A147AC2D2DC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21" name="テキスト ボックス 120">
            <a:extLst>
              <a:ext uri="{FF2B5EF4-FFF2-40B4-BE49-F238E27FC236}">
                <a16:creationId xmlns:a16="http://schemas.microsoft.com/office/drawing/2014/main" id="{BBCE5F26-C86F-F940-A6EA-583C849D0FC4}"/>
              </a:ext>
            </a:extLst>
          </p:cNvPr>
          <p:cNvSpPr txBox="1"/>
          <p:nvPr/>
        </p:nvSpPr>
        <p:spPr>
          <a:xfrm>
            <a:off x="4953000" y="251162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46</a:t>
            </a:r>
            <a:endParaRPr kumimoji="1" lang="ja-JP" altLang="en-US" sz="1400">
              <a:latin typeface="Meiryo" panose="020B0604030504040204" pitchFamily="34" charset="-128"/>
              <a:ea typeface="Meiryo" panose="020B0604030504040204" pitchFamily="34" charset="-128"/>
            </a:endParaRPr>
          </a:p>
        </p:txBody>
      </p:sp>
      <p:grpSp>
        <p:nvGrpSpPr>
          <p:cNvPr id="126" name="グループ化 125">
            <a:extLst>
              <a:ext uri="{FF2B5EF4-FFF2-40B4-BE49-F238E27FC236}">
                <a16:creationId xmlns:a16="http://schemas.microsoft.com/office/drawing/2014/main" id="{D3FAB6BD-88EA-0A48-9611-A5AC3BBD504D}"/>
              </a:ext>
            </a:extLst>
          </p:cNvPr>
          <p:cNvGrpSpPr/>
          <p:nvPr/>
        </p:nvGrpSpPr>
        <p:grpSpPr>
          <a:xfrm rot="5400000">
            <a:off x="3934799" y="6145732"/>
            <a:ext cx="180000" cy="539627"/>
            <a:chOff x="3782400" y="1302795"/>
            <a:chExt cx="180000" cy="539627"/>
          </a:xfrm>
        </p:grpSpPr>
        <p:sp>
          <p:nvSpPr>
            <p:cNvPr id="127" name="正方形/長方形 126">
              <a:extLst>
                <a:ext uri="{FF2B5EF4-FFF2-40B4-BE49-F238E27FC236}">
                  <a16:creationId xmlns:a16="http://schemas.microsoft.com/office/drawing/2014/main" id="{CD86F931-AA66-B449-9668-D9645A9E46D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8" name="正方形/長方形 127">
              <a:extLst>
                <a:ext uri="{FF2B5EF4-FFF2-40B4-BE49-F238E27FC236}">
                  <a16:creationId xmlns:a16="http://schemas.microsoft.com/office/drawing/2014/main" id="{78BCA609-F457-0047-ADBB-C4E62DC00E9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9" name="正方形/長方形 128">
              <a:extLst>
                <a:ext uri="{FF2B5EF4-FFF2-40B4-BE49-F238E27FC236}">
                  <a16:creationId xmlns:a16="http://schemas.microsoft.com/office/drawing/2014/main" id="{884607BE-F262-D748-9173-AD5B6180246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30" name="テキスト ボックス 129">
            <a:extLst>
              <a:ext uri="{FF2B5EF4-FFF2-40B4-BE49-F238E27FC236}">
                <a16:creationId xmlns:a16="http://schemas.microsoft.com/office/drawing/2014/main" id="{003D9197-C695-D74D-A461-05888151AB1D}"/>
              </a:ext>
            </a:extLst>
          </p:cNvPr>
          <p:cNvSpPr txBox="1"/>
          <p:nvPr/>
        </p:nvSpPr>
        <p:spPr>
          <a:xfrm>
            <a:off x="3643800" y="603995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54</a:t>
            </a:r>
            <a:endParaRPr kumimoji="1" lang="ja-JP" altLang="en-US" sz="1400">
              <a:latin typeface="Meiryo" panose="020B0604030504040204" pitchFamily="34" charset="-128"/>
              <a:ea typeface="Meiryo" panose="020B0604030504040204" pitchFamily="34" charset="-128"/>
            </a:endParaRPr>
          </a:p>
        </p:txBody>
      </p:sp>
      <p:grpSp>
        <p:nvGrpSpPr>
          <p:cNvPr id="131" name="グループ化 130">
            <a:extLst>
              <a:ext uri="{FF2B5EF4-FFF2-40B4-BE49-F238E27FC236}">
                <a16:creationId xmlns:a16="http://schemas.microsoft.com/office/drawing/2014/main" id="{5D94A80A-D9FF-484D-93A9-43E2DA7EB397}"/>
              </a:ext>
            </a:extLst>
          </p:cNvPr>
          <p:cNvGrpSpPr/>
          <p:nvPr/>
        </p:nvGrpSpPr>
        <p:grpSpPr>
          <a:xfrm rot="5400000">
            <a:off x="2097427" y="5180571"/>
            <a:ext cx="180000" cy="539627"/>
            <a:chOff x="3782400" y="1302795"/>
            <a:chExt cx="180000" cy="539627"/>
          </a:xfrm>
        </p:grpSpPr>
        <p:sp>
          <p:nvSpPr>
            <p:cNvPr id="132" name="正方形/長方形 131">
              <a:extLst>
                <a:ext uri="{FF2B5EF4-FFF2-40B4-BE49-F238E27FC236}">
                  <a16:creationId xmlns:a16="http://schemas.microsoft.com/office/drawing/2014/main" id="{36886E10-3C84-D143-8E56-77B1E189968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3" name="正方形/長方形 132">
              <a:extLst>
                <a:ext uri="{FF2B5EF4-FFF2-40B4-BE49-F238E27FC236}">
                  <a16:creationId xmlns:a16="http://schemas.microsoft.com/office/drawing/2014/main" id="{68C7FC06-8F4F-BB41-9B8F-D847EC65766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 name="正方形/長方形 133">
              <a:extLst>
                <a:ext uri="{FF2B5EF4-FFF2-40B4-BE49-F238E27FC236}">
                  <a16:creationId xmlns:a16="http://schemas.microsoft.com/office/drawing/2014/main" id="{AE306C2E-6D0D-8B41-A3C9-B4676BC5633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35" name="テキスト ボックス 134">
            <a:extLst>
              <a:ext uri="{FF2B5EF4-FFF2-40B4-BE49-F238E27FC236}">
                <a16:creationId xmlns:a16="http://schemas.microsoft.com/office/drawing/2014/main" id="{10D75493-71DC-C540-AD6F-2B1B7D017536}"/>
              </a:ext>
            </a:extLst>
          </p:cNvPr>
          <p:cNvSpPr txBox="1"/>
          <p:nvPr/>
        </p:nvSpPr>
        <p:spPr>
          <a:xfrm>
            <a:off x="1809531" y="5098697"/>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62</a:t>
            </a:r>
            <a:endParaRPr kumimoji="1" lang="ja-JP" altLang="en-US" sz="1400">
              <a:latin typeface="Meiryo" panose="020B0604030504040204" pitchFamily="34" charset="-128"/>
              <a:ea typeface="Meiryo" panose="020B0604030504040204" pitchFamily="34" charset="-128"/>
            </a:endParaRPr>
          </a:p>
        </p:txBody>
      </p:sp>
      <p:grpSp>
        <p:nvGrpSpPr>
          <p:cNvPr id="136" name="グループ化 135">
            <a:extLst>
              <a:ext uri="{FF2B5EF4-FFF2-40B4-BE49-F238E27FC236}">
                <a16:creationId xmlns:a16="http://schemas.microsoft.com/office/drawing/2014/main" id="{E5AD47B8-D87C-6E4B-BED9-B99FF3717B17}"/>
              </a:ext>
            </a:extLst>
          </p:cNvPr>
          <p:cNvGrpSpPr/>
          <p:nvPr/>
        </p:nvGrpSpPr>
        <p:grpSpPr>
          <a:xfrm rot="5400000">
            <a:off x="8167015" y="6315014"/>
            <a:ext cx="180000" cy="539627"/>
            <a:chOff x="3782400" y="1302795"/>
            <a:chExt cx="180000" cy="539627"/>
          </a:xfrm>
        </p:grpSpPr>
        <p:sp>
          <p:nvSpPr>
            <p:cNvPr id="137" name="正方形/長方形 136">
              <a:extLst>
                <a:ext uri="{FF2B5EF4-FFF2-40B4-BE49-F238E27FC236}">
                  <a16:creationId xmlns:a16="http://schemas.microsoft.com/office/drawing/2014/main" id="{F0AA6019-9C94-6940-9E22-9561DE70A6C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8" name="正方形/長方形 137">
              <a:extLst>
                <a:ext uri="{FF2B5EF4-FFF2-40B4-BE49-F238E27FC236}">
                  <a16:creationId xmlns:a16="http://schemas.microsoft.com/office/drawing/2014/main" id="{109734D5-5D04-EF43-807F-64EBD50CE0D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 name="正方形/長方形 138">
              <a:extLst>
                <a:ext uri="{FF2B5EF4-FFF2-40B4-BE49-F238E27FC236}">
                  <a16:creationId xmlns:a16="http://schemas.microsoft.com/office/drawing/2014/main" id="{8DC1CE0C-B475-254D-96D0-4ED5DF64F5F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40" name="テキスト ボックス 139">
            <a:extLst>
              <a:ext uri="{FF2B5EF4-FFF2-40B4-BE49-F238E27FC236}">
                <a16:creationId xmlns:a16="http://schemas.microsoft.com/office/drawing/2014/main" id="{3D5C0E39-6946-5C40-905C-7B551B2830D2}"/>
              </a:ext>
            </a:extLst>
          </p:cNvPr>
          <p:cNvSpPr txBox="1"/>
          <p:nvPr/>
        </p:nvSpPr>
        <p:spPr>
          <a:xfrm>
            <a:off x="7876016" y="620924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94</a:t>
            </a:r>
            <a:endParaRPr kumimoji="1" lang="ja-JP" altLang="en-US" sz="1400">
              <a:latin typeface="Meiryo" panose="020B0604030504040204" pitchFamily="34" charset="-128"/>
              <a:ea typeface="Meiryo" panose="020B0604030504040204" pitchFamily="34" charset="-128"/>
            </a:endParaRPr>
          </a:p>
        </p:txBody>
      </p:sp>
      <p:grpSp>
        <p:nvGrpSpPr>
          <p:cNvPr id="141" name="グループ化 140">
            <a:extLst>
              <a:ext uri="{FF2B5EF4-FFF2-40B4-BE49-F238E27FC236}">
                <a16:creationId xmlns:a16="http://schemas.microsoft.com/office/drawing/2014/main" id="{9C67707F-718F-5943-8C5D-9DC9C3E1D186}"/>
              </a:ext>
            </a:extLst>
          </p:cNvPr>
          <p:cNvGrpSpPr/>
          <p:nvPr/>
        </p:nvGrpSpPr>
        <p:grpSpPr>
          <a:xfrm>
            <a:off x="11658600" y="2900130"/>
            <a:ext cx="180000" cy="539627"/>
            <a:chOff x="3782400" y="1302795"/>
            <a:chExt cx="180000" cy="539627"/>
          </a:xfrm>
        </p:grpSpPr>
        <p:sp>
          <p:nvSpPr>
            <p:cNvPr id="142" name="正方形/長方形 141">
              <a:extLst>
                <a:ext uri="{FF2B5EF4-FFF2-40B4-BE49-F238E27FC236}">
                  <a16:creationId xmlns:a16="http://schemas.microsoft.com/office/drawing/2014/main" id="{005EFF9A-9A3E-054F-B03C-5FF870BCCE1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3" name="正方形/長方形 142">
              <a:extLst>
                <a:ext uri="{FF2B5EF4-FFF2-40B4-BE49-F238E27FC236}">
                  <a16:creationId xmlns:a16="http://schemas.microsoft.com/office/drawing/2014/main" id="{FDBFA159-80AF-0F4B-85B9-51AA6843100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4" name="正方形/長方形 143">
              <a:extLst>
                <a:ext uri="{FF2B5EF4-FFF2-40B4-BE49-F238E27FC236}">
                  <a16:creationId xmlns:a16="http://schemas.microsoft.com/office/drawing/2014/main" id="{2D4967C5-C256-E040-A441-D8DA3E84475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45" name="テキスト ボックス 144">
            <a:extLst>
              <a:ext uri="{FF2B5EF4-FFF2-40B4-BE49-F238E27FC236}">
                <a16:creationId xmlns:a16="http://schemas.microsoft.com/office/drawing/2014/main" id="{5DAAB453-A76C-1E43-9D51-B59036F63C80}"/>
              </a:ext>
            </a:extLst>
          </p:cNvPr>
          <p:cNvSpPr txBox="1"/>
          <p:nvPr/>
        </p:nvSpPr>
        <p:spPr>
          <a:xfrm>
            <a:off x="11277600" y="288565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91</a:t>
            </a:r>
            <a:endParaRPr kumimoji="1" lang="ja-JP" altLang="en-US" sz="1400">
              <a:latin typeface="Meiryo" panose="020B0604030504040204" pitchFamily="34" charset="-128"/>
              <a:ea typeface="Meiryo" panose="020B0604030504040204" pitchFamily="34" charset="-128"/>
            </a:endParaRPr>
          </a:p>
        </p:txBody>
      </p:sp>
      <p:grpSp>
        <p:nvGrpSpPr>
          <p:cNvPr id="146" name="グループ化 145">
            <a:extLst>
              <a:ext uri="{FF2B5EF4-FFF2-40B4-BE49-F238E27FC236}">
                <a16:creationId xmlns:a16="http://schemas.microsoft.com/office/drawing/2014/main" id="{E181058B-BF35-EB49-82BA-A9DEE0F3E0F7}"/>
              </a:ext>
            </a:extLst>
          </p:cNvPr>
          <p:cNvGrpSpPr/>
          <p:nvPr/>
        </p:nvGrpSpPr>
        <p:grpSpPr>
          <a:xfrm>
            <a:off x="11888854" y="5609544"/>
            <a:ext cx="180000" cy="539627"/>
            <a:chOff x="3782400" y="1302795"/>
            <a:chExt cx="180000" cy="539627"/>
          </a:xfrm>
        </p:grpSpPr>
        <p:sp>
          <p:nvSpPr>
            <p:cNvPr id="147" name="正方形/長方形 146">
              <a:extLst>
                <a:ext uri="{FF2B5EF4-FFF2-40B4-BE49-F238E27FC236}">
                  <a16:creationId xmlns:a16="http://schemas.microsoft.com/office/drawing/2014/main" id="{254C9E04-5666-D345-92E9-12C2AC08FFA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8" name="正方形/長方形 147">
              <a:extLst>
                <a:ext uri="{FF2B5EF4-FFF2-40B4-BE49-F238E27FC236}">
                  <a16:creationId xmlns:a16="http://schemas.microsoft.com/office/drawing/2014/main" id="{AA53C8AB-06F3-354D-BE3C-B76949211FB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9" name="正方形/長方形 148">
              <a:extLst>
                <a:ext uri="{FF2B5EF4-FFF2-40B4-BE49-F238E27FC236}">
                  <a16:creationId xmlns:a16="http://schemas.microsoft.com/office/drawing/2014/main" id="{3D2D08A2-68B4-7F46-8CC5-CAE19063CFF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50" name="テキスト ボックス 149">
            <a:extLst>
              <a:ext uri="{FF2B5EF4-FFF2-40B4-BE49-F238E27FC236}">
                <a16:creationId xmlns:a16="http://schemas.microsoft.com/office/drawing/2014/main" id="{B5634506-B0DF-B043-9C40-A248C9E3842E}"/>
              </a:ext>
            </a:extLst>
          </p:cNvPr>
          <p:cNvSpPr txBox="1"/>
          <p:nvPr/>
        </p:nvSpPr>
        <p:spPr>
          <a:xfrm>
            <a:off x="11816080" y="532901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77</a:t>
            </a:r>
            <a:endParaRPr kumimoji="1" lang="ja-JP" altLang="en-US" sz="1400">
              <a:latin typeface="Meiryo" panose="020B0604030504040204" pitchFamily="34" charset="-128"/>
              <a:ea typeface="Meiryo" panose="020B0604030504040204" pitchFamily="34" charset="-128"/>
            </a:endParaRPr>
          </a:p>
        </p:txBody>
      </p:sp>
      <p:grpSp>
        <p:nvGrpSpPr>
          <p:cNvPr id="151" name="グループ化 150">
            <a:extLst>
              <a:ext uri="{FF2B5EF4-FFF2-40B4-BE49-F238E27FC236}">
                <a16:creationId xmlns:a16="http://schemas.microsoft.com/office/drawing/2014/main" id="{98C02340-F782-0345-A387-1A754AF7AFCE}"/>
              </a:ext>
            </a:extLst>
          </p:cNvPr>
          <p:cNvGrpSpPr/>
          <p:nvPr/>
        </p:nvGrpSpPr>
        <p:grpSpPr>
          <a:xfrm>
            <a:off x="1523717" y="2751559"/>
            <a:ext cx="180000" cy="720632"/>
            <a:chOff x="2266257" y="2860806"/>
            <a:chExt cx="180000" cy="720632"/>
          </a:xfrm>
        </p:grpSpPr>
        <p:sp>
          <p:nvSpPr>
            <p:cNvPr id="152" name="正方形/長方形 151">
              <a:extLst>
                <a:ext uri="{FF2B5EF4-FFF2-40B4-BE49-F238E27FC236}">
                  <a16:creationId xmlns:a16="http://schemas.microsoft.com/office/drawing/2014/main" id="{78A2B2C0-55FC-5345-B535-94766A8B1E0C}"/>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53" name="グループ化 152">
              <a:extLst>
                <a:ext uri="{FF2B5EF4-FFF2-40B4-BE49-F238E27FC236}">
                  <a16:creationId xmlns:a16="http://schemas.microsoft.com/office/drawing/2014/main" id="{74E8C2CC-01EA-3A4A-83B4-3405AE17ABE1}"/>
                </a:ext>
              </a:extLst>
            </p:cNvPr>
            <p:cNvGrpSpPr/>
            <p:nvPr/>
          </p:nvGrpSpPr>
          <p:grpSpPr>
            <a:xfrm>
              <a:off x="2266257" y="2860806"/>
              <a:ext cx="180000" cy="539627"/>
              <a:chOff x="3782400" y="1302795"/>
              <a:chExt cx="180000" cy="539627"/>
            </a:xfrm>
          </p:grpSpPr>
          <p:sp>
            <p:nvSpPr>
              <p:cNvPr id="154" name="正方形/長方形 153">
                <a:extLst>
                  <a:ext uri="{FF2B5EF4-FFF2-40B4-BE49-F238E27FC236}">
                    <a16:creationId xmlns:a16="http://schemas.microsoft.com/office/drawing/2014/main" id="{91CFEFBC-523D-5C42-828B-D9E07B1415E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55" name="正方形/長方形 154">
                <a:extLst>
                  <a:ext uri="{FF2B5EF4-FFF2-40B4-BE49-F238E27FC236}">
                    <a16:creationId xmlns:a16="http://schemas.microsoft.com/office/drawing/2014/main" id="{27B09151-FD58-6643-B425-2EE34F18937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56" name="正方形/長方形 155">
                <a:extLst>
                  <a:ext uri="{FF2B5EF4-FFF2-40B4-BE49-F238E27FC236}">
                    <a16:creationId xmlns:a16="http://schemas.microsoft.com/office/drawing/2014/main" id="{6862686F-560B-0545-9309-07E352DBA55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57" name="テキスト ボックス 156">
            <a:extLst>
              <a:ext uri="{FF2B5EF4-FFF2-40B4-BE49-F238E27FC236}">
                <a16:creationId xmlns:a16="http://schemas.microsoft.com/office/drawing/2014/main" id="{7D677FDD-12D8-B04A-A4EA-56AC620E8D4C}"/>
              </a:ext>
            </a:extLst>
          </p:cNvPr>
          <p:cNvSpPr txBox="1"/>
          <p:nvPr/>
        </p:nvSpPr>
        <p:spPr>
          <a:xfrm>
            <a:off x="1143000" y="259716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30</a:t>
            </a:r>
            <a:endParaRPr kumimoji="1" lang="ja-JP" altLang="en-US" sz="1400">
              <a:latin typeface="Meiryo" panose="020B0604030504040204" pitchFamily="34" charset="-128"/>
              <a:ea typeface="Meiryo" panose="020B0604030504040204" pitchFamily="34" charset="-128"/>
            </a:endParaRPr>
          </a:p>
        </p:txBody>
      </p:sp>
      <p:grpSp>
        <p:nvGrpSpPr>
          <p:cNvPr id="158" name="グループ化 157">
            <a:extLst>
              <a:ext uri="{FF2B5EF4-FFF2-40B4-BE49-F238E27FC236}">
                <a16:creationId xmlns:a16="http://schemas.microsoft.com/office/drawing/2014/main" id="{B5C623EC-DBCD-C443-B413-FE102BCE8E04}"/>
              </a:ext>
            </a:extLst>
          </p:cNvPr>
          <p:cNvGrpSpPr/>
          <p:nvPr/>
        </p:nvGrpSpPr>
        <p:grpSpPr>
          <a:xfrm>
            <a:off x="1667256" y="4361107"/>
            <a:ext cx="180000" cy="720632"/>
            <a:chOff x="2266257" y="2860806"/>
            <a:chExt cx="180000" cy="720632"/>
          </a:xfrm>
        </p:grpSpPr>
        <p:sp>
          <p:nvSpPr>
            <p:cNvPr id="159" name="正方形/長方形 158">
              <a:extLst>
                <a:ext uri="{FF2B5EF4-FFF2-40B4-BE49-F238E27FC236}">
                  <a16:creationId xmlns:a16="http://schemas.microsoft.com/office/drawing/2014/main" id="{2C316303-AF4B-D442-9542-D4DA4BF10240}"/>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60" name="グループ化 159">
              <a:extLst>
                <a:ext uri="{FF2B5EF4-FFF2-40B4-BE49-F238E27FC236}">
                  <a16:creationId xmlns:a16="http://schemas.microsoft.com/office/drawing/2014/main" id="{C0F553AE-BF21-784C-8470-4F0C6F801C26}"/>
                </a:ext>
              </a:extLst>
            </p:cNvPr>
            <p:cNvGrpSpPr/>
            <p:nvPr/>
          </p:nvGrpSpPr>
          <p:grpSpPr>
            <a:xfrm>
              <a:off x="2266257" y="2860806"/>
              <a:ext cx="180000" cy="539627"/>
              <a:chOff x="3782400" y="1302795"/>
              <a:chExt cx="180000" cy="539627"/>
            </a:xfrm>
          </p:grpSpPr>
          <p:sp>
            <p:nvSpPr>
              <p:cNvPr id="161" name="正方形/長方形 160">
                <a:extLst>
                  <a:ext uri="{FF2B5EF4-FFF2-40B4-BE49-F238E27FC236}">
                    <a16:creationId xmlns:a16="http://schemas.microsoft.com/office/drawing/2014/main" id="{D96BD949-25B8-B84D-AD13-E7E24FC56DE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2" name="正方形/長方形 161">
                <a:extLst>
                  <a:ext uri="{FF2B5EF4-FFF2-40B4-BE49-F238E27FC236}">
                    <a16:creationId xmlns:a16="http://schemas.microsoft.com/office/drawing/2014/main" id="{D9AE6925-8AEC-0342-9B3F-58CF794F777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3" name="正方形/長方形 162">
                <a:extLst>
                  <a:ext uri="{FF2B5EF4-FFF2-40B4-BE49-F238E27FC236}">
                    <a16:creationId xmlns:a16="http://schemas.microsoft.com/office/drawing/2014/main" id="{745D6470-D6C0-6A46-BD95-713EC724970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64" name="テキスト ボックス 163">
            <a:extLst>
              <a:ext uri="{FF2B5EF4-FFF2-40B4-BE49-F238E27FC236}">
                <a16:creationId xmlns:a16="http://schemas.microsoft.com/office/drawing/2014/main" id="{0C61E86E-D6A4-2A49-B38D-0A43058FC73A}"/>
              </a:ext>
            </a:extLst>
          </p:cNvPr>
          <p:cNvSpPr txBox="1"/>
          <p:nvPr/>
        </p:nvSpPr>
        <p:spPr>
          <a:xfrm>
            <a:off x="1286539" y="420671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22</a:t>
            </a:r>
            <a:endParaRPr kumimoji="1" lang="ja-JP" altLang="en-US" sz="1400">
              <a:latin typeface="Meiryo" panose="020B0604030504040204" pitchFamily="34" charset="-128"/>
              <a:ea typeface="Meiryo" panose="020B0604030504040204" pitchFamily="34" charset="-128"/>
            </a:endParaRPr>
          </a:p>
        </p:txBody>
      </p:sp>
      <p:grpSp>
        <p:nvGrpSpPr>
          <p:cNvPr id="172" name="グループ化 171">
            <a:extLst>
              <a:ext uri="{FF2B5EF4-FFF2-40B4-BE49-F238E27FC236}">
                <a16:creationId xmlns:a16="http://schemas.microsoft.com/office/drawing/2014/main" id="{6EBC0136-F8E7-4C48-BE39-8DCE80935016}"/>
              </a:ext>
            </a:extLst>
          </p:cNvPr>
          <p:cNvGrpSpPr/>
          <p:nvPr/>
        </p:nvGrpSpPr>
        <p:grpSpPr>
          <a:xfrm rot="5400000">
            <a:off x="4481073" y="1020620"/>
            <a:ext cx="180000" cy="720632"/>
            <a:chOff x="2266257" y="2860806"/>
            <a:chExt cx="180000" cy="720632"/>
          </a:xfrm>
        </p:grpSpPr>
        <p:sp>
          <p:nvSpPr>
            <p:cNvPr id="173" name="正方形/長方形 172">
              <a:extLst>
                <a:ext uri="{FF2B5EF4-FFF2-40B4-BE49-F238E27FC236}">
                  <a16:creationId xmlns:a16="http://schemas.microsoft.com/office/drawing/2014/main" id="{9A1F7881-7AF7-8448-BEE5-862BB64F2D7D}"/>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74" name="グループ化 173">
              <a:extLst>
                <a:ext uri="{FF2B5EF4-FFF2-40B4-BE49-F238E27FC236}">
                  <a16:creationId xmlns:a16="http://schemas.microsoft.com/office/drawing/2014/main" id="{3F8E708E-6C7A-514B-83A0-DEB6ACA4A521}"/>
                </a:ext>
              </a:extLst>
            </p:cNvPr>
            <p:cNvGrpSpPr/>
            <p:nvPr/>
          </p:nvGrpSpPr>
          <p:grpSpPr>
            <a:xfrm>
              <a:off x="2266257" y="2860806"/>
              <a:ext cx="180000" cy="539627"/>
              <a:chOff x="3782400" y="1302795"/>
              <a:chExt cx="180000" cy="539627"/>
            </a:xfrm>
          </p:grpSpPr>
          <p:sp>
            <p:nvSpPr>
              <p:cNvPr id="175" name="正方形/長方形 174">
                <a:extLst>
                  <a:ext uri="{FF2B5EF4-FFF2-40B4-BE49-F238E27FC236}">
                    <a16:creationId xmlns:a16="http://schemas.microsoft.com/office/drawing/2014/main" id="{054E29ED-02B3-0146-9C8E-6F3FBF1FD2F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76" name="正方形/長方形 175">
                <a:extLst>
                  <a:ext uri="{FF2B5EF4-FFF2-40B4-BE49-F238E27FC236}">
                    <a16:creationId xmlns:a16="http://schemas.microsoft.com/office/drawing/2014/main" id="{7520012A-EEF2-154E-848B-C351BB50824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77" name="正方形/長方形 176">
                <a:extLst>
                  <a:ext uri="{FF2B5EF4-FFF2-40B4-BE49-F238E27FC236}">
                    <a16:creationId xmlns:a16="http://schemas.microsoft.com/office/drawing/2014/main" id="{3AE8D017-D63D-EA48-B590-A330BBF5552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78" name="テキスト ボックス 177">
            <a:extLst>
              <a:ext uri="{FF2B5EF4-FFF2-40B4-BE49-F238E27FC236}">
                <a16:creationId xmlns:a16="http://schemas.microsoft.com/office/drawing/2014/main" id="{6B2AAB0F-05C0-7D4C-AB8A-4990266E0022}"/>
              </a:ext>
            </a:extLst>
          </p:cNvPr>
          <p:cNvSpPr txBox="1"/>
          <p:nvPr/>
        </p:nvSpPr>
        <p:spPr>
          <a:xfrm>
            <a:off x="4128487" y="102106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97</a:t>
            </a:r>
            <a:endParaRPr kumimoji="1" lang="ja-JP" altLang="en-US" sz="1400">
              <a:latin typeface="Meiryo" panose="020B0604030504040204" pitchFamily="34" charset="-128"/>
              <a:ea typeface="Meiryo" panose="020B0604030504040204" pitchFamily="34" charset="-128"/>
            </a:endParaRPr>
          </a:p>
        </p:txBody>
      </p:sp>
      <p:grpSp>
        <p:nvGrpSpPr>
          <p:cNvPr id="179" name="グループ化 178">
            <a:extLst>
              <a:ext uri="{FF2B5EF4-FFF2-40B4-BE49-F238E27FC236}">
                <a16:creationId xmlns:a16="http://schemas.microsoft.com/office/drawing/2014/main" id="{D5EEBF47-C7D0-2C48-ACE0-528F95984A5A}"/>
              </a:ext>
            </a:extLst>
          </p:cNvPr>
          <p:cNvGrpSpPr/>
          <p:nvPr/>
        </p:nvGrpSpPr>
        <p:grpSpPr>
          <a:xfrm rot="5400000">
            <a:off x="6694216" y="1056871"/>
            <a:ext cx="180000" cy="720632"/>
            <a:chOff x="2266257" y="2860806"/>
            <a:chExt cx="180000" cy="720632"/>
          </a:xfrm>
        </p:grpSpPr>
        <p:sp>
          <p:nvSpPr>
            <p:cNvPr id="180" name="正方形/長方形 179">
              <a:extLst>
                <a:ext uri="{FF2B5EF4-FFF2-40B4-BE49-F238E27FC236}">
                  <a16:creationId xmlns:a16="http://schemas.microsoft.com/office/drawing/2014/main" id="{6EEF2447-BF50-6441-A017-155A57C9B5E2}"/>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81" name="グループ化 180">
              <a:extLst>
                <a:ext uri="{FF2B5EF4-FFF2-40B4-BE49-F238E27FC236}">
                  <a16:creationId xmlns:a16="http://schemas.microsoft.com/office/drawing/2014/main" id="{CC59BE58-5C0C-DD42-9429-C75763D583D3}"/>
                </a:ext>
              </a:extLst>
            </p:cNvPr>
            <p:cNvGrpSpPr/>
            <p:nvPr/>
          </p:nvGrpSpPr>
          <p:grpSpPr>
            <a:xfrm>
              <a:off x="2266257" y="2860806"/>
              <a:ext cx="180000" cy="539627"/>
              <a:chOff x="3782400" y="1302795"/>
              <a:chExt cx="180000" cy="539627"/>
            </a:xfrm>
          </p:grpSpPr>
          <p:sp>
            <p:nvSpPr>
              <p:cNvPr id="182" name="正方形/長方形 181">
                <a:extLst>
                  <a:ext uri="{FF2B5EF4-FFF2-40B4-BE49-F238E27FC236}">
                    <a16:creationId xmlns:a16="http://schemas.microsoft.com/office/drawing/2014/main" id="{74161425-4408-0944-A474-A18453FB4B9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83" name="正方形/長方形 182">
                <a:extLst>
                  <a:ext uri="{FF2B5EF4-FFF2-40B4-BE49-F238E27FC236}">
                    <a16:creationId xmlns:a16="http://schemas.microsoft.com/office/drawing/2014/main" id="{39AE545B-E2AE-664C-B5A6-F66141A97C3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84" name="正方形/長方形 183">
                <a:extLst>
                  <a:ext uri="{FF2B5EF4-FFF2-40B4-BE49-F238E27FC236}">
                    <a16:creationId xmlns:a16="http://schemas.microsoft.com/office/drawing/2014/main" id="{C4A37EF8-888D-4644-A89F-CCB7C801C12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85" name="テキスト ボックス 184">
            <a:extLst>
              <a:ext uri="{FF2B5EF4-FFF2-40B4-BE49-F238E27FC236}">
                <a16:creationId xmlns:a16="http://schemas.microsoft.com/office/drawing/2014/main" id="{DE5E9572-EBEF-534A-B626-03DC74D07657}"/>
              </a:ext>
            </a:extLst>
          </p:cNvPr>
          <p:cNvSpPr txBox="1"/>
          <p:nvPr/>
        </p:nvSpPr>
        <p:spPr>
          <a:xfrm>
            <a:off x="6341630" y="105731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59</a:t>
            </a:r>
            <a:endParaRPr kumimoji="1" lang="ja-JP" altLang="en-US" sz="1400">
              <a:latin typeface="Meiryo" panose="020B0604030504040204" pitchFamily="34" charset="-128"/>
              <a:ea typeface="Meiryo" panose="020B0604030504040204" pitchFamily="34" charset="-128"/>
            </a:endParaRPr>
          </a:p>
        </p:txBody>
      </p:sp>
      <p:grpSp>
        <p:nvGrpSpPr>
          <p:cNvPr id="186" name="グループ化 185">
            <a:extLst>
              <a:ext uri="{FF2B5EF4-FFF2-40B4-BE49-F238E27FC236}">
                <a16:creationId xmlns:a16="http://schemas.microsoft.com/office/drawing/2014/main" id="{F55D7D75-236E-DF49-AA89-C4452DBD0099}"/>
              </a:ext>
            </a:extLst>
          </p:cNvPr>
          <p:cNvGrpSpPr/>
          <p:nvPr/>
        </p:nvGrpSpPr>
        <p:grpSpPr>
          <a:xfrm rot="5400000">
            <a:off x="6976505" y="1603222"/>
            <a:ext cx="180000" cy="720632"/>
            <a:chOff x="2266257" y="2860806"/>
            <a:chExt cx="180000" cy="720632"/>
          </a:xfrm>
        </p:grpSpPr>
        <p:sp>
          <p:nvSpPr>
            <p:cNvPr id="187" name="正方形/長方形 186">
              <a:extLst>
                <a:ext uri="{FF2B5EF4-FFF2-40B4-BE49-F238E27FC236}">
                  <a16:creationId xmlns:a16="http://schemas.microsoft.com/office/drawing/2014/main" id="{BAA55562-3443-6840-9ADF-B586B0327CD9}"/>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88" name="グループ化 187">
              <a:extLst>
                <a:ext uri="{FF2B5EF4-FFF2-40B4-BE49-F238E27FC236}">
                  <a16:creationId xmlns:a16="http://schemas.microsoft.com/office/drawing/2014/main" id="{DFC9A16A-E4E0-9E48-8B22-A57C15718CF4}"/>
                </a:ext>
              </a:extLst>
            </p:cNvPr>
            <p:cNvGrpSpPr/>
            <p:nvPr/>
          </p:nvGrpSpPr>
          <p:grpSpPr>
            <a:xfrm>
              <a:off x="2266257" y="2860806"/>
              <a:ext cx="180000" cy="539627"/>
              <a:chOff x="3782400" y="1302795"/>
              <a:chExt cx="180000" cy="539627"/>
            </a:xfrm>
          </p:grpSpPr>
          <p:sp>
            <p:nvSpPr>
              <p:cNvPr id="189" name="正方形/長方形 188">
                <a:extLst>
                  <a:ext uri="{FF2B5EF4-FFF2-40B4-BE49-F238E27FC236}">
                    <a16:creationId xmlns:a16="http://schemas.microsoft.com/office/drawing/2014/main" id="{ED411406-37BC-A14A-8E3E-158CD33397E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0" name="正方形/長方形 189">
                <a:extLst>
                  <a:ext uri="{FF2B5EF4-FFF2-40B4-BE49-F238E27FC236}">
                    <a16:creationId xmlns:a16="http://schemas.microsoft.com/office/drawing/2014/main" id="{3C972356-07E4-EC47-A46A-5FC5EC324C5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1" name="正方形/長方形 190">
                <a:extLst>
                  <a:ext uri="{FF2B5EF4-FFF2-40B4-BE49-F238E27FC236}">
                    <a16:creationId xmlns:a16="http://schemas.microsoft.com/office/drawing/2014/main" id="{2E4E75B7-4FC5-684D-BF60-0889F97BC3B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92" name="テキスト ボックス 191">
            <a:extLst>
              <a:ext uri="{FF2B5EF4-FFF2-40B4-BE49-F238E27FC236}">
                <a16:creationId xmlns:a16="http://schemas.microsoft.com/office/drawing/2014/main" id="{4C3AEA45-3428-864B-981E-8F8836F964C2}"/>
              </a:ext>
            </a:extLst>
          </p:cNvPr>
          <p:cNvSpPr txBox="1"/>
          <p:nvPr/>
        </p:nvSpPr>
        <p:spPr>
          <a:xfrm>
            <a:off x="6623919" y="160366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36</a:t>
            </a:r>
            <a:endParaRPr kumimoji="1" lang="ja-JP" altLang="en-US" sz="1400">
              <a:latin typeface="Meiryo" panose="020B0604030504040204" pitchFamily="34" charset="-128"/>
              <a:ea typeface="Meiryo" panose="020B0604030504040204" pitchFamily="34" charset="-128"/>
            </a:endParaRPr>
          </a:p>
        </p:txBody>
      </p:sp>
      <p:grpSp>
        <p:nvGrpSpPr>
          <p:cNvPr id="193" name="グループ化 192">
            <a:extLst>
              <a:ext uri="{FF2B5EF4-FFF2-40B4-BE49-F238E27FC236}">
                <a16:creationId xmlns:a16="http://schemas.microsoft.com/office/drawing/2014/main" id="{D519D183-A250-2E47-BDD5-62C2165E740E}"/>
              </a:ext>
            </a:extLst>
          </p:cNvPr>
          <p:cNvGrpSpPr/>
          <p:nvPr/>
        </p:nvGrpSpPr>
        <p:grpSpPr>
          <a:xfrm>
            <a:off x="3664986" y="2630316"/>
            <a:ext cx="180000" cy="539627"/>
            <a:chOff x="3782400" y="1302795"/>
            <a:chExt cx="180000" cy="539627"/>
          </a:xfrm>
        </p:grpSpPr>
        <p:sp>
          <p:nvSpPr>
            <p:cNvPr id="194" name="正方形/長方形 193">
              <a:extLst>
                <a:ext uri="{FF2B5EF4-FFF2-40B4-BE49-F238E27FC236}">
                  <a16:creationId xmlns:a16="http://schemas.microsoft.com/office/drawing/2014/main" id="{8C381F97-1D10-804E-8B7E-F78D38A689B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5" name="正方形/長方形 194">
              <a:extLst>
                <a:ext uri="{FF2B5EF4-FFF2-40B4-BE49-F238E27FC236}">
                  <a16:creationId xmlns:a16="http://schemas.microsoft.com/office/drawing/2014/main" id="{140D61A1-2D37-D840-86A5-9C139DD1F23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6" name="正方形/長方形 195">
              <a:extLst>
                <a:ext uri="{FF2B5EF4-FFF2-40B4-BE49-F238E27FC236}">
                  <a16:creationId xmlns:a16="http://schemas.microsoft.com/office/drawing/2014/main" id="{D24A285A-6137-B14E-A6C3-DC1D4654C0C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97" name="グループ化 196">
            <a:extLst>
              <a:ext uri="{FF2B5EF4-FFF2-40B4-BE49-F238E27FC236}">
                <a16:creationId xmlns:a16="http://schemas.microsoft.com/office/drawing/2014/main" id="{26290FC1-1028-0B48-AF8C-2E4B78E8BAFC}"/>
              </a:ext>
            </a:extLst>
          </p:cNvPr>
          <p:cNvGrpSpPr/>
          <p:nvPr/>
        </p:nvGrpSpPr>
        <p:grpSpPr>
          <a:xfrm>
            <a:off x="3851503" y="2628152"/>
            <a:ext cx="180000" cy="539627"/>
            <a:chOff x="3782400" y="1302795"/>
            <a:chExt cx="180000" cy="539627"/>
          </a:xfrm>
        </p:grpSpPr>
        <p:sp>
          <p:nvSpPr>
            <p:cNvPr id="198" name="正方形/長方形 197">
              <a:extLst>
                <a:ext uri="{FF2B5EF4-FFF2-40B4-BE49-F238E27FC236}">
                  <a16:creationId xmlns:a16="http://schemas.microsoft.com/office/drawing/2014/main" id="{6631E0B6-4C2F-A046-83E8-FB1ABF4E3A3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9" name="正方形/長方形 198">
              <a:extLst>
                <a:ext uri="{FF2B5EF4-FFF2-40B4-BE49-F238E27FC236}">
                  <a16:creationId xmlns:a16="http://schemas.microsoft.com/office/drawing/2014/main" id="{CC85CEA1-17D1-BB4F-816A-5A6BBFC07F2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0" name="正方形/長方形 199">
              <a:extLst>
                <a:ext uri="{FF2B5EF4-FFF2-40B4-BE49-F238E27FC236}">
                  <a16:creationId xmlns:a16="http://schemas.microsoft.com/office/drawing/2014/main" id="{772592A7-FE95-CC48-A0E8-B15A9F2DB84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01" name="テキスト ボックス 200">
            <a:extLst>
              <a:ext uri="{FF2B5EF4-FFF2-40B4-BE49-F238E27FC236}">
                <a16:creationId xmlns:a16="http://schemas.microsoft.com/office/drawing/2014/main" id="{DBCDB1C6-A5B8-2C41-A54D-81E1096B96C0}"/>
              </a:ext>
            </a:extLst>
          </p:cNvPr>
          <p:cNvSpPr txBox="1"/>
          <p:nvPr/>
        </p:nvSpPr>
        <p:spPr>
          <a:xfrm>
            <a:off x="3368815" y="240591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42</a:t>
            </a:r>
            <a:endParaRPr kumimoji="1" lang="ja-JP" altLang="en-US" sz="1400">
              <a:latin typeface="Meiryo" panose="020B0604030504040204" pitchFamily="34" charset="-128"/>
              <a:ea typeface="Meiryo" panose="020B0604030504040204" pitchFamily="34" charset="-128"/>
            </a:endParaRPr>
          </a:p>
        </p:txBody>
      </p:sp>
      <p:grpSp>
        <p:nvGrpSpPr>
          <p:cNvPr id="207" name="グループ化 206">
            <a:extLst>
              <a:ext uri="{FF2B5EF4-FFF2-40B4-BE49-F238E27FC236}">
                <a16:creationId xmlns:a16="http://schemas.microsoft.com/office/drawing/2014/main" id="{55431FDC-2634-E642-85AD-ED15F6252CCC}"/>
              </a:ext>
            </a:extLst>
          </p:cNvPr>
          <p:cNvGrpSpPr/>
          <p:nvPr/>
        </p:nvGrpSpPr>
        <p:grpSpPr>
          <a:xfrm>
            <a:off x="1592066" y="6157770"/>
            <a:ext cx="180000" cy="539627"/>
            <a:chOff x="3782400" y="1302795"/>
            <a:chExt cx="180000" cy="539627"/>
          </a:xfrm>
        </p:grpSpPr>
        <p:sp>
          <p:nvSpPr>
            <p:cNvPr id="208" name="正方形/長方形 207">
              <a:extLst>
                <a:ext uri="{FF2B5EF4-FFF2-40B4-BE49-F238E27FC236}">
                  <a16:creationId xmlns:a16="http://schemas.microsoft.com/office/drawing/2014/main" id="{E25B109D-5137-AD47-A821-58DE55B01A6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9" name="正方形/長方形 208">
              <a:extLst>
                <a:ext uri="{FF2B5EF4-FFF2-40B4-BE49-F238E27FC236}">
                  <a16:creationId xmlns:a16="http://schemas.microsoft.com/office/drawing/2014/main" id="{A1A4CECF-E8DA-AB47-8F2F-C43AADB852D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0" name="正方形/長方形 209">
              <a:extLst>
                <a:ext uri="{FF2B5EF4-FFF2-40B4-BE49-F238E27FC236}">
                  <a16:creationId xmlns:a16="http://schemas.microsoft.com/office/drawing/2014/main" id="{04C68263-CC34-1840-83FE-9FF3B6B2D8F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11" name="グループ化 210">
            <a:extLst>
              <a:ext uri="{FF2B5EF4-FFF2-40B4-BE49-F238E27FC236}">
                <a16:creationId xmlns:a16="http://schemas.microsoft.com/office/drawing/2014/main" id="{249D06A4-B604-C849-B926-CB84BA9A7705}"/>
              </a:ext>
            </a:extLst>
          </p:cNvPr>
          <p:cNvGrpSpPr/>
          <p:nvPr/>
        </p:nvGrpSpPr>
        <p:grpSpPr>
          <a:xfrm>
            <a:off x="1778583" y="6155606"/>
            <a:ext cx="180000" cy="539627"/>
            <a:chOff x="3782400" y="1302795"/>
            <a:chExt cx="180000" cy="539627"/>
          </a:xfrm>
        </p:grpSpPr>
        <p:sp>
          <p:nvSpPr>
            <p:cNvPr id="212" name="正方形/長方形 211">
              <a:extLst>
                <a:ext uri="{FF2B5EF4-FFF2-40B4-BE49-F238E27FC236}">
                  <a16:creationId xmlns:a16="http://schemas.microsoft.com/office/drawing/2014/main" id="{459606EB-3ABB-F547-AC8E-F585A1FFB18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3" name="正方形/長方形 212">
              <a:extLst>
                <a:ext uri="{FF2B5EF4-FFF2-40B4-BE49-F238E27FC236}">
                  <a16:creationId xmlns:a16="http://schemas.microsoft.com/office/drawing/2014/main" id="{90B1609A-CCEA-5B49-9E6D-DBB53A03C62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4" name="正方形/長方形 213">
              <a:extLst>
                <a:ext uri="{FF2B5EF4-FFF2-40B4-BE49-F238E27FC236}">
                  <a16:creationId xmlns:a16="http://schemas.microsoft.com/office/drawing/2014/main" id="{6F9F0A42-E3E9-CD44-A548-7647BAA0E80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15" name="テキスト ボックス 214">
            <a:extLst>
              <a:ext uri="{FF2B5EF4-FFF2-40B4-BE49-F238E27FC236}">
                <a16:creationId xmlns:a16="http://schemas.microsoft.com/office/drawing/2014/main" id="{6543D63A-0C6F-A240-B3CE-29F3B39655AA}"/>
              </a:ext>
            </a:extLst>
          </p:cNvPr>
          <p:cNvSpPr txBox="1"/>
          <p:nvPr/>
        </p:nvSpPr>
        <p:spPr>
          <a:xfrm>
            <a:off x="1295895" y="593337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82</a:t>
            </a:r>
            <a:endParaRPr kumimoji="1" lang="ja-JP" altLang="en-US" sz="1400">
              <a:latin typeface="Meiryo" panose="020B0604030504040204" pitchFamily="34" charset="-128"/>
              <a:ea typeface="Meiryo" panose="020B0604030504040204" pitchFamily="34" charset="-128"/>
            </a:endParaRPr>
          </a:p>
        </p:txBody>
      </p:sp>
      <p:grpSp>
        <p:nvGrpSpPr>
          <p:cNvPr id="216" name="グループ化 215">
            <a:extLst>
              <a:ext uri="{FF2B5EF4-FFF2-40B4-BE49-F238E27FC236}">
                <a16:creationId xmlns:a16="http://schemas.microsoft.com/office/drawing/2014/main" id="{90538A19-885C-0F4F-971C-124BD58388DA}"/>
              </a:ext>
            </a:extLst>
          </p:cNvPr>
          <p:cNvGrpSpPr/>
          <p:nvPr/>
        </p:nvGrpSpPr>
        <p:grpSpPr>
          <a:xfrm>
            <a:off x="3068509" y="2832348"/>
            <a:ext cx="180000" cy="539627"/>
            <a:chOff x="3782400" y="1302795"/>
            <a:chExt cx="180000" cy="539627"/>
          </a:xfrm>
        </p:grpSpPr>
        <p:sp>
          <p:nvSpPr>
            <p:cNvPr id="217" name="正方形/長方形 216">
              <a:extLst>
                <a:ext uri="{FF2B5EF4-FFF2-40B4-BE49-F238E27FC236}">
                  <a16:creationId xmlns:a16="http://schemas.microsoft.com/office/drawing/2014/main" id="{10DEBDC4-8AF3-1246-80A1-E9D03FBA080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8" name="正方形/長方形 217">
              <a:extLst>
                <a:ext uri="{FF2B5EF4-FFF2-40B4-BE49-F238E27FC236}">
                  <a16:creationId xmlns:a16="http://schemas.microsoft.com/office/drawing/2014/main" id="{AC310217-3FDC-B244-B889-78A0B10F361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9" name="正方形/長方形 218">
              <a:extLst>
                <a:ext uri="{FF2B5EF4-FFF2-40B4-BE49-F238E27FC236}">
                  <a16:creationId xmlns:a16="http://schemas.microsoft.com/office/drawing/2014/main" id="{25EFEE31-51DA-4248-BF55-4DCF98D70DA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20" name="グループ化 219">
            <a:extLst>
              <a:ext uri="{FF2B5EF4-FFF2-40B4-BE49-F238E27FC236}">
                <a16:creationId xmlns:a16="http://schemas.microsoft.com/office/drawing/2014/main" id="{F9563D9F-EB86-204E-B279-0893B3C600F2}"/>
              </a:ext>
            </a:extLst>
          </p:cNvPr>
          <p:cNvGrpSpPr/>
          <p:nvPr/>
        </p:nvGrpSpPr>
        <p:grpSpPr>
          <a:xfrm>
            <a:off x="3255026" y="2830184"/>
            <a:ext cx="180000" cy="539627"/>
            <a:chOff x="3782400" y="1302795"/>
            <a:chExt cx="180000" cy="539627"/>
          </a:xfrm>
        </p:grpSpPr>
        <p:sp>
          <p:nvSpPr>
            <p:cNvPr id="221" name="正方形/長方形 220">
              <a:extLst>
                <a:ext uri="{FF2B5EF4-FFF2-40B4-BE49-F238E27FC236}">
                  <a16:creationId xmlns:a16="http://schemas.microsoft.com/office/drawing/2014/main" id="{DDD057A4-7048-254E-9EB9-7ACBEDCD9B9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2" name="正方形/長方形 221">
              <a:extLst>
                <a:ext uri="{FF2B5EF4-FFF2-40B4-BE49-F238E27FC236}">
                  <a16:creationId xmlns:a16="http://schemas.microsoft.com/office/drawing/2014/main" id="{9CCB7984-D44D-D947-9327-BF4BD9C74DD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3" name="正方形/長方形 222">
              <a:extLst>
                <a:ext uri="{FF2B5EF4-FFF2-40B4-BE49-F238E27FC236}">
                  <a16:creationId xmlns:a16="http://schemas.microsoft.com/office/drawing/2014/main" id="{BCE7B8D8-AE2A-E240-AE32-1942D4992CB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24" name="テキスト ボックス 223">
            <a:extLst>
              <a:ext uri="{FF2B5EF4-FFF2-40B4-BE49-F238E27FC236}">
                <a16:creationId xmlns:a16="http://schemas.microsoft.com/office/drawing/2014/main" id="{199DC2EF-E55A-1642-8E0F-01EE8DA6404B}"/>
              </a:ext>
            </a:extLst>
          </p:cNvPr>
          <p:cNvSpPr txBox="1"/>
          <p:nvPr/>
        </p:nvSpPr>
        <p:spPr>
          <a:xfrm>
            <a:off x="2772338" y="260794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48</a:t>
            </a:r>
            <a:endParaRPr kumimoji="1" lang="ja-JP" altLang="en-US" sz="1400">
              <a:latin typeface="Meiryo" panose="020B0604030504040204" pitchFamily="34" charset="-128"/>
              <a:ea typeface="Meiryo" panose="020B0604030504040204" pitchFamily="34" charset="-128"/>
            </a:endParaRPr>
          </a:p>
        </p:txBody>
      </p:sp>
      <p:grpSp>
        <p:nvGrpSpPr>
          <p:cNvPr id="226" name="グループ化 225">
            <a:extLst>
              <a:ext uri="{FF2B5EF4-FFF2-40B4-BE49-F238E27FC236}">
                <a16:creationId xmlns:a16="http://schemas.microsoft.com/office/drawing/2014/main" id="{C96298EC-496C-CC4E-AE83-7D7D2D564887}"/>
              </a:ext>
            </a:extLst>
          </p:cNvPr>
          <p:cNvGrpSpPr/>
          <p:nvPr/>
        </p:nvGrpSpPr>
        <p:grpSpPr>
          <a:xfrm>
            <a:off x="5325726" y="5961974"/>
            <a:ext cx="180000" cy="539627"/>
            <a:chOff x="3782400" y="1302795"/>
            <a:chExt cx="180000" cy="539627"/>
          </a:xfrm>
        </p:grpSpPr>
        <p:sp>
          <p:nvSpPr>
            <p:cNvPr id="227" name="正方形/長方形 226">
              <a:extLst>
                <a:ext uri="{FF2B5EF4-FFF2-40B4-BE49-F238E27FC236}">
                  <a16:creationId xmlns:a16="http://schemas.microsoft.com/office/drawing/2014/main" id="{07E2A2F7-4014-5F46-BEF7-C2AE12BB726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8" name="正方形/長方形 227">
              <a:extLst>
                <a:ext uri="{FF2B5EF4-FFF2-40B4-BE49-F238E27FC236}">
                  <a16:creationId xmlns:a16="http://schemas.microsoft.com/office/drawing/2014/main" id="{7B37F2AB-08C3-EB4B-9BA3-64AE5633562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9" name="正方形/長方形 228">
              <a:extLst>
                <a:ext uri="{FF2B5EF4-FFF2-40B4-BE49-F238E27FC236}">
                  <a16:creationId xmlns:a16="http://schemas.microsoft.com/office/drawing/2014/main" id="{C928D59F-1535-764D-826B-8B97818D9DB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30" name="グループ化 229">
            <a:extLst>
              <a:ext uri="{FF2B5EF4-FFF2-40B4-BE49-F238E27FC236}">
                <a16:creationId xmlns:a16="http://schemas.microsoft.com/office/drawing/2014/main" id="{8DBDC4E6-35E9-9148-8EBF-13B6BF5BC590}"/>
              </a:ext>
            </a:extLst>
          </p:cNvPr>
          <p:cNvGrpSpPr/>
          <p:nvPr/>
        </p:nvGrpSpPr>
        <p:grpSpPr>
          <a:xfrm>
            <a:off x="5512243" y="5959810"/>
            <a:ext cx="180000" cy="539627"/>
            <a:chOff x="3782400" y="1302795"/>
            <a:chExt cx="180000" cy="539627"/>
          </a:xfrm>
        </p:grpSpPr>
        <p:sp>
          <p:nvSpPr>
            <p:cNvPr id="231" name="正方形/長方形 230">
              <a:extLst>
                <a:ext uri="{FF2B5EF4-FFF2-40B4-BE49-F238E27FC236}">
                  <a16:creationId xmlns:a16="http://schemas.microsoft.com/office/drawing/2014/main" id="{F6454E70-800A-E84C-A519-E5B8E7EDD53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2" name="正方形/長方形 231">
              <a:extLst>
                <a:ext uri="{FF2B5EF4-FFF2-40B4-BE49-F238E27FC236}">
                  <a16:creationId xmlns:a16="http://schemas.microsoft.com/office/drawing/2014/main" id="{F62B1539-CF12-EE48-BC6C-EAC49E3967E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3" name="正方形/長方形 232">
              <a:extLst>
                <a:ext uri="{FF2B5EF4-FFF2-40B4-BE49-F238E27FC236}">
                  <a16:creationId xmlns:a16="http://schemas.microsoft.com/office/drawing/2014/main" id="{D855916C-830A-0E4E-AED1-2269DAE87CA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34" name="テキスト ボックス 233">
            <a:extLst>
              <a:ext uri="{FF2B5EF4-FFF2-40B4-BE49-F238E27FC236}">
                <a16:creationId xmlns:a16="http://schemas.microsoft.com/office/drawing/2014/main" id="{F5FDB81E-BD5C-C349-939D-904CF5B56F9B}"/>
              </a:ext>
            </a:extLst>
          </p:cNvPr>
          <p:cNvSpPr txBox="1"/>
          <p:nvPr/>
        </p:nvSpPr>
        <p:spPr>
          <a:xfrm>
            <a:off x="5029555" y="573757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95</a:t>
            </a:r>
            <a:endParaRPr kumimoji="1" lang="ja-JP" altLang="en-US" sz="1400">
              <a:latin typeface="Meiryo" panose="020B0604030504040204" pitchFamily="34" charset="-128"/>
              <a:ea typeface="Meiryo" panose="020B0604030504040204" pitchFamily="34" charset="-128"/>
            </a:endParaRPr>
          </a:p>
        </p:txBody>
      </p:sp>
      <p:grpSp>
        <p:nvGrpSpPr>
          <p:cNvPr id="235" name="グループ化 234">
            <a:extLst>
              <a:ext uri="{FF2B5EF4-FFF2-40B4-BE49-F238E27FC236}">
                <a16:creationId xmlns:a16="http://schemas.microsoft.com/office/drawing/2014/main" id="{A6B4E13B-272C-A048-9B36-703D2424D1E5}"/>
              </a:ext>
            </a:extLst>
          </p:cNvPr>
          <p:cNvGrpSpPr/>
          <p:nvPr/>
        </p:nvGrpSpPr>
        <p:grpSpPr>
          <a:xfrm>
            <a:off x="11196990" y="1412647"/>
            <a:ext cx="180000" cy="539627"/>
            <a:chOff x="3782400" y="1302795"/>
            <a:chExt cx="180000" cy="539627"/>
          </a:xfrm>
        </p:grpSpPr>
        <p:sp>
          <p:nvSpPr>
            <p:cNvPr id="236" name="正方形/長方形 235">
              <a:extLst>
                <a:ext uri="{FF2B5EF4-FFF2-40B4-BE49-F238E27FC236}">
                  <a16:creationId xmlns:a16="http://schemas.microsoft.com/office/drawing/2014/main" id="{DB3A77CA-EE9B-9A41-8F65-A9458FAFF16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7" name="正方形/長方形 236">
              <a:extLst>
                <a:ext uri="{FF2B5EF4-FFF2-40B4-BE49-F238E27FC236}">
                  <a16:creationId xmlns:a16="http://schemas.microsoft.com/office/drawing/2014/main" id="{01C2B627-430D-F84D-9990-81D2C858287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8" name="正方形/長方形 237">
              <a:extLst>
                <a:ext uri="{FF2B5EF4-FFF2-40B4-BE49-F238E27FC236}">
                  <a16:creationId xmlns:a16="http://schemas.microsoft.com/office/drawing/2014/main" id="{AA16403D-D018-7B47-882B-66699307E6A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39" name="グループ化 238">
            <a:extLst>
              <a:ext uri="{FF2B5EF4-FFF2-40B4-BE49-F238E27FC236}">
                <a16:creationId xmlns:a16="http://schemas.microsoft.com/office/drawing/2014/main" id="{F2CB8BAC-3A97-8948-AB93-0159D3F9909D}"/>
              </a:ext>
            </a:extLst>
          </p:cNvPr>
          <p:cNvGrpSpPr/>
          <p:nvPr/>
        </p:nvGrpSpPr>
        <p:grpSpPr>
          <a:xfrm>
            <a:off x="11383507" y="1410483"/>
            <a:ext cx="180000" cy="539627"/>
            <a:chOff x="3782400" y="1302795"/>
            <a:chExt cx="180000" cy="539627"/>
          </a:xfrm>
        </p:grpSpPr>
        <p:sp>
          <p:nvSpPr>
            <p:cNvPr id="240" name="正方形/長方形 239">
              <a:extLst>
                <a:ext uri="{FF2B5EF4-FFF2-40B4-BE49-F238E27FC236}">
                  <a16:creationId xmlns:a16="http://schemas.microsoft.com/office/drawing/2014/main" id="{38B22103-4B4A-C344-A3C5-25857A010C7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1" name="正方形/長方形 240">
              <a:extLst>
                <a:ext uri="{FF2B5EF4-FFF2-40B4-BE49-F238E27FC236}">
                  <a16:creationId xmlns:a16="http://schemas.microsoft.com/office/drawing/2014/main" id="{488B950C-2E3B-E74D-A38B-58FDAE4899B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2" name="正方形/長方形 241">
              <a:extLst>
                <a:ext uri="{FF2B5EF4-FFF2-40B4-BE49-F238E27FC236}">
                  <a16:creationId xmlns:a16="http://schemas.microsoft.com/office/drawing/2014/main" id="{9530A442-9BD4-6049-B17A-4FA696C77CC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43" name="テキスト ボックス 242">
            <a:extLst>
              <a:ext uri="{FF2B5EF4-FFF2-40B4-BE49-F238E27FC236}">
                <a16:creationId xmlns:a16="http://schemas.microsoft.com/office/drawing/2014/main" id="{216B5124-021F-AC42-AA61-5C929264541E}"/>
              </a:ext>
            </a:extLst>
          </p:cNvPr>
          <p:cNvSpPr txBox="1"/>
          <p:nvPr/>
        </p:nvSpPr>
        <p:spPr>
          <a:xfrm>
            <a:off x="10900819" y="1188247"/>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98</a:t>
            </a:r>
            <a:endParaRPr kumimoji="1" lang="ja-JP" altLang="en-US" sz="1400">
              <a:latin typeface="Meiryo" panose="020B0604030504040204" pitchFamily="34" charset="-128"/>
              <a:ea typeface="Meiryo" panose="020B0604030504040204" pitchFamily="34" charset="-128"/>
            </a:endParaRPr>
          </a:p>
        </p:txBody>
      </p:sp>
      <p:grpSp>
        <p:nvGrpSpPr>
          <p:cNvPr id="244" name="グループ化 243">
            <a:extLst>
              <a:ext uri="{FF2B5EF4-FFF2-40B4-BE49-F238E27FC236}">
                <a16:creationId xmlns:a16="http://schemas.microsoft.com/office/drawing/2014/main" id="{55D8DDF2-C2C5-A940-B9A8-7C0B0BCB2518}"/>
              </a:ext>
            </a:extLst>
          </p:cNvPr>
          <p:cNvGrpSpPr/>
          <p:nvPr/>
        </p:nvGrpSpPr>
        <p:grpSpPr>
          <a:xfrm>
            <a:off x="2249266" y="4465269"/>
            <a:ext cx="180000" cy="539627"/>
            <a:chOff x="3782400" y="1302795"/>
            <a:chExt cx="180000" cy="539627"/>
          </a:xfrm>
        </p:grpSpPr>
        <p:sp>
          <p:nvSpPr>
            <p:cNvPr id="245" name="正方形/長方形 244">
              <a:extLst>
                <a:ext uri="{FF2B5EF4-FFF2-40B4-BE49-F238E27FC236}">
                  <a16:creationId xmlns:a16="http://schemas.microsoft.com/office/drawing/2014/main" id="{E18D0C73-8063-4043-84E9-4F5555BF1C1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6" name="正方形/長方形 245">
              <a:extLst>
                <a:ext uri="{FF2B5EF4-FFF2-40B4-BE49-F238E27FC236}">
                  <a16:creationId xmlns:a16="http://schemas.microsoft.com/office/drawing/2014/main" id="{C36C0EEE-3F0F-F94C-A8BD-E72E8B3B135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7" name="正方形/長方形 246">
              <a:extLst>
                <a:ext uri="{FF2B5EF4-FFF2-40B4-BE49-F238E27FC236}">
                  <a16:creationId xmlns:a16="http://schemas.microsoft.com/office/drawing/2014/main" id="{8014FF0C-811B-5744-B063-4A57F75A714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48" name="グループ化 247">
            <a:extLst>
              <a:ext uri="{FF2B5EF4-FFF2-40B4-BE49-F238E27FC236}">
                <a16:creationId xmlns:a16="http://schemas.microsoft.com/office/drawing/2014/main" id="{08581A7C-E7AA-0843-BFBB-8F4575257936}"/>
              </a:ext>
            </a:extLst>
          </p:cNvPr>
          <p:cNvGrpSpPr/>
          <p:nvPr/>
        </p:nvGrpSpPr>
        <p:grpSpPr>
          <a:xfrm>
            <a:off x="2435783" y="4463105"/>
            <a:ext cx="180000" cy="539627"/>
            <a:chOff x="3782400" y="1302795"/>
            <a:chExt cx="180000" cy="539627"/>
          </a:xfrm>
        </p:grpSpPr>
        <p:sp>
          <p:nvSpPr>
            <p:cNvPr id="249" name="正方形/長方形 248">
              <a:extLst>
                <a:ext uri="{FF2B5EF4-FFF2-40B4-BE49-F238E27FC236}">
                  <a16:creationId xmlns:a16="http://schemas.microsoft.com/office/drawing/2014/main" id="{B63285DC-E045-B445-8429-F9C656EEB85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50" name="正方形/長方形 249">
              <a:extLst>
                <a:ext uri="{FF2B5EF4-FFF2-40B4-BE49-F238E27FC236}">
                  <a16:creationId xmlns:a16="http://schemas.microsoft.com/office/drawing/2014/main" id="{BFF96BC8-8BAE-504C-93B6-5EA59560AF3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51" name="正方形/長方形 250">
              <a:extLst>
                <a:ext uri="{FF2B5EF4-FFF2-40B4-BE49-F238E27FC236}">
                  <a16:creationId xmlns:a16="http://schemas.microsoft.com/office/drawing/2014/main" id="{09A74B90-4783-124B-891E-44CB0DB3F78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52" name="テキスト ボックス 251">
            <a:extLst>
              <a:ext uri="{FF2B5EF4-FFF2-40B4-BE49-F238E27FC236}">
                <a16:creationId xmlns:a16="http://schemas.microsoft.com/office/drawing/2014/main" id="{44853A2C-7AA4-1F4C-B685-49C3144D9570}"/>
              </a:ext>
            </a:extLst>
          </p:cNvPr>
          <p:cNvSpPr txBox="1"/>
          <p:nvPr/>
        </p:nvSpPr>
        <p:spPr>
          <a:xfrm>
            <a:off x="1953095" y="424086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53</a:t>
            </a:r>
            <a:endParaRPr kumimoji="1" lang="ja-JP" altLang="en-US" sz="1400">
              <a:latin typeface="Meiryo" panose="020B0604030504040204" pitchFamily="34" charset="-128"/>
              <a:ea typeface="Meiryo" panose="020B0604030504040204" pitchFamily="34" charset="-128"/>
            </a:endParaRPr>
          </a:p>
        </p:txBody>
      </p:sp>
      <p:grpSp>
        <p:nvGrpSpPr>
          <p:cNvPr id="253" name="グループ化 252">
            <a:extLst>
              <a:ext uri="{FF2B5EF4-FFF2-40B4-BE49-F238E27FC236}">
                <a16:creationId xmlns:a16="http://schemas.microsoft.com/office/drawing/2014/main" id="{6DF32AD1-90A3-C740-A6EE-CEE1C21A4E4A}"/>
              </a:ext>
            </a:extLst>
          </p:cNvPr>
          <p:cNvGrpSpPr/>
          <p:nvPr/>
        </p:nvGrpSpPr>
        <p:grpSpPr>
          <a:xfrm>
            <a:off x="7459183" y="5702184"/>
            <a:ext cx="361433" cy="362610"/>
            <a:chOff x="4187821" y="5647349"/>
            <a:chExt cx="361433" cy="362610"/>
          </a:xfrm>
        </p:grpSpPr>
        <p:grpSp>
          <p:nvGrpSpPr>
            <p:cNvPr id="254" name="グループ化 253">
              <a:extLst>
                <a:ext uri="{FF2B5EF4-FFF2-40B4-BE49-F238E27FC236}">
                  <a16:creationId xmlns:a16="http://schemas.microsoft.com/office/drawing/2014/main" id="{B1B5E6AB-6526-CF40-9305-164B3A7C5085}"/>
                </a:ext>
              </a:extLst>
            </p:cNvPr>
            <p:cNvGrpSpPr/>
            <p:nvPr/>
          </p:nvGrpSpPr>
          <p:grpSpPr>
            <a:xfrm>
              <a:off x="4187821" y="5647349"/>
              <a:ext cx="180000" cy="362610"/>
              <a:chOff x="3782400" y="1302795"/>
              <a:chExt cx="180000" cy="362610"/>
            </a:xfrm>
          </p:grpSpPr>
          <p:sp>
            <p:nvSpPr>
              <p:cNvPr id="258" name="正方形/長方形 257">
                <a:extLst>
                  <a:ext uri="{FF2B5EF4-FFF2-40B4-BE49-F238E27FC236}">
                    <a16:creationId xmlns:a16="http://schemas.microsoft.com/office/drawing/2014/main" id="{85FBD4F8-C9BF-6C46-98D4-F704B97EC4C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59" name="正方形/長方形 258">
                <a:extLst>
                  <a:ext uri="{FF2B5EF4-FFF2-40B4-BE49-F238E27FC236}">
                    <a16:creationId xmlns:a16="http://schemas.microsoft.com/office/drawing/2014/main" id="{3E51B0B0-5596-3A4C-9C02-0C2C38DA544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55" name="グループ化 254">
              <a:extLst>
                <a:ext uri="{FF2B5EF4-FFF2-40B4-BE49-F238E27FC236}">
                  <a16:creationId xmlns:a16="http://schemas.microsoft.com/office/drawing/2014/main" id="{011F2669-6CFC-1846-B4FF-FCFC75F1C8F1}"/>
                </a:ext>
              </a:extLst>
            </p:cNvPr>
            <p:cNvGrpSpPr/>
            <p:nvPr/>
          </p:nvGrpSpPr>
          <p:grpSpPr>
            <a:xfrm>
              <a:off x="4369254" y="5647349"/>
              <a:ext cx="180000" cy="362610"/>
              <a:chOff x="3782400" y="1302795"/>
              <a:chExt cx="180000" cy="362610"/>
            </a:xfrm>
          </p:grpSpPr>
          <p:sp>
            <p:nvSpPr>
              <p:cNvPr id="256" name="正方形/長方形 255">
                <a:extLst>
                  <a:ext uri="{FF2B5EF4-FFF2-40B4-BE49-F238E27FC236}">
                    <a16:creationId xmlns:a16="http://schemas.microsoft.com/office/drawing/2014/main" id="{C26691B6-B9CD-1D43-8E79-24F83AB774A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57" name="正方形/長方形 256">
                <a:extLst>
                  <a:ext uri="{FF2B5EF4-FFF2-40B4-BE49-F238E27FC236}">
                    <a16:creationId xmlns:a16="http://schemas.microsoft.com/office/drawing/2014/main" id="{A8E6BC03-0123-FC4E-B7E5-73E77E3D585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60" name="テキスト ボックス 259">
            <a:extLst>
              <a:ext uri="{FF2B5EF4-FFF2-40B4-BE49-F238E27FC236}">
                <a16:creationId xmlns:a16="http://schemas.microsoft.com/office/drawing/2014/main" id="{3227EC90-0FCB-4B44-AD3F-DE0FAB05906E}"/>
              </a:ext>
            </a:extLst>
          </p:cNvPr>
          <p:cNvSpPr txBox="1"/>
          <p:nvPr/>
        </p:nvSpPr>
        <p:spPr>
          <a:xfrm>
            <a:off x="7178003" y="547433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56</a:t>
            </a:r>
            <a:endParaRPr kumimoji="1" lang="ja-JP" altLang="en-US" sz="1400">
              <a:latin typeface="Meiryo" panose="020B0604030504040204" pitchFamily="34" charset="-128"/>
              <a:ea typeface="Meiryo" panose="020B0604030504040204" pitchFamily="34" charset="-128"/>
            </a:endParaRPr>
          </a:p>
        </p:txBody>
      </p:sp>
      <p:grpSp>
        <p:nvGrpSpPr>
          <p:cNvPr id="261" name="グループ化 260">
            <a:extLst>
              <a:ext uri="{FF2B5EF4-FFF2-40B4-BE49-F238E27FC236}">
                <a16:creationId xmlns:a16="http://schemas.microsoft.com/office/drawing/2014/main" id="{BA8C34A4-0C51-6141-B0B3-3533BBCFA546}"/>
              </a:ext>
            </a:extLst>
          </p:cNvPr>
          <p:cNvGrpSpPr/>
          <p:nvPr/>
        </p:nvGrpSpPr>
        <p:grpSpPr>
          <a:xfrm>
            <a:off x="331481" y="5284397"/>
            <a:ext cx="180000" cy="899648"/>
            <a:chOff x="8077200" y="3337096"/>
            <a:chExt cx="180000" cy="899648"/>
          </a:xfrm>
        </p:grpSpPr>
        <p:sp>
          <p:nvSpPr>
            <p:cNvPr id="262" name="正方形/長方形 261">
              <a:extLst>
                <a:ext uri="{FF2B5EF4-FFF2-40B4-BE49-F238E27FC236}">
                  <a16:creationId xmlns:a16="http://schemas.microsoft.com/office/drawing/2014/main" id="{C2E1893E-CB3C-8D4E-AE94-1A590A004FEC}"/>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63" name="グループ化 262">
              <a:extLst>
                <a:ext uri="{FF2B5EF4-FFF2-40B4-BE49-F238E27FC236}">
                  <a16:creationId xmlns:a16="http://schemas.microsoft.com/office/drawing/2014/main" id="{D836F687-EF3E-614E-9F20-584494398A80}"/>
                </a:ext>
              </a:extLst>
            </p:cNvPr>
            <p:cNvGrpSpPr/>
            <p:nvPr/>
          </p:nvGrpSpPr>
          <p:grpSpPr>
            <a:xfrm>
              <a:off x="8077200" y="3513876"/>
              <a:ext cx="180000" cy="722868"/>
              <a:chOff x="3909938" y="2161200"/>
              <a:chExt cx="180000" cy="722868"/>
            </a:xfrm>
          </p:grpSpPr>
          <p:grpSp>
            <p:nvGrpSpPr>
              <p:cNvPr id="264" name="グループ化 263">
                <a:extLst>
                  <a:ext uri="{FF2B5EF4-FFF2-40B4-BE49-F238E27FC236}">
                    <a16:creationId xmlns:a16="http://schemas.microsoft.com/office/drawing/2014/main" id="{F1B9262E-E52F-9743-8BEC-CC5F415278CE}"/>
                  </a:ext>
                </a:extLst>
              </p:cNvPr>
              <p:cNvGrpSpPr/>
              <p:nvPr/>
            </p:nvGrpSpPr>
            <p:grpSpPr>
              <a:xfrm>
                <a:off x="3909938" y="2344441"/>
                <a:ext cx="180000" cy="539627"/>
                <a:chOff x="3782400" y="1302795"/>
                <a:chExt cx="180000" cy="539627"/>
              </a:xfrm>
            </p:grpSpPr>
            <p:sp>
              <p:nvSpPr>
                <p:cNvPr id="266" name="正方形/長方形 265">
                  <a:extLst>
                    <a:ext uri="{FF2B5EF4-FFF2-40B4-BE49-F238E27FC236}">
                      <a16:creationId xmlns:a16="http://schemas.microsoft.com/office/drawing/2014/main" id="{C4BE5AEE-D355-454B-A2FE-C95D3A7C900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67" name="正方形/長方形 266">
                  <a:extLst>
                    <a:ext uri="{FF2B5EF4-FFF2-40B4-BE49-F238E27FC236}">
                      <a16:creationId xmlns:a16="http://schemas.microsoft.com/office/drawing/2014/main" id="{AB9385C3-00E5-D04C-97C8-4476438AA1C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68" name="正方形/長方形 267">
                  <a:extLst>
                    <a:ext uri="{FF2B5EF4-FFF2-40B4-BE49-F238E27FC236}">
                      <a16:creationId xmlns:a16="http://schemas.microsoft.com/office/drawing/2014/main" id="{52C9E61C-0D76-E446-88B9-73A2B820F93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65" name="正方形/長方形 264">
                <a:extLst>
                  <a:ext uri="{FF2B5EF4-FFF2-40B4-BE49-F238E27FC236}">
                    <a16:creationId xmlns:a16="http://schemas.microsoft.com/office/drawing/2014/main" id="{E1C7471F-D70A-6A4E-BD1D-B81C925B6B4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69" name="テキスト ボックス 268">
            <a:extLst>
              <a:ext uri="{FF2B5EF4-FFF2-40B4-BE49-F238E27FC236}">
                <a16:creationId xmlns:a16="http://schemas.microsoft.com/office/drawing/2014/main" id="{D75B2C91-9AD8-A14F-98AC-9B8395364A23}"/>
              </a:ext>
            </a:extLst>
          </p:cNvPr>
          <p:cNvSpPr txBox="1"/>
          <p:nvPr/>
        </p:nvSpPr>
        <p:spPr>
          <a:xfrm>
            <a:off x="0" y="495002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30</a:t>
            </a:r>
            <a:endParaRPr kumimoji="1" lang="ja-JP" altLang="en-US" sz="1400">
              <a:latin typeface="Meiryo" panose="020B0604030504040204" pitchFamily="34" charset="-128"/>
              <a:ea typeface="Meiryo" panose="020B0604030504040204" pitchFamily="34" charset="-128"/>
            </a:endParaRPr>
          </a:p>
        </p:txBody>
      </p:sp>
      <p:grpSp>
        <p:nvGrpSpPr>
          <p:cNvPr id="270" name="グループ化 269">
            <a:extLst>
              <a:ext uri="{FF2B5EF4-FFF2-40B4-BE49-F238E27FC236}">
                <a16:creationId xmlns:a16="http://schemas.microsoft.com/office/drawing/2014/main" id="{DA997D38-B550-5C4B-94B9-0D288F2628BE}"/>
              </a:ext>
            </a:extLst>
          </p:cNvPr>
          <p:cNvGrpSpPr/>
          <p:nvPr/>
        </p:nvGrpSpPr>
        <p:grpSpPr>
          <a:xfrm>
            <a:off x="720600" y="2511651"/>
            <a:ext cx="180000" cy="720632"/>
            <a:chOff x="2266257" y="2860806"/>
            <a:chExt cx="180000" cy="720632"/>
          </a:xfrm>
        </p:grpSpPr>
        <p:sp>
          <p:nvSpPr>
            <p:cNvPr id="271" name="正方形/長方形 270">
              <a:extLst>
                <a:ext uri="{FF2B5EF4-FFF2-40B4-BE49-F238E27FC236}">
                  <a16:creationId xmlns:a16="http://schemas.microsoft.com/office/drawing/2014/main" id="{2C7CB4C5-C5F2-D14E-BE7A-5003A6C6081E}"/>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72" name="グループ化 271">
              <a:extLst>
                <a:ext uri="{FF2B5EF4-FFF2-40B4-BE49-F238E27FC236}">
                  <a16:creationId xmlns:a16="http://schemas.microsoft.com/office/drawing/2014/main" id="{3E6E98AB-78BA-5140-8260-C6C61702FE8B}"/>
                </a:ext>
              </a:extLst>
            </p:cNvPr>
            <p:cNvGrpSpPr/>
            <p:nvPr/>
          </p:nvGrpSpPr>
          <p:grpSpPr>
            <a:xfrm>
              <a:off x="2266257" y="2860806"/>
              <a:ext cx="180000" cy="539627"/>
              <a:chOff x="3782400" y="1302795"/>
              <a:chExt cx="180000" cy="539627"/>
            </a:xfrm>
          </p:grpSpPr>
          <p:sp>
            <p:nvSpPr>
              <p:cNvPr id="273" name="正方形/長方形 272">
                <a:extLst>
                  <a:ext uri="{FF2B5EF4-FFF2-40B4-BE49-F238E27FC236}">
                    <a16:creationId xmlns:a16="http://schemas.microsoft.com/office/drawing/2014/main" id="{7559F4B5-24E4-8C41-A347-1797D0F7C10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74" name="正方形/長方形 273">
                <a:extLst>
                  <a:ext uri="{FF2B5EF4-FFF2-40B4-BE49-F238E27FC236}">
                    <a16:creationId xmlns:a16="http://schemas.microsoft.com/office/drawing/2014/main" id="{5B62D411-C1AD-5C45-970B-E8C1C4233BE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75" name="正方形/長方形 274">
                <a:extLst>
                  <a:ext uri="{FF2B5EF4-FFF2-40B4-BE49-F238E27FC236}">
                    <a16:creationId xmlns:a16="http://schemas.microsoft.com/office/drawing/2014/main" id="{E9ECE7EA-B83E-614D-8995-692CC0FC088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76" name="テキスト ボックス 275">
            <a:extLst>
              <a:ext uri="{FF2B5EF4-FFF2-40B4-BE49-F238E27FC236}">
                <a16:creationId xmlns:a16="http://schemas.microsoft.com/office/drawing/2014/main" id="{AC422F68-1484-B349-89F5-268C25740620}"/>
              </a:ext>
            </a:extLst>
          </p:cNvPr>
          <p:cNvSpPr txBox="1"/>
          <p:nvPr/>
        </p:nvSpPr>
        <p:spPr>
          <a:xfrm>
            <a:off x="339883" y="235726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71</a:t>
            </a:r>
            <a:endParaRPr kumimoji="1" lang="ja-JP" altLang="en-US" sz="1400">
              <a:latin typeface="Meiryo" panose="020B0604030504040204" pitchFamily="34" charset="-128"/>
              <a:ea typeface="Meiryo" panose="020B0604030504040204" pitchFamily="34" charset="-128"/>
            </a:endParaRPr>
          </a:p>
        </p:txBody>
      </p:sp>
      <p:grpSp>
        <p:nvGrpSpPr>
          <p:cNvPr id="277" name="グループ化 276">
            <a:extLst>
              <a:ext uri="{FF2B5EF4-FFF2-40B4-BE49-F238E27FC236}">
                <a16:creationId xmlns:a16="http://schemas.microsoft.com/office/drawing/2014/main" id="{1B0FB9AE-3D7B-C64C-BE64-877D28F05E20}"/>
              </a:ext>
            </a:extLst>
          </p:cNvPr>
          <p:cNvGrpSpPr/>
          <p:nvPr/>
        </p:nvGrpSpPr>
        <p:grpSpPr>
          <a:xfrm>
            <a:off x="211311" y="3047865"/>
            <a:ext cx="180000" cy="899648"/>
            <a:chOff x="8077200" y="3337096"/>
            <a:chExt cx="180000" cy="899648"/>
          </a:xfrm>
        </p:grpSpPr>
        <p:sp>
          <p:nvSpPr>
            <p:cNvPr id="278" name="正方形/長方形 277">
              <a:extLst>
                <a:ext uri="{FF2B5EF4-FFF2-40B4-BE49-F238E27FC236}">
                  <a16:creationId xmlns:a16="http://schemas.microsoft.com/office/drawing/2014/main" id="{134750BE-3821-F545-8A15-7E60460C0009}"/>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79" name="グループ化 278">
              <a:extLst>
                <a:ext uri="{FF2B5EF4-FFF2-40B4-BE49-F238E27FC236}">
                  <a16:creationId xmlns:a16="http://schemas.microsoft.com/office/drawing/2014/main" id="{FFDF7D3B-BB9A-F64B-B07D-BA6FFFC19FEA}"/>
                </a:ext>
              </a:extLst>
            </p:cNvPr>
            <p:cNvGrpSpPr/>
            <p:nvPr/>
          </p:nvGrpSpPr>
          <p:grpSpPr>
            <a:xfrm>
              <a:off x="8077200" y="3513876"/>
              <a:ext cx="180000" cy="722868"/>
              <a:chOff x="3909938" y="2161200"/>
              <a:chExt cx="180000" cy="722868"/>
            </a:xfrm>
          </p:grpSpPr>
          <p:grpSp>
            <p:nvGrpSpPr>
              <p:cNvPr id="280" name="グループ化 279">
                <a:extLst>
                  <a:ext uri="{FF2B5EF4-FFF2-40B4-BE49-F238E27FC236}">
                    <a16:creationId xmlns:a16="http://schemas.microsoft.com/office/drawing/2014/main" id="{02807860-57ED-4148-8DA6-F8CF8CF7FB89}"/>
                  </a:ext>
                </a:extLst>
              </p:cNvPr>
              <p:cNvGrpSpPr/>
              <p:nvPr/>
            </p:nvGrpSpPr>
            <p:grpSpPr>
              <a:xfrm>
                <a:off x="3909938" y="2344441"/>
                <a:ext cx="180000" cy="539627"/>
                <a:chOff x="3782400" y="1302795"/>
                <a:chExt cx="180000" cy="539627"/>
              </a:xfrm>
            </p:grpSpPr>
            <p:sp>
              <p:nvSpPr>
                <p:cNvPr id="282" name="正方形/長方形 281">
                  <a:extLst>
                    <a:ext uri="{FF2B5EF4-FFF2-40B4-BE49-F238E27FC236}">
                      <a16:creationId xmlns:a16="http://schemas.microsoft.com/office/drawing/2014/main" id="{60814984-AC13-6840-A0C7-1EB9624A65E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83" name="正方形/長方形 282">
                  <a:extLst>
                    <a:ext uri="{FF2B5EF4-FFF2-40B4-BE49-F238E27FC236}">
                      <a16:creationId xmlns:a16="http://schemas.microsoft.com/office/drawing/2014/main" id="{86CAF90F-612C-B047-B157-6CAF6131E63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84" name="正方形/長方形 283">
                  <a:extLst>
                    <a:ext uri="{FF2B5EF4-FFF2-40B4-BE49-F238E27FC236}">
                      <a16:creationId xmlns:a16="http://schemas.microsoft.com/office/drawing/2014/main" id="{6DBA0C73-A75C-634C-963C-E29C99D2FCA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81" name="正方形/長方形 280">
                <a:extLst>
                  <a:ext uri="{FF2B5EF4-FFF2-40B4-BE49-F238E27FC236}">
                    <a16:creationId xmlns:a16="http://schemas.microsoft.com/office/drawing/2014/main" id="{781FDA76-0F90-E944-983A-EB58CF62A3CF}"/>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85" name="テキスト ボックス 284">
            <a:extLst>
              <a:ext uri="{FF2B5EF4-FFF2-40B4-BE49-F238E27FC236}">
                <a16:creationId xmlns:a16="http://schemas.microsoft.com/office/drawing/2014/main" id="{92B45E7E-4587-1D49-ADA5-06767A43ADA3}"/>
              </a:ext>
            </a:extLst>
          </p:cNvPr>
          <p:cNvSpPr txBox="1"/>
          <p:nvPr/>
        </p:nvSpPr>
        <p:spPr>
          <a:xfrm>
            <a:off x="60775" y="272570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32</a:t>
            </a:r>
            <a:endParaRPr kumimoji="1" lang="ja-JP" altLang="en-US" sz="1400">
              <a:latin typeface="Meiryo" panose="020B0604030504040204" pitchFamily="34" charset="-128"/>
              <a:ea typeface="Meiryo" panose="020B0604030504040204" pitchFamily="34" charset="-128"/>
            </a:endParaRPr>
          </a:p>
        </p:txBody>
      </p:sp>
      <p:grpSp>
        <p:nvGrpSpPr>
          <p:cNvPr id="286" name="グループ化 285">
            <a:extLst>
              <a:ext uri="{FF2B5EF4-FFF2-40B4-BE49-F238E27FC236}">
                <a16:creationId xmlns:a16="http://schemas.microsoft.com/office/drawing/2014/main" id="{4BE915AD-FB73-704B-A8E1-C299472CA6D9}"/>
              </a:ext>
            </a:extLst>
          </p:cNvPr>
          <p:cNvGrpSpPr/>
          <p:nvPr/>
        </p:nvGrpSpPr>
        <p:grpSpPr>
          <a:xfrm rot="5400000">
            <a:off x="2441543" y="948056"/>
            <a:ext cx="180000" cy="899648"/>
            <a:chOff x="8077200" y="3337096"/>
            <a:chExt cx="180000" cy="899648"/>
          </a:xfrm>
        </p:grpSpPr>
        <p:sp>
          <p:nvSpPr>
            <p:cNvPr id="287" name="正方形/長方形 286">
              <a:extLst>
                <a:ext uri="{FF2B5EF4-FFF2-40B4-BE49-F238E27FC236}">
                  <a16:creationId xmlns:a16="http://schemas.microsoft.com/office/drawing/2014/main" id="{E2358603-0244-C344-A6FB-E75E1036782E}"/>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88" name="グループ化 287">
              <a:extLst>
                <a:ext uri="{FF2B5EF4-FFF2-40B4-BE49-F238E27FC236}">
                  <a16:creationId xmlns:a16="http://schemas.microsoft.com/office/drawing/2014/main" id="{E8D2FDC5-6043-8240-8189-8D46D333128A}"/>
                </a:ext>
              </a:extLst>
            </p:cNvPr>
            <p:cNvGrpSpPr/>
            <p:nvPr/>
          </p:nvGrpSpPr>
          <p:grpSpPr>
            <a:xfrm>
              <a:off x="8077200" y="3513876"/>
              <a:ext cx="180000" cy="722868"/>
              <a:chOff x="3909938" y="2161200"/>
              <a:chExt cx="180000" cy="722868"/>
            </a:xfrm>
          </p:grpSpPr>
          <p:grpSp>
            <p:nvGrpSpPr>
              <p:cNvPr id="289" name="グループ化 288">
                <a:extLst>
                  <a:ext uri="{FF2B5EF4-FFF2-40B4-BE49-F238E27FC236}">
                    <a16:creationId xmlns:a16="http://schemas.microsoft.com/office/drawing/2014/main" id="{97CBB200-77CB-8C4C-92BB-BE2607B2C628}"/>
                  </a:ext>
                </a:extLst>
              </p:cNvPr>
              <p:cNvGrpSpPr/>
              <p:nvPr/>
            </p:nvGrpSpPr>
            <p:grpSpPr>
              <a:xfrm>
                <a:off x="3909938" y="2344441"/>
                <a:ext cx="180000" cy="539627"/>
                <a:chOff x="3782400" y="1302795"/>
                <a:chExt cx="180000" cy="539627"/>
              </a:xfrm>
            </p:grpSpPr>
            <p:sp>
              <p:nvSpPr>
                <p:cNvPr id="291" name="正方形/長方形 290">
                  <a:extLst>
                    <a:ext uri="{FF2B5EF4-FFF2-40B4-BE49-F238E27FC236}">
                      <a16:creationId xmlns:a16="http://schemas.microsoft.com/office/drawing/2014/main" id="{F9081358-B7DC-8246-9858-8A90B4DF78C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92" name="正方形/長方形 291">
                  <a:extLst>
                    <a:ext uri="{FF2B5EF4-FFF2-40B4-BE49-F238E27FC236}">
                      <a16:creationId xmlns:a16="http://schemas.microsoft.com/office/drawing/2014/main" id="{F0604F16-9EB6-9E45-8BB0-5AF6431991B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93" name="正方形/長方形 292">
                  <a:extLst>
                    <a:ext uri="{FF2B5EF4-FFF2-40B4-BE49-F238E27FC236}">
                      <a16:creationId xmlns:a16="http://schemas.microsoft.com/office/drawing/2014/main" id="{BD1B4925-372E-6440-B4B0-7AC418E01F6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90" name="正方形/長方形 289">
                <a:extLst>
                  <a:ext uri="{FF2B5EF4-FFF2-40B4-BE49-F238E27FC236}">
                    <a16:creationId xmlns:a16="http://schemas.microsoft.com/office/drawing/2014/main" id="{9BE3886F-3BFD-8646-AB15-BC0206B2C760}"/>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94" name="テキスト ボックス 293">
            <a:extLst>
              <a:ext uri="{FF2B5EF4-FFF2-40B4-BE49-F238E27FC236}">
                <a16:creationId xmlns:a16="http://schemas.microsoft.com/office/drawing/2014/main" id="{C96B04A6-8AF2-A846-927E-0B4126F2CD15}"/>
              </a:ext>
            </a:extLst>
          </p:cNvPr>
          <p:cNvSpPr txBox="1"/>
          <p:nvPr/>
        </p:nvSpPr>
        <p:spPr>
          <a:xfrm>
            <a:off x="1924862" y="104725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32</a:t>
            </a:r>
            <a:endParaRPr kumimoji="1" lang="ja-JP" altLang="en-US" sz="1400">
              <a:latin typeface="Meiryo" panose="020B0604030504040204" pitchFamily="34" charset="-128"/>
              <a:ea typeface="Meiryo" panose="020B0604030504040204" pitchFamily="34" charset="-128"/>
            </a:endParaRPr>
          </a:p>
        </p:txBody>
      </p:sp>
      <p:grpSp>
        <p:nvGrpSpPr>
          <p:cNvPr id="295" name="グループ化 294">
            <a:extLst>
              <a:ext uri="{FF2B5EF4-FFF2-40B4-BE49-F238E27FC236}">
                <a16:creationId xmlns:a16="http://schemas.microsoft.com/office/drawing/2014/main" id="{F56C787C-EF1E-CC40-B81F-6C769BC11308}"/>
              </a:ext>
            </a:extLst>
          </p:cNvPr>
          <p:cNvGrpSpPr/>
          <p:nvPr/>
        </p:nvGrpSpPr>
        <p:grpSpPr>
          <a:xfrm>
            <a:off x="124379" y="1533708"/>
            <a:ext cx="180000" cy="899648"/>
            <a:chOff x="8077200" y="3337096"/>
            <a:chExt cx="180000" cy="899648"/>
          </a:xfrm>
        </p:grpSpPr>
        <p:sp>
          <p:nvSpPr>
            <p:cNvPr id="296" name="正方形/長方形 295">
              <a:extLst>
                <a:ext uri="{FF2B5EF4-FFF2-40B4-BE49-F238E27FC236}">
                  <a16:creationId xmlns:a16="http://schemas.microsoft.com/office/drawing/2014/main" id="{79DA49DF-834C-AE4F-9201-7005ABCB0CE3}"/>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97" name="グループ化 296">
              <a:extLst>
                <a:ext uri="{FF2B5EF4-FFF2-40B4-BE49-F238E27FC236}">
                  <a16:creationId xmlns:a16="http://schemas.microsoft.com/office/drawing/2014/main" id="{AE40E695-9B1C-9342-A7EB-15750CE50690}"/>
                </a:ext>
              </a:extLst>
            </p:cNvPr>
            <p:cNvGrpSpPr/>
            <p:nvPr/>
          </p:nvGrpSpPr>
          <p:grpSpPr>
            <a:xfrm>
              <a:off x="8077200" y="3513876"/>
              <a:ext cx="180000" cy="722868"/>
              <a:chOff x="3909938" y="2161200"/>
              <a:chExt cx="180000" cy="722868"/>
            </a:xfrm>
          </p:grpSpPr>
          <p:grpSp>
            <p:nvGrpSpPr>
              <p:cNvPr id="298" name="グループ化 297">
                <a:extLst>
                  <a:ext uri="{FF2B5EF4-FFF2-40B4-BE49-F238E27FC236}">
                    <a16:creationId xmlns:a16="http://schemas.microsoft.com/office/drawing/2014/main" id="{F58165D1-5C35-574A-B57A-627104D9074D}"/>
                  </a:ext>
                </a:extLst>
              </p:cNvPr>
              <p:cNvGrpSpPr/>
              <p:nvPr/>
            </p:nvGrpSpPr>
            <p:grpSpPr>
              <a:xfrm>
                <a:off x="3909938" y="2344441"/>
                <a:ext cx="180000" cy="539627"/>
                <a:chOff x="3782400" y="1302795"/>
                <a:chExt cx="180000" cy="539627"/>
              </a:xfrm>
            </p:grpSpPr>
            <p:sp>
              <p:nvSpPr>
                <p:cNvPr id="300" name="正方形/長方形 299">
                  <a:extLst>
                    <a:ext uri="{FF2B5EF4-FFF2-40B4-BE49-F238E27FC236}">
                      <a16:creationId xmlns:a16="http://schemas.microsoft.com/office/drawing/2014/main" id="{B7951EBB-F35B-C343-AA5D-18916DB406C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01" name="正方形/長方形 300">
                  <a:extLst>
                    <a:ext uri="{FF2B5EF4-FFF2-40B4-BE49-F238E27FC236}">
                      <a16:creationId xmlns:a16="http://schemas.microsoft.com/office/drawing/2014/main" id="{AE44AD2B-1E5F-8742-9C22-4F442B31B1D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02" name="正方形/長方形 301">
                  <a:extLst>
                    <a:ext uri="{FF2B5EF4-FFF2-40B4-BE49-F238E27FC236}">
                      <a16:creationId xmlns:a16="http://schemas.microsoft.com/office/drawing/2014/main" id="{16082DEB-FAD1-4A4D-A467-0DE09DBC979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99" name="正方形/長方形 298">
                <a:extLst>
                  <a:ext uri="{FF2B5EF4-FFF2-40B4-BE49-F238E27FC236}">
                    <a16:creationId xmlns:a16="http://schemas.microsoft.com/office/drawing/2014/main" id="{D3B76E72-3786-EF4B-889E-3DBD156C6B4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03" name="テキスト ボックス 302">
            <a:extLst>
              <a:ext uri="{FF2B5EF4-FFF2-40B4-BE49-F238E27FC236}">
                <a16:creationId xmlns:a16="http://schemas.microsoft.com/office/drawing/2014/main" id="{27146796-8FAF-594E-8A36-1BA198298A1E}"/>
              </a:ext>
            </a:extLst>
          </p:cNvPr>
          <p:cNvSpPr txBox="1"/>
          <p:nvPr/>
        </p:nvSpPr>
        <p:spPr>
          <a:xfrm>
            <a:off x="-26157" y="121155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24</a:t>
            </a:r>
            <a:endParaRPr kumimoji="1" lang="ja-JP" altLang="en-US" sz="1400">
              <a:latin typeface="Meiryo" panose="020B0604030504040204" pitchFamily="34" charset="-128"/>
              <a:ea typeface="Meiryo" panose="020B0604030504040204" pitchFamily="34" charset="-128"/>
            </a:endParaRPr>
          </a:p>
        </p:txBody>
      </p:sp>
      <p:grpSp>
        <p:nvGrpSpPr>
          <p:cNvPr id="304" name="グループ化 303">
            <a:extLst>
              <a:ext uri="{FF2B5EF4-FFF2-40B4-BE49-F238E27FC236}">
                <a16:creationId xmlns:a16="http://schemas.microsoft.com/office/drawing/2014/main" id="{0BDADD30-EFB2-5746-A191-019161B7A229}"/>
              </a:ext>
            </a:extLst>
          </p:cNvPr>
          <p:cNvGrpSpPr/>
          <p:nvPr/>
        </p:nvGrpSpPr>
        <p:grpSpPr>
          <a:xfrm>
            <a:off x="11868322" y="4129552"/>
            <a:ext cx="180000" cy="899648"/>
            <a:chOff x="8077200" y="3337096"/>
            <a:chExt cx="180000" cy="899648"/>
          </a:xfrm>
        </p:grpSpPr>
        <p:sp>
          <p:nvSpPr>
            <p:cNvPr id="305" name="正方形/長方形 304">
              <a:extLst>
                <a:ext uri="{FF2B5EF4-FFF2-40B4-BE49-F238E27FC236}">
                  <a16:creationId xmlns:a16="http://schemas.microsoft.com/office/drawing/2014/main" id="{4E73D773-C4AD-CD4E-A4AC-E48D1059F091}"/>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306" name="グループ化 305">
              <a:extLst>
                <a:ext uri="{FF2B5EF4-FFF2-40B4-BE49-F238E27FC236}">
                  <a16:creationId xmlns:a16="http://schemas.microsoft.com/office/drawing/2014/main" id="{AC114DD9-015F-D245-9D2A-576260E2DF9D}"/>
                </a:ext>
              </a:extLst>
            </p:cNvPr>
            <p:cNvGrpSpPr/>
            <p:nvPr/>
          </p:nvGrpSpPr>
          <p:grpSpPr>
            <a:xfrm>
              <a:off x="8077200" y="3513876"/>
              <a:ext cx="180000" cy="722868"/>
              <a:chOff x="3909938" y="2161200"/>
              <a:chExt cx="180000" cy="722868"/>
            </a:xfrm>
          </p:grpSpPr>
          <p:grpSp>
            <p:nvGrpSpPr>
              <p:cNvPr id="307" name="グループ化 306">
                <a:extLst>
                  <a:ext uri="{FF2B5EF4-FFF2-40B4-BE49-F238E27FC236}">
                    <a16:creationId xmlns:a16="http://schemas.microsoft.com/office/drawing/2014/main" id="{35D925A2-E78D-6D45-AC16-B0A483B63945}"/>
                  </a:ext>
                </a:extLst>
              </p:cNvPr>
              <p:cNvGrpSpPr/>
              <p:nvPr/>
            </p:nvGrpSpPr>
            <p:grpSpPr>
              <a:xfrm>
                <a:off x="3909938" y="2344441"/>
                <a:ext cx="180000" cy="539627"/>
                <a:chOff x="3782400" y="1302795"/>
                <a:chExt cx="180000" cy="539627"/>
              </a:xfrm>
            </p:grpSpPr>
            <p:sp>
              <p:nvSpPr>
                <p:cNvPr id="309" name="正方形/長方形 308">
                  <a:extLst>
                    <a:ext uri="{FF2B5EF4-FFF2-40B4-BE49-F238E27FC236}">
                      <a16:creationId xmlns:a16="http://schemas.microsoft.com/office/drawing/2014/main" id="{1E57C49F-8D42-B947-9ADE-339DCBFEF66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10" name="正方形/長方形 309">
                  <a:extLst>
                    <a:ext uri="{FF2B5EF4-FFF2-40B4-BE49-F238E27FC236}">
                      <a16:creationId xmlns:a16="http://schemas.microsoft.com/office/drawing/2014/main" id="{8CFE1331-8DCD-E446-AB8A-CF743B1D34A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11" name="正方形/長方形 310">
                  <a:extLst>
                    <a:ext uri="{FF2B5EF4-FFF2-40B4-BE49-F238E27FC236}">
                      <a16:creationId xmlns:a16="http://schemas.microsoft.com/office/drawing/2014/main" id="{5249124F-AC34-8744-9ACE-67A8FBC90D0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308" name="正方形/長方形 307">
                <a:extLst>
                  <a:ext uri="{FF2B5EF4-FFF2-40B4-BE49-F238E27FC236}">
                    <a16:creationId xmlns:a16="http://schemas.microsoft.com/office/drawing/2014/main" id="{C59A758E-DAA9-EA46-94F2-76BA32092EB7}"/>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12" name="テキスト ボックス 311">
            <a:extLst>
              <a:ext uri="{FF2B5EF4-FFF2-40B4-BE49-F238E27FC236}">
                <a16:creationId xmlns:a16="http://schemas.microsoft.com/office/drawing/2014/main" id="{4909F903-AB9A-7649-97BD-10E641515A99}"/>
              </a:ext>
            </a:extLst>
          </p:cNvPr>
          <p:cNvSpPr txBox="1"/>
          <p:nvPr/>
        </p:nvSpPr>
        <p:spPr>
          <a:xfrm>
            <a:off x="11717786" y="380739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84</a:t>
            </a:r>
            <a:endParaRPr kumimoji="1" lang="ja-JP" altLang="en-US" sz="1400">
              <a:latin typeface="Meiryo" panose="020B0604030504040204" pitchFamily="34" charset="-128"/>
              <a:ea typeface="Meiryo" panose="020B0604030504040204" pitchFamily="34" charset="-128"/>
            </a:endParaRPr>
          </a:p>
        </p:txBody>
      </p:sp>
      <p:grpSp>
        <p:nvGrpSpPr>
          <p:cNvPr id="313" name="グループ化 312">
            <a:extLst>
              <a:ext uri="{FF2B5EF4-FFF2-40B4-BE49-F238E27FC236}">
                <a16:creationId xmlns:a16="http://schemas.microsoft.com/office/drawing/2014/main" id="{640DBEED-3EF0-4847-98B0-9DF2BBD4E886}"/>
              </a:ext>
            </a:extLst>
          </p:cNvPr>
          <p:cNvGrpSpPr/>
          <p:nvPr/>
        </p:nvGrpSpPr>
        <p:grpSpPr>
          <a:xfrm rot="5400000">
            <a:off x="9225778" y="6183498"/>
            <a:ext cx="180000" cy="899648"/>
            <a:chOff x="8077200" y="3337096"/>
            <a:chExt cx="180000" cy="899648"/>
          </a:xfrm>
        </p:grpSpPr>
        <p:sp>
          <p:nvSpPr>
            <p:cNvPr id="314" name="正方形/長方形 313">
              <a:extLst>
                <a:ext uri="{FF2B5EF4-FFF2-40B4-BE49-F238E27FC236}">
                  <a16:creationId xmlns:a16="http://schemas.microsoft.com/office/drawing/2014/main" id="{3507AC5A-5E39-F247-A44F-C39F54D1FFB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315" name="グループ化 314">
              <a:extLst>
                <a:ext uri="{FF2B5EF4-FFF2-40B4-BE49-F238E27FC236}">
                  <a16:creationId xmlns:a16="http://schemas.microsoft.com/office/drawing/2014/main" id="{2775597D-C7AF-7449-A1C1-70C5E8549FF2}"/>
                </a:ext>
              </a:extLst>
            </p:cNvPr>
            <p:cNvGrpSpPr/>
            <p:nvPr/>
          </p:nvGrpSpPr>
          <p:grpSpPr>
            <a:xfrm>
              <a:off x="8077200" y="3513876"/>
              <a:ext cx="180000" cy="722868"/>
              <a:chOff x="3909938" y="2161200"/>
              <a:chExt cx="180000" cy="722868"/>
            </a:xfrm>
          </p:grpSpPr>
          <p:grpSp>
            <p:nvGrpSpPr>
              <p:cNvPr id="316" name="グループ化 315">
                <a:extLst>
                  <a:ext uri="{FF2B5EF4-FFF2-40B4-BE49-F238E27FC236}">
                    <a16:creationId xmlns:a16="http://schemas.microsoft.com/office/drawing/2014/main" id="{E481ADFB-1894-E142-BADF-291532ECA638}"/>
                  </a:ext>
                </a:extLst>
              </p:cNvPr>
              <p:cNvGrpSpPr/>
              <p:nvPr/>
            </p:nvGrpSpPr>
            <p:grpSpPr>
              <a:xfrm>
                <a:off x="3909938" y="2344441"/>
                <a:ext cx="180000" cy="539627"/>
                <a:chOff x="3782400" y="1302795"/>
                <a:chExt cx="180000" cy="539627"/>
              </a:xfrm>
            </p:grpSpPr>
            <p:sp>
              <p:nvSpPr>
                <p:cNvPr id="318" name="正方形/長方形 317">
                  <a:extLst>
                    <a:ext uri="{FF2B5EF4-FFF2-40B4-BE49-F238E27FC236}">
                      <a16:creationId xmlns:a16="http://schemas.microsoft.com/office/drawing/2014/main" id="{9F85A4BE-3FB5-E345-BACC-2BABACF496B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19" name="正方形/長方形 318">
                  <a:extLst>
                    <a:ext uri="{FF2B5EF4-FFF2-40B4-BE49-F238E27FC236}">
                      <a16:creationId xmlns:a16="http://schemas.microsoft.com/office/drawing/2014/main" id="{E959CB5F-006E-B242-8A93-49E093637E2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0" name="正方形/長方形 319">
                  <a:extLst>
                    <a:ext uri="{FF2B5EF4-FFF2-40B4-BE49-F238E27FC236}">
                      <a16:creationId xmlns:a16="http://schemas.microsoft.com/office/drawing/2014/main" id="{700B56B6-7152-6144-B6CF-F30ADC02CEF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317" name="正方形/長方形 316">
                <a:extLst>
                  <a:ext uri="{FF2B5EF4-FFF2-40B4-BE49-F238E27FC236}">
                    <a16:creationId xmlns:a16="http://schemas.microsoft.com/office/drawing/2014/main" id="{2B987497-F495-5744-808A-089DD131185C}"/>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21" name="テキスト ボックス 320">
            <a:extLst>
              <a:ext uri="{FF2B5EF4-FFF2-40B4-BE49-F238E27FC236}">
                <a16:creationId xmlns:a16="http://schemas.microsoft.com/office/drawing/2014/main" id="{75B86599-A9D7-664F-85E1-C4A6A8257740}"/>
              </a:ext>
            </a:extLst>
          </p:cNvPr>
          <p:cNvSpPr txBox="1"/>
          <p:nvPr/>
        </p:nvSpPr>
        <p:spPr>
          <a:xfrm>
            <a:off x="8868112" y="622504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86</a:t>
            </a:r>
            <a:endParaRPr kumimoji="1" lang="ja-JP" altLang="en-US" sz="1400">
              <a:latin typeface="Meiryo" panose="020B0604030504040204" pitchFamily="34" charset="-128"/>
              <a:ea typeface="Meiryo" panose="020B0604030504040204" pitchFamily="34" charset="-128"/>
            </a:endParaRPr>
          </a:p>
        </p:txBody>
      </p:sp>
      <p:grpSp>
        <p:nvGrpSpPr>
          <p:cNvPr id="322" name="グループ化 321">
            <a:extLst>
              <a:ext uri="{FF2B5EF4-FFF2-40B4-BE49-F238E27FC236}">
                <a16:creationId xmlns:a16="http://schemas.microsoft.com/office/drawing/2014/main" id="{9C77C9B7-D116-B949-9464-EB3EC2399502}"/>
              </a:ext>
            </a:extLst>
          </p:cNvPr>
          <p:cNvGrpSpPr/>
          <p:nvPr/>
        </p:nvGrpSpPr>
        <p:grpSpPr>
          <a:xfrm rot="10800000">
            <a:off x="11548893" y="5131590"/>
            <a:ext cx="180000" cy="899648"/>
            <a:chOff x="8077200" y="3337096"/>
            <a:chExt cx="180000" cy="899648"/>
          </a:xfrm>
        </p:grpSpPr>
        <p:sp>
          <p:nvSpPr>
            <p:cNvPr id="323" name="正方形/長方形 322">
              <a:extLst>
                <a:ext uri="{FF2B5EF4-FFF2-40B4-BE49-F238E27FC236}">
                  <a16:creationId xmlns:a16="http://schemas.microsoft.com/office/drawing/2014/main" id="{0DE0A2B9-1774-E64F-8A8B-40FAC50C6ABE}"/>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324" name="グループ化 323">
              <a:extLst>
                <a:ext uri="{FF2B5EF4-FFF2-40B4-BE49-F238E27FC236}">
                  <a16:creationId xmlns:a16="http://schemas.microsoft.com/office/drawing/2014/main" id="{5EA4D031-45D2-BC4A-A2A7-A143C4DB83CB}"/>
                </a:ext>
              </a:extLst>
            </p:cNvPr>
            <p:cNvGrpSpPr/>
            <p:nvPr/>
          </p:nvGrpSpPr>
          <p:grpSpPr>
            <a:xfrm>
              <a:off x="8077200" y="3513876"/>
              <a:ext cx="180000" cy="722868"/>
              <a:chOff x="3909938" y="2161200"/>
              <a:chExt cx="180000" cy="722868"/>
            </a:xfrm>
          </p:grpSpPr>
          <p:grpSp>
            <p:nvGrpSpPr>
              <p:cNvPr id="325" name="グループ化 324">
                <a:extLst>
                  <a:ext uri="{FF2B5EF4-FFF2-40B4-BE49-F238E27FC236}">
                    <a16:creationId xmlns:a16="http://schemas.microsoft.com/office/drawing/2014/main" id="{E4FC81EB-501F-4A48-81FC-6FE164178881}"/>
                  </a:ext>
                </a:extLst>
              </p:cNvPr>
              <p:cNvGrpSpPr/>
              <p:nvPr/>
            </p:nvGrpSpPr>
            <p:grpSpPr>
              <a:xfrm>
                <a:off x="3909938" y="2344441"/>
                <a:ext cx="180000" cy="539627"/>
                <a:chOff x="3782400" y="1302795"/>
                <a:chExt cx="180000" cy="539627"/>
              </a:xfrm>
            </p:grpSpPr>
            <p:sp>
              <p:nvSpPr>
                <p:cNvPr id="327" name="正方形/長方形 326">
                  <a:extLst>
                    <a:ext uri="{FF2B5EF4-FFF2-40B4-BE49-F238E27FC236}">
                      <a16:creationId xmlns:a16="http://schemas.microsoft.com/office/drawing/2014/main" id="{7A01C1B5-BCFD-D04A-B2A5-0392BC34765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8" name="正方形/長方形 327">
                  <a:extLst>
                    <a:ext uri="{FF2B5EF4-FFF2-40B4-BE49-F238E27FC236}">
                      <a16:creationId xmlns:a16="http://schemas.microsoft.com/office/drawing/2014/main" id="{161DD437-C89A-C848-8DA7-ECFABA96514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9" name="正方形/長方形 328">
                  <a:extLst>
                    <a:ext uri="{FF2B5EF4-FFF2-40B4-BE49-F238E27FC236}">
                      <a16:creationId xmlns:a16="http://schemas.microsoft.com/office/drawing/2014/main" id="{AB54326D-EF52-4A43-8871-AEB0C1B3F90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326" name="正方形/長方形 325">
                <a:extLst>
                  <a:ext uri="{FF2B5EF4-FFF2-40B4-BE49-F238E27FC236}">
                    <a16:creationId xmlns:a16="http://schemas.microsoft.com/office/drawing/2014/main" id="{B9B6CF85-E79C-E14A-83F0-707A150F5F0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30" name="テキスト ボックス 329">
            <a:extLst>
              <a:ext uri="{FF2B5EF4-FFF2-40B4-BE49-F238E27FC236}">
                <a16:creationId xmlns:a16="http://schemas.microsoft.com/office/drawing/2014/main" id="{E57DAE75-618D-8149-A6B1-8F40D5D3E4D6}"/>
              </a:ext>
            </a:extLst>
          </p:cNvPr>
          <p:cNvSpPr txBox="1"/>
          <p:nvPr/>
        </p:nvSpPr>
        <p:spPr>
          <a:xfrm>
            <a:off x="11454057" y="489322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92</a:t>
            </a:r>
            <a:endParaRPr kumimoji="1" lang="ja-JP" altLang="en-US" sz="1400">
              <a:latin typeface="Meiryo" panose="020B0604030504040204" pitchFamily="34" charset="-128"/>
              <a:ea typeface="Meiryo" panose="020B0604030504040204" pitchFamily="34" charset="-128"/>
            </a:endParaRPr>
          </a:p>
        </p:txBody>
      </p:sp>
      <p:grpSp>
        <p:nvGrpSpPr>
          <p:cNvPr id="331" name="グループ化 330">
            <a:extLst>
              <a:ext uri="{FF2B5EF4-FFF2-40B4-BE49-F238E27FC236}">
                <a16:creationId xmlns:a16="http://schemas.microsoft.com/office/drawing/2014/main" id="{75C7A300-024E-7C4F-89FC-C9B10BDC35AA}"/>
              </a:ext>
            </a:extLst>
          </p:cNvPr>
          <p:cNvGrpSpPr/>
          <p:nvPr/>
        </p:nvGrpSpPr>
        <p:grpSpPr>
          <a:xfrm rot="5400000">
            <a:off x="10314983" y="6243818"/>
            <a:ext cx="180000" cy="899648"/>
            <a:chOff x="8077200" y="3337096"/>
            <a:chExt cx="180000" cy="899648"/>
          </a:xfrm>
        </p:grpSpPr>
        <p:sp>
          <p:nvSpPr>
            <p:cNvPr id="332" name="正方形/長方形 331">
              <a:extLst>
                <a:ext uri="{FF2B5EF4-FFF2-40B4-BE49-F238E27FC236}">
                  <a16:creationId xmlns:a16="http://schemas.microsoft.com/office/drawing/2014/main" id="{CCB3D503-A482-0948-BE7C-0E598C59CE12}"/>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333" name="グループ化 332">
              <a:extLst>
                <a:ext uri="{FF2B5EF4-FFF2-40B4-BE49-F238E27FC236}">
                  <a16:creationId xmlns:a16="http://schemas.microsoft.com/office/drawing/2014/main" id="{B0A60461-6659-D844-BF5C-66B8A99263F4}"/>
                </a:ext>
              </a:extLst>
            </p:cNvPr>
            <p:cNvGrpSpPr/>
            <p:nvPr/>
          </p:nvGrpSpPr>
          <p:grpSpPr>
            <a:xfrm>
              <a:off x="8077200" y="3513876"/>
              <a:ext cx="180000" cy="722868"/>
              <a:chOff x="3909938" y="2161200"/>
              <a:chExt cx="180000" cy="722868"/>
            </a:xfrm>
          </p:grpSpPr>
          <p:grpSp>
            <p:nvGrpSpPr>
              <p:cNvPr id="334" name="グループ化 333">
                <a:extLst>
                  <a:ext uri="{FF2B5EF4-FFF2-40B4-BE49-F238E27FC236}">
                    <a16:creationId xmlns:a16="http://schemas.microsoft.com/office/drawing/2014/main" id="{5F3C4783-48B8-AA48-8A56-2A49EFE72331}"/>
                  </a:ext>
                </a:extLst>
              </p:cNvPr>
              <p:cNvGrpSpPr/>
              <p:nvPr/>
            </p:nvGrpSpPr>
            <p:grpSpPr>
              <a:xfrm>
                <a:off x="3909938" y="2344441"/>
                <a:ext cx="180000" cy="539627"/>
                <a:chOff x="3782400" y="1302795"/>
                <a:chExt cx="180000" cy="539627"/>
              </a:xfrm>
            </p:grpSpPr>
            <p:sp>
              <p:nvSpPr>
                <p:cNvPr id="336" name="正方形/長方形 335">
                  <a:extLst>
                    <a:ext uri="{FF2B5EF4-FFF2-40B4-BE49-F238E27FC236}">
                      <a16:creationId xmlns:a16="http://schemas.microsoft.com/office/drawing/2014/main" id="{FAA9473E-1B45-4648-AE8A-F64740EE0A5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37" name="正方形/長方形 336">
                  <a:extLst>
                    <a:ext uri="{FF2B5EF4-FFF2-40B4-BE49-F238E27FC236}">
                      <a16:creationId xmlns:a16="http://schemas.microsoft.com/office/drawing/2014/main" id="{638D6C4B-EC35-0C42-B59B-B1820F438FB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38" name="正方形/長方形 337">
                  <a:extLst>
                    <a:ext uri="{FF2B5EF4-FFF2-40B4-BE49-F238E27FC236}">
                      <a16:creationId xmlns:a16="http://schemas.microsoft.com/office/drawing/2014/main" id="{983F4BA8-A1C8-A44D-BBE3-9927A24F127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335" name="正方形/長方形 334">
                <a:extLst>
                  <a:ext uri="{FF2B5EF4-FFF2-40B4-BE49-F238E27FC236}">
                    <a16:creationId xmlns:a16="http://schemas.microsoft.com/office/drawing/2014/main" id="{87FE46F7-4543-4D4D-B3EA-E8FCC055BEF5}"/>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39" name="テキスト ボックス 338">
            <a:extLst>
              <a:ext uri="{FF2B5EF4-FFF2-40B4-BE49-F238E27FC236}">
                <a16:creationId xmlns:a16="http://schemas.microsoft.com/office/drawing/2014/main" id="{1AADE09F-216A-334D-BD54-9EAA5A865EFC}"/>
              </a:ext>
            </a:extLst>
          </p:cNvPr>
          <p:cNvSpPr txBox="1"/>
          <p:nvPr/>
        </p:nvSpPr>
        <p:spPr>
          <a:xfrm>
            <a:off x="9999937" y="634025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65</a:t>
            </a:r>
            <a:endParaRPr kumimoji="1" lang="ja-JP" altLang="en-US" sz="1400">
              <a:latin typeface="Meiryo" panose="020B0604030504040204" pitchFamily="34" charset="-128"/>
              <a:ea typeface="Meiryo" panose="020B0604030504040204" pitchFamily="34" charset="-128"/>
            </a:endParaRPr>
          </a:p>
        </p:txBody>
      </p:sp>
      <p:grpSp>
        <p:nvGrpSpPr>
          <p:cNvPr id="340" name="グループ化 339">
            <a:extLst>
              <a:ext uri="{FF2B5EF4-FFF2-40B4-BE49-F238E27FC236}">
                <a16:creationId xmlns:a16="http://schemas.microsoft.com/office/drawing/2014/main" id="{2FB1980A-B7D1-1F44-8473-58C811A7F2A4}"/>
              </a:ext>
            </a:extLst>
          </p:cNvPr>
          <p:cNvGrpSpPr/>
          <p:nvPr/>
        </p:nvGrpSpPr>
        <p:grpSpPr>
          <a:xfrm>
            <a:off x="9858293" y="1787209"/>
            <a:ext cx="540000" cy="539627"/>
            <a:chOff x="1867251" y="5257800"/>
            <a:chExt cx="540000" cy="539627"/>
          </a:xfrm>
        </p:grpSpPr>
        <p:grpSp>
          <p:nvGrpSpPr>
            <p:cNvPr id="341" name="グループ化 340">
              <a:extLst>
                <a:ext uri="{FF2B5EF4-FFF2-40B4-BE49-F238E27FC236}">
                  <a16:creationId xmlns:a16="http://schemas.microsoft.com/office/drawing/2014/main" id="{E9F9A909-7C2B-E540-BACF-97FFD13BF895}"/>
                </a:ext>
              </a:extLst>
            </p:cNvPr>
            <p:cNvGrpSpPr/>
            <p:nvPr/>
          </p:nvGrpSpPr>
          <p:grpSpPr>
            <a:xfrm>
              <a:off x="1867251" y="5257800"/>
              <a:ext cx="180000" cy="539627"/>
              <a:chOff x="3782400" y="1302795"/>
              <a:chExt cx="180000" cy="539627"/>
            </a:xfrm>
          </p:grpSpPr>
          <p:sp>
            <p:nvSpPr>
              <p:cNvPr id="350" name="正方形/長方形 349">
                <a:extLst>
                  <a:ext uri="{FF2B5EF4-FFF2-40B4-BE49-F238E27FC236}">
                    <a16:creationId xmlns:a16="http://schemas.microsoft.com/office/drawing/2014/main" id="{FCF0A871-249B-8740-B867-82CCFF854C0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51" name="正方形/長方形 350">
                <a:extLst>
                  <a:ext uri="{FF2B5EF4-FFF2-40B4-BE49-F238E27FC236}">
                    <a16:creationId xmlns:a16="http://schemas.microsoft.com/office/drawing/2014/main" id="{F942AE97-CBE9-6340-96AD-FD1038E9045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52" name="正方形/長方形 351">
                <a:extLst>
                  <a:ext uri="{FF2B5EF4-FFF2-40B4-BE49-F238E27FC236}">
                    <a16:creationId xmlns:a16="http://schemas.microsoft.com/office/drawing/2014/main" id="{3D071EC8-ACBD-7342-8932-8A3B23DC2A7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42" name="グループ化 341">
              <a:extLst>
                <a:ext uri="{FF2B5EF4-FFF2-40B4-BE49-F238E27FC236}">
                  <a16:creationId xmlns:a16="http://schemas.microsoft.com/office/drawing/2014/main" id="{FC2D5B6A-F853-7A4F-ACAD-2F87153A1D9B}"/>
                </a:ext>
              </a:extLst>
            </p:cNvPr>
            <p:cNvGrpSpPr/>
            <p:nvPr/>
          </p:nvGrpSpPr>
          <p:grpSpPr>
            <a:xfrm>
              <a:off x="2047251" y="5257800"/>
              <a:ext cx="180000" cy="539627"/>
              <a:chOff x="3782400" y="1302795"/>
              <a:chExt cx="180000" cy="539627"/>
            </a:xfrm>
          </p:grpSpPr>
          <p:sp>
            <p:nvSpPr>
              <p:cNvPr id="347" name="正方形/長方形 346">
                <a:extLst>
                  <a:ext uri="{FF2B5EF4-FFF2-40B4-BE49-F238E27FC236}">
                    <a16:creationId xmlns:a16="http://schemas.microsoft.com/office/drawing/2014/main" id="{68603CFA-23A8-6942-8AAC-6242B0D1B8B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8" name="正方形/長方形 347">
                <a:extLst>
                  <a:ext uri="{FF2B5EF4-FFF2-40B4-BE49-F238E27FC236}">
                    <a16:creationId xmlns:a16="http://schemas.microsoft.com/office/drawing/2014/main" id="{2422D3DA-45B5-6041-A7E8-06CED9A4307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9" name="正方形/長方形 348">
                <a:extLst>
                  <a:ext uri="{FF2B5EF4-FFF2-40B4-BE49-F238E27FC236}">
                    <a16:creationId xmlns:a16="http://schemas.microsoft.com/office/drawing/2014/main" id="{880642B3-5D9F-DE4B-8CEB-364610A4265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43" name="グループ化 342">
              <a:extLst>
                <a:ext uri="{FF2B5EF4-FFF2-40B4-BE49-F238E27FC236}">
                  <a16:creationId xmlns:a16="http://schemas.microsoft.com/office/drawing/2014/main" id="{C054AB15-8BA5-3648-9067-64B94B506D9C}"/>
                </a:ext>
              </a:extLst>
            </p:cNvPr>
            <p:cNvGrpSpPr/>
            <p:nvPr/>
          </p:nvGrpSpPr>
          <p:grpSpPr>
            <a:xfrm>
              <a:off x="2227251" y="5257800"/>
              <a:ext cx="180000" cy="539627"/>
              <a:chOff x="3782400" y="1302795"/>
              <a:chExt cx="180000" cy="539627"/>
            </a:xfrm>
          </p:grpSpPr>
          <p:sp>
            <p:nvSpPr>
              <p:cNvPr id="344" name="正方形/長方形 343">
                <a:extLst>
                  <a:ext uri="{FF2B5EF4-FFF2-40B4-BE49-F238E27FC236}">
                    <a16:creationId xmlns:a16="http://schemas.microsoft.com/office/drawing/2014/main" id="{F245D2E6-10E1-ED41-9440-D91F6523E41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5" name="正方形/長方形 344">
                <a:extLst>
                  <a:ext uri="{FF2B5EF4-FFF2-40B4-BE49-F238E27FC236}">
                    <a16:creationId xmlns:a16="http://schemas.microsoft.com/office/drawing/2014/main" id="{50BB7ECA-3A3D-1740-A736-EB493600F92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6" name="正方形/長方形 345">
                <a:extLst>
                  <a:ext uri="{FF2B5EF4-FFF2-40B4-BE49-F238E27FC236}">
                    <a16:creationId xmlns:a16="http://schemas.microsoft.com/office/drawing/2014/main" id="{EF819108-1DDC-8E49-8BA9-B4CF191AEDB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53" name="テキスト ボックス 352">
            <a:extLst>
              <a:ext uri="{FF2B5EF4-FFF2-40B4-BE49-F238E27FC236}">
                <a16:creationId xmlns:a16="http://schemas.microsoft.com/office/drawing/2014/main" id="{A5A3D8CA-5AB4-E342-87DB-13FC935AFC78}"/>
              </a:ext>
            </a:extLst>
          </p:cNvPr>
          <p:cNvSpPr txBox="1"/>
          <p:nvPr/>
        </p:nvSpPr>
        <p:spPr>
          <a:xfrm>
            <a:off x="9684359" y="1507027"/>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36</a:t>
            </a:r>
            <a:endParaRPr kumimoji="1" lang="ja-JP" altLang="en-US" sz="1400">
              <a:latin typeface="Meiryo" panose="020B0604030504040204" pitchFamily="34" charset="-128"/>
              <a:ea typeface="Meiryo" panose="020B0604030504040204" pitchFamily="34" charset="-128"/>
            </a:endParaRPr>
          </a:p>
        </p:txBody>
      </p:sp>
      <p:grpSp>
        <p:nvGrpSpPr>
          <p:cNvPr id="354" name="グループ化 353">
            <a:extLst>
              <a:ext uri="{FF2B5EF4-FFF2-40B4-BE49-F238E27FC236}">
                <a16:creationId xmlns:a16="http://schemas.microsoft.com/office/drawing/2014/main" id="{DA8CD1B3-7E54-0444-801F-DF3C0CEC7D2D}"/>
              </a:ext>
            </a:extLst>
          </p:cNvPr>
          <p:cNvGrpSpPr/>
          <p:nvPr/>
        </p:nvGrpSpPr>
        <p:grpSpPr>
          <a:xfrm>
            <a:off x="8869177" y="5654628"/>
            <a:ext cx="540000" cy="539627"/>
            <a:chOff x="1867251" y="5257800"/>
            <a:chExt cx="540000" cy="539627"/>
          </a:xfrm>
        </p:grpSpPr>
        <p:grpSp>
          <p:nvGrpSpPr>
            <p:cNvPr id="355" name="グループ化 354">
              <a:extLst>
                <a:ext uri="{FF2B5EF4-FFF2-40B4-BE49-F238E27FC236}">
                  <a16:creationId xmlns:a16="http://schemas.microsoft.com/office/drawing/2014/main" id="{73DD97FF-49E7-3045-9787-59D7EC3C0478}"/>
                </a:ext>
              </a:extLst>
            </p:cNvPr>
            <p:cNvGrpSpPr/>
            <p:nvPr/>
          </p:nvGrpSpPr>
          <p:grpSpPr>
            <a:xfrm>
              <a:off x="1867251" y="5257800"/>
              <a:ext cx="180000" cy="539627"/>
              <a:chOff x="3782400" y="1302795"/>
              <a:chExt cx="180000" cy="539627"/>
            </a:xfrm>
          </p:grpSpPr>
          <p:sp>
            <p:nvSpPr>
              <p:cNvPr id="364" name="正方形/長方形 363">
                <a:extLst>
                  <a:ext uri="{FF2B5EF4-FFF2-40B4-BE49-F238E27FC236}">
                    <a16:creationId xmlns:a16="http://schemas.microsoft.com/office/drawing/2014/main" id="{7BDABA47-E4D1-3345-8256-2C5A8C27BF9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5" name="正方形/長方形 364">
                <a:extLst>
                  <a:ext uri="{FF2B5EF4-FFF2-40B4-BE49-F238E27FC236}">
                    <a16:creationId xmlns:a16="http://schemas.microsoft.com/office/drawing/2014/main" id="{87D09117-15EF-A748-BE81-B9ECFBD1646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6" name="正方形/長方形 365">
                <a:extLst>
                  <a:ext uri="{FF2B5EF4-FFF2-40B4-BE49-F238E27FC236}">
                    <a16:creationId xmlns:a16="http://schemas.microsoft.com/office/drawing/2014/main" id="{705CD351-6655-FF40-B228-F9E4BBEE771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56" name="グループ化 355">
              <a:extLst>
                <a:ext uri="{FF2B5EF4-FFF2-40B4-BE49-F238E27FC236}">
                  <a16:creationId xmlns:a16="http://schemas.microsoft.com/office/drawing/2014/main" id="{BE78BAAC-E150-6240-A063-6F4A14DDE4A5}"/>
                </a:ext>
              </a:extLst>
            </p:cNvPr>
            <p:cNvGrpSpPr/>
            <p:nvPr/>
          </p:nvGrpSpPr>
          <p:grpSpPr>
            <a:xfrm>
              <a:off x="2047251" y="5257800"/>
              <a:ext cx="180000" cy="539627"/>
              <a:chOff x="3782400" y="1302795"/>
              <a:chExt cx="180000" cy="539627"/>
            </a:xfrm>
          </p:grpSpPr>
          <p:sp>
            <p:nvSpPr>
              <p:cNvPr id="361" name="正方形/長方形 360">
                <a:extLst>
                  <a:ext uri="{FF2B5EF4-FFF2-40B4-BE49-F238E27FC236}">
                    <a16:creationId xmlns:a16="http://schemas.microsoft.com/office/drawing/2014/main" id="{0AD1EE37-67D5-4441-8B85-DC30D20FD8C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2" name="正方形/長方形 361">
                <a:extLst>
                  <a:ext uri="{FF2B5EF4-FFF2-40B4-BE49-F238E27FC236}">
                    <a16:creationId xmlns:a16="http://schemas.microsoft.com/office/drawing/2014/main" id="{552548FC-E848-0E41-9212-EB82E6C0B85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3" name="正方形/長方形 362">
                <a:extLst>
                  <a:ext uri="{FF2B5EF4-FFF2-40B4-BE49-F238E27FC236}">
                    <a16:creationId xmlns:a16="http://schemas.microsoft.com/office/drawing/2014/main" id="{A95BFCC0-1C97-044B-90FE-FD65AAD4D65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57" name="グループ化 356">
              <a:extLst>
                <a:ext uri="{FF2B5EF4-FFF2-40B4-BE49-F238E27FC236}">
                  <a16:creationId xmlns:a16="http://schemas.microsoft.com/office/drawing/2014/main" id="{6D4C6993-5321-544C-AC3E-F1CAE1705CAC}"/>
                </a:ext>
              </a:extLst>
            </p:cNvPr>
            <p:cNvGrpSpPr/>
            <p:nvPr/>
          </p:nvGrpSpPr>
          <p:grpSpPr>
            <a:xfrm>
              <a:off x="2227251" y="5257800"/>
              <a:ext cx="180000" cy="539627"/>
              <a:chOff x="3782400" y="1302795"/>
              <a:chExt cx="180000" cy="539627"/>
            </a:xfrm>
          </p:grpSpPr>
          <p:sp>
            <p:nvSpPr>
              <p:cNvPr id="358" name="正方形/長方形 357">
                <a:extLst>
                  <a:ext uri="{FF2B5EF4-FFF2-40B4-BE49-F238E27FC236}">
                    <a16:creationId xmlns:a16="http://schemas.microsoft.com/office/drawing/2014/main" id="{8AEF195D-6558-A644-8673-69D608479CD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59" name="正方形/長方形 358">
                <a:extLst>
                  <a:ext uri="{FF2B5EF4-FFF2-40B4-BE49-F238E27FC236}">
                    <a16:creationId xmlns:a16="http://schemas.microsoft.com/office/drawing/2014/main" id="{AC956976-8808-5C40-BB50-735102840CF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0" name="正方形/長方形 359">
                <a:extLst>
                  <a:ext uri="{FF2B5EF4-FFF2-40B4-BE49-F238E27FC236}">
                    <a16:creationId xmlns:a16="http://schemas.microsoft.com/office/drawing/2014/main" id="{1476E1C5-6D92-1243-B8AB-A5630349C80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67" name="テキスト ボックス 366">
            <a:extLst>
              <a:ext uri="{FF2B5EF4-FFF2-40B4-BE49-F238E27FC236}">
                <a16:creationId xmlns:a16="http://schemas.microsoft.com/office/drawing/2014/main" id="{6F17D6DA-2043-C246-B74C-C1F65F4783F0}"/>
              </a:ext>
            </a:extLst>
          </p:cNvPr>
          <p:cNvSpPr txBox="1"/>
          <p:nvPr/>
        </p:nvSpPr>
        <p:spPr>
          <a:xfrm>
            <a:off x="8788022" y="542677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63</a:t>
            </a:r>
            <a:endParaRPr kumimoji="1" lang="ja-JP" altLang="en-US" sz="1400">
              <a:latin typeface="Meiryo" panose="020B0604030504040204" pitchFamily="34" charset="-128"/>
              <a:ea typeface="Meiryo" panose="020B0604030504040204" pitchFamily="34" charset="-128"/>
            </a:endParaRPr>
          </a:p>
        </p:txBody>
      </p:sp>
      <p:grpSp>
        <p:nvGrpSpPr>
          <p:cNvPr id="368" name="グループ化 367">
            <a:extLst>
              <a:ext uri="{FF2B5EF4-FFF2-40B4-BE49-F238E27FC236}">
                <a16:creationId xmlns:a16="http://schemas.microsoft.com/office/drawing/2014/main" id="{9F7BFA12-6C01-724C-AAAF-1518B583459F}"/>
              </a:ext>
            </a:extLst>
          </p:cNvPr>
          <p:cNvGrpSpPr/>
          <p:nvPr/>
        </p:nvGrpSpPr>
        <p:grpSpPr>
          <a:xfrm>
            <a:off x="10070974" y="5221575"/>
            <a:ext cx="540000" cy="539627"/>
            <a:chOff x="1867251" y="5257800"/>
            <a:chExt cx="540000" cy="539627"/>
          </a:xfrm>
        </p:grpSpPr>
        <p:grpSp>
          <p:nvGrpSpPr>
            <p:cNvPr id="369" name="グループ化 368">
              <a:extLst>
                <a:ext uri="{FF2B5EF4-FFF2-40B4-BE49-F238E27FC236}">
                  <a16:creationId xmlns:a16="http://schemas.microsoft.com/office/drawing/2014/main" id="{A8BED8F8-D260-C040-9AA4-39DF06D5D285}"/>
                </a:ext>
              </a:extLst>
            </p:cNvPr>
            <p:cNvGrpSpPr/>
            <p:nvPr/>
          </p:nvGrpSpPr>
          <p:grpSpPr>
            <a:xfrm>
              <a:off x="1867251" y="5257800"/>
              <a:ext cx="180000" cy="539627"/>
              <a:chOff x="3782400" y="1302795"/>
              <a:chExt cx="180000" cy="539627"/>
            </a:xfrm>
          </p:grpSpPr>
          <p:sp>
            <p:nvSpPr>
              <p:cNvPr id="378" name="正方形/長方形 377">
                <a:extLst>
                  <a:ext uri="{FF2B5EF4-FFF2-40B4-BE49-F238E27FC236}">
                    <a16:creationId xmlns:a16="http://schemas.microsoft.com/office/drawing/2014/main" id="{0B5BAEAB-ECF1-DC48-BA7C-53FE8897043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9" name="正方形/長方形 378">
                <a:extLst>
                  <a:ext uri="{FF2B5EF4-FFF2-40B4-BE49-F238E27FC236}">
                    <a16:creationId xmlns:a16="http://schemas.microsoft.com/office/drawing/2014/main" id="{D789B426-049A-4A47-80C3-C6195AAC593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80" name="正方形/長方形 379">
                <a:extLst>
                  <a:ext uri="{FF2B5EF4-FFF2-40B4-BE49-F238E27FC236}">
                    <a16:creationId xmlns:a16="http://schemas.microsoft.com/office/drawing/2014/main" id="{112DEFD3-6F16-8342-877D-8EF350DE992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70" name="グループ化 369">
              <a:extLst>
                <a:ext uri="{FF2B5EF4-FFF2-40B4-BE49-F238E27FC236}">
                  <a16:creationId xmlns:a16="http://schemas.microsoft.com/office/drawing/2014/main" id="{917DE2E3-DA84-4549-B05D-FC95C6629265}"/>
                </a:ext>
              </a:extLst>
            </p:cNvPr>
            <p:cNvGrpSpPr/>
            <p:nvPr/>
          </p:nvGrpSpPr>
          <p:grpSpPr>
            <a:xfrm>
              <a:off x="2047251" y="5257800"/>
              <a:ext cx="180000" cy="539627"/>
              <a:chOff x="3782400" y="1302795"/>
              <a:chExt cx="180000" cy="539627"/>
            </a:xfrm>
          </p:grpSpPr>
          <p:sp>
            <p:nvSpPr>
              <p:cNvPr id="375" name="正方形/長方形 374">
                <a:extLst>
                  <a:ext uri="{FF2B5EF4-FFF2-40B4-BE49-F238E27FC236}">
                    <a16:creationId xmlns:a16="http://schemas.microsoft.com/office/drawing/2014/main" id="{CB29D4E9-0F5E-BF41-AA04-4A0A5024495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6" name="正方形/長方形 375">
                <a:extLst>
                  <a:ext uri="{FF2B5EF4-FFF2-40B4-BE49-F238E27FC236}">
                    <a16:creationId xmlns:a16="http://schemas.microsoft.com/office/drawing/2014/main" id="{A552C7D0-5395-3D47-9F14-E147F5D892E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7" name="正方形/長方形 376">
                <a:extLst>
                  <a:ext uri="{FF2B5EF4-FFF2-40B4-BE49-F238E27FC236}">
                    <a16:creationId xmlns:a16="http://schemas.microsoft.com/office/drawing/2014/main" id="{D947A37D-B1B0-7447-A973-FCF4B16A584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71" name="グループ化 370">
              <a:extLst>
                <a:ext uri="{FF2B5EF4-FFF2-40B4-BE49-F238E27FC236}">
                  <a16:creationId xmlns:a16="http://schemas.microsoft.com/office/drawing/2014/main" id="{1D7AE218-F65F-4946-9E6B-0861896F37A7}"/>
                </a:ext>
              </a:extLst>
            </p:cNvPr>
            <p:cNvGrpSpPr/>
            <p:nvPr/>
          </p:nvGrpSpPr>
          <p:grpSpPr>
            <a:xfrm>
              <a:off x="2227251" y="5257800"/>
              <a:ext cx="180000" cy="539627"/>
              <a:chOff x="3782400" y="1302795"/>
              <a:chExt cx="180000" cy="539627"/>
            </a:xfrm>
          </p:grpSpPr>
          <p:sp>
            <p:nvSpPr>
              <p:cNvPr id="372" name="正方形/長方形 371">
                <a:extLst>
                  <a:ext uri="{FF2B5EF4-FFF2-40B4-BE49-F238E27FC236}">
                    <a16:creationId xmlns:a16="http://schemas.microsoft.com/office/drawing/2014/main" id="{286FABA8-733D-7940-A7B5-1F2F2819C15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3" name="正方形/長方形 372">
                <a:extLst>
                  <a:ext uri="{FF2B5EF4-FFF2-40B4-BE49-F238E27FC236}">
                    <a16:creationId xmlns:a16="http://schemas.microsoft.com/office/drawing/2014/main" id="{3A103FC2-A18F-B242-818E-F00D3D3F170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4" name="正方形/長方形 373">
                <a:extLst>
                  <a:ext uri="{FF2B5EF4-FFF2-40B4-BE49-F238E27FC236}">
                    <a16:creationId xmlns:a16="http://schemas.microsoft.com/office/drawing/2014/main" id="{6854AD65-BCD7-CF46-8EA0-50B3E7E14F1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81" name="テキスト ボックス 380">
            <a:extLst>
              <a:ext uri="{FF2B5EF4-FFF2-40B4-BE49-F238E27FC236}">
                <a16:creationId xmlns:a16="http://schemas.microsoft.com/office/drawing/2014/main" id="{8EA46A78-6437-714C-BEDC-DFAFBDA6368E}"/>
              </a:ext>
            </a:extLst>
          </p:cNvPr>
          <p:cNvSpPr txBox="1"/>
          <p:nvPr/>
        </p:nvSpPr>
        <p:spPr>
          <a:xfrm>
            <a:off x="9897040" y="494139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99</a:t>
            </a:r>
            <a:endParaRPr kumimoji="1" lang="ja-JP" altLang="en-US" sz="1400">
              <a:latin typeface="Meiryo" panose="020B0604030504040204" pitchFamily="34" charset="-128"/>
              <a:ea typeface="Meiryo" panose="020B0604030504040204" pitchFamily="34" charset="-128"/>
            </a:endParaRPr>
          </a:p>
        </p:txBody>
      </p:sp>
      <p:grpSp>
        <p:nvGrpSpPr>
          <p:cNvPr id="396" name="グループ化 395">
            <a:extLst>
              <a:ext uri="{FF2B5EF4-FFF2-40B4-BE49-F238E27FC236}">
                <a16:creationId xmlns:a16="http://schemas.microsoft.com/office/drawing/2014/main" id="{9AD01265-5C41-BB45-9066-008DCBA751D8}"/>
              </a:ext>
            </a:extLst>
          </p:cNvPr>
          <p:cNvGrpSpPr/>
          <p:nvPr/>
        </p:nvGrpSpPr>
        <p:grpSpPr>
          <a:xfrm>
            <a:off x="4214975" y="1518833"/>
            <a:ext cx="713934" cy="819809"/>
            <a:chOff x="10458973" y="2077078"/>
            <a:chExt cx="713934" cy="819809"/>
          </a:xfrm>
        </p:grpSpPr>
        <p:grpSp>
          <p:nvGrpSpPr>
            <p:cNvPr id="382" name="グループ化 381">
              <a:extLst>
                <a:ext uri="{FF2B5EF4-FFF2-40B4-BE49-F238E27FC236}">
                  <a16:creationId xmlns:a16="http://schemas.microsoft.com/office/drawing/2014/main" id="{C78EBD3B-0B6C-4149-8001-B249398B5EDF}"/>
                </a:ext>
              </a:extLst>
            </p:cNvPr>
            <p:cNvGrpSpPr/>
            <p:nvPr/>
          </p:nvGrpSpPr>
          <p:grpSpPr>
            <a:xfrm>
              <a:off x="10632907" y="2357260"/>
              <a:ext cx="540000" cy="539627"/>
              <a:chOff x="1867251" y="5257800"/>
              <a:chExt cx="540000" cy="539627"/>
            </a:xfrm>
          </p:grpSpPr>
          <p:grpSp>
            <p:nvGrpSpPr>
              <p:cNvPr id="383" name="グループ化 382">
                <a:extLst>
                  <a:ext uri="{FF2B5EF4-FFF2-40B4-BE49-F238E27FC236}">
                    <a16:creationId xmlns:a16="http://schemas.microsoft.com/office/drawing/2014/main" id="{6A579F5C-3C03-5743-98A5-0C596638FEFB}"/>
                  </a:ext>
                </a:extLst>
              </p:cNvPr>
              <p:cNvGrpSpPr/>
              <p:nvPr/>
            </p:nvGrpSpPr>
            <p:grpSpPr>
              <a:xfrm>
                <a:off x="1867251" y="5257800"/>
                <a:ext cx="180000" cy="539627"/>
                <a:chOff x="3782400" y="1302795"/>
                <a:chExt cx="180000" cy="539627"/>
              </a:xfrm>
            </p:grpSpPr>
            <p:sp>
              <p:nvSpPr>
                <p:cNvPr id="392" name="正方形/長方形 391">
                  <a:extLst>
                    <a:ext uri="{FF2B5EF4-FFF2-40B4-BE49-F238E27FC236}">
                      <a16:creationId xmlns:a16="http://schemas.microsoft.com/office/drawing/2014/main" id="{017ACAB6-5799-E349-8F1D-1A1B29C31B4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93" name="正方形/長方形 392">
                  <a:extLst>
                    <a:ext uri="{FF2B5EF4-FFF2-40B4-BE49-F238E27FC236}">
                      <a16:creationId xmlns:a16="http://schemas.microsoft.com/office/drawing/2014/main" id="{E9E43BA4-51B8-C641-AC1D-1B4C0B5059F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94" name="正方形/長方形 393">
                  <a:extLst>
                    <a:ext uri="{FF2B5EF4-FFF2-40B4-BE49-F238E27FC236}">
                      <a16:creationId xmlns:a16="http://schemas.microsoft.com/office/drawing/2014/main" id="{FE58D92C-BB30-A74E-B983-6A915EB3923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84" name="グループ化 383">
                <a:extLst>
                  <a:ext uri="{FF2B5EF4-FFF2-40B4-BE49-F238E27FC236}">
                    <a16:creationId xmlns:a16="http://schemas.microsoft.com/office/drawing/2014/main" id="{9CCED63F-4578-D648-8EEA-1BE519484446}"/>
                  </a:ext>
                </a:extLst>
              </p:cNvPr>
              <p:cNvGrpSpPr/>
              <p:nvPr/>
            </p:nvGrpSpPr>
            <p:grpSpPr>
              <a:xfrm>
                <a:off x="2047251" y="5257800"/>
                <a:ext cx="180000" cy="539627"/>
                <a:chOff x="3782400" y="1302795"/>
                <a:chExt cx="180000" cy="539627"/>
              </a:xfrm>
            </p:grpSpPr>
            <p:sp>
              <p:nvSpPr>
                <p:cNvPr id="389" name="正方形/長方形 388">
                  <a:extLst>
                    <a:ext uri="{FF2B5EF4-FFF2-40B4-BE49-F238E27FC236}">
                      <a16:creationId xmlns:a16="http://schemas.microsoft.com/office/drawing/2014/main" id="{009F6411-67E4-7D42-A22E-85135668169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90" name="正方形/長方形 389">
                  <a:extLst>
                    <a:ext uri="{FF2B5EF4-FFF2-40B4-BE49-F238E27FC236}">
                      <a16:creationId xmlns:a16="http://schemas.microsoft.com/office/drawing/2014/main" id="{E08AA39E-D07A-F54B-AA01-EB5468831E2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91" name="正方形/長方形 390">
                  <a:extLst>
                    <a:ext uri="{FF2B5EF4-FFF2-40B4-BE49-F238E27FC236}">
                      <a16:creationId xmlns:a16="http://schemas.microsoft.com/office/drawing/2014/main" id="{6A579DD2-097D-6448-A0FD-F0E8EE8D5AF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85" name="グループ化 384">
                <a:extLst>
                  <a:ext uri="{FF2B5EF4-FFF2-40B4-BE49-F238E27FC236}">
                    <a16:creationId xmlns:a16="http://schemas.microsoft.com/office/drawing/2014/main" id="{82F0B05B-6035-9D42-A0E8-ABA570107EB1}"/>
                  </a:ext>
                </a:extLst>
              </p:cNvPr>
              <p:cNvGrpSpPr/>
              <p:nvPr/>
            </p:nvGrpSpPr>
            <p:grpSpPr>
              <a:xfrm>
                <a:off x="2227251" y="5257800"/>
                <a:ext cx="180000" cy="539627"/>
                <a:chOff x="3782400" y="1302795"/>
                <a:chExt cx="180000" cy="539627"/>
              </a:xfrm>
            </p:grpSpPr>
            <p:sp>
              <p:nvSpPr>
                <p:cNvPr id="386" name="正方形/長方形 385">
                  <a:extLst>
                    <a:ext uri="{FF2B5EF4-FFF2-40B4-BE49-F238E27FC236}">
                      <a16:creationId xmlns:a16="http://schemas.microsoft.com/office/drawing/2014/main" id="{E08154CD-1004-5944-8F4A-C7B8FB73956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87" name="正方形/長方形 386">
                  <a:extLst>
                    <a:ext uri="{FF2B5EF4-FFF2-40B4-BE49-F238E27FC236}">
                      <a16:creationId xmlns:a16="http://schemas.microsoft.com/office/drawing/2014/main" id="{BF7D2268-1F4B-484F-901C-FC32A0467EF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88" name="正方形/長方形 387">
                  <a:extLst>
                    <a:ext uri="{FF2B5EF4-FFF2-40B4-BE49-F238E27FC236}">
                      <a16:creationId xmlns:a16="http://schemas.microsoft.com/office/drawing/2014/main" id="{4C0F8175-8A31-CE4F-A042-59A9C496FC7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95" name="テキスト ボックス 394">
              <a:extLst>
                <a:ext uri="{FF2B5EF4-FFF2-40B4-BE49-F238E27FC236}">
                  <a16:creationId xmlns:a16="http://schemas.microsoft.com/office/drawing/2014/main" id="{07F59C9F-D98A-B646-AEE1-BBBDE080E2B2}"/>
                </a:ext>
              </a:extLst>
            </p:cNvPr>
            <p:cNvSpPr txBox="1"/>
            <p:nvPr/>
          </p:nvSpPr>
          <p:spPr>
            <a:xfrm>
              <a:off x="10458973" y="207707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17</a:t>
              </a:r>
              <a:endParaRPr kumimoji="1" lang="ja-JP" altLang="en-US" sz="1400">
                <a:latin typeface="Meiryo" panose="020B0604030504040204" pitchFamily="34" charset="-128"/>
                <a:ea typeface="Meiryo" panose="020B0604030504040204" pitchFamily="34" charset="-128"/>
              </a:endParaRPr>
            </a:p>
          </p:txBody>
        </p:sp>
      </p:grpSp>
      <p:grpSp>
        <p:nvGrpSpPr>
          <p:cNvPr id="397" name="グループ化 396">
            <a:extLst>
              <a:ext uri="{FF2B5EF4-FFF2-40B4-BE49-F238E27FC236}">
                <a16:creationId xmlns:a16="http://schemas.microsoft.com/office/drawing/2014/main" id="{4A15ED34-E900-184E-A0FB-3E4D4E5E593A}"/>
              </a:ext>
            </a:extLst>
          </p:cNvPr>
          <p:cNvGrpSpPr/>
          <p:nvPr/>
        </p:nvGrpSpPr>
        <p:grpSpPr>
          <a:xfrm>
            <a:off x="8082474" y="1026360"/>
            <a:ext cx="713934" cy="819809"/>
            <a:chOff x="10458973" y="2077078"/>
            <a:chExt cx="713934" cy="819809"/>
          </a:xfrm>
        </p:grpSpPr>
        <p:grpSp>
          <p:nvGrpSpPr>
            <p:cNvPr id="398" name="グループ化 397">
              <a:extLst>
                <a:ext uri="{FF2B5EF4-FFF2-40B4-BE49-F238E27FC236}">
                  <a16:creationId xmlns:a16="http://schemas.microsoft.com/office/drawing/2014/main" id="{8DDEF1CA-6235-C845-858C-453660A05A8D}"/>
                </a:ext>
              </a:extLst>
            </p:cNvPr>
            <p:cNvGrpSpPr/>
            <p:nvPr/>
          </p:nvGrpSpPr>
          <p:grpSpPr>
            <a:xfrm>
              <a:off x="10632907" y="2357260"/>
              <a:ext cx="540000" cy="539627"/>
              <a:chOff x="1867251" y="5257800"/>
              <a:chExt cx="540000" cy="539627"/>
            </a:xfrm>
          </p:grpSpPr>
          <p:grpSp>
            <p:nvGrpSpPr>
              <p:cNvPr id="400" name="グループ化 399">
                <a:extLst>
                  <a:ext uri="{FF2B5EF4-FFF2-40B4-BE49-F238E27FC236}">
                    <a16:creationId xmlns:a16="http://schemas.microsoft.com/office/drawing/2014/main" id="{39A7415F-DFA2-8C4F-B3A3-DC1087E3D104}"/>
                  </a:ext>
                </a:extLst>
              </p:cNvPr>
              <p:cNvGrpSpPr/>
              <p:nvPr/>
            </p:nvGrpSpPr>
            <p:grpSpPr>
              <a:xfrm>
                <a:off x="1867251" y="5257800"/>
                <a:ext cx="180000" cy="539627"/>
                <a:chOff x="3782400" y="1302795"/>
                <a:chExt cx="180000" cy="539627"/>
              </a:xfrm>
            </p:grpSpPr>
            <p:sp>
              <p:nvSpPr>
                <p:cNvPr id="409" name="正方形/長方形 408">
                  <a:extLst>
                    <a:ext uri="{FF2B5EF4-FFF2-40B4-BE49-F238E27FC236}">
                      <a16:creationId xmlns:a16="http://schemas.microsoft.com/office/drawing/2014/main" id="{D4D72F88-2591-BF40-BFEB-A070B88C17A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0" name="正方形/長方形 409">
                  <a:extLst>
                    <a:ext uri="{FF2B5EF4-FFF2-40B4-BE49-F238E27FC236}">
                      <a16:creationId xmlns:a16="http://schemas.microsoft.com/office/drawing/2014/main" id="{18CEC256-6E60-D24B-86C3-85DAEF49480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1" name="正方形/長方形 410">
                  <a:extLst>
                    <a:ext uri="{FF2B5EF4-FFF2-40B4-BE49-F238E27FC236}">
                      <a16:creationId xmlns:a16="http://schemas.microsoft.com/office/drawing/2014/main" id="{BA9116A1-030A-F44A-83F8-4821D0E8001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01" name="グループ化 400">
                <a:extLst>
                  <a:ext uri="{FF2B5EF4-FFF2-40B4-BE49-F238E27FC236}">
                    <a16:creationId xmlns:a16="http://schemas.microsoft.com/office/drawing/2014/main" id="{105C96D5-E25A-6440-AC63-0322278C0F71}"/>
                  </a:ext>
                </a:extLst>
              </p:cNvPr>
              <p:cNvGrpSpPr/>
              <p:nvPr/>
            </p:nvGrpSpPr>
            <p:grpSpPr>
              <a:xfrm>
                <a:off x="2047251" y="5257800"/>
                <a:ext cx="180000" cy="539627"/>
                <a:chOff x="3782400" y="1302795"/>
                <a:chExt cx="180000" cy="539627"/>
              </a:xfrm>
            </p:grpSpPr>
            <p:sp>
              <p:nvSpPr>
                <p:cNvPr id="406" name="正方形/長方形 405">
                  <a:extLst>
                    <a:ext uri="{FF2B5EF4-FFF2-40B4-BE49-F238E27FC236}">
                      <a16:creationId xmlns:a16="http://schemas.microsoft.com/office/drawing/2014/main" id="{211AD509-76AB-2B4F-9446-205D7D17CC9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7" name="正方形/長方形 406">
                  <a:extLst>
                    <a:ext uri="{FF2B5EF4-FFF2-40B4-BE49-F238E27FC236}">
                      <a16:creationId xmlns:a16="http://schemas.microsoft.com/office/drawing/2014/main" id="{DC64E807-4FF1-8647-B07D-E367B5B0D1A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8" name="正方形/長方形 407">
                  <a:extLst>
                    <a:ext uri="{FF2B5EF4-FFF2-40B4-BE49-F238E27FC236}">
                      <a16:creationId xmlns:a16="http://schemas.microsoft.com/office/drawing/2014/main" id="{83A1C630-E39E-924F-8F6F-94697CE234A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02" name="グループ化 401">
                <a:extLst>
                  <a:ext uri="{FF2B5EF4-FFF2-40B4-BE49-F238E27FC236}">
                    <a16:creationId xmlns:a16="http://schemas.microsoft.com/office/drawing/2014/main" id="{D5309873-FBDD-F748-8275-22894B34069B}"/>
                  </a:ext>
                </a:extLst>
              </p:cNvPr>
              <p:cNvGrpSpPr/>
              <p:nvPr/>
            </p:nvGrpSpPr>
            <p:grpSpPr>
              <a:xfrm>
                <a:off x="2227251" y="5257800"/>
                <a:ext cx="180000" cy="539627"/>
                <a:chOff x="3782400" y="1302795"/>
                <a:chExt cx="180000" cy="539627"/>
              </a:xfrm>
            </p:grpSpPr>
            <p:sp>
              <p:nvSpPr>
                <p:cNvPr id="403" name="正方形/長方形 402">
                  <a:extLst>
                    <a:ext uri="{FF2B5EF4-FFF2-40B4-BE49-F238E27FC236}">
                      <a16:creationId xmlns:a16="http://schemas.microsoft.com/office/drawing/2014/main" id="{BCC92722-8FFB-F243-83E0-B980DD1EA4D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4" name="正方形/長方形 403">
                  <a:extLst>
                    <a:ext uri="{FF2B5EF4-FFF2-40B4-BE49-F238E27FC236}">
                      <a16:creationId xmlns:a16="http://schemas.microsoft.com/office/drawing/2014/main" id="{29985D81-0EEF-BC49-881A-43B6B6405F8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5" name="正方形/長方形 404">
                  <a:extLst>
                    <a:ext uri="{FF2B5EF4-FFF2-40B4-BE49-F238E27FC236}">
                      <a16:creationId xmlns:a16="http://schemas.microsoft.com/office/drawing/2014/main" id="{D24B56DA-D4FC-654A-AD72-BC1EB2BB158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99" name="テキスト ボックス 398">
              <a:extLst>
                <a:ext uri="{FF2B5EF4-FFF2-40B4-BE49-F238E27FC236}">
                  <a16:creationId xmlns:a16="http://schemas.microsoft.com/office/drawing/2014/main" id="{A9FC0AE7-13D9-894E-8CBB-1BC28E76FBF4}"/>
                </a:ext>
              </a:extLst>
            </p:cNvPr>
            <p:cNvSpPr txBox="1"/>
            <p:nvPr/>
          </p:nvSpPr>
          <p:spPr>
            <a:xfrm>
              <a:off x="10458973" y="207707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15</a:t>
              </a:r>
              <a:endParaRPr kumimoji="1" lang="ja-JP" altLang="en-US" sz="1400">
                <a:latin typeface="Meiryo" panose="020B0604030504040204" pitchFamily="34" charset="-128"/>
                <a:ea typeface="Meiryo" panose="020B0604030504040204" pitchFamily="34" charset="-128"/>
              </a:endParaRPr>
            </a:p>
          </p:txBody>
        </p:sp>
      </p:grpSp>
      <p:grpSp>
        <p:nvGrpSpPr>
          <p:cNvPr id="412" name="グループ化 411">
            <a:extLst>
              <a:ext uri="{FF2B5EF4-FFF2-40B4-BE49-F238E27FC236}">
                <a16:creationId xmlns:a16="http://schemas.microsoft.com/office/drawing/2014/main" id="{367E8F9F-7E74-1344-BF8F-9E7841E7870B}"/>
              </a:ext>
            </a:extLst>
          </p:cNvPr>
          <p:cNvGrpSpPr/>
          <p:nvPr/>
        </p:nvGrpSpPr>
        <p:grpSpPr>
          <a:xfrm>
            <a:off x="11681923" y="1882393"/>
            <a:ext cx="352161" cy="736007"/>
            <a:chOff x="4552239" y="2729276"/>
            <a:chExt cx="352161" cy="736007"/>
          </a:xfrm>
        </p:grpSpPr>
        <p:grpSp>
          <p:nvGrpSpPr>
            <p:cNvPr id="413" name="グループ化 412">
              <a:extLst>
                <a:ext uri="{FF2B5EF4-FFF2-40B4-BE49-F238E27FC236}">
                  <a16:creationId xmlns:a16="http://schemas.microsoft.com/office/drawing/2014/main" id="{C8B15336-7783-214B-8FA2-8F1992959A07}"/>
                </a:ext>
              </a:extLst>
            </p:cNvPr>
            <p:cNvGrpSpPr/>
            <p:nvPr/>
          </p:nvGrpSpPr>
          <p:grpSpPr>
            <a:xfrm>
              <a:off x="4552239" y="2731963"/>
              <a:ext cx="180000" cy="722868"/>
              <a:chOff x="3909938" y="2161200"/>
              <a:chExt cx="180000" cy="722868"/>
            </a:xfrm>
          </p:grpSpPr>
          <p:grpSp>
            <p:nvGrpSpPr>
              <p:cNvPr id="420" name="グループ化 419">
                <a:extLst>
                  <a:ext uri="{FF2B5EF4-FFF2-40B4-BE49-F238E27FC236}">
                    <a16:creationId xmlns:a16="http://schemas.microsoft.com/office/drawing/2014/main" id="{61DC799C-88A3-874A-875D-29B3F0C13BD5}"/>
                  </a:ext>
                </a:extLst>
              </p:cNvPr>
              <p:cNvGrpSpPr/>
              <p:nvPr/>
            </p:nvGrpSpPr>
            <p:grpSpPr>
              <a:xfrm>
                <a:off x="3909938" y="2344441"/>
                <a:ext cx="180000" cy="539627"/>
                <a:chOff x="3782400" y="1302795"/>
                <a:chExt cx="180000" cy="539627"/>
              </a:xfrm>
            </p:grpSpPr>
            <p:sp>
              <p:nvSpPr>
                <p:cNvPr id="422" name="正方形/長方形 421">
                  <a:extLst>
                    <a:ext uri="{FF2B5EF4-FFF2-40B4-BE49-F238E27FC236}">
                      <a16:creationId xmlns:a16="http://schemas.microsoft.com/office/drawing/2014/main" id="{1CA7979D-2A71-0C42-9CEC-FBAC7C5B9F2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23" name="正方形/長方形 422">
                  <a:extLst>
                    <a:ext uri="{FF2B5EF4-FFF2-40B4-BE49-F238E27FC236}">
                      <a16:creationId xmlns:a16="http://schemas.microsoft.com/office/drawing/2014/main" id="{441FE31D-C0D2-FA4B-B5E2-F33FD810827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24" name="正方形/長方形 423">
                  <a:extLst>
                    <a:ext uri="{FF2B5EF4-FFF2-40B4-BE49-F238E27FC236}">
                      <a16:creationId xmlns:a16="http://schemas.microsoft.com/office/drawing/2014/main" id="{1CD35504-4D4C-2E40-8B50-86E6D9357F7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21" name="正方形/長方形 420">
                <a:extLst>
                  <a:ext uri="{FF2B5EF4-FFF2-40B4-BE49-F238E27FC236}">
                    <a16:creationId xmlns:a16="http://schemas.microsoft.com/office/drawing/2014/main" id="{45C7EF34-3749-2A46-A011-3ABB60D7BBD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14" name="グループ化 413">
              <a:extLst>
                <a:ext uri="{FF2B5EF4-FFF2-40B4-BE49-F238E27FC236}">
                  <a16:creationId xmlns:a16="http://schemas.microsoft.com/office/drawing/2014/main" id="{ABC1CEBE-9EB0-C441-AA57-BE62E2FEBD62}"/>
                </a:ext>
              </a:extLst>
            </p:cNvPr>
            <p:cNvGrpSpPr/>
            <p:nvPr/>
          </p:nvGrpSpPr>
          <p:grpSpPr>
            <a:xfrm>
              <a:off x="4724400" y="2729276"/>
              <a:ext cx="180000" cy="736007"/>
              <a:chOff x="3909938" y="2161200"/>
              <a:chExt cx="180000" cy="736007"/>
            </a:xfrm>
          </p:grpSpPr>
          <p:grpSp>
            <p:nvGrpSpPr>
              <p:cNvPr id="415" name="グループ化 414">
                <a:extLst>
                  <a:ext uri="{FF2B5EF4-FFF2-40B4-BE49-F238E27FC236}">
                    <a16:creationId xmlns:a16="http://schemas.microsoft.com/office/drawing/2014/main" id="{F91609D8-6E57-A843-879A-C07D20209E24}"/>
                  </a:ext>
                </a:extLst>
              </p:cNvPr>
              <p:cNvGrpSpPr/>
              <p:nvPr/>
            </p:nvGrpSpPr>
            <p:grpSpPr>
              <a:xfrm>
                <a:off x="3909938" y="2344441"/>
                <a:ext cx="180000" cy="552766"/>
                <a:chOff x="3782400" y="1302795"/>
                <a:chExt cx="180000" cy="552766"/>
              </a:xfrm>
            </p:grpSpPr>
            <p:sp>
              <p:nvSpPr>
                <p:cNvPr id="417" name="正方形/長方形 416">
                  <a:extLst>
                    <a:ext uri="{FF2B5EF4-FFF2-40B4-BE49-F238E27FC236}">
                      <a16:creationId xmlns:a16="http://schemas.microsoft.com/office/drawing/2014/main" id="{B23CA5FD-5AB5-DF4E-8D65-078F067F13B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8" name="正方形/長方形 417">
                  <a:extLst>
                    <a:ext uri="{FF2B5EF4-FFF2-40B4-BE49-F238E27FC236}">
                      <a16:creationId xmlns:a16="http://schemas.microsoft.com/office/drawing/2014/main" id="{3FA9CE18-8770-4042-B707-8F35E8ED5486}"/>
                    </a:ext>
                  </a:extLst>
                </p:cNvPr>
                <p:cNvSpPr/>
                <p:nvPr/>
              </p:nvSpPr>
              <p:spPr bwMode="auto">
                <a:xfrm>
                  <a:off x="3782400" y="167556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9" name="正方形/長方形 418">
                  <a:extLst>
                    <a:ext uri="{FF2B5EF4-FFF2-40B4-BE49-F238E27FC236}">
                      <a16:creationId xmlns:a16="http://schemas.microsoft.com/office/drawing/2014/main" id="{6E054698-A055-9F47-982B-525169B67E4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16" name="正方形/長方形 415">
                <a:extLst>
                  <a:ext uri="{FF2B5EF4-FFF2-40B4-BE49-F238E27FC236}">
                    <a16:creationId xmlns:a16="http://schemas.microsoft.com/office/drawing/2014/main" id="{5A247468-23C3-834A-A190-7A6E12AB37E4}"/>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25" name="テキスト ボックス 424">
            <a:extLst>
              <a:ext uri="{FF2B5EF4-FFF2-40B4-BE49-F238E27FC236}">
                <a16:creationId xmlns:a16="http://schemas.microsoft.com/office/drawing/2014/main" id="{2286CA15-DECA-FD46-80D7-98AE9600287F}"/>
              </a:ext>
            </a:extLst>
          </p:cNvPr>
          <p:cNvSpPr txBox="1"/>
          <p:nvPr/>
        </p:nvSpPr>
        <p:spPr>
          <a:xfrm>
            <a:off x="11686686" y="162988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75</a:t>
            </a:r>
            <a:endParaRPr kumimoji="1" lang="ja-JP" altLang="en-US" sz="1400">
              <a:latin typeface="Meiryo" panose="020B0604030504040204" pitchFamily="34" charset="-128"/>
              <a:ea typeface="Meiryo" panose="020B0604030504040204" pitchFamily="34" charset="-128"/>
            </a:endParaRPr>
          </a:p>
        </p:txBody>
      </p:sp>
      <p:grpSp>
        <p:nvGrpSpPr>
          <p:cNvPr id="426" name="グループ化 425">
            <a:extLst>
              <a:ext uri="{FF2B5EF4-FFF2-40B4-BE49-F238E27FC236}">
                <a16:creationId xmlns:a16="http://schemas.microsoft.com/office/drawing/2014/main" id="{5BD66433-5EA2-2940-B9C6-A5DD3BF5CEB3}"/>
              </a:ext>
            </a:extLst>
          </p:cNvPr>
          <p:cNvGrpSpPr/>
          <p:nvPr/>
        </p:nvGrpSpPr>
        <p:grpSpPr>
          <a:xfrm rot="5400000">
            <a:off x="7169750" y="6241106"/>
            <a:ext cx="352161" cy="736007"/>
            <a:chOff x="4552239" y="2729276"/>
            <a:chExt cx="352161" cy="736007"/>
          </a:xfrm>
        </p:grpSpPr>
        <p:grpSp>
          <p:nvGrpSpPr>
            <p:cNvPr id="427" name="グループ化 426">
              <a:extLst>
                <a:ext uri="{FF2B5EF4-FFF2-40B4-BE49-F238E27FC236}">
                  <a16:creationId xmlns:a16="http://schemas.microsoft.com/office/drawing/2014/main" id="{51139CD5-80D5-C749-B872-231E518105C3}"/>
                </a:ext>
              </a:extLst>
            </p:cNvPr>
            <p:cNvGrpSpPr/>
            <p:nvPr/>
          </p:nvGrpSpPr>
          <p:grpSpPr>
            <a:xfrm>
              <a:off x="4552239" y="2731963"/>
              <a:ext cx="180000" cy="722868"/>
              <a:chOff x="3909938" y="2161200"/>
              <a:chExt cx="180000" cy="722868"/>
            </a:xfrm>
          </p:grpSpPr>
          <p:grpSp>
            <p:nvGrpSpPr>
              <p:cNvPr id="434" name="グループ化 433">
                <a:extLst>
                  <a:ext uri="{FF2B5EF4-FFF2-40B4-BE49-F238E27FC236}">
                    <a16:creationId xmlns:a16="http://schemas.microsoft.com/office/drawing/2014/main" id="{6018D915-F9E8-BE46-BE1A-BF620B4729ED}"/>
                  </a:ext>
                </a:extLst>
              </p:cNvPr>
              <p:cNvGrpSpPr/>
              <p:nvPr/>
            </p:nvGrpSpPr>
            <p:grpSpPr>
              <a:xfrm>
                <a:off x="3909938" y="2344441"/>
                <a:ext cx="180000" cy="539627"/>
                <a:chOff x="3782400" y="1302795"/>
                <a:chExt cx="180000" cy="539627"/>
              </a:xfrm>
            </p:grpSpPr>
            <p:sp>
              <p:nvSpPr>
                <p:cNvPr id="436" name="正方形/長方形 435">
                  <a:extLst>
                    <a:ext uri="{FF2B5EF4-FFF2-40B4-BE49-F238E27FC236}">
                      <a16:creationId xmlns:a16="http://schemas.microsoft.com/office/drawing/2014/main" id="{C88F374A-567C-694E-B88C-F8A83525E09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7" name="正方形/長方形 436">
                  <a:extLst>
                    <a:ext uri="{FF2B5EF4-FFF2-40B4-BE49-F238E27FC236}">
                      <a16:creationId xmlns:a16="http://schemas.microsoft.com/office/drawing/2014/main" id="{9EF4696E-2BC5-DA4D-80BB-4E064E3984E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8" name="正方形/長方形 437">
                  <a:extLst>
                    <a:ext uri="{FF2B5EF4-FFF2-40B4-BE49-F238E27FC236}">
                      <a16:creationId xmlns:a16="http://schemas.microsoft.com/office/drawing/2014/main" id="{1BCD3C59-AB88-C34C-B6B9-C6E1970E4A7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35" name="正方形/長方形 434">
                <a:extLst>
                  <a:ext uri="{FF2B5EF4-FFF2-40B4-BE49-F238E27FC236}">
                    <a16:creationId xmlns:a16="http://schemas.microsoft.com/office/drawing/2014/main" id="{82E2CACF-C115-F84C-A3BA-CE35B0C2B995}"/>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28" name="グループ化 427">
              <a:extLst>
                <a:ext uri="{FF2B5EF4-FFF2-40B4-BE49-F238E27FC236}">
                  <a16:creationId xmlns:a16="http://schemas.microsoft.com/office/drawing/2014/main" id="{A8A5D984-ABF2-9549-88CA-2C64BD1ACB00}"/>
                </a:ext>
              </a:extLst>
            </p:cNvPr>
            <p:cNvGrpSpPr/>
            <p:nvPr/>
          </p:nvGrpSpPr>
          <p:grpSpPr>
            <a:xfrm>
              <a:off x="4724400" y="2729276"/>
              <a:ext cx="180000" cy="736007"/>
              <a:chOff x="3909938" y="2161200"/>
              <a:chExt cx="180000" cy="736007"/>
            </a:xfrm>
          </p:grpSpPr>
          <p:grpSp>
            <p:nvGrpSpPr>
              <p:cNvPr id="429" name="グループ化 428">
                <a:extLst>
                  <a:ext uri="{FF2B5EF4-FFF2-40B4-BE49-F238E27FC236}">
                    <a16:creationId xmlns:a16="http://schemas.microsoft.com/office/drawing/2014/main" id="{8BD51E1D-18E6-5B4D-BA51-A37C81679A01}"/>
                  </a:ext>
                </a:extLst>
              </p:cNvPr>
              <p:cNvGrpSpPr/>
              <p:nvPr/>
            </p:nvGrpSpPr>
            <p:grpSpPr>
              <a:xfrm>
                <a:off x="3909938" y="2344441"/>
                <a:ext cx="180000" cy="552766"/>
                <a:chOff x="3782400" y="1302795"/>
                <a:chExt cx="180000" cy="552766"/>
              </a:xfrm>
            </p:grpSpPr>
            <p:sp>
              <p:nvSpPr>
                <p:cNvPr id="431" name="正方形/長方形 430">
                  <a:extLst>
                    <a:ext uri="{FF2B5EF4-FFF2-40B4-BE49-F238E27FC236}">
                      <a16:creationId xmlns:a16="http://schemas.microsoft.com/office/drawing/2014/main" id="{F72D793F-DFF7-0F4C-ADF3-C7E1ABFACDC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2" name="正方形/長方形 431">
                  <a:extLst>
                    <a:ext uri="{FF2B5EF4-FFF2-40B4-BE49-F238E27FC236}">
                      <a16:creationId xmlns:a16="http://schemas.microsoft.com/office/drawing/2014/main" id="{ADBFEA53-D1EE-3A46-8790-C27AD3674134}"/>
                    </a:ext>
                  </a:extLst>
                </p:cNvPr>
                <p:cNvSpPr/>
                <p:nvPr/>
              </p:nvSpPr>
              <p:spPr bwMode="auto">
                <a:xfrm>
                  <a:off x="3782400" y="167556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3" name="正方形/長方形 432">
                  <a:extLst>
                    <a:ext uri="{FF2B5EF4-FFF2-40B4-BE49-F238E27FC236}">
                      <a16:creationId xmlns:a16="http://schemas.microsoft.com/office/drawing/2014/main" id="{DA9A912B-61DC-9F40-83D2-49B98BB29C0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30" name="正方形/長方形 429">
                <a:extLst>
                  <a:ext uri="{FF2B5EF4-FFF2-40B4-BE49-F238E27FC236}">
                    <a16:creationId xmlns:a16="http://schemas.microsoft.com/office/drawing/2014/main" id="{F24ADFE8-891F-8C4C-94BE-CF8BEDE9E58F}"/>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39" name="テキスト ボックス 438">
            <a:extLst>
              <a:ext uri="{FF2B5EF4-FFF2-40B4-BE49-F238E27FC236}">
                <a16:creationId xmlns:a16="http://schemas.microsoft.com/office/drawing/2014/main" id="{BC0E7546-5A67-E848-9F00-F68B6CF223F6}"/>
              </a:ext>
            </a:extLst>
          </p:cNvPr>
          <p:cNvSpPr txBox="1"/>
          <p:nvPr/>
        </p:nvSpPr>
        <p:spPr>
          <a:xfrm>
            <a:off x="7033005" y="611038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59</a:t>
            </a:r>
            <a:endParaRPr kumimoji="1" lang="ja-JP" altLang="en-US" sz="1400">
              <a:latin typeface="Meiryo" panose="020B0604030504040204" pitchFamily="34" charset="-128"/>
              <a:ea typeface="Meiryo" panose="020B0604030504040204" pitchFamily="34" charset="-128"/>
            </a:endParaRPr>
          </a:p>
        </p:txBody>
      </p:sp>
      <p:grpSp>
        <p:nvGrpSpPr>
          <p:cNvPr id="440" name="グループ化 439">
            <a:extLst>
              <a:ext uri="{FF2B5EF4-FFF2-40B4-BE49-F238E27FC236}">
                <a16:creationId xmlns:a16="http://schemas.microsoft.com/office/drawing/2014/main" id="{368A4610-852C-3342-9B57-E7E116E9D0B1}"/>
              </a:ext>
            </a:extLst>
          </p:cNvPr>
          <p:cNvGrpSpPr/>
          <p:nvPr/>
        </p:nvGrpSpPr>
        <p:grpSpPr>
          <a:xfrm>
            <a:off x="2117116" y="5991423"/>
            <a:ext cx="352161" cy="736007"/>
            <a:chOff x="4552239" y="2729276"/>
            <a:chExt cx="352161" cy="736007"/>
          </a:xfrm>
        </p:grpSpPr>
        <p:grpSp>
          <p:nvGrpSpPr>
            <p:cNvPr id="441" name="グループ化 440">
              <a:extLst>
                <a:ext uri="{FF2B5EF4-FFF2-40B4-BE49-F238E27FC236}">
                  <a16:creationId xmlns:a16="http://schemas.microsoft.com/office/drawing/2014/main" id="{73EA601E-E1A7-3444-A415-C5E9DD981087}"/>
                </a:ext>
              </a:extLst>
            </p:cNvPr>
            <p:cNvGrpSpPr/>
            <p:nvPr/>
          </p:nvGrpSpPr>
          <p:grpSpPr>
            <a:xfrm>
              <a:off x="4552239" y="2731963"/>
              <a:ext cx="180000" cy="722868"/>
              <a:chOff x="3909938" y="2161200"/>
              <a:chExt cx="180000" cy="722868"/>
            </a:xfrm>
          </p:grpSpPr>
          <p:grpSp>
            <p:nvGrpSpPr>
              <p:cNvPr id="448" name="グループ化 447">
                <a:extLst>
                  <a:ext uri="{FF2B5EF4-FFF2-40B4-BE49-F238E27FC236}">
                    <a16:creationId xmlns:a16="http://schemas.microsoft.com/office/drawing/2014/main" id="{B7F8F996-ECD5-CD41-9F7A-A7DF5CAB5E80}"/>
                  </a:ext>
                </a:extLst>
              </p:cNvPr>
              <p:cNvGrpSpPr/>
              <p:nvPr/>
            </p:nvGrpSpPr>
            <p:grpSpPr>
              <a:xfrm>
                <a:off x="3909938" y="2344441"/>
                <a:ext cx="180000" cy="539627"/>
                <a:chOff x="3782400" y="1302795"/>
                <a:chExt cx="180000" cy="539627"/>
              </a:xfrm>
            </p:grpSpPr>
            <p:sp>
              <p:nvSpPr>
                <p:cNvPr id="450" name="正方形/長方形 449">
                  <a:extLst>
                    <a:ext uri="{FF2B5EF4-FFF2-40B4-BE49-F238E27FC236}">
                      <a16:creationId xmlns:a16="http://schemas.microsoft.com/office/drawing/2014/main" id="{739E6670-E031-F742-B537-EB580FEB773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51" name="正方形/長方形 450">
                  <a:extLst>
                    <a:ext uri="{FF2B5EF4-FFF2-40B4-BE49-F238E27FC236}">
                      <a16:creationId xmlns:a16="http://schemas.microsoft.com/office/drawing/2014/main" id="{C30DE2E8-32D3-3945-AFB0-B656430CC02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52" name="正方形/長方形 451">
                  <a:extLst>
                    <a:ext uri="{FF2B5EF4-FFF2-40B4-BE49-F238E27FC236}">
                      <a16:creationId xmlns:a16="http://schemas.microsoft.com/office/drawing/2014/main" id="{499123DF-D65C-1A4F-B017-447229DEB68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49" name="正方形/長方形 448">
                <a:extLst>
                  <a:ext uri="{FF2B5EF4-FFF2-40B4-BE49-F238E27FC236}">
                    <a16:creationId xmlns:a16="http://schemas.microsoft.com/office/drawing/2014/main" id="{11126CB8-6C25-A14C-9311-BCD88D5845C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42" name="グループ化 441">
              <a:extLst>
                <a:ext uri="{FF2B5EF4-FFF2-40B4-BE49-F238E27FC236}">
                  <a16:creationId xmlns:a16="http://schemas.microsoft.com/office/drawing/2014/main" id="{B73207BA-1DD6-FA4B-8287-BDDCE4CF8488}"/>
                </a:ext>
              </a:extLst>
            </p:cNvPr>
            <p:cNvGrpSpPr/>
            <p:nvPr/>
          </p:nvGrpSpPr>
          <p:grpSpPr>
            <a:xfrm>
              <a:off x="4724400" y="2729276"/>
              <a:ext cx="180000" cy="736007"/>
              <a:chOff x="3909938" y="2161200"/>
              <a:chExt cx="180000" cy="736007"/>
            </a:xfrm>
          </p:grpSpPr>
          <p:grpSp>
            <p:nvGrpSpPr>
              <p:cNvPr id="443" name="グループ化 442">
                <a:extLst>
                  <a:ext uri="{FF2B5EF4-FFF2-40B4-BE49-F238E27FC236}">
                    <a16:creationId xmlns:a16="http://schemas.microsoft.com/office/drawing/2014/main" id="{618757AC-B8E6-2142-BD4A-4884B0778EC9}"/>
                  </a:ext>
                </a:extLst>
              </p:cNvPr>
              <p:cNvGrpSpPr/>
              <p:nvPr/>
            </p:nvGrpSpPr>
            <p:grpSpPr>
              <a:xfrm>
                <a:off x="3909938" y="2344441"/>
                <a:ext cx="180000" cy="552766"/>
                <a:chOff x="3782400" y="1302795"/>
                <a:chExt cx="180000" cy="552766"/>
              </a:xfrm>
            </p:grpSpPr>
            <p:sp>
              <p:nvSpPr>
                <p:cNvPr id="445" name="正方形/長方形 444">
                  <a:extLst>
                    <a:ext uri="{FF2B5EF4-FFF2-40B4-BE49-F238E27FC236}">
                      <a16:creationId xmlns:a16="http://schemas.microsoft.com/office/drawing/2014/main" id="{AE12F708-9025-3F45-8887-9594F2BCAF1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46" name="正方形/長方形 445">
                  <a:extLst>
                    <a:ext uri="{FF2B5EF4-FFF2-40B4-BE49-F238E27FC236}">
                      <a16:creationId xmlns:a16="http://schemas.microsoft.com/office/drawing/2014/main" id="{01A5D1D6-F2CD-DE4A-8486-FD31846B1664}"/>
                    </a:ext>
                  </a:extLst>
                </p:cNvPr>
                <p:cNvSpPr/>
                <p:nvPr/>
              </p:nvSpPr>
              <p:spPr bwMode="auto">
                <a:xfrm>
                  <a:off x="3782400" y="167556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47" name="正方形/長方形 446">
                  <a:extLst>
                    <a:ext uri="{FF2B5EF4-FFF2-40B4-BE49-F238E27FC236}">
                      <a16:creationId xmlns:a16="http://schemas.microsoft.com/office/drawing/2014/main" id="{5270E9CF-CD2C-7E43-A2B8-9E4AA80071E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44" name="正方形/長方形 443">
                <a:extLst>
                  <a:ext uri="{FF2B5EF4-FFF2-40B4-BE49-F238E27FC236}">
                    <a16:creationId xmlns:a16="http://schemas.microsoft.com/office/drawing/2014/main" id="{CA5F912B-8482-1342-A4C1-F841F9294B0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53" name="テキスト ボックス 452">
            <a:extLst>
              <a:ext uri="{FF2B5EF4-FFF2-40B4-BE49-F238E27FC236}">
                <a16:creationId xmlns:a16="http://schemas.microsoft.com/office/drawing/2014/main" id="{F3C7BBCC-AD08-E848-85E8-E6407FD62A3F}"/>
              </a:ext>
            </a:extLst>
          </p:cNvPr>
          <p:cNvSpPr txBox="1"/>
          <p:nvPr/>
        </p:nvSpPr>
        <p:spPr>
          <a:xfrm>
            <a:off x="2121879" y="573891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87</a:t>
            </a:r>
            <a:endParaRPr kumimoji="1" lang="ja-JP" altLang="en-US" sz="1400">
              <a:latin typeface="Meiryo" panose="020B0604030504040204" pitchFamily="34" charset="-128"/>
              <a:ea typeface="Meiryo" panose="020B0604030504040204" pitchFamily="34" charset="-128"/>
            </a:endParaRPr>
          </a:p>
        </p:txBody>
      </p:sp>
      <p:grpSp>
        <p:nvGrpSpPr>
          <p:cNvPr id="454" name="グループ化 453">
            <a:extLst>
              <a:ext uri="{FF2B5EF4-FFF2-40B4-BE49-F238E27FC236}">
                <a16:creationId xmlns:a16="http://schemas.microsoft.com/office/drawing/2014/main" id="{C801A19F-FAC7-F541-AEDF-2F3311EF1C38}"/>
              </a:ext>
            </a:extLst>
          </p:cNvPr>
          <p:cNvGrpSpPr/>
          <p:nvPr/>
        </p:nvGrpSpPr>
        <p:grpSpPr>
          <a:xfrm>
            <a:off x="385642" y="4240869"/>
            <a:ext cx="352161" cy="736007"/>
            <a:chOff x="4552239" y="2729276"/>
            <a:chExt cx="352161" cy="736007"/>
          </a:xfrm>
        </p:grpSpPr>
        <p:grpSp>
          <p:nvGrpSpPr>
            <p:cNvPr id="455" name="グループ化 454">
              <a:extLst>
                <a:ext uri="{FF2B5EF4-FFF2-40B4-BE49-F238E27FC236}">
                  <a16:creationId xmlns:a16="http://schemas.microsoft.com/office/drawing/2014/main" id="{02208A7E-1C1C-2340-BD31-2741306733DF}"/>
                </a:ext>
              </a:extLst>
            </p:cNvPr>
            <p:cNvGrpSpPr/>
            <p:nvPr/>
          </p:nvGrpSpPr>
          <p:grpSpPr>
            <a:xfrm>
              <a:off x="4552239" y="2731963"/>
              <a:ext cx="180000" cy="722868"/>
              <a:chOff x="3909938" y="2161200"/>
              <a:chExt cx="180000" cy="722868"/>
            </a:xfrm>
          </p:grpSpPr>
          <p:grpSp>
            <p:nvGrpSpPr>
              <p:cNvPr id="462" name="グループ化 461">
                <a:extLst>
                  <a:ext uri="{FF2B5EF4-FFF2-40B4-BE49-F238E27FC236}">
                    <a16:creationId xmlns:a16="http://schemas.microsoft.com/office/drawing/2014/main" id="{95280C32-7116-FA4B-BAFB-B228ADEFB49A}"/>
                  </a:ext>
                </a:extLst>
              </p:cNvPr>
              <p:cNvGrpSpPr/>
              <p:nvPr/>
            </p:nvGrpSpPr>
            <p:grpSpPr>
              <a:xfrm>
                <a:off x="3909938" y="2344441"/>
                <a:ext cx="180000" cy="539627"/>
                <a:chOff x="3782400" y="1302795"/>
                <a:chExt cx="180000" cy="539627"/>
              </a:xfrm>
            </p:grpSpPr>
            <p:sp>
              <p:nvSpPr>
                <p:cNvPr id="464" name="正方形/長方形 463">
                  <a:extLst>
                    <a:ext uri="{FF2B5EF4-FFF2-40B4-BE49-F238E27FC236}">
                      <a16:creationId xmlns:a16="http://schemas.microsoft.com/office/drawing/2014/main" id="{82DB0F26-2833-C848-A8DD-C796CD1244E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5" name="正方形/長方形 464">
                  <a:extLst>
                    <a:ext uri="{FF2B5EF4-FFF2-40B4-BE49-F238E27FC236}">
                      <a16:creationId xmlns:a16="http://schemas.microsoft.com/office/drawing/2014/main" id="{D385BB5C-5B62-B94B-AC7D-37F1743224D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6" name="正方形/長方形 465">
                  <a:extLst>
                    <a:ext uri="{FF2B5EF4-FFF2-40B4-BE49-F238E27FC236}">
                      <a16:creationId xmlns:a16="http://schemas.microsoft.com/office/drawing/2014/main" id="{C16BCBC6-A2E3-B945-9A89-6DDA3BB75BE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63" name="正方形/長方形 462">
                <a:extLst>
                  <a:ext uri="{FF2B5EF4-FFF2-40B4-BE49-F238E27FC236}">
                    <a16:creationId xmlns:a16="http://schemas.microsoft.com/office/drawing/2014/main" id="{907D14AC-BB7F-7740-A58B-4BF18490EA20}"/>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56" name="グループ化 455">
              <a:extLst>
                <a:ext uri="{FF2B5EF4-FFF2-40B4-BE49-F238E27FC236}">
                  <a16:creationId xmlns:a16="http://schemas.microsoft.com/office/drawing/2014/main" id="{35C73D1A-99A9-4746-AAB0-593EF67A3623}"/>
                </a:ext>
              </a:extLst>
            </p:cNvPr>
            <p:cNvGrpSpPr/>
            <p:nvPr/>
          </p:nvGrpSpPr>
          <p:grpSpPr>
            <a:xfrm>
              <a:off x="4724400" y="2729276"/>
              <a:ext cx="180000" cy="736007"/>
              <a:chOff x="3909938" y="2161200"/>
              <a:chExt cx="180000" cy="736007"/>
            </a:xfrm>
          </p:grpSpPr>
          <p:grpSp>
            <p:nvGrpSpPr>
              <p:cNvPr id="457" name="グループ化 456">
                <a:extLst>
                  <a:ext uri="{FF2B5EF4-FFF2-40B4-BE49-F238E27FC236}">
                    <a16:creationId xmlns:a16="http://schemas.microsoft.com/office/drawing/2014/main" id="{9633BE23-53DE-4D4E-A601-CF93795C4F43}"/>
                  </a:ext>
                </a:extLst>
              </p:cNvPr>
              <p:cNvGrpSpPr/>
              <p:nvPr/>
            </p:nvGrpSpPr>
            <p:grpSpPr>
              <a:xfrm>
                <a:off x="3909938" y="2344441"/>
                <a:ext cx="180000" cy="552766"/>
                <a:chOff x="3782400" y="1302795"/>
                <a:chExt cx="180000" cy="552766"/>
              </a:xfrm>
            </p:grpSpPr>
            <p:sp>
              <p:nvSpPr>
                <p:cNvPr id="459" name="正方形/長方形 458">
                  <a:extLst>
                    <a:ext uri="{FF2B5EF4-FFF2-40B4-BE49-F238E27FC236}">
                      <a16:creationId xmlns:a16="http://schemas.microsoft.com/office/drawing/2014/main" id="{3856C67E-4969-8140-B612-FD36E501CF3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0" name="正方形/長方形 459">
                  <a:extLst>
                    <a:ext uri="{FF2B5EF4-FFF2-40B4-BE49-F238E27FC236}">
                      <a16:creationId xmlns:a16="http://schemas.microsoft.com/office/drawing/2014/main" id="{D0AEA6BC-CAD9-7D4E-9D5E-A6FA9C214620}"/>
                    </a:ext>
                  </a:extLst>
                </p:cNvPr>
                <p:cNvSpPr/>
                <p:nvPr/>
              </p:nvSpPr>
              <p:spPr bwMode="auto">
                <a:xfrm>
                  <a:off x="3782400" y="167556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1" name="正方形/長方形 460">
                  <a:extLst>
                    <a:ext uri="{FF2B5EF4-FFF2-40B4-BE49-F238E27FC236}">
                      <a16:creationId xmlns:a16="http://schemas.microsoft.com/office/drawing/2014/main" id="{094442A3-B440-1247-B806-50E3013C2CA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58" name="正方形/長方形 457">
                <a:extLst>
                  <a:ext uri="{FF2B5EF4-FFF2-40B4-BE49-F238E27FC236}">
                    <a16:creationId xmlns:a16="http://schemas.microsoft.com/office/drawing/2014/main" id="{70F2457A-1964-0C4B-B04A-75749E1945D4}"/>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67" name="テキスト ボックス 466">
            <a:extLst>
              <a:ext uri="{FF2B5EF4-FFF2-40B4-BE49-F238E27FC236}">
                <a16:creationId xmlns:a16="http://schemas.microsoft.com/office/drawing/2014/main" id="{9E7DFF30-F665-9746-B5CA-915F6F66C619}"/>
              </a:ext>
            </a:extLst>
          </p:cNvPr>
          <p:cNvSpPr txBox="1"/>
          <p:nvPr/>
        </p:nvSpPr>
        <p:spPr>
          <a:xfrm>
            <a:off x="390405" y="398836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79</a:t>
            </a:r>
            <a:endParaRPr kumimoji="1" lang="ja-JP" altLang="en-US" sz="1400">
              <a:latin typeface="Meiryo" panose="020B0604030504040204" pitchFamily="34" charset="-128"/>
              <a:ea typeface="Meiryo" panose="020B0604030504040204" pitchFamily="34" charset="-128"/>
            </a:endParaRPr>
          </a:p>
        </p:txBody>
      </p:sp>
      <p:grpSp>
        <p:nvGrpSpPr>
          <p:cNvPr id="487" name="グループ化 486">
            <a:extLst>
              <a:ext uri="{FF2B5EF4-FFF2-40B4-BE49-F238E27FC236}">
                <a16:creationId xmlns:a16="http://schemas.microsoft.com/office/drawing/2014/main" id="{9FFB91AB-4C54-4647-9307-29C83E9EC728}"/>
              </a:ext>
            </a:extLst>
          </p:cNvPr>
          <p:cNvGrpSpPr/>
          <p:nvPr/>
        </p:nvGrpSpPr>
        <p:grpSpPr>
          <a:xfrm>
            <a:off x="839548" y="3336111"/>
            <a:ext cx="532161" cy="736160"/>
            <a:chOff x="3729078" y="2706132"/>
            <a:chExt cx="532161" cy="736160"/>
          </a:xfrm>
        </p:grpSpPr>
        <p:grpSp>
          <p:nvGrpSpPr>
            <p:cNvPr id="488" name="グループ化 487">
              <a:extLst>
                <a:ext uri="{FF2B5EF4-FFF2-40B4-BE49-F238E27FC236}">
                  <a16:creationId xmlns:a16="http://schemas.microsoft.com/office/drawing/2014/main" id="{38629780-E8C0-2D46-BD37-DE5A8B06F077}"/>
                </a:ext>
              </a:extLst>
            </p:cNvPr>
            <p:cNvGrpSpPr/>
            <p:nvPr/>
          </p:nvGrpSpPr>
          <p:grpSpPr>
            <a:xfrm>
              <a:off x="3729078" y="2706132"/>
              <a:ext cx="180000" cy="736160"/>
              <a:chOff x="3909938" y="2161200"/>
              <a:chExt cx="180000" cy="736160"/>
            </a:xfrm>
          </p:grpSpPr>
          <p:grpSp>
            <p:nvGrpSpPr>
              <p:cNvPr id="501" name="グループ化 500">
                <a:extLst>
                  <a:ext uri="{FF2B5EF4-FFF2-40B4-BE49-F238E27FC236}">
                    <a16:creationId xmlns:a16="http://schemas.microsoft.com/office/drawing/2014/main" id="{725893C5-4A85-7B44-8DA6-D7D11C705F47}"/>
                  </a:ext>
                </a:extLst>
              </p:cNvPr>
              <p:cNvGrpSpPr/>
              <p:nvPr/>
            </p:nvGrpSpPr>
            <p:grpSpPr>
              <a:xfrm>
                <a:off x="3909938" y="2344441"/>
                <a:ext cx="180000" cy="552919"/>
                <a:chOff x="3782400" y="1302795"/>
                <a:chExt cx="180000" cy="552919"/>
              </a:xfrm>
            </p:grpSpPr>
            <p:sp>
              <p:nvSpPr>
                <p:cNvPr id="503" name="正方形/長方形 502">
                  <a:extLst>
                    <a:ext uri="{FF2B5EF4-FFF2-40B4-BE49-F238E27FC236}">
                      <a16:creationId xmlns:a16="http://schemas.microsoft.com/office/drawing/2014/main" id="{BEB9EA6E-E6A5-AC4D-B88A-DB8C1BC9860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04" name="正方形/長方形 503">
                  <a:extLst>
                    <a:ext uri="{FF2B5EF4-FFF2-40B4-BE49-F238E27FC236}">
                      <a16:creationId xmlns:a16="http://schemas.microsoft.com/office/drawing/2014/main" id="{FC5573E0-A00D-7845-A946-DD01794575D3}"/>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05" name="正方形/長方形 504">
                  <a:extLst>
                    <a:ext uri="{FF2B5EF4-FFF2-40B4-BE49-F238E27FC236}">
                      <a16:creationId xmlns:a16="http://schemas.microsoft.com/office/drawing/2014/main" id="{608EEBDF-30B2-064C-A800-6F1E22C23FB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02" name="正方形/長方形 501">
                <a:extLst>
                  <a:ext uri="{FF2B5EF4-FFF2-40B4-BE49-F238E27FC236}">
                    <a16:creationId xmlns:a16="http://schemas.microsoft.com/office/drawing/2014/main" id="{BAE4771F-0341-2B4A-B69D-9DE4ED569F3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89" name="グループ化 488">
              <a:extLst>
                <a:ext uri="{FF2B5EF4-FFF2-40B4-BE49-F238E27FC236}">
                  <a16:creationId xmlns:a16="http://schemas.microsoft.com/office/drawing/2014/main" id="{3185430D-5EED-B14A-A158-729249BD5323}"/>
                </a:ext>
              </a:extLst>
            </p:cNvPr>
            <p:cNvGrpSpPr/>
            <p:nvPr/>
          </p:nvGrpSpPr>
          <p:grpSpPr>
            <a:xfrm>
              <a:off x="3905159" y="2706132"/>
              <a:ext cx="180000" cy="736160"/>
              <a:chOff x="3909938" y="2161200"/>
              <a:chExt cx="180000" cy="736160"/>
            </a:xfrm>
          </p:grpSpPr>
          <p:grpSp>
            <p:nvGrpSpPr>
              <p:cNvPr id="496" name="グループ化 495">
                <a:extLst>
                  <a:ext uri="{FF2B5EF4-FFF2-40B4-BE49-F238E27FC236}">
                    <a16:creationId xmlns:a16="http://schemas.microsoft.com/office/drawing/2014/main" id="{B264D6B8-2573-E245-B720-667F6C9A4B58}"/>
                  </a:ext>
                </a:extLst>
              </p:cNvPr>
              <p:cNvGrpSpPr/>
              <p:nvPr/>
            </p:nvGrpSpPr>
            <p:grpSpPr>
              <a:xfrm>
                <a:off x="3909938" y="2344441"/>
                <a:ext cx="180000" cy="552919"/>
                <a:chOff x="3782400" y="1302795"/>
                <a:chExt cx="180000" cy="552919"/>
              </a:xfrm>
            </p:grpSpPr>
            <p:sp>
              <p:nvSpPr>
                <p:cNvPr id="498" name="正方形/長方形 497">
                  <a:extLst>
                    <a:ext uri="{FF2B5EF4-FFF2-40B4-BE49-F238E27FC236}">
                      <a16:creationId xmlns:a16="http://schemas.microsoft.com/office/drawing/2014/main" id="{53E1CA2E-5F68-9F40-9E30-4234A4B6878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9" name="正方形/長方形 498">
                  <a:extLst>
                    <a:ext uri="{FF2B5EF4-FFF2-40B4-BE49-F238E27FC236}">
                      <a16:creationId xmlns:a16="http://schemas.microsoft.com/office/drawing/2014/main" id="{72E5DBBD-EA21-D845-843E-BB1FFDE5F3FA}"/>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00" name="正方形/長方形 499">
                  <a:extLst>
                    <a:ext uri="{FF2B5EF4-FFF2-40B4-BE49-F238E27FC236}">
                      <a16:creationId xmlns:a16="http://schemas.microsoft.com/office/drawing/2014/main" id="{C30B0B23-1D54-F64F-B335-7BB07627281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97" name="正方形/長方形 496">
                <a:extLst>
                  <a:ext uri="{FF2B5EF4-FFF2-40B4-BE49-F238E27FC236}">
                    <a16:creationId xmlns:a16="http://schemas.microsoft.com/office/drawing/2014/main" id="{42902CE2-DE4D-3E4D-9643-10BFE4FC597A}"/>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90" name="グループ化 489">
              <a:extLst>
                <a:ext uri="{FF2B5EF4-FFF2-40B4-BE49-F238E27FC236}">
                  <a16:creationId xmlns:a16="http://schemas.microsoft.com/office/drawing/2014/main" id="{2ACF00DE-E102-1C4B-9EBC-2D4B7024087F}"/>
                </a:ext>
              </a:extLst>
            </p:cNvPr>
            <p:cNvGrpSpPr/>
            <p:nvPr/>
          </p:nvGrpSpPr>
          <p:grpSpPr>
            <a:xfrm>
              <a:off x="4081239" y="2706132"/>
              <a:ext cx="180000" cy="736160"/>
              <a:chOff x="3909938" y="2161200"/>
              <a:chExt cx="180000" cy="736160"/>
            </a:xfrm>
          </p:grpSpPr>
          <p:grpSp>
            <p:nvGrpSpPr>
              <p:cNvPr id="491" name="グループ化 490">
                <a:extLst>
                  <a:ext uri="{FF2B5EF4-FFF2-40B4-BE49-F238E27FC236}">
                    <a16:creationId xmlns:a16="http://schemas.microsoft.com/office/drawing/2014/main" id="{9BFB956F-91B3-E149-9472-C16021327C9D}"/>
                  </a:ext>
                </a:extLst>
              </p:cNvPr>
              <p:cNvGrpSpPr/>
              <p:nvPr/>
            </p:nvGrpSpPr>
            <p:grpSpPr>
              <a:xfrm>
                <a:off x="3909938" y="2344441"/>
                <a:ext cx="180000" cy="552919"/>
                <a:chOff x="3782400" y="1302795"/>
                <a:chExt cx="180000" cy="552919"/>
              </a:xfrm>
            </p:grpSpPr>
            <p:sp>
              <p:nvSpPr>
                <p:cNvPr id="493" name="正方形/長方形 492">
                  <a:extLst>
                    <a:ext uri="{FF2B5EF4-FFF2-40B4-BE49-F238E27FC236}">
                      <a16:creationId xmlns:a16="http://schemas.microsoft.com/office/drawing/2014/main" id="{EEACD77B-E984-BB45-81C2-ED521E0803D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4" name="正方形/長方形 493">
                  <a:extLst>
                    <a:ext uri="{FF2B5EF4-FFF2-40B4-BE49-F238E27FC236}">
                      <a16:creationId xmlns:a16="http://schemas.microsoft.com/office/drawing/2014/main" id="{C093E303-6B1E-344C-826B-452B75592CE8}"/>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5" name="正方形/長方形 494">
                  <a:extLst>
                    <a:ext uri="{FF2B5EF4-FFF2-40B4-BE49-F238E27FC236}">
                      <a16:creationId xmlns:a16="http://schemas.microsoft.com/office/drawing/2014/main" id="{EB4F8934-7AD3-974F-AFFD-59E742154F2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92" name="正方形/長方形 491">
                <a:extLst>
                  <a:ext uri="{FF2B5EF4-FFF2-40B4-BE49-F238E27FC236}">
                    <a16:creationId xmlns:a16="http://schemas.microsoft.com/office/drawing/2014/main" id="{1335F58B-3B75-C746-AB72-B6CA316F78D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06" name="テキスト ボックス 505">
            <a:extLst>
              <a:ext uri="{FF2B5EF4-FFF2-40B4-BE49-F238E27FC236}">
                <a16:creationId xmlns:a16="http://schemas.microsoft.com/office/drawing/2014/main" id="{1B8BCC9D-C022-F24C-9451-221D9EBEF419}"/>
              </a:ext>
            </a:extLst>
          </p:cNvPr>
          <p:cNvSpPr txBox="1"/>
          <p:nvPr/>
        </p:nvSpPr>
        <p:spPr>
          <a:xfrm>
            <a:off x="880620" y="311284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26</a:t>
            </a:r>
            <a:endParaRPr kumimoji="1" lang="ja-JP" altLang="en-US" sz="1400">
              <a:latin typeface="Meiryo" panose="020B0604030504040204" pitchFamily="34" charset="-128"/>
              <a:ea typeface="Meiryo" panose="020B0604030504040204" pitchFamily="34" charset="-128"/>
            </a:endParaRPr>
          </a:p>
        </p:txBody>
      </p:sp>
      <p:grpSp>
        <p:nvGrpSpPr>
          <p:cNvPr id="507" name="グループ化 506">
            <a:extLst>
              <a:ext uri="{FF2B5EF4-FFF2-40B4-BE49-F238E27FC236}">
                <a16:creationId xmlns:a16="http://schemas.microsoft.com/office/drawing/2014/main" id="{F850D0D8-2070-2A44-AEB4-6C97D35569B0}"/>
              </a:ext>
            </a:extLst>
          </p:cNvPr>
          <p:cNvGrpSpPr/>
          <p:nvPr/>
        </p:nvGrpSpPr>
        <p:grpSpPr>
          <a:xfrm>
            <a:off x="1837069" y="2517575"/>
            <a:ext cx="356081" cy="736160"/>
            <a:chOff x="3729078" y="2706132"/>
            <a:chExt cx="356081" cy="736160"/>
          </a:xfrm>
        </p:grpSpPr>
        <p:grpSp>
          <p:nvGrpSpPr>
            <p:cNvPr id="508" name="グループ化 507">
              <a:extLst>
                <a:ext uri="{FF2B5EF4-FFF2-40B4-BE49-F238E27FC236}">
                  <a16:creationId xmlns:a16="http://schemas.microsoft.com/office/drawing/2014/main" id="{E92F9B4D-F88A-7843-AD8A-227C33D0C50B}"/>
                </a:ext>
              </a:extLst>
            </p:cNvPr>
            <p:cNvGrpSpPr/>
            <p:nvPr/>
          </p:nvGrpSpPr>
          <p:grpSpPr>
            <a:xfrm>
              <a:off x="3729078" y="2706132"/>
              <a:ext cx="180000" cy="736160"/>
              <a:chOff x="3909938" y="2161200"/>
              <a:chExt cx="180000" cy="736160"/>
            </a:xfrm>
          </p:grpSpPr>
          <p:grpSp>
            <p:nvGrpSpPr>
              <p:cNvPr id="515" name="グループ化 514">
                <a:extLst>
                  <a:ext uri="{FF2B5EF4-FFF2-40B4-BE49-F238E27FC236}">
                    <a16:creationId xmlns:a16="http://schemas.microsoft.com/office/drawing/2014/main" id="{7882BEC8-ED7D-FB4C-94D2-6D7BF5824C27}"/>
                  </a:ext>
                </a:extLst>
              </p:cNvPr>
              <p:cNvGrpSpPr/>
              <p:nvPr/>
            </p:nvGrpSpPr>
            <p:grpSpPr>
              <a:xfrm>
                <a:off x="3909938" y="2344441"/>
                <a:ext cx="180000" cy="552919"/>
                <a:chOff x="3782400" y="1302795"/>
                <a:chExt cx="180000" cy="552919"/>
              </a:xfrm>
            </p:grpSpPr>
            <p:sp>
              <p:nvSpPr>
                <p:cNvPr id="517" name="正方形/長方形 516">
                  <a:extLst>
                    <a:ext uri="{FF2B5EF4-FFF2-40B4-BE49-F238E27FC236}">
                      <a16:creationId xmlns:a16="http://schemas.microsoft.com/office/drawing/2014/main" id="{D0D36ACC-404D-C54C-9CB0-CB2A9CB0062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8" name="正方形/長方形 517">
                  <a:extLst>
                    <a:ext uri="{FF2B5EF4-FFF2-40B4-BE49-F238E27FC236}">
                      <a16:creationId xmlns:a16="http://schemas.microsoft.com/office/drawing/2014/main" id="{A2E6F4FE-2842-4744-AE32-59B833DA524B}"/>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9" name="正方形/長方形 518">
                  <a:extLst>
                    <a:ext uri="{FF2B5EF4-FFF2-40B4-BE49-F238E27FC236}">
                      <a16:creationId xmlns:a16="http://schemas.microsoft.com/office/drawing/2014/main" id="{B740ACE6-7137-CE4E-A7D5-F9126E748BB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16" name="正方形/長方形 515">
                <a:extLst>
                  <a:ext uri="{FF2B5EF4-FFF2-40B4-BE49-F238E27FC236}">
                    <a16:creationId xmlns:a16="http://schemas.microsoft.com/office/drawing/2014/main" id="{6006FB91-F613-B54F-96EE-C27A91896047}"/>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09" name="グループ化 508">
              <a:extLst>
                <a:ext uri="{FF2B5EF4-FFF2-40B4-BE49-F238E27FC236}">
                  <a16:creationId xmlns:a16="http://schemas.microsoft.com/office/drawing/2014/main" id="{47C39BDD-9905-0843-8C1D-3761EB99EED8}"/>
                </a:ext>
              </a:extLst>
            </p:cNvPr>
            <p:cNvGrpSpPr/>
            <p:nvPr/>
          </p:nvGrpSpPr>
          <p:grpSpPr>
            <a:xfrm>
              <a:off x="3905159" y="2706132"/>
              <a:ext cx="180000" cy="736160"/>
              <a:chOff x="3909938" y="2161200"/>
              <a:chExt cx="180000" cy="736160"/>
            </a:xfrm>
          </p:grpSpPr>
          <p:grpSp>
            <p:nvGrpSpPr>
              <p:cNvPr id="510" name="グループ化 509">
                <a:extLst>
                  <a:ext uri="{FF2B5EF4-FFF2-40B4-BE49-F238E27FC236}">
                    <a16:creationId xmlns:a16="http://schemas.microsoft.com/office/drawing/2014/main" id="{1CC6C7CC-695D-2D46-B182-FC641DBEF62C}"/>
                  </a:ext>
                </a:extLst>
              </p:cNvPr>
              <p:cNvGrpSpPr/>
              <p:nvPr/>
            </p:nvGrpSpPr>
            <p:grpSpPr>
              <a:xfrm>
                <a:off x="3909938" y="2344441"/>
                <a:ext cx="180000" cy="552919"/>
                <a:chOff x="3782400" y="1302795"/>
                <a:chExt cx="180000" cy="552919"/>
              </a:xfrm>
            </p:grpSpPr>
            <p:sp>
              <p:nvSpPr>
                <p:cNvPr id="512" name="正方形/長方形 511">
                  <a:extLst>
                    <a:ext uri="{FF2B5EF4-FFF2-40B4-BE49-F238E27FC236}">
                      <a16:creationId xmlns:a16="http://schemas.microsoft.com/office/drawing/2014/main" id="{2FBC7E3A-8A69-904E-A363-C48FA076472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3" name="正方形/長方形 512">
                  <a:extLst>
                    <a:ext uri="{FF2B5EF4-FFF2-40B4-BE49-F238E27FC236}">
                      <a16:creationId xmlns:a16="http://schemas.microsoft.com/office/drawing/2014/main" id="{4B9C962E-464A-9D48-BD1F-1BF3D7258E64}"/>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4" name="正方形/長方形 513">
                  <a:extLst>
                    <a:ext uri="{FF2B5EF4-FFF2-40B4-BE49-F238E27FC236}">
                      <a16:creationId xmlns:a16="http://schemas.microsoft.com/office/drawing/2014/main" id="{60CCF162-A3DF-6E4F-8DAB-0F5095A30AD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11" name="正方形/長方形 510">
                <a:extLst>
                  <a:ext uri="{FF2B5EF4-FFF2-40B4-BE49-F238E27FC236}">
                    <a16:creationId xmlns:a16="http://schemas.microsoft.com/office/drawing/2014/main" id="{D4361ACE-A23E-DF4D-BC44-6F70293C6E4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20" name="テキスト ボックス 519">
            <a:extLst>
              <a:ext uri="{FF2B5EF4-FFF2-40B4-BE49-F238E27FC236}">
                <a16:creationId xmlns:a16="http://schemas.microsoft.com/office/drawing/2014/main" id="{F3AAA5D6-CE99-A24B-88F1-F3965A1632BB}"/>
              </a:ext>
            </a:extLst>
          </p:cNvPr>
          <p:cNvSpPr txBox="1"/>
          <p:nvPr/>
        </p:nvSpPr>
        <p:spPr>
          <a:xfrm>
            <a:off x="1919213" y="225815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12</a:t>
            </a:r>
            <a:endParaRPr kumimoji="1" lang="ja-JP" altLang="en-US" sz="1400">
              <a:latin typeface="Meiryo" panose="020B0604030504040204" pitchFamily="34" charset="-128"/>
              <a:ea typeface="Meiryo" panose="020B0604030504040204" pitchFamily="34" charset="-128"/>
            </a:endParaRPr>
          </a:p>
        </p:txBody>
      </p:sp>
      <p:grpSp>
        <p:nvGrpSpPr>
          <p:cNvPr id="521" name="グループ化 520">
            <a:extLst>
              <a:ext uri="{FF2B5EF4-FFF2-40B4-BE49-F238E27FC236}">
                <a16:creationId xmlns:a16="http://schemas.microsoft.com/office/drawing/2014/main" id="{9D7A3073-2E41-7B45-9BA1-DADD2C6E3545}"/>
              </a:ext>
            </a:extLst>
          </p:cNvPr>
          <p:cNvGrpSpPr/>
          <p:nvPr/>
        </p:nvGrpSpPr>
        <p:grpSpPr>
          <a:xfrm>
            <a:off x="907338" y="4374278"/>
            <a:ext cx="356081" cy="736160"/>
            <a:chOff x="3729078" y="2706132"/>
            <a:chExt cx="356081" cy="736160"/>
          </a:xfrm>
        </p:grpSpPr>
        <p:grpSp>
          <p:nvGrpSpPr>
            <p:cNvPr id="522" name="グループ化 521">
              <a:extLst>
                <a:ext uri="{FF2B5EF4-FFF2-40B4-BE49-F238E27FC236}">
                  <a16:creationId xmlns:a16="http://schemas.microsoft.com/office/drawing/2014/main" id="{0E60C0E8-CE7D-DA4E-A6E1-942D74A3460B}"/>
                </a:ext>
              </a:extLst>
            </p:cNvPr>
            <p:cNvGrpSpPr/>
            <p:nvPr/>
          </p:nvGrpSpPr>
          <p:grpSpPr>
            <a:xfrm>
              <a:off x="3729078" y="2706132"/>
              <a:ext cx="180000" cy="736160"/>
              <a:chOff x="3909938" y="2161200"/>
              <a:chExt cx="180000" cy="736160"/>
            </a:xfrm>
          </p:grpSpPr>
          <p:grpSp>
            <p:nvGrpSpPr>
              <p:cNvPr id="529" name="グループ化 528">
                <a:extLst>
                  <a:ext uri="{FF2B5EF4-FFF2-40B4-BE49-F238E27FC236}">
                    <a16:creationId xmlns:a16="http://schemas.microsoft.com/office/drawing/2014/main" id="{A736E334-8E00-4B49-9494-D1D6383B2726}"/>
                  </a:ext>
                </a:extLst>
              </p:cNvPr>
              <p:cNvGrpSpPr/>
              <p:nvPr/>
            </p:nvGrpSpPr>
            <p:grpSpPr>
              <a:xfrm>
                <a:off x="3909938" y="2344441"/>
                <a:ext cx="180000" cy="552919"/>
                <a:chOff x="3782400" y="1302795"/>
                <a:chExt cx="180000" cy="552919"/>
              </a:xfrm>
            </p:grpSpPr>
            <p:sp>
              <p:nvSpPr>
                <p:cNvPr id="531" name="正方形/長方形 530">
                  <a:extLst>
                    <a:ext uri="{FF2B5EF4-FFF2-40B4-BE49-F238E27FC236}">
                      <a16:creationId xmlns:a16="http://schemas.microsoft.com/office/drawing/2014/main" id="{E2D7C46B-A964-0544-8BCC-C57BB8BD58F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32" name="正方形/長方形 531">
                  <a:extLst>
                    <a:ext uri="{FF2B5EF4-FFF2-40B4-BE49-F238E27FC236}">
                      <a16:creationId xmlns:a16="http://schemas.microsoft.com/office/drawing/2014/main" id="{77496E61-0521-CF4B-8DD5-6A4BBC75A2B3}"/>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33" name="正方形/長方形 532">
                  <a:extLst>
                    <a:ext uri="{FF2B5EF4-FFF2-40B4-BE49-F238E27FC236}">
                      <a16:creationId xmlns:a16="http://schemas.microsoft.com/office/drawing/2014/main" id="{04790A90-1C53-5A4E-9AA4-AD8E5DEF4C8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30" name="正方形/長方形 529">
                <a:extLst>
                  <a:ext uri="{FF2B5EF4-FFF2-40B4-BE49-F238E27FC236}">
                    <a16:creationId xmlns:a16="http://schemas.microsoft.com/office/drawing/2014/main" id="{1613330E-E5F7-1141-B406-34398B2F44F8}"/>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23" name="グループ化 522">
              <a:extLst>
                <a:ext uri="{FF2B5EF4-FFF2-40B4-BE49-F238E27FC236}">
                  <a16:creationId xmlns:a16="http://schemas.microsoft.com/office/drawing/2014/main" id="{71BC3733-65F7-574A-81FB-CC2F0EDF42DF}"/>
                </a:ext>
              </a:extLst>
            </p:cNvPr>
            <p:cNvGrpSpPr/>
            <p:nvPr/>
          </p:nvGrpSpPr>
          <p:grpSpPr>
            <a:xfrm>
              <a:off x="3905159" y="2706132"/>
              <a:ext cx="180000" cy="736160"/>
              <a:chOff x="3909938" y="2161200"/>
              <a:chExt cx="180000" cy="736160"/>
            </a:xfrm>
          </p:grpSpPr>
          <p:grpSp>
            <p:nvGrpSpPr>
              <p:cNvPr id="524" name="グループ化 523">
                <a:extLst>
                  <a:ext uri="{FF2B5EF4-FFF2-40B4-BE49-F238E27FC236}">
                    <a16:creationId xmlns:a16="http://schemas.microsoft.com/office/drawing/2014/main" id="{EA7B15D5-2A1C-6047-ABBA-17CA9B4521EA}"/>
                  </a:ext>
                </a:extLst>
              </p:cNvPr>
              <p:cNvGrpSpPr/>
              <p:nvPr/>
            </p:nvGrpSpPr>
            <p:grpSpPr>
              <a:xfrm>
                <a:off x="3909938" y="2344441"/>
                <a:ext cx="180000" cy="552919"/>
                <a:chOff x="3782400" y="1302795"/>
                <a:chExt cx="180000" cy="552919"/>
              </a:xfrm>
            </p:grpSpPr>
            <p:sp>
              <p:nvSpPr>
                <p:cNvPr id="526" name="正方形/長方形 525">
                  <a:extLst>
                    <a:ext uri="{FF2B5EF4-FFF2-40B4-BE49-F238E27FC236}">
                      <a16:creationId xmlns:a16="http://schemas.microsoft.com/office/drawing/2014/main" id="{7894A108-0FF6-DB4C-9F9E-170589D7087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27" name="正方形/長方形 526">
                  <a:extLst>
                    <a:ext uri="{FF2B5EF4-FFF2-40B4-BE49-F238E27FC236}">
                      <a16:creationId xmlns:a16="http://schemas.microsoft.com/office/drawing/2014/main" id="{764FD917-2A86-B24E-95D2-E3EF9164DCC6}"/>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28" name="正方形/長方形 527">
                  <a:extLst>
                    <a:ext uri="{FF2B5EF4-FFF2-40B4-BE49-F238E27FC236}">
                      <a16:creationId xmlns:a16="http://schemas.microsoft.com/office/drawing/2014/main" id="{F46DA272-E6BD-384B-B6E8-14D74DD0179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25" name="正方形/長方形 524">
                <a:extLst>
                  <a:ext uri="{FF2B5EF4-FFF2-40B4-BE49-F238E27FC236}">
                    <a16:creationId xmlns:a16="http://schemas.microsoft.com/office/drawing/2014/main" id="{A5CA2214-8066-A740-A453-F38C595A964F}"/>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34" name="テキスト ボックス 533">
            <a:extLst>
              <a:ext uri="{FF2B5EF4-FFF2-40B4-BE49-F238E27FC236}">
                <a16:creationId xmlns:a16="http://schemas.microsoft.com/office/drawing/2014/main" id="{2CA6A502-91F9-CF4B-9773-DC2E949298A5}"/>
              </a:ext>
            </a:extLst>
          </p:cNvPr>
          <p:cNvSpPr txBox="1"/>
          <p:nvPr/>
        </p:nvSpPr>
        <p:spPr>
          <a:xfrm>
            <a:off x="862399" y="413828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40</a:t>
            </a:r>
            <a:endParaRPr kumimoji="1" lang="ja-JP" altLang="en-US" sz="1400">
              <a:latin typeface="Meiryo" panose="020B0604030504040204" pitchFamily="34" charset="-128"/>
              <a:ea typeface="Meiryo" panose="020B0604030504040204" pitchFamily="34" charset="-128"/>
            </a:endParaRPr>
          </a:p>
        </p:txBody>
      </p:sp>
      <p:grpSp>
        <p:nvGrpSpPr>
          <p:cNvPr id="535" name="グループ化 534">
            <a:extLst>
              <a:ext uri="{FF2B5EF4-FFF2-40B4-BE49-F238E27FC236}">
                <a16:creationId xmlns:a16="http://schemas.microsoft.com/office/drawing/2014/main" id="{B3A4E7A7-6728-494D-A40D-769E86A11F5C}"/>
              </a:ext>
            </a:extLst>
          </p:cNvPr>
          <p:cNvGrpSpPr/>
          <p:nvPr/>
        </p:nvGrpSpPr>
        <p:grpSpPr>
          <a:xfrm rot="5400000">
            <a:off x="740418" y="6164742"/>
            <a:ext cx="356081" cy="736160"/>
            <a:chOff x="3729078" y="2706132"/>
            <a:chExt cx="356081" cy="736160"/>
          </a:xfrm>
        </p:grpSpPr>
        <p:grpSp>
          <p:nvGrpSpPr>
            <p:cNvPr id="536" name="グループ化 535">
              <a:extLst>
                <a:ext uri="{FF2B5EF4-FFF2-40B4-BE49-F238E27FC236}">
                  <a16:creationId xmlns:a16="http://schemas.microsoft.com/office/drawing/2014/main" id="{99E4E643-A4AE-A84F-AF7F-27FFA6D676E9}"/>
                </a:ext>
              </a:extLst>
            </p:cNvPr>
            <p:cNvGrpSpPr/>
            <p:nvPr/>
          </p:nvGrpSpPr>
          <p:grpSpPr>
            <a:xfrm>
              <a:off x="3729078" y="2706132"/>
              <a:ext cx="180000" cy="736160"/>
              <a:chOff x="3909938" y="2161200"/>
              <a:chExt cx="180000" cy="736160"/>
            </a:xfrm>
          </p:grpSpPr>
          <p:grpSp>
            <p:nvGrpSpPr>
              <p:cNvPr id="543" name="グループ化 542">
                <a:extLst>
                  <a:ext uri="{FF2B5EF4-FFF2-40B4-BE49-F238E27FC236}">
                    <a16:creationId xmlns:a16="http://schemas.microsoft.com/office/drawing/2014/main" id="{C1A7E5BD-6EF2-B943-93B0-E6B3A9A5AFF6}"/>
                  </a:ext>
                </a:extLst>
              </p:cNvPr>
              <p:cNvGrpSpPr/>
              <p:nvPr/>
            </p:nvGrpSpPr>
            <p:grpSpPr>
              <a:xfrm>
                <a:off x="3909938" y="2344441"/>
                <a:ext cx="180000" cy="552919"/>
                <a:chOff x="3782400" y="1302795"/>
                <a:chExt cx="180000" cy="552919"/>
              </a:xfrm>
            </p:grpSpPr>
            <p:sp>
              <p:nvSpPr>
                <p:cNvPr id="545" name="正方形/長方形 544">
                  <a:extLst>
                    <a:ext uri="{FF2B5EF4-FFF2-40B4-BE49-F238E27FC236}">
                      <a16:creationId xmlns:a16="http://schemas.microsoft.com/office/drawing/2014/main" id="{47FEE8EE-40B4-7248-B6C8-3A91E0D37A0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6" name="正方形/長方形 545">
                  <a:extLst>
                    <a:ext uri="{FF2B5EF4-FFF2-40B4-BE49-F238E27FC236}">
                      <a16:creationId xmlns:a16="http://schemas.microsoft.com/office/drawing/2014/main" id="{8E90E8BA-D3BA-FB4E-9ED9-1E29CB700157}"/>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7" name="正方形/長方形 546">
                  <a:extLst>
                    <a:ext uri="{FF2B5EF4-FFF2-40B4-BE49-F238E27FC236}">
                      <a16:creationId xmlns:a16="http://schemas.microsoft.com/office/drawing/2014/main" id="{CCFF0A69-2121-B243-8E34-1FAE67D73A8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44" name="正方形/長方形 543">
                <a:extLst>
                  <a:ext uri="{FF2B5EF4-FFF2-40B4-BE49-F238E27FC236}">
                    <a16:creationId xmlns:a16="http://schemas.microsoft.com/office/drawing/2014/main" id="{04172BB1-A5F2-CF4F-BA47-6F925CFCF556}"/>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37" name="グループ化 536">
              <a:extLst>
                <a:ext uri="{FF2B5EF4-FFF2-40B4-BE49-F238E27FC236}">
                  <a16:creationId xmlns:a16="http://schemas.microsoft.com/office/drawing/2014/main" id="{64B59BDE-0249-CC4E-BED6-3809EFC1076F}"/>
                </a:ext>
              </a:extLst>
            </p:cNvPr>
            <p:cNvGrpSpPr/>
            <p:nvPr/>
          </p:nvGrpSpPr>
          <p:grpSpPr>
            <a:xfrm>
              <a:off x="3905159" y="2706132"/>
              <a:ext cx="180000" cy="736160"/>
              <a:chOff x="3909938" y="2161200"/>
              <a:chExt cx="180000" cy="736160"/>
            </a:xfrm>
          </p:grpSpPr>
          <p:grpSp>
            <p:nvGrpSpPr>
              <p:cNvPr id="538" name="グループ化 537">
                <a:extLst>
                  <a:ext uri="{FF2B5EF4-FFF2-40B4-BE49-F238E27FC236}">
                    <a16:creationId xmlns:a16="http://schemas.microsoft.com/office/drawing/2014/main" id="{156D5184-39D3-8F47-BD3B-F160368F9781}"/>
                  </a:ext>
                </a:extLst>
              </p:cNvPr>
              <p:cNvGrpSpPr/>
              <p:nvPr/>
            </p:nvGrpSpPr>
            <p:grpSpPr>
              <a:xfrm>
                <a:off x="3909938" y="2344441"/>
                <a:ext cx="180000" cy="552919"/>
                <a:chOff x="3782400" y="1302795"/>
                <a:chExt cx="180000" cy="552919"/>
              </a:xfrm>
            </p:grpSpPr>
            <p:sp>
              <p:nvSpPr>
                <p:cNvPr id="540" name="正方形/長方形 539">
                  <a:extLst>
                    <a:ext uri="{FF2B5EF4-FFF2-40B4-BE49-F238E27FC236}">
                      <a16:creationId xmlns:a16="http://schemas.microsoft.com/office/drawing/2014/main" id="{37D0688C-9BC4-884C-B3AF-D7EE6959390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1" name="正方形/長方形 540">
                  <a:extLst>
                    <a:ext uri="{FF2B5EF4-FFF2-40B4-BE49-F238E27FC236}">
                      <a16:creationId xmlns:a16="http://schemas.microsoft.com/office/drawing/2014/main" id="{E1697DA3-9148-3F40-B391-A473D72E2806}"/>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2" name="正方形/長方形 541">
                  <a:extLst>
                    <a:ext uri="{FF2B5EF4-FFF2-40B4-BE49-F238E27FC236}">
                      <a16:creationId xmlns:a16="http://schemas.microsoft.com/office/drawing/2014/main" id="{A953275E-4614-1240-B467-4C7BF8B5CF6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39" name="正方形/長方形 538">
                <a:extLst>
                  <a:ext uri="{FF2B5EF4-FFF2-40B4-BE49-F238E27FC236}">
                    <a16:creationId xmlns:a16="http://schemas.microsoft.com/office/drawing/2014/main" id="{EB023DD7-E891-DA4A-A015-D5A0AA50A4C2}"/>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48" name="テキスト ボックス 547">
            <a:extLst>
              <a:ext uri="{FF2B5EF4-FFF2-40B4-BE49-F238E27FC236}">
                <a16:creationId xmlns:a16="http://schemas.microsoft.com/office/drawing/2014/main" id="{78B9E83D-9882-EA4B-BF4A-7210E1F263AC}"/>
              </a:ext>
            </a:extLst>
          </p:cNvPr>
          <p:cNvSpPr txBox="1"/>
          <p:nvPr/>
        </p:nvSpPr>
        <p:spPr>
          <a:xfrm>
            <a:off x="579706" y="611714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61</a:t>
            </a:r>
            <a:endParaRPr kumimoji="1" lang="ja-JP" altLang="en-US" sz="1400">
              <a:latin typeface="Meiryo" panose="020B0604030504040204" pitchFamily="34" charset="-128"/>
              <a:ea typeface="Meiryo" panose="020B0604030504040204" pitchFamily="34" charset="-128"/>
            </a:endParaRPr>
          </a:p>
        </p:txBody>
      </p:sp>
      <p:grpSp>
        <p:nvGrpSpPr>
          <p:cNvPr id="549" name="グループ化 548">
            <a:extLst>
              <a:ext uri="{FF2B5EF4-FFF2-40B4-BE49-F238E27FC236}">
                <a16:creationId xmlns:a16="http://schemas.microsoft.com/office/drawing/2014/main" id="{4823E61A-0EBB-8543-9EE3-F82919162BF1}"/>
              </a:ext>
            </a:extLst>
          </p:cNvPr>
          <p:cNvGrpSpPr/>
          <p:nvPr/>
        </p:nvGrpSpPr>
        <p:grpSpPr>
          <a:xfrm rot="5400000">
            <a:off x="11052525" y="3896143"/>
            <a:ext cx="532161" cy="736160"/>
            <a:chOff x="3729078" y="2706132"/>
            <a:chExt cx="532161" cy="736160"/>
          </a:xfrm>
        </p:grpSpPr>
        <p:grpSp>
          <p:nvGrpSpPr>
            <p:cNvPr id="550" name="グループ化 549">
              <a:extLst>
                <a:ext uri="{FF2B5EF4-FFF2-40B4-BE49-F238E27FC236}">
                  <a16:creationId xmlns:a16="http://schemas.microsoft.com/office/drawing/2014/main" id="{6CF24206-A307-BE4B-A449-6086401E05AB}"/>
                </a:ext>
              </a:extLst>
            </p:cNvPr>
            <p:cNvGrpSpPr/>
            <p:nvPr/>
          </p:nvGrpSpPr>
          <p:grpSpPr>
            <a:xfrm>
              <a:off x="3729078" y="2706132"/>
              <a:ext cx="180000" cy="736160"/>
              <a:chOff x="3909938" y="2161200"/>
              <a:chExt cx="180000" cy="736160"/>
            </a:xfrm>
          </p:grpSpPr>
          <p:grpSp>
            <p:nvGrpSpPr>
              <p:cNvPr id="563" name="グループ化 562">
                <a:extLst>
                  <a:ext uri="{FF2B5EF4-FFF2-40B4-BE49-F238E27FC236}">
                    <a16:creationId xmlns:a16="http://schemas.microsoft.com/office/drawing/2014/main" id="{A2D38880-0DE5-FE48-AB38-BBE566A0A2F2}"/>
                  </a:ext>
                </a:extLst>
              </p:cNvPr>
              <p:cNvGrpSpPr/>
              <p:nvPr/>
            </p:nvGrpSpPr>
            <p:grpSpPr>
              <a:xfrm>
                <a:off x="3909938" y="2344441"/>
                <a:ext cx="180000" cy="552919"/>
                <a:chOff x="3782400" y="1302795"/>
                <a:chExt cx="180000" cy="552919"/>
              </a:xfrm>
            </p:grpSpPr>
            <p:sp>
              <p:nvSpPr>
                <p:cNvPr id="565" name="正方形/長方形 564">
                  <a:extLst>
                    <a:ext uri="{FF2B5EF4-FFF2-40B4-BE49-F238E27FC236}">
                      <a16:creationId xmlns:a16="http://schemas.microsoft.com/office/drawing/2014/main" id="{310B941A-0C9E-A341-BFE4-64BA60EBEBB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6" name="正方形/長方形 565">
                  <a:extLst>
                    <a:ext uri="{FF2B5EF4-FFF2-40B4-BE49-F238E27FC236}">
                      <a16:creationId xmlns:a16="http://schemas.microsoft.com/office/drawing/2014/main" id="{F6DA4A8D-3DE3-7C42-928A-D8ECE17CCEA9}"/>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7" name="正方形/長方形 566">
                  <a:extLst>
                    <a:ext uri="{FF2B5EF4-FFF2-40B4-BE49-F238E27FC236}">
                      <a16:creationId xmlns:a16="http://schemas.microsoft.com/office/drawing/2014/main" id="{A7657061-8D43-7F44-9FAE-EB56AFD417F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64" name="正方形/長方形 563">
                <a:extLst>
                  <a:ext uri="{FF2B5EF4-FFF2-40B4-BE49-F238E27FC236}">
                    <a16:creationId xmlns:a16="http://schemas.microsoft.com/office/drawing/2014/main" id="{23DC1BAD-CAB0-AE48-A36A-D12984E6E74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51" name="グループ化 550">
              <a:extLst>
                <a:ext uri="{FF2B5EF4-FFF2-40B4-BE49-F238E27FC236}">
                  <a16:creationId xmlns:a16="http://schemas.microsoft.com/office/drawing/2014/main" id="{A86B2BEA-A94B-D842-A2A6-884FBD9031B4}"/>
                </a:ext>
              </a:extLst>
            </p:cNvPr>
            <p:cNvGrpSpPr/>
            <p:nvPr/>
          </p:nvGrpSpPr>
          <p:grpSpPr>
            <a:xfrm>
              <a:off x="3905159" y="2706132"/>
              <a:ext cx="180000" cy="736160"/>
              <a:chOff x="3909938" y="2161200"/>
              <a:chExt cx="180000" cy="736160"/>
            </a:xfrm>
          </p:grpSpPr>
          <p:grpSp>
            <p:nvGrpSpPr>
              <p:cNvPr id="558" name="グループ化 557">
                <a:extLst>
                  <a:ext uri="{FF2B5EF4-FFF2-40B4-BE49-F238E27FC236}">
                    <a16:creationId xmlns:a16="http://schemas.microsoft.com/office/drawing/2014/main" id="{416CA4F2-A02B-F240-8474-21B9205D4A86}"/>
                  </a:ext>
                </a:extLst>
              </p:cNvPr>
              <p:cNvGrpSpPr/>
              <p:nvPr/>
            </p:nvGrpSpPr>
            <p:grpSpPr>
              <a:xfrm>
                <a:off x="3909938" y="2344441"/>
                <a:ext cx="180000" cy="552919"/>
                <a:chOff x="3782400" y="1302795"/>
                <a:chExt cx="180000" cy="552919"/>
              </a:xfrm>
            </p:grpSpPr>
            <p:sp>
              <p:nvSpPr>
                <p:cNvPr id="560" name="正方形/長方形 559">
                  <a:extLst>
                    <a:ext uri="{FF2B5EF4-FFF2-40B4-BE49-F238E27FC236}">
                      <a16:creationId xmlns:a16="http://schemas.microsoft.com/office/drawing/2014/main" id="{8E2E5F32-9120-924B-8F10-46C910741E9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1" name="正方形/長方形 560">
                  <a:extLst>
                    <a:ext uri="{FF2B5EF4-FFF2-40B4-BE49-F238E27FC236}">
                      <a16:creationId xmlns:a16="http://schemas.microsoft.com/office/drawing/2014/main" id="{E3D195A1-4EAA-4C45-835C-F4446F37C6EF}"/>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2" name="正方形/長方形 561">
                  <a:extLst>
                    <a:ext uri="{FF2B5EF4-FFF2-40B4-BE49-F238E27FC236}">
                      <a16:creationId xmlns:a16="http://schemas.microsoft.com/office/drawing/2014/main" id="{E1C9DCDA-A61B-6E4B-8EE4-9CD0AFBB27C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59" name="正方形/長方形 558">
                <a:extLst>
                  <a:ext uri="{FF2B5EF4-FFF2-40B4-BE49-F238E27FC236}">
                    <a16:creationId xmlns:a16="http://schemas.microsoft.com/office/drawing/2014/main" id="{1EBAD020-5695-DF4B-ACB7-1D965FF0637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52" name="グループ化 551">
              <a:extLst>
                <a:ext uri="{FF2B5EF4-FFF2-40B4-BE49-F238E27FC236}">
                  <a16:creationId xmlns:a16="http://schemas.microsoft.com/office/drawing/2014/main" id="{A634A3EC-A897-0D47-869A-9CCE3EF97813}"/>
                </a:ext>
              </a:extLst>
            </p:cNvPr>
            <p:cNvGrpSpPr/>
            <p:nvPr/>
          </p:nvGrpSpPr>
          <p:grpSpPr>
            <a:xfrm>
              <a:off x="4081239" y="2706132"/>
              <a:ext cx="180000" cy="736160"/>
              <a:chOff x="3909938" y="2161200"/>
              <a:chExt cx="180000" cy="736160"/>
            </a:xfrm>
          </p:grpSpPr>
          <p:grpSp>
            <p:nvGrpSpPr>
              <p:cNvPr id="553" name="グループ化 552">
                <a:extLst>
                  <a:ext uri="{FF2B5EF4-FFF2-40B4-BE49-F238E27FC236}">
                    <a16:creationId xmlns:a16="http://schemas.microsoft.com/office/drawing/2014/main" id="{7F9AE037-E2CF-864B-8375-427BB3BCD6DA}"/>
                  </a:ext>
                </a:extLst>
              </p:cNvPr>
              <p:cNvGrpSpPr/>
              <p:nvPr/>
            </p:nvGrpSpPr>
            <p:grpSpPr>
              <a:xfrm>
                <a:off x="3909938" y="2344441"/>
                <a:ext cx="180000" cy="552919"/>
                <a:chOff x="3782400" y="1302795"/>
                <a:chExt cx="180000" cy="552919"/>
              </a:xfrm>
            </p:grpSpPr>
            <p:sp>
              <p:nvSpPr>
                <p:cNvPr id="555" name="正方形/長方形 554">
                  <a:extLst>
                    <a:ext uri="{FF2B5EF4-FFF2-40B4-BE49-F238E27FC236}">
                      <a16:creationId xmlns:a16="http://schemas.microsoft.com/office/drawing/2014/main" id="{C4042E3D-0C7A-EF49-A0B7-3CBFD6963DF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56" name="正方形/長方形 555">
                  <a:extLst>
                    <a:ext uri="{FF2B5EF4-FFF2-40B4-BE49-F238E27FC236}">
                      <a16:creationId xmlns:a16="http://schemas.microsoft.com/office/drawing/2014/main" id="{CD097608-2C98-6E41-B6B8-D3C1DF5EACCC}"/>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57" name="正方形/長方形 556">
                  <a:extLst>
                    <a:ext uri="{FF2B5EF4-FFF2-40B4-BE49-F238E27FC236}">
                      <a16:creationId xmlns:a16="http://schemas.microsoft.com/office/drawing/2014/main" id="{8E4CE4E4-32A4-FA4B-BBD2-C4D718ED4214}"/>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54" name="正方形/長方形 553">
                <a:extLst>
                  <a:ext uri="{FF2B5EF4-FFF2-40B4-BE49-F238E27FC236}">
                    <a16:creationId xmlns:a16="http://schemas.microsoft.com/office/drawing/2014/main" id="{EAECF332-9E53-A546-AF0C-61C3DB1CF814}"/>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68" name="テキスト ボックス 567">
            <a:extLst>
              <a:ext uri="{FF2B5EF4-FFF2-40B4-BE49-F238E27FC236}">
                <a16:creationId xmlns:a16="http://schemas.microsoft.com/office/drawing/2014/main" id="{ED05F84B-F012-E549-9FB0-D9F8EB3475B3}"/>
              </a:ext>
            </a:extLst>
          </p:cNvPr>
          <p:cNvSpPr txBox="1"/>
          <p:nvPr/>
        </p:nvSpPr>
        <p:spPr>
          <a:xfrm>
            <a:off x="10968364" y="3698080"/>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a:t>
            </a:r>
            <a:endParaRPr kumimoji="1" lang="ja-JP" altLang="en-US" sz="1400">
              <a:latin typeface="Meiryo" panose="020B0604030504040204" pitchFamily="34" charset="-128"/>
              <a:ea typeface="Meiryo" panose="020B0604030504040204" pitchFamily="34" charset="-128"/>
            </a:endParaRPr>
          </a:p>
        </p:txBody>
      </p:sp>
      <p:grpSp>
        <p:nvGrpSpPr>
          <p:cNvPr id="569" name="グループ化 568">
            <a:extLst>
              <a:ext uri="{FF2B5EF4-FFF2-40B4-BE49-F238E27FC236}">
                <a16:creationId xmlns:a16="http://schemas.microsoft.com/office/drawing/2014/main" id="{2C727661-25FB-5549-A69D-222F0D1B53F4}"/>
              </a:ext>
            </a:extLst>
          </p:cNvPr>
          <p:cNvGrpSpPr/>
          <p:nvPr/>
        </p:nvGrpSpPr>
        <p:grpSpPr>
          <a:xfrm rot="5400000">
            <a:off x="2840022" y="6150094"/>
            <a:ext cx="532161" cy="736160"/>
            <a:chOff x="3729078" y="2706132"/>
            <a:chExt cx="532161" cy="736160"/>
          </a:xfrm>
        </p:grpSpPr>
        <p:grpSp>
          <p:nvGrpSpPr>
            <p:cNvPr id="570" name="グループ化 569">
              <a:extLst>
                <a:ext uri="{FF2B5EF4-FFF2-40B4-BE49-F238E27FC236}">
                  <a16:creationId xmlns:a16="http://schemas.microsoft.com/office/drawing/2014/main" id="{C5B1942A-CC37-9A4A-8102-11D4059B171A}"/>
                </a:ext>
              </a:extLst>
            </p:cNvPr>
            <p:cNvGrpSpPr/>
            <p:nvPr/>
          </p:nvGrpSpPr>
          <p:grpSpPr>
            <a:xfrm>
              <a:off x="3729078" y="2706132"/>
              <a:ext cx="180000" cy="736160"/>
              <a:chOff x="3909938" y="2161200"/>
              <a:chExt cx="180000" cy="736160"/>
            </a:xfrm>
          </p:grpSpPr>
          <p:grpSp>
            <p:nvGrpSpPr>
              <p:cNvPr id="583" name="グループ化 582">
                <a:extLst>
                  <a:ext uri="{FF2B5EF4-FFF2-40B4-BE49-F238E27FC236}">
                    <a16:creationId xmlns:a16="http://schemas.microsoft.com/office/drawing/2014/main" id="{50C0BE67-F1A5-6C46-8DF3-C78CAE17A786}"/>
                  </a:ext>
                </a:extLst>
              </p:cNvPr>
              <p:cNvGrpSpPr/>
              <p:nvPr/>
            </p:nvGrpSpPr>
            <p:grpSpPr>
              <a:xfrm>
                <a:off x="3909938" y="2344441"/>
                <a:ext cx="180000" cy="552919"/>
                <a:chOff x="3782400" y="1302795"/>
                <a:chExt cx="180000" cy="552919"/>
              </a:xfrm>
            </p:grpSpPr>
            <p:sp>
              <p:nvSpPr>
                <p:cNvPr id="585" name="正方形/長方形 584">
                  <a:extLst>
                    <a:ext uri="{FF2B5EF4-FFF2-40B4-BE49-F238E27FC236}">
                      <a16:creationId xmlns:a16="http://schemas.microsoft.com/office/drawing/2014/main" id="{9BB33E12-4C84-AF4E-B6E4-44A95ACBB84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6" name="正方形/長方形 585">
                  <a:extLst>
                    <a:ext uri="{FF2B5EF4-FFF2-40B4-BE49-F238E27FC236}">
                      <a16:creationId xmlns:a16="http://schemas.microsoft.com/office/drawing/2014/main" id="{FBFFD136-5DD7-7C41-9B37-0A5F1EBA48A0}"/>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7" name="正方形/長方形 586">
                  <a:extLst>
                    <a:ext uri="{FF2B5EF4-FFF2-40B4-BE49-F238E27FC236}">
                      <a16:creationId xmlns:a16="http://schemas.microsoft.com/office/drawing/2014/main" id="{F15464A5-4473-E44D-A17C-AC6359E056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84" name="正方形/長方形 583">
                <a:extLst>
                  <a:ext uri="{FF2B5EF4-FFF2-40B4-BE49-F238E27FC236}">
                    <a16:creationId xmlns:a16="http://schemas.microsoft.com/office/drawing/2014/main" id="{ADF3DB76-2C67-AC46-B932-11949E37E2A4}"/>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71" name="グループ化 570">
              <a:extLst>
                <a:ext uri="{FF2B5EF4-FFF2-40B4-BE49-F238E27FC236}">
                  <a16:creationId xmlns:a16="http://schemas.microsoft.com/office/drawing/2014/main" id="{91E3BF1B-583A-E34D-A379-00B4F63626E8}"/>
                </a:ext>
              </a:extLst>
            </p:cNvPr>
            <p:cNvGrpSpPr/>
            <p:nvPr/>
          </p:nvGrpSpPr>
          <p:grpSpPr>
            <a:xfrm>
              <a:off x="3905159" y="2706132"/>
              <a:ext cx="180000" cy="736160"/>
              <a:chOff x="3909938" y="2161200"/>
              <a:chExt cx="180000" cy="736160"/>
            </a:xfrm>
          </p:grpSpPr>
          <p:grpSp>
            <p:nvGrpSpPr>
              <p:cNvPr id="578" name="グループ化 577">
                <a:extLst>
                  <a:ext uri="{FF2B5EF4-FFF2-40B4-BE49-F238E27FC236}">
                    <a16:creationId xmlns:a16="http://schemas.microsoft.com/office/drawing/2014/main" id="{0491C71B-AD82-8640-B0B0-7D688AD3CFA3}"/>
                  </a:ext>
                </a:extLst>
              </p:cNvPr>
              <p:cNvGrpSpPr/>
              <p:nvPr/>
            </p:nvGrpSpPr>
            <p:grpSpPr>
              <a:xfrm>
                <a:off x="3909938" y="2344441"/>
                <a:ext cx="180000" cy="552919"/>
                <a:chOff x="3782400" y="1302795"/>
                <a:chExt cx="180000" cy="552919"/>
              </a:xfrm>
            </p:grpSpPr>
            <p:sp>
              <p:nvSpPr>
                <p:cNvPr id="580" name="正方形/長方形 579">
                  <a:extLst>
                    <a:ext uri="{FF2B5EF4-FFF2-40B4-BE49-F238E27FC236}">
                      <a16:creationId xmlns:a16="http://schemas.microsoft.com/office/drawing/2014/main" id="{9BDC9611-A201-A244-9713-179D4D98AA8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1" name="正方形/長方形 580">
                  <a:extLst>
                    <a:ext uri="{FF2B5EF4-FFF2-40B4-BE49-F238E27FC236}">
                      <a16:creationId xmlns:a16="http://schemas.microsoft.com/office/drawing/2014/main" id="{BFDE7FD2-04CB-FD4C-AF64-B936E9D2E232}"/>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2" name="正方形/長方形 581">
                  <a:extLst>
                    <a:ext uri="{FF2B5EF4-FFF2-40B4-BE49-F238E27FC236}">
                      <a16:creationId xmlns:a16="http://schemas.microsoft.com/office/drawing/2014/main" id="{EE654543-385D-BD41-A88E-F3E45CC9DF4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79" name="正方形/長方形 578">
                <a:extLst>
                  <a:ext uri="{FF2B5EF4-FFF2-40B4-BE49-F238E27FC236}">
                    <a16:creationId xmlns:a16="http://schemas.microsoft.com/office/drawing/2014/main" id="{BF191D98-21C3-CB42-8396-8DF015226A0A}"/>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72" name="グループ化 571">
              <a:extLst>
                <a:ext uri="{FF2B5EF4-FFF2-40B4-BE49-F238E27FC236}">
                  <a16:creationId xmlns:a16="http://schemas.microsoft.com/office/drawing/2014/main" id="{E8C8B095-8B70-3848-91EA-7CAB60875469}"/>
                </a:ext>
              </a:extLst>
            </p:cNvPr>
            <p:cNvGrpSpPr/>
            <p:nvPr/>
          </p:nvGrpSpPr>
          <p:grpSpPr>
            <a:xfrm>
              <a:off x="4081239" y="2706132"/>
              <a:ext cx="180000" cy="736160"/>
              <a:chOff x="3909938" y="2161200"/>
              <a:chExt cx="180000" cy="736160"/>
            </a:xfrm>
          </p:grpSpPr>
          <p:grpSp>
            <p:nvGrpSpPr>
              <p:cNvPr id="573" name="グループ化 572">
                <a:extLst>
                  <a:ext uri="{FF2B5EF4-FFF2-40B4-BE49-F238E27FC236}">
                    <a16:creationId xmlns:a16="http://schemas.microsoft.com/office/drawing/2014/main" id="{52C03474-35E6-484D-B88F-1312959E9B61}"/>
                  </a:ext>
                </a:extLst>
              </p:cNvPr>
              <p:cNvGrpSpPr/>
              <p:nvPr/>
            </p:nvGrpSpPr>
            <p:grpSpPr>
              <a:xfrm>
                <a:off x="3909938" y="2344441"/>
                <a:ext cx="180000" cy="552919"/>
                <a:chOff x="3782400" y="1302795"/>
                <a:chExt cx="180000" cy="552919"/>
              </a:xfrm>
            </p:grpSpPr>
            <p:sp>
              <p:nvSpPr>
                <p:cNvPr id="575" name="正方形/長方形 574">
                  <a:extLst>
                    <a:ext uri="{FF2B5EF4-FFF2-40B4-BE49-F238E27FC236}">
                      <a16:creationId xmlns:a16="http://schemas.microsoft.com/office/drawing/2014/main" id="{0B6AF29B-00B5-714D-BAFF-F856B0B6BB7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76" name="正方形/長方形 575">
                  <a:extLst>
                    <a:ext uri="{FF2B5EF4-FFF2-40B4-BE49-F238E27FC236}">
                      <a16:creationId xmlns:a16="http://schemas.microsoft.com/office/drawing/2014/main" id="{E1E8A7EA-C84F-3E46-8ED4-B01A7741234B}"/>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77" name="正方形/長方形 576">
                  <a:extLst>
                    <a:ext uri="{FF2B5EF4-FFF2-40B4-BE49-F238E27FC236}">
                      <a16:creationId xmlns:a16="http://schemas.microsoft.com/office/drawing/2014/main" id="{6BF43164-9D7F-7544-8CD1-7181444D23F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74" name="正方形/長方形 573">
                <a:extLst>
                  <a:ext uri="{FF2B5EF4-FFF2-40B4-BE49-F238E27FC236}">
                    <a16:creationId xmlns:a16="http://schemas.microsoft.com/office/drawing/2014/main" id="{CB218319-B4FF-FC44-B3AF-6742DB52F38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88" name="テキスト ボックス 587">
            <a:extLst>
              <a:ext uri="{FF2B5EF4-FFF2-40B4-BE49-F238E27FC236}">
                <a16:creationId xmlns:a16="http://schemas.microsoft.com/office/drawing/2014/main" id="{055596EF-72FD-BA47-A74B-0B0824BCBB80}"/>
              </a:ext>
            </a:extLst>
          </p:cNvPr>
          <p:cNvSpPr txBox="1"/>
          <p:nvPr/>
        </p:nvSpPr>
        <p:spPr>
          <a:xfrm>
            <a:off x="2699756" y="595203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33</a:t>
            </a:r>
            <a:endParaRPr kumimoji="1" lang="ja-JP" altLang="en-US" sz="1400">
              <a:latin typeface="Meiryo" panose="020B0604030504040204" pitchFamily="34" charset="-128"/>
              <a:ea typeface="Meiryo" panose="020B0604030504040204" pitchFamily="34" charset="-128"/>
            </a:endParaRPr>
          </a:p>
        </p:txBody>
      </p:sp>
      <p:grpSp>
        <p:nvGrpSpPr>
          <p:cNvPr id="594" name="グループ化 593">
            <a:extLst>
              <a:ext uri="{FF2B5EF4-FFF2-40B4-BE49-F238E27FC236}">
                <a16:creationId xmlns:a16="http://schemas.microsoft.com/office/drawing/2014/main" id="{2EB5B5C4-DEB3-0C4D-8207-29F7E5B4B75B}"/>
              </a:ext>
            </a:extLst>
          </p:cNvPr>
          <p:cNvGrpSpPr/>
          <p:nvPr/>
        </p:nvGrpSpPr>
        <p:grpSpPr>
          <a:xfrm>
            <a:off x="9269845" y="1702539"/>
            <a:ext cx="180000" cy="539627"/>
            <a:chOff x="3782400" y="1302795"/>
            <a:chExt cx="180000" cy="539627"/>
          </a:xfrm>
        </p:grpSpPr>
        <p:sp>
          <p:nvSpPr>
            <p:cNvPr id="595" name="正方形/長方形 594">
              <a:extLst>
                <a:ext uri="{FF2B5EF4-FFF2-40B4-BE49-F238E27FC236}">
                  <a16:creationId xmlns:a16="http://schemas.microsoft.com/office/drawing/2014/main" id="{B327CC6F-1C9C-AC4F-BB6A-E93E0D2DB2B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6" name="正方形/長方形 595">
              <a:extLst>
                <a:ext uri="{FF2B5EF4-FFF2-40B4-BE49-F238E27FC236}">
                  <a16:creationId xmlns:a16="http://schemas.microsoft.com/office/drawing/2014/main" id="{31F42961-C1DA-7549-AEEE-3ECB43A97FA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7" name="正方形/長方形 596">
              <a:extLst>
                <a:ext uri="{FF2B5EF4-FFF2-40B4-BE49-F238E27FC236}">
                  <a16:creationId xmlns:a16="http://schemas.microsoft.com/office/drawing/2014/main" id="{EAF43AF4-DE06-3749-AAE8-72168066515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98" name="テキスト ボックス 597">
            <a:extLst>
              <a:ext uri="{FF2B5EF4-FFF2-40B4-BE49-F238E27FC236}">
                <a16:creationId xmlns:a16="http://schemas.microsoft.com/office/drawing/2014/main" id="{1EEB150C-11EC-5D4B-AED0-DCF8EF521609}"/>
              </a:ext>
            </a:extLst>
          </p:cNvPr>
          <p:cNvSpPr txBox="1"/>
          <p:nvPr/>
        </p:nvSpPr>
        <p:spPr>
          <a:xfrm>
            <a:off x="9029943" y="144631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85</a:t>
            </a:r>
            <a:endParaRPr kumimoji="1" lang="ja-JP" altLang="en-US" sz="1400">
              <a:latin typeface="Meiryo" panose="020B0604030504040204" pitchFamily="34" charset="-128"/>
              <a:ea typeface="Meiryo" panose="020B0604030504040204" pitchFamily="34" charset="-128"/>
            </a:endParaRPr>
          </a:p>
        </p:txBody>
      </p:sp>
      <p:grpSp>
        <p:nvGrpSpPr>
          <p:cNvPr id="599" name="グループ化 598">
            <a:extLst>
              <a:ext uri="{FF2B5EF4-FFF2-40B4-BE49-F238E27FC236}">
                <a16:creationId xmlns:a16="http://schemas.microsoft.com/office/drawing/2014/main" id="{699805DC-1B58-6142-B224-313937BA14AC}"/>
              </a:ext>
            </a:extLst>
          </p:cNvPr>
          <p:cNvGrpSpPr/>
          <p:nvPr/>
        </p:nvGrpSpPr>
        <p:grpSpPr>
          <a:xfrm>
            <a:off x="9453842" y="1693678"/>
            <a:ext cx="180000" cy="539627"/>
            <a:chOff x="3782400" y="1302795"/>
            <a:chExt cx="180000" cy="539627"/>
          </a:xfrm>
        </p:grpSpPr>
        <p:sp>
          <p:nvSpPr>
            <p:cNvPr id="600" name="正方形/長方形 599">
              <a:extLst>
                <a:ext uri="{FF2B5EF4-FFF2-40B4-BE49-F238E27FC236}">
                  <a16:creationId xmlns:a16="http://schemas.microsoft.com/office/drawing/2014/main" id="{65C047E5-B315-A849-887C-1B6D6D29774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01" name="正方形/長方形 600">
              <a:extLst>
                <a:ext uri="{FF2B5EF4-FFF2-40B4-BE49-F238E27FC236}">
                  <a16:creationId xmlns:a16="http://schemas.microsoft.com/office/drawing/2014/main" id="{2E96D300-35ED-5D4C-AE67-BCB7DB8EEB5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02" name="正方形/長方形 601">
              <a:extLst>
                <a:ext uri="{FF2B5EF4-FFF2-40B4-BE49-F238E27FC236}">
                  <a16:creationId xmlns:a16="http://schemas.microsoft.com/office/drawing/2014/main" id="{B409846B-BD42-7B40-A59C-94A2F7623A4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03" name="グループ化 602">
            <a:extLst>
              <a:ext uri="{FF2B5EF4-FFF2-40B4-BE49-F238E27FC236}">
                <a16:creationId xmlns:a16="http://schemas.microsoft.com/office/drawing/2014/main" id="{BEC69DC2-CE5D-2940-96FD-57101EC2C4EF}"/>
              </a:ext>
            </a:extLst>
          </p:cNvPr>
          <p:cNvGrpSpPr/>
          <p:nvPr/>
        </p:nvGrpSpPr>
        <p:grpSpPr>
          <a:xfrm rot="5400000">
            <a:off x="8118715" y="1454049"/>
            <a:ext cx="360000" cy="1481998"/>
            <a:chOff x="6930280" y="1965133"/>
            <a:chExt cx="360000" cy="1481998"/>
          </a:xfrm>
        </p:grpSpPr>
        <p:grpSp>
          <p:nvGrpSpPr>
            <p:cNvPr id="604" name="グループ化 603">
              <a:extLst>
                <a:ext uri="{FF2B5EF4-FFF2-40B4-BE49-F238E27FC236}">
                  <a16:creationId xmlns:a16="http://schemas.microsoft.com/office/drawing/2014/main" id="{7BF0536C-30AF-B140-8191-862FF70A26D3}"/>
                </a:ext>
              </a:extLst>
            </p:cNvPr>
            <p:cNvGrpSpPr/>
            <p:nvPr/>
          </p:nvGrpSpPr>
          <p:grpSpPr>
            <a:xfrm>
              <a:off x="6934200" y="1969972"/>
              <a:ext cx="180000" cy="736160"/>
              <a:chOff x="3909938" y="2161200"/>
              <a:chExt cx="180000" cy="736160"/>
            </a:xfrm>
          </p:grpSpPr>
          <p:grpSp>
            <p:nvGrpSpPr>
              <p:cNvPr id="624" name="グループ化 623">
                <a:extLst>
                  <a:ext uri="{FF2B5EF4-FFF2-40B4-BE49-F238E27FC236}">
                    <a16:creationId xmlns:a16="http://schemas.microsoft.com/office/drawing/2014/main" id="{88F80A62-0D37-564E-94A6-8A95C2818AE8}"/>
                  </a:ext>
                </a:extLst>
              </p:cNvPr>
              <p:cNvGrpSpPr/>
              <p:nvPr/>
            </p:nvGrpSpPr>
            <p:grpSpPr>
              <a:xfrm>
                <a:off x="3909938" y="2344441"/>
                <a:ext cx="180000" cy="552919"/>
                <a:chOff x="3782400" y="1302795"/>
                <a:chExt cx="180000" cy="552919"/>
              </a:xfrm>
            </p:grpSpPr>
            <p:sp>
              <p:nvSpPr>
                <p:cNvPr id="626" name="正方形/長方形 625">
                  <a:extLst>
                    <a:ext uri="{FF2B5EF4-FFF2-40B4-BE49-F238E27FC236}">
                      <a16:creationId xmlns:a16="http://schemas.microsoft.com/office/drawing/2014/main" id="{062BB389-B5AB-CE42-8A94-ED9A81D495E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7" name="正方形/長方形 626">
                  <a:extLst>
                    <a:ext uri="{FF2B5EF4-FFF2-40B4-BE49-F238E27FC236}">
                      <a16:creationId xmlns:a16="http://schemas.microsoft.com/office/drawing/2014/main" id="{55AB0B01-6256-1145-841A-554D0F1EB05D}"/>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8" name="正方形/長方形 627">
                  <a:extLst>
                    <a:ext uri="{FF2B5EF4-FFF2-40B4-BE49-F238E27FC236}">
                      <a16:creationId xmlns:a16="http://schemas.microsoft.com/office/drawing/2014/main" id="{498AD9B0-D918-384D-B6D5-3A9B29BE84F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25" name="正方形/長方形 624">
                <a:extLst>
                  <a:ext uri="{FF2B5EF4-FFF2-40B4-BE49-F238E27FC236}">
                    <a16:creationId xmlns:a16="http://schemas.microsoft.com/office/drawing/2014/main" id="{F0F7014F-951F-8D4F-8E11-697DB51A389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05" name="グループ化 604">
              <a:extLst>
                <a:ext uri="{FF2B5EF4-FFF2-40B4-BE49-F238E27FC236}">
                  <a16:creationId xmlns:a16="http://schemas.microsoft.com/office/drawing/2014/main" id="{C8353623-D8A8-7147-82DA-BE6714664216}"/>
                </a:ext>
              </a:extLst>
            </p:cNvPr>
            <p:cNvGrpSpPr/>
            <p:nvPr/>
          </p:nvGrpSpPr>
          <p:grpSpPr>
            <a:xfrm>
              <a:off x="6930280" y="1965133"/>
              <a:ext cx="360000" cy="1481998"/>
              <a:chOff x="6930280" y="1965133"/>
              <a:chExt cx="360000" cy="1481998"/>
            </a:xfrm>
          </p:grpSpPr>
          <p:grpSp>
            <p:nvGrpSpPr>
              <p:cNvPr id="606" name="グループ化 605">
                <a:extLst>
                  <a:ext uri="{FF2B5EF4-FFF2-40B4-BE49-F238E27FC236}">
                    <a16:creationId xmlns:a16="http://schemas.microsoft.com/office/drawing/2014/main" id="{518DC79E-A9D0-AB40-851C-FA388C0C8FE9}"/>
                  </a:ext>
                </a:extLst>
              </p:cNvPr>
              <p:cNvGrpSpPr/>
              <p:nvPr/>
            </p:nvGrpSpPr>
            <p:grpSpPr>
              <a:xfrm>
                <a:off x="7110280" y="1965133"/>
                <a:ext cx="180000" cy="736160"/>
                <a:chOff x="3909938" y="2161200"/>
                <a:chExt cx="180000" cy="736160"/>
              </a:xfrm>
            </p:grpSpPr>
            <p:grpSp>
              <p:nvGrpSpPr>
                <p:cNvPr id="619" name="グループ化 618">
                  <a:extLst>
                    <a:ext uri="{FF2B5EF4-FFF2-40B4-BE49-F238E27FC236}">
                      <a16:creationId xmlns:a16="http://schemas.microsoft.com/office/drawing/2014/main" id="{2BFFA229-B243-764D-A5E2-18BB61CF2ABB}"/>
                    </a:ext>
                  </a:extLst>
                </p:cNvPr>
                <p:cNvGrpSpPr/>
                <p:nvPr/>
              </p:nvGrpSpPr>
              <p:grpSpPr>
                <a:xfrm>
                  <a:off x="3909938" y="2344441"/>
                  <a:ext cx="180000" cy="552919"/>
                  <a:chOff x="3782400" y="1302795"/>
                  <a:chExt cx="180000" cy="552919"/>
                </a:xfrm>
              </p:grpSpPr>
              <p:sp>
                <p:nvSpPr>
                  <p:cNvPr id="621" name="正方形/長方形 620">
                    <a:extLst>
                      <a:ext uri="{FF2B5EF4-FFF2-40B4-BE49-F238E27FC236}">
                        <a16:creationId xmlns:a16="http://schemas.microsoft.com/office/drawing/2014/main" id="{89935792-388A-F943-97CA-B8028B998ED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2" name="正方形/長方形 621">
                    <a:extLst>
                      <a:ext uri="{FF2B5EF4-FFF2-40B4-BE49-F238E27FC236}">
                        <a16:creationId xmlns:a16="http://schemas.microsoft.com/office/drawing/2014/main" id="{85A87923-E253-F341-B98C-99AD3C71CE14}"/>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3" name="正方形/長方形 622">
                    <a:extLst>
                      <a:ext uri="{FF2B5EF4-FFF2-40B4-BE49-F238E27FC236}">
                        <a16:creationId xmlns:a16="http://schemas.microsoft.com/office/drawing/2014/main" id="{FCDD0904-24E5-BD47-BDE4-004358C09D2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20" name="正方形/長方形 619">
                  <a:extLst>
                    <a:ext uri="{FF2B5EF4-FFF2-40B4-BE49-F238E27FC236}">
                      <a16:creationId xmlns:a16="http://schemas.microsoft.com/office/drawing/2014/main" id="{A9A3313C-F4A7-2545-AB57-0E1A0F8DF10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07" name="グループ化 606">
                <a:extLst>
                  <a:ext uri="{FF2B5EF4-FFF2-40B4-BE49-F238E27FC236}">
                    <a16:creationId xmlns:a16="http://schemas.microsoft.com/office/drawing/2014/main" id="{1288ABE3-9C0C-7941-B694-05C0E0260E6B}"/>
                  </a:ext>
                </a:extLst>
              </p:cNvPr>
              <p:cNvGrpSpPr/>
              <p:nvPr/>
            </p:nvGrpSpPr>
            <p:grpSpPr>
              <a:xfrm>
                <a:off x="6930280" y="2710971"/>
                <a:ext cx="180000" cy="736160"/>
                <a:chOff x="3909938" y="2161200"/>
                <a:chExt cx="180000" cy="736160"/>
              </a:xfrm>
            </p:grpSpPr>
            <p:grpSp>
              <p:nvGrpSpPr>
                <p:cNvPr id="614" name="グループ化 613">
                  <a:extLst>
                    <a:ext uri="{FF2B5EF4-FFF2-40B4-BE49-F238E27FC236}">
                      <a16:creationId xmlns:a16="http://schemas.microsoft.com/office/drawing/2014/main" id="{415953AA-2FA6-6A4F-A735-6B095927C47F}"/>
                    </a:ext>
                  </a:extLst>
                </p:cNvPr>
                <p:cNvGrpSpPr/>
                <p:nvPr/>
              </p:nvGrpSpPr>
              <p:grpSpPr>
                <a:xfrm>
                  <a:off x="3909938" y="2344441"/>
                  <a:ext cx="180000" cy="552919"/>
                  <a:chOff x="3782400" y="1302795"/>
                  <a:chExt cx="180000" cy="552919"/>
                </a:xfrm>
              </p:grpSpPr>
              <p:sp>
                <p:nvSpPr>
                  <p:cNvPr id="616" name="正方形/長方形 615">
                    <a:extLst>
                      <a:ext uri="{FF2B5EF4-FFF2-40B4-BE49-F238E27FC236}">
                        <a16:creationId xmlns:a16="http://schemas.microsoft.com/office/drawing/2014/main" id="{486B3441-DAD2-8E49-AD28-B0E731C960A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7" name="正方形/長方形 616">
                    <a:extLst>
                      <a:ext uri="{FF2B5EF4-FFF2-40B4-BE49-F238E27FC236}">
                        <a16:creationId xmlns:a16="http://schemas.microsoft.com/office/drawing/2014/main" id="{93354CD1-81B1-BC41-8510-4E13F4E3067D}"/>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8" name="正方形/長方形 617">
                    <a:extLst>
                      <a:ext uri="{FF2B5EF4-FFF2-40B4-BE49-F238E27FC236}">
                        <a16:creationId xmlns:a16="http://schemas.microsoft.com/office/drawing/2014/main" id="{7AA57008-2A51-1C4C-8CB7-ECEE9A582CE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15" name="正方形/長方形 614">
                  <a:extLst>
                    <a:ext uri="{FF2B5EF4-FFF2-40B4-BE49-F238E27FC236}">
                      <a16:creationId xmlns:a16="http://schemas.microsoft.com/office/drawing/2014/main" id="{3A3D8793-8156-B04A-945A-765D644E38C1}"/>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08" name="グループ化 607">
                <a:extLst>
                  <a:ext uri="{FF2B5EF4-FFF2-40B4-BE49-F238E27FC236}">
                    <a16:creationId xmlns:a16="http://schemas.microsoft.com/office/drawing/2014/main" id="{C52529B2-FE63-7349-97F1-7A5FAD1C855F}"/>
                  </a:ext>
                </a:extLst>
              </p:cNvPr>
              <p:cNvGrpSpPr/>
              <p:nvPr/>
            </p:nvGrpSpPr>
            <p:grpSpPr>
              <a:xfrm>
                <a:off x="7110280" y="2706132"/>
                <a:ext cx="180000" cy="736160"/>
                <a:chOff x="3909938" y="2161200"/>
                <a:chExt cx="180000" cy="736160"/>
              </a:xfrm>
            </p:grpSpPr>
            <p:grpSp>
              <p:nvGrpSpPr>
                <p:cNvPr id="609" name="グループ化 608">
                  <a:extLst>
                    <a:ext uri="{FF2B5EF4-FFF2-40B4-BE49-F238E27FC236}">
                      <a16:creationId xmlns:a16="http://schemas.microsoft.com/office/drawing/2014/main" id="{D2D8CD2E-E7EC-B64C-99E9-C55ED5A4DE54}"/>
                    </a:ext>
                  </a:extLst>
                </p:cNvPr>
                <p:cNvGrpSpPr/>
                <p:nvPr/>
              </p:nvGrpSpPr>
              <p:grpSpPr>
                <a:xfrm>
                  <a:off x="3909938" y="2344441"/>
                  <a:ext cx="180000" cy="552919"/>
                  <a:chOff x="3782400" y="1302795"/>
                  <a:chExt cx="180000" cy="552919"/>
                </a:xfrm>
              </p:grpSpPr>
              <p:sp>
                <p:nvSpPr>
                  <p:cNvPr id="611" name="正方形/長方形 610">
                    <a:extLst>
                      <a:ext uri="{FF2B5EF4-FFF2-40B4-BE49-F238E27FC236}">
                        <a16:creationId xmlns:a16="http://schemas.microsoft.com/office/drawing/2014/main" id="{3B374987-D49F-7E4D-BDDB-892319B5281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2" name="正方形/長方形 611">
                    <a:extLst>
                      <a:ext uri="{FF2B5EF4-FFF2-40B4-BE49-F238E27FC236}">
                        <a16:creationId xmlns:a16="http://schemas.microsoft.com/office/drawing/2014/main" id="{A7CB96A8-7EB9-BB43-A012-184A3E0E89F0}"/>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3" name="正方形/長方形 612">
                    <a:extLst>
                      <a:ext uri="{FF2B5EF4-FFF2-40B4-BE49-F238E27FC236}">
                        <a16:creationId xmlns:a16="http://schemas.microsoft.com/office/drawing/2014/main" id="{27521D4F-2B42-414E-B3CF-8573EEB1F33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10" name="正方形/長方形 609">
                  <a:extLst>
                    <a:ext uri="{FF2B5EF4-FFF2-40B4-BE49-F238E27FC236}">
                      <a16:creationId xmlns:a16="http://schemas.microsoft.com/office/drawing/2014/main" id="{5A816E80-5474-1348-AF10-68EC66100A13}"/>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sp>
        <p:nvSpPr>
          <p:cNvPr id="629" name="テキスト ボックス 628">
            <a:extLst>
              <a:ext uri="{FF2B5EF4-FFF2-40B4-BE49-F238E27FC236}">
                <a16:creationId xmlns:a16="http://schemas.microsoft.com/office/drawing/2014/main" id="{7130F7F8-945C-3340-BB26-C0923B4759C3}"/>
              </a:ext>
            </a:extLst>
          </p:cNvPr>
          <p:cNvSpPr txBox="1"/>
          <p:nvPr/>
        </p:nvSpPr>
        <p:spPr>
          <a:xfrm>
            <a:off x="7519156" y="174013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13</a:t>
            </a:r>
            <a:endParaRPr kumimoji="1" lang="ja-JP" altLang="en-US" sz="1400">
              <a:latin typeface="Meiryo" panose="020B0604030504040204" pitchFamily="34" charset="-128"/>
              <a:ea typeface="Meiryo" panose="020B0604030504040204" pitchFamily="34" charset="-128"/>
            </a:endParaRPr>
          </a:p>
        </p:txBody>
      </p:sp>
      <p:grpSp>
        <p:nvGrpSpPr>
          <p:cNvPr id="630" name="グループ化 629">
            <a:extLst>
              <a:ext uri="{FF2B5EF4-FFF2-40B4-BE49-F238E27FC236}">
                <a16:creationId xmlns:a16="http://schemas.microsoft.com/office/drawing/2014/main" id="{0EE6EAA1-9A30-3B47-B459-36E18F0EC88D}"/>
              </a:ext>
            </a:extLst>
          </p:cNvPr>
          <p:cNvGrpSpPr/>
          <p:nvPr/>
        </p:nvGrpSpPr>
        <p:grpSpPr>
          <a:xfrm>
            <a:off x="9594359" y="2412558"/>
            <a:ext cx="180000" cy="720632"/>
            <a:chOff x="2266257" y="2860806"/>
            <a:chExt cx="180000" cy="720632"/>
          </a:xfrm>
        </p:grpSpPr>
        <p:sp>
          <p:nvSpPr>
            <p:cNvPr id="631" name="正方形/長方形 630">
              <a:extLst>
                <a:ext uri="{FF2B5EF4-FFF2-40B4-BE49-F238E27FC236}">
                  <a16:creationId xmlns:a16="http://schemas.microsoft.com/office/drawing/2014/main" id="{D34F6934-B0D9-5446-8902-F43D4EA153C8}"/>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32" name="グループ化 631">
              <a:extLst>
                <a:ext uri="{FF2B5EF4-FFF2-40B4-BE49-F238E27FC236}">
                  <a16:creationId xmlns:a16="http://schemas.microsoft.com/office/drawing/2014/main" id="{BCB8FC5E-532A-E54C-9DDE-C36AE5FB2DCF}"/>
                </a:ext>
              </a:extLst>
            </p:cNvPr>
            <p:cNvGrpSpPr/>
            <p:nvPr/>
          </p:nvGrpSpPr>
          <p:grpSpPr>
            <a:xfrm>
              <a:off x="2266257" y="2860806"/>
              <a:ext cx="180000" cy="539627"/>
              <a:chOff x="3782400" y="1302795"/>
              <a:chExt cx="180000" cy="539627"/>
            </a:xfrm>
          </p:grpSpPr>
          <p:sp>
            <p:nvSpPr>
              <p:cNvPr id="633" name="正方形/長方形 632">
                <a:extLst>
                  <a:ext uri="{FF2B5EF4-FFF2-40B4-BE49-F238E27FC236}">
                    <a16:creationId xmlns:a16="http://schemas.microsoft.com/office/drawing/2014/main" id="{088BAF15-AFEE-2541-BA27-9380F9BAFA3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34" name="正方形/長方形 633">
                <a:extLst>
                  <a:ext uri="{FF2B5EF4-FFF2-40B4-BE49-F238E27FC236}">
                    <a16:creationId xmlns:a16="http://schemas.microsoft.com/office/drawing/2014/main" id="{D91B7170-1336-6D4F-A927-1151EB7C201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35" name="正方形/長方形 634">
                <a:extLst>
                  <a:ext uri="{FF2B5EF4-FFF2-40B4-BE49-F238E27FC236}">
                    <a16:creationId xmlns:a16="http://schemas.microsoft.com/office/drawing/2014/main" id="{7E80C687-A236-6A4B-8420-5F2A929FEBB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636" name="グループ化 635">
            <a:extLst>
              <a:ext uri="{FF2B5EF4-FFF2-40B4-BE49-F238E27FC236}">
                <a16:creationId xmlns:a16="http://schemas.microsoft.com/office/drawing/2014/main" id="{CC7E151B-8382-7B4C-BFFC-070025806E78}"/>
              </a:ext>
            </a:extLst>
          </p:cNvPr>
          <p:cNvGrpSpPr/>
          <p:nvPr/>
        </p:nvGrpSpPr>
        <p:grpSpPr>
          <a:xfrm>
            <a:off x="9594359" y="3120733"/>
            <a:ext cx="180000" cy="720632"/>
            <a:chOff x="2266257" y="2860806"/>
            <a:chExt cx="180000" cy="720632"/>
          </a:xfrm>
        </p:grpSpPr>
        <p:sp>
          <p:nvSpPr>
            <p:cNvPr id="637" name="正方形/長方形 636">
              <a:extLst>
                <a:ext uri="{FF2B5EF4-FFF2-40B4-BE49-F238E27FC236}">
                  <a16:creationId xmlns:a16="http://schemas.microsoft.com/office/drawing/2014/main" id="{D60248DB-6974-C445-AAC9-936FB2F914F8}"/>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38" name="グループ化 637">
              <a:extLst>
                <a:ext uri="{FF2B5EF4-FFF2-40B4-BE49-F238E27FC236}">
                  <a16:creationId xmlns:a16="http://schemas.microsoft.com/office/drawing/2014/main" id="{6ADF4E68-3CAC-764F-8138-5825C9E75157}"/>
                </a:ext>
              </a:extLst>
            </p:cNvPr>
            <p:cNvGrpSpPr/>
            <p:nvPr/>
          </p:nvGrpSpPr>
          <p:grpSpPr>
            <a:xfrm>
              <a:off x="2266257" y="2860806"/>
              <a:ext cx="180000" cy="539627"/>
              <a:chOff x="3782400" y="1302795"/>
              <a:chExt cx="180000" cy="539627"/>
            </a:xfrm>
          </p:grpSpPr>
          <p:sp>
            <p:nvSpPr>
              <p:cNvPr id="639" name="正方形/長方形 638">
                <a:extLst>
                  <a:ext uri="{FF2B5EF4-FFF2-40B4-BE49-F238E27FC236}">
                    <a16:creationId xmlns:a16="http://schemas.microsoft.com/office/drawing/2014/main" id="{BDE73591-A626-0D48-8093-6926163C8C1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40" name="正方形/長方形 639">
                <a:extLst>
                  <a:ext uri="{FF2B5EF4-FFF2-40B4-BE49-F238E27FC236}">
                    <a16:creationId xmlns:a16="http://schemas.microsoft.com/office/drawing/2014/main" id="{F7BAA6A0-F383-0E46-AF17-8D3B7FE609A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41" name="正方形/長方形 640">
                <a:extLst>
                  <a:ext uri="{FF2B5EF4-FFF2-40B4-BE49-F238E27FC236}">
                    <a16:creationId xmlns:a16="http://schemas.microsoft.com/office/drawing/2014/main" id="{A6F45104-A18F-884F-AD96-5B02D6BBEC0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642" name="グループ化 641">
            <a:extLst>
              <a:ext uri="{FF2B5EF4-FFF2-40B4-BE49-F238E27FC236}">
                <a16:creationId xmlns:a16="http://schemas.microsoft.com/office/drawing/2014/main" id="{EA981A27-A73D-004D-A58C-A6F04299806E}"/>
              </a:ext>
            </a:extLst>
          </p:cNvPr>
          <p:cNvGrpSpPr/>
          <p:nvPr/>
        </p:nvGrpSpPr>
        <p:grpSpPr>
          <a:xfrm>
            <a:off x="9594359" y="3845225"/>
            <a:ext cx="180000" cy="362610"/>
            <a:chOff x="3782400" y="1302795"/>
            <a:chExt cx="180000" cy="362610"/>
          </a:xfrm>
        </p:grpSpPr>
        <p:sp>
          <p:nvSpPr>
            <p:cNvPr id="643" name="正方形/長方形 642">
              <a:extLst>
                <a:ext uri="{FF2B5EF4-FFF2-40B4-BE49-F238E27FC236}">
                  <a16:creationId xmlns:a16="http://schemas.microsoft.com/office/drawing/2014/main" id="{1C697D3A-0BC8-424B-A19C-C92E7ED03A7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44" name="正方形/長方形 643">
              <a:extLst>
                <a:ext uri="{FF2B5EF4-FFF2-40B4-BE49-F238E27FC236}">
                  <a16:creationId xmlns:a16="http://schemas.microsoft.com/office/drawing/2014/main" id="{B0034670-10E7-D942-B2BF-4F76BA29F66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45" name="テキスト ボックス 644">
            <a:extLst>
              <a:ext uri="{FF2B5EF4-FFF2-40B4-BE49-F238E27FC236}">
                <a16:creationId xmlns:a16="http://schemas.microsoft.com/office/drawing/2014/main" id="{7152F4B6-4C88-404E-B067-5A071DA44DE7}"/>
              </a:ext>
            </a:extLst>
          </p:cNvPr>
          <p:cNvSpPr txBox="1"/>
          <p:nvPr/>
        </p:nvSpPr>
        <p:spPr>
          <a:xfrm>
            <a:off x="9229084" y="234594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23</a:t>
            </a:r>
            <a:endParaRPr kumimoji="1" lang="ja-JP" altLang="en-US" sz="1400">
              <a:latin typeface="Meiryo" panose="020B0604030504040204" pitchFamily="34" charset="-128"/>
              <a:ea typeface="Meiryo" panose="020B0604030504040204" pitchFamily="34" charset="-128"/>
            </a:endParaRPr>
          </a:p>
        </p:txBody>
      </p:sp>
      <p:grpSp>
        <p:nvGrpSpPr>
          <p:cNvPr id="646" name="グループ化 645">
            <a:extLst>
              <a:ext uri="{FF2B5EF4-FFF2-40B4-BE49-F238E27FC236}">
                <a16:creationId xmlns:a16="http://schemas.microsoft.com/office/drawing/2014/main" id="{EB3AE580-4A3C-9B4E-9D9A-631817C2FA0F}"/>
              </a:ext>
            </a:extLst>
          </p:cNvPr>
          <p:cNvGrpSpPr/>
          <p:nvPr/>
        </p:nvGrpSpPr>
        <p:grpSpPr>
          <a:xfrm>
            <a:off x="3035507" y="4986391"/>
            <a:ext cx="180000" cy="899648"/>
            <a:chOff x="8077200" y="3337096"/>
            <a:chExt cx="180000" cy="899648"/>
          </a:xfrm>
        </p:grpSpPr>
        <p:sp>
          <p:nvSpPr>
            <p:cNvPr id="647" name="正方形/長方形 646">
              <a:extLst>
                <a:ext uri="{FF2B5EF4-FFF2-40B4-BE49-F238E27FC236}">
                  <a16:creationId xmlns:a16="http://schemas.microsoft.com/office/drawing/2014/main" id="{F2C49996-5A86-E949-A7FB-2D0C13479E69}"/>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48" name="グループ化 647">
              <a:extLst>
                <a:ext uri="{FF2B5EF4-FFF2-40B4-BE49-F238E27FC236}">
                  <a16:creationId xmlns:a16="http://schemas.microsoft.com/office/drawing/2014/main" id="{B6DC789F-3D81-E744-B17C-65BEB1C62356}"/>
                </a:ext>
              </a:extLst>
            </p:cNvPr>
            <p:cNvGrpSpPr/>
            <p:nvPr/>
          </p:nvGrpSpPr>
          <p:grpSpPr>
            <a:xfrm>
              <a:off x="8077200" y="3513876"/>
              <a:ext cx="180000" cy="722868"/>
              <a:chOff x="3909938" y="2161200"/>
              <a:chExt cx="180000" cy="722868"/>
            </a:xfrm>
          </p:grpSpPr>
          <p:grpSp>
            <p:nvGrpSpPr>
              <p:cNvPr id="649" name="グループ化 648">
                <a:extLst>
                  <a:ext uri="{FF2B5EF4-FFF2-40B4-BE49-F238E27FC236}">
                    <a16:creationId xmlns:a16="http://schemas.microsoft.com/office/drawing/2014/main" id="{8C93A6AC-0F4E-C345-B00B-20E10E61018F}"/>
                  </a:ext>
                </a:extLst>
              </p:cNvPr>
              <p:cNvGrpSpPr/>
              <p:nvPr/>
            </p:nvGrpSpPr>
            <p:grpSpPr>
              <a:xfrm>
                <a:off x="3909938" y="2344441"/>
                <a:ext cx="180000" cy="539627"/>
                <a:chOff x="3782400" y="1302795"/>
                <a:chExt cx="180000" cy="539627"/>
              </a:xfrm>
            </p:grpSpPr>
            <p:sp>
              <p:nvSpPr>
                <p:cNvPr id="651" name="正方形/長方形 650">
                  <a:extLst>
                    <a:ext uri="{FF2B5EF4-FFF2-40B4-BE49-F238E27FC236}">
                      <a16:creationId xmlns:a16="http://schemas.microsoft.com/office/drawing/2014/main" id="{481FB07C-C162-044E-A6E6-521DF388CD2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52" name="正方形/長方形 651">
                  <a:extLst>
                    <a:ext uri="{FF2B5EF4-FFF2-40B4-BE49-F238E27FC236}">
                      <a16:creationId xmlns:a16="http://schemas.microsoft.com/office/drawing/2014/main" id="{C8751464-C013-8049-AB53-9F11812C1A3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53" name="正方形/長方形 652">
                  <a:extLst>
                    <a:ext uri="{FF2B5EF4-FFF2-40B4-BE49-F238E27FC236}">
                      <a16:creationId xmlns:a16="http://schemas.microsoft.com/office/drawing/2014/main" id="{F81EAF0C-F8A0-C440-B1ED-09A73AC0B21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50" name="正方形/長方形 649">
                <a:extLst>
                  <a:ext uri="{FF2B5EF4-FFF2-40B4-BE49-F238E27FC236}">
                    <a16:creationId xmlns:a16="http://schemas.microsoft.com/office/drawing/2014/main" id="{11825E3E-3547-7F44-8650-A49E7CBD0DC6}"/>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654" name="グループ化 653">
            <a:extLst>
              <a:ext uri="{FF2B5EF4-FFF2-40B4-BE49-F238E27FC236}">
                <a16:creationId xmlns:a16="http://schemas.microsoft.com/office/drawing/2014/main" id="{0C6BC232-44D8-CA4D-BE98-6EDE2F135431}"/>
              </a:ext>
            </a:extLst>
          </p:cNvPr>
          <p:cNvGrpSpPr/>
          <p:nvPr/>
        </p:nvGrpSpPr>
        <p:grpSpPr>
          <a:xfrm>
            <a:off x="3220646" y="4986197"/>
            <a:ext cx="180000" cy="899648"/>
            <a:chOff x="8077200" y="3337096"/>
            <a:chExt cx="180000" cy="899648"/>
          </a:xfrm>
        </p:grpSpPr>
        <p:sp>
          <p:nvSpPr>
            <p:cNvPr id="655" name="正方形/長方形 654">
              <a:extLst>
                <a:ext uri="{FF2B5EF4-FFF2-40B4-BE49-F238E27FC236}">
                  <a16:creationId xmlns:a16="http://schemas.microsoft.com/office/drawing/2014/main" id="{9308F350-47B7-E64D-AFA1-0B632A97007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56" name="グループ化 655">
              <a:extLst>
                <a:ext uri="{FF2B5EF4-FFF2-40B4-BE49-F238E27FC236}">
                  <a16:creationId xmlns:a16="http://schemas.microsoft.com/office/drawing/2014/main" id="{0F70E913-DF6F-4249-ACCC-530D3FDC8C51}"/>
                </a:ext>
              </a:extLst>
            </p:cNvPr>
            <p:cNvGrpSpPr/>
            <p:nvPr/>
          </p:nvGrpSpPr>
          <p:grpSpPr>
            <a:xfrm>
              <a:off x="8077200" y="3513876"/>
              <a:ext cx="180000" cy="722868"/>
              <a:chOff x="3909938" y="2161200"/>
              <a:chExt cx="180000" cy="722868"/>
            </a:xfrm>
          </p:grpSpPr>
          <p:grpSp>
            <p:nvGrpSpPr>
              <p:cNvPr id="657" name="グループ化 656">
                <a:extLst>
                  <a:ext uri="{FF2B5EF4-FFF2-40B4-BE49-F238E27FC236}">
                    <a16:creationId xmlns:a16="http://schemas.microsoft.com/office/drawing/2014/main" id="{16FAE6EE-7FBB-EE46-A21C-486AAB6C504F}"/>
                  </a:ext>
                </a:extLst>
              </p:cNvPr>
              <p:cNvGrpSpPr/>
              <p:nvPr/>
            </p:nvGrpSpPr>
            <p:grpSpPr>
              <a:xfrm>
                <a:off x="3909938" y="2344441"/>
                <a:ext cx="180000" cy="539627"/>
                <a:chOff x="3782400" y="1302795"/>
                <a:chExt cx="180000" cy="539627"/>
              </a:xfrm>
            </p:grpSpPr>
            <p:sp>
              <p:nvSpPr>
                <p:cNvPr id="659" name="正方形/長方形 658">
                  <a:extLst>
                    <a:ext uri="{FF2B5EF4-FFF2-40B4-BE49-F238E27FC236}">
                      <a16:creationId xmlns:a16="http://schemas.microsoft.com/office/drawing/2014/main" id="{A26A5333-7B46-0441-897B-904571A474E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60" name="正方形/長方形 659">
                  <a:extLst>
                    <a:ext uri="{FF2B5EF4-FFF2-40B4-BE49-F238E27FC236}">
                      <a16:creationId xmlns:a16="http://schemas.microsoft.com/office/drawing/2014/main" id="{DADC6155-1012-C84D-8817-14DA18176A3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61" name="正方形/長方形 660">
                  <a:extLst>
                    <a:ext uri="{FF2B5EF4-FFF2-40B4-BE49-F238E27FC236}">
                      <a16:creationId xmlns:a16="http://schemas.microsoft.com/office/drawing/2014/main" id="{A4E3C625-0120-AA4C-8A7A-F0575F02893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58" name="正方形/長方形 657">
                <a:extLst>
                  <a:ext uri="{FF2B5EF4-FFF2-40B4-BE49-F238E27FC236}">
                    <a16:creationId xmlns:a16="http://schemas.microsoft.com/office/drawing/2014/main" id="{D9E81CF1-FF50-C64C-8ACF-ACC871290366}"/>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62" name="テキスト ボックス 661">
            <a:extLst>
              <a:ext uri="{FF2B5EF4-FFF2-40B4-BE49-F238E27FC236}">
                <a16:creationId xmlns:a16="http://schemas.microsoft.com/office/drawing/2014/main" id="{6DB400F5-DEFC-5B46-8A7D-B537DBCF52D0}"/>
              </a:ext>
            </a:extLst>
          </p:cNvPr>
          <p:cNvSpPr txBox="1"/>
          <p:nvPr/>
        </p:nvSpPr>
        <p:spPr>
          <a:xfrm>
            <a:off x="2891927" y="470739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29</a:t>
            </a:r>
            <a:endParaRPr kumimoji="1" lang="ja-JP" altLang="en-US" sz="1400">
              <a:latin typeface="Meiryo" panose="020B0604030504040204" pitchFamily="34" charset="-128"/>
              <a:ea typeface="Meiryo" panose="020B0604030504040204" pitchFamily="34" charset="-128"/>
            </a:endParaRPr>
          </a:p>
        </p:txBody>
      </p:sp>
      <p:grpSp>
        <p:nvGrpSpPr>
          <p:cNvPr id="680" name="グループ化 679">
            <a:extLst>
              <a:ext uri="{FF2B5EF4-FFF2-40B4-BE49-F238E27FC236}">
                <a16:creationId xmlns:a16="http://schemas.microsoft.com/office/drawing/2014/main" id="{CBA7FC74-A2CA-154F-9865-CC55F9A44256}"/>
              </a:ext>
            </a:extLst>
          </p:cNvPr>
          <p:cNvGrpSpPr/>
          <p:nvPr/>
        </p:nvGrpSpPr>
        <p:grpSpPr>
          <a:xfrm>
            <a:off x="2922506" y="3485803"/>
            <a:ext cx="508719" cy="1178446"/>
            <a:chOff x="2922506" y="3485803"/>
            <a:chExt cx="508719" cy="1178446"/>
          </a:xfrm>
        </p:grpSpPr>
        <p:grpSp>
          <p:nvGrpSpPr>
            <p:cNvPr id="663" name="グループ化 662">
              <a:extLst>
                <a:ext uri="{FF2B5EF4-FFF2-40B4-BE49-F238E27FC236}">
                  <a16:creationId xmlns:a16="http://schemas.microsoft.com/office/drawing/2014/main" id="{4BAFADE2-A5A0-A84D-84F5-F3B2B0A50CD5}"/>
                </a:ext>
              </a:extLst>
            </p:cNvPr>
            <p:cNvGrpSpPr/>
            <p:nvPr/>
          </p:nvGrpSpPr>
          <p:grpSpPr>
            <a:xfrm>
              <a:off x="3251225" y="3764601"/>
              <a:ext cx="180000" cy="899648"/>
              <a:chOff x="8077200" y="3337096"/>
              <a:chExt cx="180000" cy="899648"/>
            </a:xfrm>
          </p:grpSpPr>
          <p:sp>
            <p:nvSpPr>
              <p:cNvPr id="664" name="正方形/長方形 663">
                <a:extLst>
                  <a:ext uri="{FF2B5EF4-FFF2-40B4-BE49-F238E27FC236}">
                    <a16:creationId xmlns:a16="http://schemas.microsoft.com/office/drawing/2014/main" id="{50FBD9B6-3DAD-F146-A5AA-D54E9F1EE1A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65" name="グループ化 664">
                <a:extLst>
                  <a:ext uri="{FF2B5EF4-FFF2-40B4-BE49-F238E27FC236}">
                    <a16:creationId xmlns:a16="http://schemas.microsoft.com/office/drawing/2014/main" id="{8A270EAF-57A5-C148-8546-572597BF3C57}"/>
                  </a:ext>
                </a:extLst>
              </p:cNvPr>
              <p:cNvGrpSpPr/>
              <p:nvPr/>
            </p:nvGrpSpPr>
            <p:grpSpPr>
              <a:xfrm>
                <a:off x="8077200" y="3513876"/>
                <a:ext cx="180000" cy="722868"/>
                <a:chOff x="3909938" y="2161200"/>
                <a:chExt cx="180000" cy="722868"/>
              </a:xfrm>
            </p:grpSpPr>
            <p:grpSp>
              <p:nvGrpSpPr>
                <p:cNvPr id="666" name="グループ化 665">
                  <a:extLst>
                    <a:ext uri="{FF2B5EF4-FFF2-40B4-BE49-F238E27FC236}">
                      <a16:creationId xmlns:a16="http://schemas.microsoft.com/office/drawing/2014/main" id="{69AFC3A7-D542-C849-96CC-B90C7F842F86}"/>
                    </a:ext>
                  </a:extLst>
                </p:cNvPr>
                <p:cNvGrpSpPr/>
                <p:nvPr/>
              </p:nvGrpSpPr>
              <p:grpSpPr>
                <a:xfrm>
                  <a:off x="3909938" y="2344441"/>
                  <a:ext cx="180000" cy="539627"/>
                  <a:chOff x="3782400" y="1302795"/>
                  <a:chExt cx="180000" cy="539627"/>
                </a:xfrm>
              </p:grpSpPr>
              <p:sp>
                <p:nvSpPr>
                  <p:cNvPr id="668" name="正方形/長方形 667">
                    <a:extLst>
                      <a:ext uri="{FF2B5EF4-FFF2-40B4-BE49-F238E27FC236}">
                        <a16:creationId xmlns:a16="http://schemas.microsoft.com/office/drawing/2014/main" id="{1C53358D-9165-3547-B7FC-848BE424B9E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69" name="正方形/長方形 668">
                    <a:extLst>
                      <a:ext uri="{FF2B5EF4-FFF2-40B4-BE49-F238E27FC236}">
                        <a16:creationId xmlns:a16="http://schemas.microsoft.com/office/drawing/2014/main" id="{C74BC3A8-374B-B841-8A71-218F8CC8690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0" name="正方形/長方形 669">
                    <a:extLst>
                      <a:ext uri="{FF2B5EF4-FFF2-40B4-BE49-F238E27FC236}">
                        <a16:creationId xmlns:a16="http://schemas.microsoft.com/office/drawing/2014/main" id="{15F7CFE0-98DD-6A4B-998D-98ABDC77B1E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67" name="正方形/長方形 666">
                  <a:extLst>
                    <a:ext uri="{FF2B5EF4-FFF2-40B4-BE49-F238E27FC236}">
                      <a16:creationId xmlns:a16="http://schemas.microsoft.com/office/drawing/2014/main" id="{61A26F97-3BD9-1C41-BE24-93E4BE554840}"/>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71" name="テキスト ボックス 670">
              <a:extLst>
                <a:ext uri="{FF2B5EF4-FFF2-40B4-BE49-F238E27FC236}">
                  <a16:creationId xmlns:a16="http://schemas.microsoft.com/office/drawing/2014/main" id="{EF6B29FB-F0CB-BA4D-BE9E-024B8715512B}"/>
                </a:ext>
              </a:extLst>
            </p:cNvPr>
            <p:cNvSpPr txBox="1"/>
            <p:nvPr/>
          </p:nvSpPr>
          <p:spPr>
            <a:xfrm>
              <a:off x="2922506" y="348580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45</a:t>
              </a:r>
              <a:endParaRPr kumimoji="1" lang="ja-JP" altLang="en-US" sz="1400">
                <a:latin typeface="Meiryo" panose="020B0604030504040204" pitchFamily="34" charset="-128"/>
                <a:ea typeface="Meiryo" panose="020B0604030504040204" pitchFamily="34" charset="-128"/>
              </a:endParaRPr>
            </a:p>
          </p:txBody>
        </p:sp>
        <p:grpSp>
          <p:nvGrpSpPr>
            <p:cNvPr id="672" name="グループ化 671">
              <a:extLst>
                <a:ext uri="{FF2B5EF4-FFF2-40B4-BE49-F238E27FC236}">
                  <a16:creationId xmlns:a16="http://schemas.microsoft.com/office/drawing/2014/main" id="{F3676C83-BCC6-E944-9E57-1649A408AD2C}"/>
                </a:ext>
              </a:extLst>
            </p:cNvPr>
            <p:cNvGrpSpPr/>
            <p:nvPr/>
          </p:nvGrpSpPr>
          <p:grpSpPr>
            <a:xfrm>
              <a:off x="3066323" y="3761034"/>
              <a:ext cx="180000" cy="899648"/>
              <a:chOff x="8077200" y="3337096"/>
              <a:chExt cx="180000" cy="899648"/>
            </a:xfrm>
          </p:grpSpPr>
          <p:sp>
            <p:nvSpPr>
              <p:cNvPr id="673" name="正方形/長方形 672">
                <a:extLst>
                  <a:ext uri="{FF2B5EF4-FFF2-40B4-BE49-F238E27FC236}">
                    <a16:creationId xmlns:a16="http://schemas.microsoft.com/office/drawing/2014/main" id="{71D75935-12CD-2640-8DA9-38FBC26FC7B4}"/>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74" name="グループ化 673">
                <a:extLst>
                  <a:ext uri="{FF2B5EF4-FFF2-40B4-BE49-F238E27FC236}">
                    <a16:creationId xmlns:a16="http://schemas.microsoft.com/office/drawing/2014/main" id="{DFD450D5-7165-D840-B6A3-BEF2157D97CC}"/>
                  </a:ext>
                </a:extLst>
              </p:cNvPr>
              <p:cNvGrpSpPr/>
              <p:nvPr/>
            </p:nvGrpSpPr>
            <p:grpSpPr>
              <a:xfrm>
                <a:off x="8077200" y="3513876"/>
                <a:ext cx="180000" cy="722868"/>
                <a:chOff x="3909938" y="2161200"/>
                <a:chExt cx="180000" cy="722868"/>
              </a:xfrm>
            </p:grpSpPr>
            <p:grpSp>
              <p:nvGrpSpPr>
                <p:cNvPr id="675" name="グループ化 674">
                  <a:extLst>
                    <a:ext uri="{FF2B5EF4-FFF2-40B4-BE49-F238E27FC236}">
                      <a16:creationId xmlns:a16="http://schemas.microsoft.com/office/drawing/2014/main" id="{117F6E4E-F9AB-0948-B473-B0095A682B86}"/>
                    </a:ext>
                  </a:extLst>
                </p:cNvPr>
                <p:cNvGrpSpPr/>
                <p:nvPr/>
              </p:nvGrpSpPr>
              <p:grpSpPr>
                <a:xfrm>
                  <a:off x="3909938" y="2344441"/>
                  <a:ext cx="180000" cy="539627"/>
                  <a:chOff x="3782400" y="1302795"/>
                  <a:chExt cx="180000" cy="539627"/>
                </a:xfrm>
              </p:grpSpPr>
              <p:sp>
                <p:nvSpPr>
                  <p:cNvPr id="677" name="正方形/長方形 676">
                    <a:extLst>
                      <a:ext uri="{FF2B5EF4-FFF2-40B4-BE49-F238E27FC236}">
                        <a16:creationId xmlns:a16="http://schemas.microsoft.com/office/drawing/2014/main" id="{2DDA525C-99FE-1847-8CDA-6DE331D2BC4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8" name="正方形/長方形 677">
                    <a:extLst>
                      <a:ext uri="{FF2B5EF4-FFF2-40B4-BE49-F238E27FC236}">
                        <a16:creationId xmlns:a16="http://schemas.microsoft.com/office/drawing/2014/main" id="{9C687659-F1C1-A247-892B-C4F9DD9D5F8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9" name="正方形/長方形 678">
                    <a:extLst>
                      <a:ext uri="{FF2B5EF4-FFF2-40B4-BE49-F238E27FC236}">
                        <a16:creationId xmlns:a16="http://schemas.microsoft.com/office/drawing/2014/main" id="{DA2DAFE8-5C16-3E48-ABB0-479AC2721EA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76" name="正方形/長方形 675">
                  <a:extLst>
                    <a:ext uri="{FF2B5EF4-FFF2-40B4-BE49-F238E27FC236}">
                      <a16:creationId xmlns:a16="http://schemas.microsoft.com/office/drawing/2014/main" id="{011266D5-E27C-734F-892D-950E39110B27}"/>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nvGrpSpPr>
          <p:cNvPr id="681" name="グループ化 680">
            <a:extLst>
              <a:ext uri="{FF2B5EF4-FFF2-40B4-BE49-F238E27FC236}">
                <a16:creationId xmlns:a16="http://schemas.microsoft.com/office/drawing/2014/main" id="{CA35498B-93ED-1244-AA75-A795974C4D76}"/>
              </a:ext>
            </a:extLst>
          </p:cNvPr>
          <p:cNvGrpSpPr/>
          <p:nvPr/>
        </p:nvGrpSpPr>
        <p:grpSpPr>
          <a:xfrm rot="5400000">
            <a:off x="3775657" y="5155466"/>
            <a:ext cx="653084" cy="954108"/>
            <a:chOff x="2778141" y="3761034"/>
            <a:chExt cx="653084" cy="954108"/>
          </a:xfrm>
        </p:grpSpPr>
        <p:grpSp>
          <p:nvGrpSpPr>
            <p:cNvPr id="682" name="グループ化 681">
              <a:extLst>
                <a:ext uri="{FF2B5EF4-FFF2-40B4-BE49-F238E27FC236}">
                  <a16:creationId xmlns:a16="http://schemas.microsoft.com/office/drawing/2014/main" id="{10D42156-64FE-224C-B59E-0F67E73F59A6}"/>
                </a:ext>
              </a:extLst>
            </p:cNvPr>
            <p:cNvGrpSpPr/>
            <p:nvPr/>
          </p:nvGrpSpPr>
          <p:grpSpPr>
            <a:xfrm>
              <a:off x="3251225" y="3764601"/>
              <a:ext cx="180000" cy="899648"/>
              <a:chOff x="8077200" y="3337096"/>
              <a:chExt cx="180000" cy="899648"/>
            </a:xfrm>
          </p:grpSpPr>
          <p:sp>
            <p:nvSpPr>
              <p:cNvPr id="692" name="正方形/長方形 691">
                <a:extLst>
                  <a:ext uri="{FF2B5EF4-FFF2-40B4-BE49-F238E27FC236}">
                    <a16:creationId xmlns:a16="http://schemas.microsoft.com/office/drawing/2014/main" id="{2EC7B4B7-A8DA-7243-8B96-3C5B4ECDBE57}"/>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93" name="グループ化 692">
                <a:extLst>
                  <a:ext uri="{FF2B5EF4-FFF2-40B4-BE49-F238E27FC236}">
                    <a16:creationId xmlns:a16="http://schemas.microsoft.com/office/drawing/2014/main" id="{A59C1A76-67BB-674B-9E1A-493CEC94A90D}"/>
                  </a:ext>
                </a:extLst>
              </p:cNvPr>
              <p:cNvGrpSpPr/>
              <p:nvPr/>
            </p:nvGrpSpPr>
            <p:grpSpPr>
              <a:xfrm>
                <a:off x="8077200" y="3513876"/>
                <a:ext cx="180000" cy="722868"/>
                <a:chOff x="3909938" y="2161200"/>
                <a:chExt cx="180000" cy="722868"/>
              </a:xfrm>
            </p:grpSpPr>
            <p:grpSp>
              <p:nvGrpSpPr>
                <p:cNvPr id="694" name="グループ化 693">
                  <a:extLst>
                    <a:ext uri="{FF2B5EF4-FFF2-40B4-BE49-F238E27FC236}">
                      <a16:creationId xmlns:a16="http://schemas.microsoft.com/office/drawing/2014/main" id="{F34C2A78-84D9-0049-9B99-F5B68BF1A62C}"/>
                    </a:ext>
                  </a:extLst>
                </p:cNvPr>
                <p:cNvGrpSpPr/>
                <p:nvPr/>
              </p:nvGrpSpPr>
              <p:grpSpPr>
                <a:xfrm>
                  <a:off x="3909938" y="2344441"/>
                  <a:ext cx="180000" cy="539627"/>
                  <a:chOff x="3782400" y="1302795"/>
                  <a:chExt cx="180000" cy="539627"/>
                </a:xfrm>
              </p:grpSpPr>
              <p:sp>
                <p:nvSpPr>
                  <p:cNvPr id="696" name="正方形/長方形 695">
                    <a:extLst>
                      <a:ext uri="{FF2B5EF4-FFF2-40B4-BE49-F238E27FC236}">
                        <a16:creationId xmlns:a16="http://schemas.microsoft.com/office/drawing/2014/main" id="{910B4933-A27E-994D-8C12-00B09A2BE5E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97" name="正方形/長方形 696">
                    <a:extLst>
                      <a:ext uri="{FF2B5EF4-FFF2-40B4-BE49-F238E27FC236}">
                        <a16:creationId xmlns:a16="http://schemas.microsoft.com/office/drawing/2014/main" id="{29012BE2-D29B-FE48-8E5A-99390D64FD4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98" name="正方形/長方形 697">
                    <a:extLst>
                      <a:ext uri="{FF2B5EF4-FFF2-40B4-BE49-F238E27FC236}">
                        <a16:creationId xmlns:a16="http://schemas.microsoft.com/office/drawing/2014/main" id="{58065FFB-AD6F-5D46-82FB-F93787B7CC9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95" name="正方形/長方形 694">
                  <a:extLst>
                    <a:ext uri="{FF2B5EF4-FFF2-40B4-BE49-F238E27FC236}">
                      <a16:creationId xmlns:a16="http://schemas.microsoft.com/office/drawing/2014/main" id="{4DC6929F-4DAF-C949-817D-B83A16C78D52}"/>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83" name="テキスト ボックス 682">
              <a:extLst>
                <a:ext uri="{FF2B5EF4-FFF2-40B4-BE49-F238E27FC236}">
                  <a16:creationId xmlns:a16="http://schemas.microsoft.com/office/drawing/2014/main" id="{D90F3CFC-7F41-4540-93F5-034A0F72A01B}"/>
                </a:ext>
              </a:extLst>
            </p:cNvPr>
            <p:cNvSpPr txBox="1"/>
            <p:nvPr/>
          </p:nvSpPr>
          <p:spPr>
            <a:xfrm rot="16200000">
              <a:off x="2727487" y="435671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37</a:t>
              </a:r>
              <a:endParaRPr kumimoji="1" lang="ja-JP" altLang="en-US" sz="1400">
                <a:latin typeface="Meiryo" panose="020B0604030504040204" pitchFamily="34" charset="-128"/>
                <a:ea typeface="Meiryo" panose="020B0604030504040204" pitchFamily="34" charset="-128"/>
              </a:endParaRPr>
            </a:p>
          </p:txBody>
        </p:sp>
        <p:grpSp>
          <p:nvGrpSpPr>
            <p:cNvPr id="684" name="グループ化 683">
              <a:extLst>
                <a:ext uri="{FF2B5EF4-FFF2-40B4-BE49-F238E27FC236}">
                  <a16:creationId xmlns:a16="http://schemas.microsoft.com/office/drawing/2014/main" id="{6CA35C28-76C4-FD4A-8728-BBD9415E65F9}"/>
                </a:ext>
              </a:extLst>
            </p:cNvPr>
            <p:cNvGrpSpPr/>
            <p:nvPr/>
          </p:nvGrpSpPr>
          <p:grpSpPr>
            <a:xfrm>
              <a:off x="3066323" y="3761034"/>
              <a:ext cx="180000" cy="899648"/>
              <a:chOff x="8077200" y="3337096"/>
              <a:chExt cx="180000" cy="899648"/>
            </a:xfrm>
          </p:grpSpPr>
          <p:sp>
            <p:nvSpPr>
              <p:cNvPr id="685" name="正方形/長方形 684">
                <a:extLst>
                  <a:ext uri="{FF2B5EF4-FFF2-40B4-BE49-F238E27FC236}">
                    <a16:creationId xmlns:a16="http://schemas.microsoft.com/office/drawing/2014/main" id="{1CD8E330-98A9-654F-B53E-129D595F211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86" name="グループ化 685">
                <a:extLst>
                  <a:ext uri="{FF2B5EF4-FFF2-40B4-BE49-F238E27FC236}">
                    <a16:creationId xmlns:a16="http://schemas.microsoft.com/office/drawing/2014/main" id="{0035B8F6-B061-B647-BDC8-85BD3E1BE27D}"/>
                  </a:ext>
                </a:extLst>
              </p:cNvPr>
              <p:cNvGrpSpPr/>
              <p:nvPr/>
            </p:nvGrpSpPr>
            <p:grpSpPr>
              <a:xfrm>
                <a:off x="8077200" y="3513876"/>
                <a:ext cx="180000" cy="722868"/>
                <a:chOff x="3909938" y="2161200"/>
                <a:chExt cx="180000" cy="722868"/>
              </a:xfrm>
            </p:grpSpPr>
            <p:grpSp>
              <p:nvGrpSpPr>
                <p:cNvPr id="687" name="グループ化 686">
                  <a:extLst>
                    <a:ext uri="{FF2B5EF4-FFF2-40B4-BE49-F238E27FC236}">
                      <a16:creationId xmlns:a16="http://schemas.microsoft.com/office/drawing/2014/main" id="{D209B972-EA35-6545-8717-E3C54D10FFA8}"/>
                    </a:ext>
                  </a:extLst>
                </p:cNvPr>
                <p:cNvGrpSpPr/>
                <p:nvPr/>
              </p:nvGrpSpPr>
              <p:grpSpPr>
                <a:xfrm>
                  <a:off x="3909938" y="2344441"/>
                  <a:ext cx="180000" cy="539627"/>
                  <a:chOff x="3782400" y="1302795"/>
                  <a:chExt cx="180000" cy="539627"/>
                </a:xfrm>
              </p:grpSpPr>
              <p:sp>
                <p:nvSpPr>
                  <p:cNvPr id="689" name="正方形/長方形 688">
                    <a:extLst>
                      <a:ext uri="{FF2B5EF4-FFF2-40B4-BE49-F238E27FC236}">
                        <a16:creationId xmlns:a16="http://schemas.microsoft.com/office/drawing/2014/main" id="{326A0571-FB44-BC48-AE96-4132B94F3D4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90" name="正方形/長方形 689">
                    <a:extLst>
                      <a:ext uri="{FF2B5EF4-FFF2-40B4-BE49-F238E27FC236}">
                        <a16:creationId xmlns:a16="http://schemas.microsoft.com/office/drawing/2014/main" id="{41C82FDA-505C-AC4B-928F-CBB507EA3EA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91" name="正方形/長方形 690">
                    <a:extLst>
                      <a:ext uri="{FF2B5EF4-FFF2-40B4-BE49-F238E27FC236}">
                        <a16:creationId xmlns:a16="http://schemas.microsoft.com/office/drawing/2014/main" id="{D56F2636-F7D9-2A42-B284-C0F4996CF74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88" name="正方形/長方形 687">
                  <a:extLst>
                    <a:ext uri="{FF2B5EF4-FFF2-40B4-BE49-F238E27FC236}">
                      <a16:creationId xmlns:a16="http://schemas.microsoft.com/office/drawing/2014/main" id="{CA6C5858-7767-E34C-B33A-7F4F801DE8D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nvGrpSpPr>
          <p:cNvPr id="717" name="グループ化 716">
            <a:extLst>
              <a:ext uri="{FF2B5EF4-FFF2-40B4-BE49-F238E27FC236}">
                <a16:creationId xmlns:a16="http://schemas.microsoft.com/office/drawing/2014/main" id="{32121561-8A57-2048-A878-E337F42E7EDD}"/>
              </a:ext>
            </a:extLst>
          </p:cNvPr>
          <p:cNvGrpSpPr/>
          <p:nvPr/>
        </p:nvGrpSpPr>
        <p:grpSpPr>
          <a:xfrm>
            <a:off x="10619701" y="2511164"/>
            <a:ext cx="540000" cy="1068103"/>
            <a:chOff x="5454400" y="3847503"/>
            <a:chExt cx="540000" cy="1068103"/>
          </a:xfrm>
        </p:grpSpPr>
        <p:grpSp>
          <p:nvGrpSpPr>
            <p:cNvPr id="718" name="グループ化 717">
              <a:extLst>
                <a:ext uri="{FF2B5EF4-FFF2-40B4-BE49-F238E27FC236}">
                  <a16:creationId xmlns:a16="http://schemas.microsoft.com/office/drawing/2014/main" id="{F850F56C-E2DB-F642-A146-4988B4C5B2A0}"/>
                </a:ext>
              </a:extLst>
            </p:cNvPr>
            <p:cNvGrpSpPr/>
            <p:nvPr/>
          </p:nvGrpSpPr>
          <p:grpSpPr>
            <a:xfrm>
              <a:off x="5454400" y="4372950"/>
              <a:ext cx="180000" cy="539627"/>
              <a:chOff x="3782400" y="1302795"/>
              <a:chExt cx="180000" cy="539627"/>
            </a:xfrm>
          </p:grpSpPr>
          <p:sp>
            <p:nvSpPr>
              <p:cNvPr id="742" name="正方形/長方形 741">
                <a:extLst>
                  <a:ext uri="{FF2B5EF4-FFF2-40B4-BE49-F238E27FC236}">
                    <a16:creationId xmlns:a16="http://schemas.microsoft.com/office/drawing/2014/main" id="{3158CCD6-7093-C547-A701-F94BF1C7823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3" name="正方形/長方形 742">
                <a:extLst>
                  <a:ext uri="{FF2B5EF4-FFF2-40B4-BE49-F238E27FC236}">
                    <a16:creationId xmlns:a16="http://schemas.microsoft.com/office/drawing/2014/main" id="{A7A9BFCA-EAE7-CC44-AA18-9CF01F2AFEF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4" name="正方形/長方形 743">
                <a:extLst>
                  <a:ext uri="{FF2B5EF4-FFF2-40B4-BE49-F238E27FC236}">
                    <a16:creationId xmlns:a16="http://schemas.microsoft.com/office/drawing/2014/main" id="{0742DA91-ABA5-BE44-BAC9-4F15247BAAA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19" name="グループ化 718">
              <a:extLst>
                <a:ext uri="{FF2B5EF4-FFF2-40B4-BE49-F238E27FC236}">
                  <a16:creationId xmlns:a16="http://schemas.microsoft.com/office/drawing/2014/main" id="{D132BC17-A12F-284E-A585-15882D3B08A1}"/>
                </a:ext>
              </a:extLst>
            </p:cNvPr>
            <p:cNvGrpSpPr/>
            <p:nvPr/>
          </p:nvGrpSpPr>
          <p:grpSpPr>
            <a:xfrm>
              <a:off x="5454400" y="3847503"/>
              <a:ext cx="540000" cy="1068103"/>
              <a:chOff x="5454400" y="3847503"/>
              <a:chExt cx="540000" cy="1068103"/>
            </a:xfrm>
          </p:grpSpPr>
          <p:grpSp>
            <p:nvGrpSpPr>
              <p:cNvPr id="720" name="グループ化 719">
                <a:extLst>
                  <a:ext uri="{FF2B5EF4-FFF2-40B4-BE49-F238E27FC236}">
                    <a16:creationId xmlns:a16="http://schemas.microsoft.com/office/drawing/2014/main" id="{FE0767B1-2A85-2D43-BAEF-DA00E20DAC8E}"/>
                  </a:ext>
                </a:extLst>
              </p:cNvPr>
              <p:cNvGrpSpPr/>
              <p:nvPr/>
            </p:nvGrpSpPr>
            <p:grpSpPr>
              <a:xfrm>
                <a:off x="5634400" y="3850113"/>
                <a:ext cx="180000" cy="539627"/>
                <a:chOff x="3782400" y="1302795"/>
                <a:chExt cx="180000" cy="539627"/>
              </a:xfrm>
            </p:grpSpPr>
            <p:sp>
              <p:nvSpPr>
                <p:cNvPr id="739" name="正方形/長方形 738">
                  <a:extLst>
                    <a:ext uri="{FF2B5EF4-FFF2-40B4-BE49-F238E27FC236}">
                      <a16:creationId xmlns:a16="http://schemas.microsoft.com/office/drawing/2014/main" id="{6F7AA784-7792-874D-8CD9-779091FD8CA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0" name="正方形/長方形 739">
                  <a:extLst>
                    <a:ext uri="{FF2B5EF4-FFF2-40B4-BE49-F238E27FC236}">
                      <a16:creationId xmlns:a16="http://schemas.microsoft.com/office/drawing/2014/main" id="{024BEC28-5D69-054D-866E-CC6EE31B784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1" name="正方形/長方形 740">
                  <a:extLst>
                    <a:ext uri="{FF2B5EF4-FFF2-40B4-BE49-F238E27FC236}">
                      <a16:creationId xmlns:a16="http://schemas.microsoft.com/office/drawing/2014/main" id="{C6CBBE1D-444D-624C-8DB2-B8125D9116E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21" name="グループ化 720">
                <a:extLst>
                  <a:ext uri="{FF2B5EF4-FFF2-40B4-BE49-F238E27FC236}">
                    <a16:creationId xmlns:a16="http://schemas.microsoft.com/office/drawing/2014/main" id="{ADB41C11-6354-4E4E-8CFB-9BAD4B0846B5}"/>
                  </a:ext>
                </a:extLst>
              </p:cNvPr>
              <p:cNvGrpSpPr/>
              <p:nvPr/>
            </p:nvGrpSpPr>
            <p:grpSpPr>
              <a:xfrm>
                <a:off x="5454400" y="3847503"/>
                <a:ext cx="540000" cy="1068103"/>
                <a:chOff x="5454400" y="3847503"/>
                <a:chExt cx="540000" cy="1068103"/>
              </a:xfrm>
            </p:grpSpPr>
            <p:grpSp>
              <p:nvGrpSpPr>
                <p:cNvPr id="722" name="グループ化 721">
                  <a:extLst>
                    <a:ext uri="{FF2B5EF4-FFF2-40B4-BE49-F238E27FC236}">
                      <a16:creationId xmlns:a16="http://schemas.microsoft.com/office/drawing/2014/main" id="{C2C677CF-272B-2043-8A62-99632FD72784}"/>
                    </a:ext>
                  </a:extLst>
                </p:cNvPr>
                <p:cNvGrpSpPr/>
                <p:nvPr/>
              </p:nvGrpSpPr>
              <p:grpSpPr>
                <a:xfrm>
                  <a:off x="5454400" y="3847503"/>
                  <a:ext cx="540000" cy="1068103"/>
                  <a:chOff x="5454400" y="3847503"/>
                  <a:chExt cx="540000" cy="1068103"/>
                </a:xfrm>
              </p:grpSpPr>
              <p:grpSp>
                <p:nvGrpSpPr>
                  <p:cNvPr id="727" name="グループ化 726">
                    <a:extLst>
                      <a:ext uri="{FF2B5EF4-FFF2-40B4-BE49-F238E27FC236}">
                        <a16:creationId xmlns:a16="http://schemas.microsoft.com/office/drawing/2014/main" id="{538AC656-4C4C-5847-B655-521FA70E78C3}"/>
                      </a:ext>
                    </a:extLst>
                  </p:cNvPr>
                  <p:cNvGrpSpPr/>
                  <p:nvPr/>
                </p:nvGrpSpPr>
                <p:grpSpPr>
                  <a:xfrm>
                    <a:off x="5454400" y="3850113"/>
                    <a:ext cx="180000" cy="539627"/>
                    <a:chOff x="3782400" y="1302795"/>
                    <a:chExt cx="180000" cy="539627"/>
                  </a:xfrm>
                </p:grpSpPr>
                <p:sp>
                  <p:nvSpPr>
                    <p:cNvPr id="736" name="正方形/長方形 735">
                      <a:extLst>
                        <a:ext uri="{FF2B5EF4-FFF2-40B4-BE49-F238E27FC236}">
                          <a16:creationId xmlns:a16="http://schemas.microsoft.com/office/drawing/2014/main" id="{9AD3AD76-657F-DE47-8612-88002605A6B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7" name="正方形/長方形 736">
                      <a:extLst>
                        <a:ext uri="{FF2B5EF4-FFF2-40B4-BE49-F238E27FC236}">
                          <a16:creationId xmlns:a16="http://schemas.microsoft.com/office/drawing/2014/main" id="{E0D14523-B1CB-EC47-99D9-631C11D3C45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8" name="正方形/長方形 737">
                      <a:extLst>
                        <a:ext uri="{FF2B5EF4-FFF2-40B4-BE49-F238E27FC236}">
                          <a16:creationId xmlns:a16="http://schemas.microsoft.com/office/drawing/2014/main" id="{65B52524-7EFA-D746-B3F2-36A82F49CB5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28" name="グループ化 727">
                    <a:extLst>
                      <a:ext uri="{FF2B5EF4-FFF2-40B4-BE49-F238E27FC236}">
                        <a16:creationId xmlns:a16="http://schemas.microsoft.com/office/drawing/2014/main" id="{1A3F40E7-F487-4747-A24F-CDE47E73B0CC}"/>
                      </a:ext>
                    </a:extLst>
                  </p:cNvPr>
                  <p:cNvGrpSpPr/>
                  <p:nvPr/>
                </p:nvGrpSpPr>
                <p:grpSpPr>
                  <a:xfrm>
                    <a:off x="5634400" y="4375979"/>
                    <a:ext cx="180000" cy="539627"/>
                    <a:chOff x="3782400" y="1302795"/>
                    <a:chExt cx="180000" cy="539627"/>
                  </a:xfrm>
                </p:grpSpPr>
                <p:sp>
                  <p:nvSpPr>
                    <p:cNvPr id="733" name="正方形/長方形 732">
                      <a:extLst>
                        <a:ext uri="{FF2B5EF4-FFF2-40B4-BE49-F238E27FC236}">
                          <a16:creationId xmlns:a16="http://schemas.microsoft.com/office/drawing/2014/main" id="{2233F6D4-4C28-2949-BF15-A915CD3D5D1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4" name="正方形/長方形 733">
                      <a:extLst>
                        <a:ext uri="{FF2B5EF4-FFF2-40B4-BE49-F238E27FC236}">
                          <a16:creationId xmlns:a16="http://schemas.microsoft.com/office/drawing/2014/main" id="{8BF9124E-317E-AC4B-A841-CFE74CF9B74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5" name="正方形/長方形 734">
                      <a:extLst>
                        <a:ext uri="{FF2B5EF4-FFF2-40B4-BE49-F238E27FC236}">
                          <a16:creationId xmlns:a16="http://schemas.microsoft.com/office/drawing/2014/main" id="{AB6A9C0F-D05A-034D-9938-77BE3D64159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29" name="グループ化 728">
                    <a:extLst>
                      <a:ext uri="{FF2B5EF4-FFF2-40B4-BE49-F238E27FC236}">
                        <a16:creationId xmlns:a16="http://schemas.microsoft.com/office/drawing/2014/main" id="{B6D871A0-4041-CC41-98B8-45DF4348FA94}"/>
                      </a:ext>
                    </a:extLst>
                  </p:cNvPr>
                  <p:cNvGrpSpPr/>
                  <p:nvPr/>
                </p:nvGrpSpPr>
                <p:grpSpPr>
                  <a:xfrm>
                    <a:off x="5814400" y="3847503"/>
                    <a:ext cx="180000" cy="539627"/>
                    <a:chOff x="3782400" y="1302795"/>
                    <a:chExt cx="180000" cy="539627"/>
                  </a:xfrm>
                </p:grpSpPr>
                <p:sp>
                  <p:nvSpPr>
                    <p:cNvPr id="730" name="正方形/長方形 729">
                      <a:extLst>
                        <a:ext uri="{FF2B5EF4-FFF2-40B4-BE49-F238E27FC236}">
                          <a16:creationId xmlns:a16="http://schemas.microsoft.com/office/drawing/2014/main" id="{375B017E-62C8-A148-A59D-1640F09DDDF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1" name="正方形/長方形 730">
                      <a:extLst>
                        <a:ext uri="{FF2B5EF4-FFF2-40B4-BE49-F238E27FC236}">
                          <a16:creationId xmlns:a16="http://schemas.microsoft.com/office/drawing/2014/main" id="{42694EEE-C354-3944-8D10-9A28BB5E7D0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2" name="正方形/長方形 731">
                      <a:extLst>
                        <a:ext uri="{FF2B5EF4-FFF2-40B4-BE49-F238E27FC236}">
                          <a16:creationId xmlns:a16="http://schemas.microsoft.com/office/drawing/2014/main" id="{76ADB13A-6451-E541-A316-D54A5B949D1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723" name="グループ化 722">
                  <a:extLst>
                    <a:ext uri="{FF2B5EF4-FFF2-40B4-BE49-F238E27FC236}">
                      <a16:creationId xmlns:a16="http://schemas.microsoft.com/office/drawing/2014/main" id="{292A5BA9-EE49-0E44-8983-DBF683F2DA96}"/>
                    </a:ext>
                  </a:extLst>
                </p:cNvPr>
                <p:cNvGrpSpPr/>
                <p:nvPr/>
              </p:nvGrpSpPr>
              <p:grpSpPr>
                <a:xfrm>
                  <a:off x="5814400" y="4373369"/>
                  <a:ext cx="180000" cy="539627"/>
                  <a:chOff x="3782400" y="1302795"/>
                  <a:chExt cx="180000" cy="539627"/>
                </a:xfrm>
              </p:grpSpPr>
              <p:sp>
                <p:nvSpPr>
                  <p:cNvPr id="724" name="正方形/長方形 723">
                    <a:extLst>
                      <a:ext uri="{FF2B5EF4-FFF2-40B4-BE49-F238E27FC236}">
                        <a16:creationId xmlns:a16="http://schemas.microsoft.com/office/drawing/2014/main" id="{AACE8ADE-9CD1-EA48-8F65-EE58428DADF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25" name="正方形/長方形 724">
                    <a:extLst>
                      <a:ext uri="{FF2B5EF4-FFF2-40B4-BE49-F238E27FC236}">
                        <a16:creationId xmlns:a16="http://schemas.microsoft.com/office/drawing/2014/main" id="{DF58E32A-3F10-F948-B84D-E0F27960158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26" name="正方形/長方形 725">
                    <a:extLst>
                      <a:ext uri="{FF2B5EF4-FFF2-40B4-BE49-F238E27FC236}">
                        <a16:creationId xmlns:a16="http://schemas.microsoft.com/office/drawing/2014/main" id="{EF96AB50-EF80-4445-9F46-56FA7689823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745" name="テキスト ボックス 744">
            <a:extLst>
              <a:ext uri="{FF2B5EF4-FFF2-40B4-BE49-F238E27FC236}">
                <a16:creationId xmlns:a16="http://schemas.microsoft.com/office/drawing/2014/main" id="{FA9B31DE-6AAA-384D-BE54-CA285F15A2F6}"/>
              </a:ext>
            </a:extLst>
          </p:cNvPr>
          <p:cNvSpPr txBox="1"/>
          <p:nvPr/>
        </p:nvSpPr>
        <p:spPr>
          <a:xfrm>
            <a:off x="10565003" y="226819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25</a:t>
            </a:r>
            <a:endParaRPr kumimoji="1" lang="ja-JP" altLang="en-US" sz="1400">
              <a:latin typeface="Meiryo" panose="020B0604030504040204" pitchFamily="34" charset="-128"/>
              <a:ea typeface="Meiryo" panose="020B0604030504040204" pitchFamily="34" charset="-128"/>
            </a:endParaRPr>
          </a:p>
        </p:txBody>
      </p:sp>
      <p:grpSp>
        <p:nvGrpSpPr>
          <p:cNvPr id="746" name="グループ化 745">
            <a:extLst>
              <a:ext uri="{FF2B5EF4-FFF2-40B4-BE49-F238E27FC236}">
                <a16:creationId xmlns:a16="http://schemas.microsoft.com/office/drawing/2014/main" id="{75C6F0DF-D6A3-1444-8354-EE881624EDFA}"/>
              </a:ext>
            </a:extLst>
          </p:cNvPr>
          <p:cNvGrpSpPr/>
          <p:nvPr/>
        </p:nvGrpSpPr>
        <p:grpSpPr>
          <a:xfrm>
            <a:off x="8964486" y="2799348"/>
            <a:ext cx="360000" cy="1065493"/>
            <a:chOff x="5454400" y="3850113"/>
            <a:chExt cx="360000" cy="1065493"/>
          </a:xfrm>
        </p:grpSpPr>
        <p:grpSp>
          <p:nvGrpSpPr>
            <p:cNvPr id="747" name="グループ化 746">
              <a:extLst>
                <a:ext uri="{FF2B5EF4-FFF2-40B4-BE49-F238E27FC236}">
                  <a16:creationId xmlns:a16="http://schemas.microsoft.com/office/drawing/2014/main" id="{936724B9-748E-CF43-ABA3-2638B07421F5}"/>
                </a:ext>
              </a:extLst>
            </p:cNvPr>
            <p:cNvGrpSpPr/>
            <p:nvPr/>
          </p:nvGrpSpPr>
          <p:grpSpPr>
            <a:xfrm>
              <a:off x="5454400" y="4372950"/>
              <a:ext cx="180000" cy="539627"/>
              <a:chOff x="3782400" y="1302795"/>
              <a:chExt cx="180000" cy="539627"/>
            </a:xfrm>
          </p:grpSpPr>
          <p:sp>
            <p:nvSpPr>
              <p:cNvPr id="762" name="正方形/長方形 761">
                <a:extLst>
                  <a:ext uri="{FF2B5EF4-FFF2-40B4-BE49-F238E27FC236}">
                    <a16:creationId xmlns:a16="http://schemas.microsoft.com/office/drawing/2014/main" id="{32F5A061-A082-DC47-ACEE-CAF3EC0276E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3" name="正方形/長方形 762">
                <a:extLst>
                  <a:ext uri="{FF2B5EF4-FFF2-40B4-BE49-F238E27FC236}">
                    <a16:creationId xmlns:a16="http://schemas.microsoft.com/office/drawing/2014/main" id="{E087800B-05CF-A342-88CF-CC75C94E7F5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4" name="正方形/長方形 763">
                <a:extLst>
                  <a:ext uri="{FF2B5EF4-FFF2-40B4-BE49-F238E27FC236}">
                    <a16:creationId xmlns:a16="http://schemas.microsoft.com/office/drawing/2014/main" id="{0DEC41D8-7205-4942-9B4F-2C5C93A4DE0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48" name="グループ化 747">
              <a:extLst>
                <a:ext uri="{FF2B5EF4-FFF2-40B4-BE49-F238E27FC236}">
                  <a16:creationId xmlns:a16="http://schemas.microsoft.com/office/drawing/2014/main" id="{D3EBF64C-D502-A848-9017-A829E4F0985F}"/>
                </a:ext>
              </a:extLst>
            </p:cNvPr>
            <p:cNvGrpSpPr/>
            <p:nvPr/>
          </p:nvGrpSpPr>
          <p:grpSpPr>
            <a:xfrm>
              <a:off x="5454400" y="3850113"/>
              <a:ext cx="360000" cy="1065493"/>
              <a:chOff x="5454400" y="3850113"/>
              <a:chExt cx="360000" cy="1065493"/>
            </a:xfrm>
          </p:grpSpPr>
          <p:grpSp>
            <p:nvGrpSpPr>
              <p:cNvPr id="749" name="グループ化 748">
                <a:extLst>
                  <a:ext uri="{FF2B5EF4-FFF2-40B4-BE49-F238E27FC236}">
                    <a16:creationId xmlns:a16="http://schemas.microsoft.com/office/drawing/2014/main" id="{801EE71A-F282-F446-A09B-4F529D29F45C}"/>
                  </a:ext>
                </a:extLst>
              </p:cNvPr>
              <p:cNvGrpSpPr/>
              <p:nvPr/>
            </p:nvGrpSpPr>
            <p:grpSpPr>
              <a:xfrm>
                <a:off x="5634400" y="3850113"/>
                <a:ext cx="180000" cy="539627"/>
                <a:chOff x="3782400" y="1302795"/>
                <a:chExt cx="180000" cy="539627"/>
              </a:xfrm>
            </p:grpSpPr>
            <p:sp>
              <p:nvSpPr>
                <p:cNvPr id="759" name="正方形/長方形 758">
                  <a:extLst>
                    <a:ext uri="{FF2B5EF4-FFF2-40B4-BE49-F238E27FC236}">
                      <a16:creationId xmlns:a16="http://schemas.microsoft.com/office/drawing/2014/main" id="{C32D690B-09CC-1243-BE27-16494C44635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0" name="正方形/長方形 759">
                  <a:extLst>
                    <a:ext uri="{FF2B5EF4-FFF2-40B4-BE49-F238E27FC236}">
                      <a16:creationId xmlns:a16="http://schemas.microsoft.com/office/drawing/2014/main" id="{2107B6DC-33C7-744E-988F-AE9BFCFA7B6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1" name="正方形/長方形 760">
                  <a:extLst>
                    <a:ext uri="{FF2B5EF4-FFF2-40B4-BE49-F238E27FC236}">
                      <a16:creationId xmlns:a16="http://schemas.microsoft.com/office/drawing/2014/main" id="{06A579C7-738E-DB4B-9858-1A098C9B4C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50" name="グループ化 749">
                <a:extLst>
                  <a:ext uri="{FF2B5EF4-FFF2-40B4-BE49-F238E27FC236}">
                    <a16:creationId xmlns:a16="http://schemas.microsoft.com/office/drawing/2014/main" id="{05557C0B-A720-6B48-9E49-6B8116AA0425}"/>
                  </a:ext>
                </a:extLst>
              </p:cNvPr>
              <p:cNvGrpSpPr/>
              <p:nvPr/>
            </p:nvGrpSpPr>
            <p:grpSpPr>
              <a:xfrm>
                <a:off x="5454400" y="3850113"/>
                <a:ext cx="360000" cy="1065493"/>
                <a:chOff x="5454400" y="3850113"/>
                <a:chExt cx="360000" cy="1065493"/>
              </a:xfrm>
            </p:grpSpPr>
            <p:grpSp>
              <p:nvGrpSpPr>
                <p:cNvPr id="751" name="グループ化 750">
                  <a:extLst>
                    <a:ext uri="{FF2B5EF4-FFF2-40B4-BE49-F238E27FC236}">
                      <a16:creationId xmlns:a16="http://schemas.microsoft.com/office/drawing/2014/main" id="{F82B29FE-D795-9440-9EFC-4FE9BA87F5DE}"/>
                    </a:ext>
                  </a:extLst>
                </p:cNvPr>
                <p:cNvGrpSpPr/>
                <p:nvPr/>
              </p:nvGrpSpPr>
              <p:grpSpPr>
                <a:xfrm>
                  <a:off x="5454400" y="3850113"/>
                  <a:ext cx="180000" cy="539627"/>
                  <a:chOff x="3782400" y="1302795"/>
                  <a:chExt cx="180000" cy="539627"/>
                </a:xfrm>
              </p:grpSpPr>
              <p:sp>
                <p:nvSpPr>
                  <p:cNvPr id="756" name="正方形/長方形 755">
                    <a:extLst>
                      <a:ext uri="{FF2B5EF4-FFF2-40B4-BE49-F238E27FC236}">
                        <a16:creationId xmlns:a16="http://schemas.microsoft.com/office/drawing/2014/main" id="{1E2ED48A-95BF-3E42-9965-D6ADAEEFCFB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7" name="正方形/長方形 756">
                    <a:extLst>
                      <a:ext uri="{FF2B5EF4-FFF2-40B4-BE49-F238E27FC236}">
                        <a16:creationId xmlns:a16="http://schemas.microsoft.com/office/drawing/2014/main" id="{8D9B7F5C-6EDD-2148-9306-04F51899ED4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8" name="正方形/長方形 757">
                    <a:extLst>
                      <a:ext uri="{FF2B5EF4-FFF2-40B4-BE49-F238E27FC236}">
                        <a16:creationId xmlns:a16="http://schemas.microsoft.com/office/drawing/2014/main" id="{45E49178-91CF-364C-ABC6-F7C91514799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52" name="グループ化 751">
                  <a:extLst>
                    <a:ext uri="{FF2B5EF4-FFF2-40B4-BE49-F238E27FC236}">
                      <a16:creationId xmlns:a16="http://schemas.microsoft.com/office/drawing/2014/main" id="{5D10920B-FEE4-0E41-B706-7E580941CD61}"/>
                    </a:ext>
                  </a:extLst>
                </p:cNvPr>
                <p:cNvGrpSpPr/>
                <p:nvPr/>
              </p:nvGrpSpPr>
              <p:grpSpPr>
                <a:xfrm>
                  <a:off x="5634400" y="4375979"/>
                  <a:ext cx="180000" cy="539627"/>
                  <a:chOff x="3782400" y="1302795"/>
                  <a:chExt cx="180000" cy="539627"/>
                </a:xfrm>
              </p:grpSpPr>
              <p:sp>
                <p:nvSpPr>
                  <p:cNvPr id="753" name="正方形/長方形 752">
                    <a:extLst>
                      <a:ext uri="{FF2B5EF4-FFF2-40B4-BE49-F238E27FC236}">
                        <a16:creationId xmlns:a16="http://schemas.microsoft.com/office/drawing/2014/main" id="{D9B668C5-06DB-F246-A1E9-C0AB2309452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4" name="正方形/長方形 753">
                    <a:extLst>
                      <a:ext uri="{FF2B5EF4-FFF2-40B4-BE49-F238E27FC236}">
                        <a16:creationId xmlns:a16="http://schemas.microsoft.com/office/drawing/2014/main" id="{6C9C9EA9-8EE8-444A-8D17-0E29D74D259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5" name="正方形/長方形 754">
                    <a:extLst>
                      <a:ext uri="{FF2B5EF4-FFF2-40B4-BE49-F238E27FC236}">
                        <a16:creationId xmlns:a16="http://schemas.microsoft.com/office/drawing/2014/main" id="{6CA9E662-9C0C-1441-97EB-D6111014535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765" name="テキスト ボックス 764">
            <a:extLst>
              <a:ext uri="{FF2B5EF4-FFF2-40B4-BE49-F238E27FC236}">
                <a16:creationId xmlns:a16="http://schemas.microsoft.com/office/drawing/2014/main" id="{0A005468-1705-A84D-BA2F-A1DFFA9F1643}"/>
              </a:ext>
            </a:extLst>
          </p:cNvPr>
          <p:cNvSpPr txBox="1"/>
          <p:nvPr/>
        </p:nvSpPr>
        <p:spPr>
          <a:xfrm>
            <a:off x="8829685" y="254879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34</a:t>
            </a:r>
            <a:endParaRPr kumimoji="1" lang="ja-JP" altLang="en-US" sz="1400">
              <a:latin typeface="Meiryo" panose="020B0604030504040204" pitchFamily="34" charset="-128"/>
              <a:ea typeface="Meiryo" panose="020B0604030504040204" pitchFamily="34" charset="-128"/>
            </a:endParaRPr>
          </a:p>
        </p:txBody>
      </p:sp>
      <p:grpSp>
        <p:nvGrpSpPr>
          <p:cNvPr id="766" name="グループ化 765">
            <a:extLst>
              <a:ext uri="{FF2B5EF4-FFF2-40B4-BE49-F238E27FC236}">
                <a16:creationId xmlns:a16="http://schemas.microsoft.com/office/drawing/2014/main" id="{3A8AC627-B5D7-0448-A2ED-B780602609C1}"/>
              </a:ext>
            </a:extLst>
          </p:cNvPr>
          <p:cNvGrpSpPr/>
          <p:nvPr/>
        </p:nvGrpSpPr>
        <p:grpSpPr>
          <a:xfrm rot="5400000">
            <a:off x="5030892" y="5012881"/>
            <a:ext cx="360000" cy="1065493"/>
            <a:chOff x="5454400" y="3850113"/>
            <a:chExt cx="360000" cy="1065493"/>
          </a:xfrm>
        </p:grpSpPr>
        <p:grpSp>
          <p:nvGrpSpPr>
            <p:cNvPr id="767" name="グループ化 766">
              <a:extLst>
                <a:ext uri="{FF2B5EF4-FFF2-40B4-BE49-F238E27FC236}">
                  <a16:creationId xmlns:a16="http://schemas.microsoft.com/office/drawing/2014/main" id="{510B85D4-41B4-1747-AA0A-0D134FFE9EE3}"/>
                </a:ext>
              </a:extLst>
            </p:cNvPr>
            <p:cNvGrpSpPr/>
            <p:nvPr/>
          </p:nvGrpSpPr>
          <p:grpSpPr>
            <a:xfrm>
              <a:off x="5454400" y="4372950"/>
              <a:ext cx="180000" cy="539627"/>
              <a:chOff x="3782400" y="1302795"/>
              <a:chExt cx="180000" cy="539627"/>
            </a:xfrm>
          </p:grpSpPr>
          <p:sp>
            <p:nvSpPr>
              <p:cNvPr id="782" name="正方形/長方形 781">
                <a:extLst>
                  <a:ext uri="{FF2B5EF4-FFF2-40B4-BE49-F238E27FC236}">
                    <a16:creationId xmlns:a16="http://schemas.microsoft.com/office/drawing/2014/main" id="{FEF2EA9C-513E-8F42-B977-7D517B2D3CE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3" name="正方形/長方形 782">
                <a:extLst>
                  <a:ext uri="{FF2B5EF4-FFF2-40B4-BE49-F238E27FC236}">
                    <a16:creationId xmlns:a16="http://schemas.microsoft.com/office/drawing/2014/main" id="{489C8047-4814-1E46-9D33-F0B9D1C8D0B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4" name="正方形/長方形 783">
                <a:extLst>
                  <a:ext uri="{FF2B5EF4-FFF2-40B4-BE49-F238E27FC236}">
                    <a16:creationId xmlns:a16="http://schemas.microsoft.com/office/drawing/2014/main" id="{5E9CD6A5-6B94-314F-8DA0-04BCBFFB27E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68" name="グループ化 767">
              <a:extLst>
                <a:ext uri="{FF2B5EF4-FFF2-40B4-BE49-F238E27FC236}">
                  <a16:creationId xmlns:a16="http://schemas.microsoft.com/office/drawing/2014/main" id="{86631970-1642-7F44-B41C-F2AB6CC53C1D}"/>
                </a:ext>
              </a:extLst>
            </p:cNvPr>
            <p:cNvGrpSpPr/>
            <p:nvPr/>
          </p:nvGrpSpPr>
          <p:grpSpPr>
            <a:xfrm>
              <a:off x="5454400" y="3850113"/>
              <a:ext cx="360000" cy="1065493"/>
              <a:chOff x="5454400" y="3850113"/>
              <a:chExt cx="360000" cy="1065493"/>
            </a:xfrm>
          </p:grpSpPr>
          <p:grpSp>
            <p:nvGrpSpPr>
              <p:cNvPr id="769" name="グループ化 768">
                <a:extLst>
                  <a:ext uri="{FF2B5EF4-FFF2-40B4-BE49-F238E27FC236}">
                    <a16:creationId xmlns:a16="http://schemas.microsoft.com/office/drawing/2014/main" id="{3D91F30A-B6AC-D44B-AF7A-1FA01EA91DEC}"/>
                  </a:ext>
                </a:extLst>
              </p:cNvPr>
              <p:cNvGrpSpPr/>
              <p:nvPr/>
            </p:nvGrpSpPr>
            <p:grpSpPr>
              <a:xfrm>
                <a:off x="5634400" y="3850113"/>
                <a:ext cx="180000" cy="539627"/>
                <a:chOff x="3782400" y="1302795"/>
                <a:chExt cx="180000" cy="539627"/>
              </a:xfrm>
            </p:grpSpPr>
            <p:sp>
              <p:nvSpPr>
                <p:cNvPr id="779" name="正方形/長方形 778">
                  <a:extLst>
                    <a:ext uri="{FF2B5EF4-FFF2-40B4-BE49-F238E27FC236}">
                      <a16:creationId xmlns:a16="http://schemas.microsoft.com/office/drawing/2014/main" id="{CA157C7A-CD27-C741-A2B5-5ACC2583263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0" name="正方形/長方形 779">
                  <a:extLst>
                    <a:ext uri="{FF2B5EF4-FFF2-40B4-BE49-F238E27FC236}">
                      <a16:creationId xmlns:a16="http://schemas.microsoft.com/office/drawing/2014/main" id="{102A7097-0A26-0E43-B4D2-229E4FCBF8D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1" name="正方形/長方形 780">
                  <a:extLst>
                    <a:ext uri="{FF2B5EF4-FFF2-40B4-BE49-F238E27FC236}">
                      <a16:creationId xmlns:a16="http://schemas.microsoft.com/office/drawing/2014/main" id="{3438230D-77FA-814B-92DB-CAFEF8A2E29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70" name="グループ化 769">
                <a:extLst>
                  <a:ext uri="{FF2B5EF4-FFF2-40B4-BE49-F238E27FC236}">
                    <a16:creationId xmlns:a16="http://schemas.microsoft.com/office/drawing/2014/main" id="{70EFDFF6-88E4-274C-BD35-6DEC59584F8F}"/>
                  </a:ext>
                </a:extLst>
              </p:cNvPr>
              <p:cNvGrpSpPr/>
              <p:nvPr/>
            </p:nvGrpSpPr>
            <p:grpSpPr>
              <a:xfrm>
                <a:off x="5454400" y="3850113"/>
                <a:ext cx="360000" cy="1065493"/>
                <a:chOff x="5454400" y="3850113"/>
                <a:chExt cx="360000" cy="1065493"/>
              </a:xfrm>
            </p:grpSpPr>
            <p:grpSp>
              <p:nvGrpSpPr>
                <p:cNvPr id="771" name="グループ化 770">
                  <a:extLst>
                    <a:ext uri="{FF2B5EF4-FFF2-40B4-BE49-F238E27FC236}">
                      <a16:creationId xmlns:a16="http://schemas.microsoft.com/office/drawing/2014/main" id="{0F45F225-FFFA-0C47-819E-0E6C5D347680}"/>
                    </a:ext>
                  </a:extLst>
                </p:cNvPr>
                <p:cNvGrpSpPr/>
                <p:nvPr/>
              </p:nvGrpSpPr>
              <p:grpSpPr>
                <a:xfrm>
                  <a:off x="5454400" y="3850113"/>
                  <a:ext cx="180000" cy="539627"/>
                  <a:chOff x="3782400" y="1302795"/>
                  <a:chExt cx="180000" cy="539627"/>
                </a:xfrm>
              </p:grpSpPr>
              <p:sp>
                <p:nvSpPr>
                  <p:cNvPr id="776" name="正方形/長方形 775">
                    <a:extLst>
                      <a:ext uri="{FF2B5EF4-FFF2-40B4-BE49-F238E27FC236}">
                        <a16:creationId xmlns:a16="http://schemas.microsoft.com/office/drawing/2014/main" id="{50DD8FEE-3679-7A4D-8DF2-D074E61CE99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7" name="正方形/長方形 776">
                    <a:extLst>
                      <a:ext uri="{FF2B5EF4-FFF2-40B4-BE49-F238E27FC236}">
                        <a16:creationId xmlns:a16="http://schemas.microsoft.com/office/drawing/2014/main" id="{AF552BE6-7206-DE40-9AC5-13AF9490A1A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8" name="正方形/長方形 777">
                    <a:extLst>
                      <a:ext uri="{FF2B5EF4-FFF2-40B4-BE49-F238E27FC236}">
                        <a16:creationId xmlns:a16="http://schemas.microsoft.com/office/drawing/2014/main" id="{E9003728-B684-F847-B078-00158FD1E95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72" name="グループ化 771">
                  <a:extLst>
                    <a:ext uri="{FF2B5EF4-FFF2-40B4-BE49-F238E27FC236}">
                      <a16:creationId xmlns:a16="http://schemas.microsoft.com/office/drawing/2014/main" id="{AEB9B505-5143-7F4A-B21D-D0BCE5F8DDF0}"/>
                    </a:ext>
                  </a:extLst>
                </p:cNvPr>
                <p:cNvGrpSpPr/>
                <p:nvPr/>
              </p:nvGrpSpPr>
              <p:grpSpPr>
                <a:xfrm>
                  <a:off x="5634400" y="4375979"/>
                  <a:ext cx="180000" cy="539627"/>
                  <a:chOff x="3782400" y="1302795"/>
                  <a:chExt cx="180000" cy="539627"/>
                </a:xfrm>
              </p:grpSpPr>
              <p:sp>
                <p:nvSpPr>
                  <p:cNvPr id="773" name="正方形/長方形 772">
                    <a:extLst>
                      <a:ext uri="{FF2B5EF4-FFF2-40B4-BE49-F238E27FC236}">
                        <a16:creationId xmlns:a16="http://schemas.microsoft.com/office/drawing/2014/main" id="{A066CA61-DC16-6342-8D89-DEED26B87EF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4" name="正方形/長方形 773">
                    <a:extLst>
                      <a:ext uri="{FF2B5EF4-FFF2-40B4-BE49-F238E27FC236}">
                        <a16:creationId xmlns:a16="http://schemas.microsoft.com/office/drawing/2014/main" id="{6AF54873-6521-B341-83A8-E5DFAA37711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5" name="正方形/長方形 774">
                    <a:extLst>
                      <a:ext uri="{FF2B5EF4-FFF2-40B4-BE49-F238E27FC236}">
                        <a16:creationId xmlns:a16="http://schemas.microsoft.com/office/drawing/2014/main" id="{CF671F7C-E359-C44A-B4EF-1D8B7303487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785" name="テキスト ボックス 784">
            <a:extLst>
              <a:ext uri="{FF2B5EF4-FFF2-40B4-BE49-F238E27FC236}">
                <a16:creationId xmlns:a16="http://schemas.microsoft.com/office/drawing/2014/main" id="{CE4827C3-8E51-244A-BDF6-83AEFC29D499}"/>
              </a:ext>
            </a:extLst>
          </p:cNvPr>
          <p:cNvSpPr txBox="1"/>
          <p:nvPr/>
        </p:nvSpPr>
        <p:spPr>
          <a:xfrm>
            <a:off x="4834557" y="511328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39</a:t>
            </a:r>
            <a:endParaRPr kumimoji="1" lang="ja-JP" altLang="en-US" sz="1400">
              <a:latin typeface="Meiryo" panose="020B0604030504040204" pitchFamily="34" charset="-128"/>
              <a:ea typeface="Meiryo" panose="020B0604030504040204" pitchFamily="34" charset="-128"/>
            </a:endParaRPr>
          </a:p>
        </p:txBody>
      </p:sp>
      <p:grpSp>
        <p:nvGrpSpPr>
          <p:cNvPr id="786" name="グループ化 785">
            <a:extLst>
              <a:ext uri="{FF2B5EF4-FFF2-40B4-BE49-F238E27FC236}">
                <a16:creationId xmlns:a16="http://schemas.microsoft.com/office/drawing/2014/main" id="{C7ADD11C-CFCC-0542-87C7-86B9ED6FF4B9}"/>
              </a:ext>
            </a:extLst>
          </p:cNvPr>
          <p:cNvGrpSpPr/>
          <p:nvPr/>
        </p:nvGrpSpPr>
        <p:grpSpPr>
          <a:xfrm rot="10800000">
            <a:off x="5324266" y="1361791"/>
            <a:ext cx="360000" cy="1065493"/>
            <a:chOff x="5454400" y="3850113"/>
            <a:chExt cx="360000" cy="1065493"/>
          </a:xfrm>
        </p:grpSpPr>
        <p:grpSp>
          <p:nvGrpSpPr>
            <p:cNvPr id="787" name="グループ化 786">
              <a:extLst>
                <a:ext uri="{FF2B5EF4-FFF2-40B4-BE49-F238E27FC236}">
                  <a16:creationId xmlns:a16="http://schemas.microsoft.com/office/drawing/2014/main" id="{F3C6BD86-7ABD-8A48-B6B3-A5FB743994FA}"/>
                </a:ext>
              </a:extLst>
            </p:cNvPr>
            <p:cNvGrpSpPr/>
            <p:nvPr/>
          </p:nvGrpSpPr>
          <p:grpSpPr>
            <a:xfrm>
              <a:off x="5454400" y="4372950"/>
              <a:ext cx="180000" cy="539627"/>
              <a:chOff x="3782400" y="1302795"/>
              <a:chExt cx="180000" cy="539627"/>
            </a:xfrm>
          </p:grpSpPr>
          <p:sp>
            <p:nvSpPr>
              <p:cNvPr id="802" name="正方形/長方形 801">
                <a:extLst>
                  <a:ext uri="{FF2B5EF4-FFF2-40B4-BE49-F238E27FC236}">
                    <a16:creationId xmlns:a16="http://schemas.microsoft.com/office/drawing/2014/main" id="{190A9064-4035-8D40-B50A-B56BBB96B5C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3" name="正方形/長方形 802">
                <a:extLst>
                  <a:ext uri="{FF2B5EF4-FFF2-40B4-BE49-F238E27FC236}">
                    <a16:creationId xmlns:a16="http://schemas.microsoft.com/office/drawing/2014/main" id="{087DB476-6BDC-674F-B46A-9362AAA0903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4" name="正方形/長方形 803">
                <a:extLst>
                  <a:ext uri="{FF2B5EF4-FFF2-40B4-BE49-F238E27FC236}">
                    <a16:creationId xmlns:a16="http://schemas.microsoft.com/office/drawing/2014/main" id="{932FF31E-2A84-B74A-91FA-CB08A020CC0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88" name="グループ化 787">
              <a:extLst>
                <a:ext uri="{FF2B5EF4-FFF2-40B4-BE49-F238E27FC236}">
                  <a16:creationId xmlns:a16="http://schemas.microsoft.com/office/drawing/2014/main" id="{1B455E03-6F49-4547-9FA8-0EE326CC9B00}"/>
                </a:ext>
              </a:extLst>
            </p:cNvPr>
            <p:cNvGrpSpPr/>
            <p:nvPr/>
          </p:nvGrpSpPr>
          <p:grpSpPr>
            <a:xfrm>
              <a:off x="5454400" y="3850113"/>
              <a:ext cx="360000" cy="1065493"/>
              <a:chOff x="5454400" y="3850113"/>
              <a:chExt cx="360000" cy="1065493"/>
            </a:xfrm>
          </p:grpSpPr>
          <p:grpSp>
            <p:nvGrpSpPr>
              <p:cNvPr id="789" name="グループ化 788">
                <a:extLst>
                  <a:ext uri="{FF2B5EF4-FFF2-40B4-BE49-F238E27FC236}">
                    <a16:creationId xmlns:a16="http://schemas.microsoft.com/office/drawing/2014/main" id="{8230EC18-FDC1-2947-B1B7-834945F2807E}"/>
                  </a:ext>
                </a:extLst>
              </p:cNvPr>
              <p:cNvGrpSpPr/>
              <p:nvPr/>
            </p:nvGrpSpPr>
            <p:grpSpPr>
              <a:xfrm>
                <a:off x="5634400" y="3850113"/>
                <a:ext cx="180000" cy="539627"/>
                <a:chOff x="3782400" y="1302795"/>
                <a:chExt cx="180000" cy="539627"/>
              </a:xfrm>
            </p:grpSpPr>
            <p:sp>
              <p:nvSpPr>
                <p:cNvPr id="799" name="正方形/長方形 798">
                  <a:extLst>
                    <a:ext uri="{FF2B5EF4-FFF2-40B4-BE49-F238E27FC236}">
                      <a16:creationId xmlns:a16="http://schemas.microsoft.com/office/drawing/2014/main" id="{4DCCFB88-4981-5447-B3C7-50630789BDD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0" name="正方形/長方形 799">
                  <a:extLst>
                    <a:ext uri="{FF2B5EF4-FFF2-40B4-BE49-F238E27FC236}">
                      <a16:creationId xmlns:a16="http://schemas.microsoft.com/office/drawing/2014/main" id="{AC4F71E9-AFEB-FB4E-90B0-13032BD1229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1" name="正方形/長方形 800">
                  <a:extLst>
                    <a:ext uri="{FF2B5EF4-FFF2-40B4-BE49-F238E27FC236}">
                      <a16:creationId xmlns:a16="http://schemas.microsoft.com/office/drawing/2014/main" id="{8A24A054-21E0-B241-B258-1CF2E6632B3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90" name="グループ化 789">
                <a:extLst>
                  <a:ext uri="{FF2B5EF4-FFF2-40B4-BE49-F238E27FC236}">
                    <a16:creationId xmlns:a16="http://schemas.microsoft.com/office/drawing/2014/main" id="{1914DDE9-F73B-254B-8495-621B8D388CE9}"/>
                  </a:ext>
                </a:extLst>
              </p:cNvPr>
              <p:cNvGrpSpPr/>
              <p:nvPr/>
            </p:nvGrpSpPr>
            <p:grpSpPr>
              <a:xfrm>
                <a:off x="5454400" y="3850113"/>
                <a:ext cx="360000" cy="1065493"/>
                <a:chOff x="5454400" y="3850113"/>
                <a:chExt cx="360000" cy="1065493"/>
              </a:xfrm>
            </p:grpSpPr>
            <p:grpSp>
              <p:nvGrpSpPr>
                <p:cNvPr id="791" name="グループ化 790">
                  <a:extLst>
                    <a:ext uri="{FF2B5EF4-FFF2-40B4-BE49-F238E27FC236}">
                      <a16:creationId xmlns:a16="http://schemas.microsoft.com/office/drawing/2014/main" id="{6C930F10-DC5F-4849-9FAF-68EF23A2F58B}"/>
                    </a:ext>
                  </a:extLst>
                </p:cNvPr>
                <p:cNvGrpSpPr/>
                <p:nvPr/>
              </p:nvGrpSpPr>
              <p:grpSpPr>
                <a:xfrm>
                  <a:off x="5454400" y="3850113"/>
                  <a:ext cx="180000" cy="539627"/>
                  <a:chOff x="3782400" y="1302795"/>
                  <a:chExt cx="180000" cy="539627"/>
                </a:xfrm>
              </p:grpSpPr>
              <p:sp>
                <p:nvSpPr>
                  <p:cNvPr id="796" name="正方形/長方形 795">
                    <a:extLst>
                      <a:ext uri="{FF2B5EF4-FFF2-40B4-BE49-F238E27FC236}">
                        <a16:creationId xmlns:a16="http://schemas.microsoft.com/office/drawing/2014/main" id="{BAB446E5-5CAA-3E49-BB31-44455A3EB41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7" name="正方形/長方形 796">
                    <a:extLst>
                      <a:ext uri="{FF2B5EF4-FFF2-40B4-BE49-F238E27FC236}">
                        <a16:creationId xmlns:a16="http://schemas.microsoft.com/office/drawing/2014/main" id="{E1DFA8F5-67E2-0F4D-88FE-6A55101FD6E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8" name="正方形/長方形 797">
                    <a:extLst>
                      <a:ext uri="{FF2B5EF4-FFF2-40B4-BE49-F238E27FC236}">
                        <a16:creationId xmlns:a16="http://schemas.microsoft.com/office/drawing/2014/main" id="{676FB412-DA3D-BB45-BAFD-0A2DA12A481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92" name="グループ化 791">
                  <a:extLst>
                    <a:ext uri="{FF2B5EF4-FFF2-40B4-BE49-F238E27FC236}">
                      <a16:creationId xmlns:a16="http://schemas.microsoft.com/office/drawing/2014/main" id="{B351E0E1-4411-DB44-81BC-E2C3E590733E}"/>
                    </a:ext>
                  </a:extLst>
                </p:cNvPr>
                <p:cNvGrpSpPr/>
                <p:nvPr/>
              </p:nvGrpSpPr>
              <p:grpSpPr>
                <a:xfrm>
                  <a:off x="5634400" y="4375979"/>
                  <a:ext cx="180000" cy="539627"/>
                  <a:chOff x="3782400" y="1302795"/>
                  <a:chExt cx="180000" cy="539627"/>
                </a:xfrm>
              </p:grpSpPr>
              <p:sp>
                <p:nvSpPr>
                  <p:cNvPr id="793" name="正方形/長方形 792">
                    <a:extLst>
                      <a:ext uri="{FF2B5EF4-FFF2-40B4-BE49-F238E27FC236}">
                        <a16:creationId xmlns:a16="http://schemas.microsoft.com/office/drawing/2014/main" id="{915F7503-99D9-004F-ABCD-451019BA250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4" name="正方形/長方形 793">
                    <a:extLst>
                      <a:ext uri="{FF2B5EF4-FFF2-40B4-BE49-F238E27FC236}">
                        <a16:creationId xmlns:a16="http://schemas.microsoft.com/office/drawing/2014/main" id="{CC61A2B3-D2C5-DE41-8BE4-7871C3999F5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5" name="正方形/長方形 794">
                    <a:extLst>
                      <a:ext uri="{FF2B5EF4-FFF2-40B4-BE49-F238E27FC236}">
                        <a16:creationId xmlns:a16="http://schemas.microsoft.com/office/drawing/2014/main" id="{1C359E85-001E-AA41-9C41-08F2ADC76B2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805" name="テキスト ボックス 804">
            <a:extLst>
              <a:ext uri="{FF2B5EF4-FFF2-40B4-BE49-F238E27FC236}">
                <a16:creationId xmlns:a16="http://schemas.microsoft.com/office/drawing/2014/main" id="{9F07F1A2-92CA-7245-8085-5CD26D97F4DA}"/>
              </a:ext>
            </a:extLst>
          </p:cNvPr>
          <p:cNvSpPr txBox="1"/>
          <p:nvPr/>
        </p:nvSpPr>
        <p:spPr>
          <a:xfrm>
            <a:off x="5241161" y="114117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89</a:t>
            </a:r>
            <a:endParaRPr kumimoji="1" lang="ja-JP" altLang="en-US" sz="1400">
              <a:latin typeface="Meiryo" panose="020B0604030504040204" pitchFamily="34" charset="-128"/>
              <a:ea typeface="Meiryo" panose="020B0604030504040204" pitchFamily="34" charset="-128"/>
            </a:endParaRPr>
          </a:p>
        </p:txBody>
      </p:sp>
      <p:grpSp>
        <p:nvGrpSpPr>
          <p:cNvPr id="806" name="グループ化 805">
            <a:extLst>
              <a:ext uri="{FF2B5EF4-FFF2-40B4-BE49-F238E27FC236}">
                <a16:creationId xmlns:a16="http://schemas.microsoft.com/office/drawing/2014/main" id="{B5A42B61-6F44-744C-AEE2-DD2B091F7E4F}"/>
              </a:ext>
            </a:extLst>
          </p:cNvPr>
          <p:cNvGrpSpPr/>
          <p:nvPr/>
        </p:nvGrpSpPr>
        <p:grpSpPr>
          <a:xfrm>
            <a:off x="10439155" y="3874244"/>
            <a:ext cx="180000" cy="899648"/>
            <a:chOff x="8077200" y="3337096"/>
            <a:chExt cx="180000" cy="899648"/>
          </a:xfrm>
        </p:grpSpPr>
        <p:sp>
          <p:nvSpPr>
            <p:cNvPr id="807" name="正方形/長方形 806">
              <a:extLst>
                <a:ext uri="{FF2B5EF4-FFF2-40B4-BE49-F238E27FC236}">
                  <a16:creationId xmlns:a16="http://schemas.microsoft.com/office/drawing/2014/main" id="{4837DB18-3146-F74A-B02A-DA4FA07DAADB}"/>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808" name="グループ化 807">
              <a:extLst>
                <a:ext uri="{FF2B5EF4-FFF2-40B4-BE49-F238E27FC236}">
                  <a16:creationId xmlns:a16="http://schemas.microsoft.com/office/drawing/2014/main" id="{032598EE-169C-984B-AEAD-6B1DC1F14D62}"/>
                </a:ext>
              </a:extLst>
            </p:cNvPr>
            <p:cNvGrpSpPr/>
            <p:nvPr/>
          </p:nvGrpSpPr>
          <p:grpSpPr>
            <a:xfrm>
              <a:off x="8077200" y="3513876"/>
              <a:ext cx="180000" cy="722868"/>
              <a:chOff x="3909938" y="2161200"/>
              <a:chExt cx="180000" cy="722868"/>
            </a:xfrm>
          </p:grpSpPr>
          <p:grpSp>
            <p:nvGrpSpPr>
              <p:cNvPr id="809" name="グループ化 808">
                <a:extLst>
                  <a:ext uri="{FF2B5EF4-FFF2-40B4-BE49-F238E27FC236}">
                    <a16:creationId xmlns:a16="http://schemas.microsoft.com/office/drawing/2014/main" id="{C747734D-EC33-9147-8E6E-D1EFD12A4A33}"/>
                  </a:ext>
                </a:extLst>
              </p:cNvPr>
              <p:cNvGrpSpPr/>
              <p:nvPr/>
            </p:nvGrpSpPr>
            <p:grpSpPr>
              <a:xfrm>
                <a:off x="3909938" y="2344441"/>
                <a:ext cx="180000" cy="539627"/>
                <a:chOff x="3782400" y="1302795"/>
                <a:chExt cx="180000" cy="539627"/>
              </a:xfrm>
            </p:grpSpPr>
            <p:sp>
              <p:nvSpPr>
                <p:cNvPr id="811" name="正方形/長方形 810">
                  <a:extLst>
                    <a:ext uri="{FF2B5EF4-FFF2-40B4-BE49-F238E27FC236}">
                      <a16:creationId xmlns:a16="http://schemas.microsoft.com/office/drawing/2014/main" id="{322E81DB-CF0B-AA49-9456-3860DDCEF38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12" name="正方形/長方形 811">
                  <a:extLst>
                    <a:ext uri="{FF2B5EF4-FFF2-40B4-BE49-F238E27FC236}">
                      <a16:creationId xmlns:a16="http://schemas.microsoft.com/office/drawing/2014/main" id="{C9A585E7-F39F-CB48-A5AF-4F226371535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13" name="正方形/長方形 812">
                  <a:extLst>
                    <a:ext uri="{FF2B5EF4-FFF2-40B4-BE49-F238E27FC236}">
                      <a16:creationId xmlns:a16="http://schemas.microsoft.com/office/drawing/2014/main" id="{18227B42-7025-C34F-8FC1-80DDE339F46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10" name="正方形/長方形 809">
                <a:extLst>
                  <a:ext uri="{FF2B5EF4-FFF2-40B4-BE49-F238E27FC236}">
                    <a16:creationId xmlns:a16="http://schemas.microsoft.com/office/drawing/2014/main" id="{B5FE523C-6E46-1D48-A4F6-C88BC2A17B61}"/>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14" name="グループ化 813">
            <a:extLst>
              <a:ext uri="{FF2B5EF4-FFF2-40B4-BE49-F238E27FC236}">
                <a16:creationId xmlns:a16="http://schemas.microsoft.com/office/drawing/2014/main" id="{96580A5C-C75D-1342-BADA-EBC56969472A}"/>
              </a:ext>
            </a:extLst>
          </p:cNvPr>
          <p:cNvGrpSpPr/>
          <p:nvPr/>
        </p:nvGrpSpPr>
        <p:grpSpPr>
          <a:xfrm>
            <a:off x="10274070" y="3882649"/>
            <a:ext cx="180000" cy="899648"/>
            <a:chOff x="8077200" y="3337096"/>
            <a:chExt cx="180000" cy="899648"/>
          </a:xfrm>
        </p:grpSpPr>
        <p:sp>
          <p:nvSpPr>
            <p:cNvPr id="815" name="正方形/長方形 814">
              <a:extLst>
                <a:ext uri="{FF2B5EF4-FFF2-40B4-BE49-F238E27FC236}">
                  <a16:creationId xmlns:a16="http://schemas.microsoft.com/office/drawing/2014/main" id="{F42F64C5-23D2-0845-B709-1E03D8082221}"/>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816" name="グループ化 815">
              <a:extLst>
                <a:ext uri="{FF2B5EF4-FFF2-40B4-BE49-F238E27FC236}">
                  <a16:creationId xmlns:a16="http://schemas.microsoft.com/office/drawing/2014/main" id="{36CBE332-BB6A-2F47-894D-E4252B529FC4}"/>
                </a:ext>
              </a:extLst>
            </p:cNvPr>
            <p:cNvGrpSpPr/>
            <p:nvPr/>
          </p:nvGrpSpPr>
          <p:grpSpPr>
            <a:xfrm>
              <a:off x="8077200" y="3513876"/>
              <a:ext cx="180000" cy="722868"/>
              <a:chOff x="3909938" y="2161200"/>
              <a:chExt cx="180000" cy="722868"/>
            </a:xfrm>
          </p:grpSpPr>
          <p:grpSp>
            <p:nvGrpSpPr>
              <p:cNvPr id="817" name="グループ化 816">
                <a:extLst>
                  <a:ext uri="{FF2B5EF4-FFF2-40B4-BE49-F238E27FC236}">
                    <a16:creationId xmlns:a16="http://schemas.microsoft.com/office/drawing/2014/main" id="{98E1ED4B-B6B8-FF4B-8B87-7E8A3AB26F91}"/>
                  </a:ext>
                </a:extLst>
              </p:cNvPr>
              <p:cNvGrpSpPr/>
              <p:nvPr/>
            </p:nvGrpSpPr>
            <p:grpSpPr>
              <a:xfrm>
                <a:off x="3909938" y="2344441"/>
                <a:ext cx="180000" cy="539627"/>
                <a:chOff x="3782400" y="1302795"/>
                <a:chExt cx="180000" cy="539627"/>
              </a:xfrm>
            </p:grpSpPr>
            <p:sp>
              <p:nvSpPr>
                <p:cNvPr id="819" name="正方形/長方形 818">
                  <a:extLst>
                    <a:ext uri="{FF2B5EF4-FFF2-40B4-BE49-F238E27FC236}">
                      <a16:creationId xmlns:a16="http://schemas.microsoft.com/office/drawing/2014/main" id="{F1E6EE64-888D-3345-AE13-5FB4C633D2C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20" name="正方形/長方形 819">
                  <a:extLst>
                    <a:ext uri="{FF2B5EF4-FFF2-40B4-BE49-F238E27FC236}">
                      <a16:creationId xmlns:a16="http://schemas.microsoft.com/office/drawing/2014/main" id="{F25CDEB7-7820-1245-8501-76865EB1BD7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21" name="正方形/長方形 820">
                  <a:extLst>
                    <a:ext uri="{FF2B5EF4-FFF2-40B4-BE49-F238E27FC236}">
                      <a16:creationId xmlns:a16="http://schemas.microsoft.com/office/drawing/2014/main" id="{ECBC55C8-B0EA-CD49-85D6-468328ED042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18" name="正方形/長方形 817">
                <a:extLst>
                  <a:ext uri="{FF2B5EF4-FFF2-40B4-BE49-F238E27FC236}">
                    <a16:creationId xmlns:a16="http://schemas.microsoft.com/office/drawing/2014/main" id="{DDF858E7-9FF7-C74B-895C-9571FC425EAA}"/>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822" name="テキスト ボックス 821">
            <a:extLst>
              <a:ext uri="{FF2B5EF4-FFF2-40B4-BE49-F238E27FC236}">
                <a16:creationId xmlns:a16="http://schemas.microsoft.com/office/drawing/2014/main" id="{063B6E2B-2E28-D54E-84CA-EE7494465EE1}"/>
              </a:ext>
            </a:extLst>
          </p:cNvPr>
          <p:cNvSpPr txBox="1"/>
          <p:nvPr/>
        </p:nvSpPr>
        <p:spPr>
          <a:xfrm>
            <a:off x="10106732" y="367224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49</a:t>
            </a:r>
            <a:endParaRPr kumimoji="1" lang="ja-JP" altLang="en-US" sz="1400">
              <a:latin typeface="Meiryo" panose="020B0604030504040204" pitchFamily="34" charset="-128"/>
              <a:ea typeface="Meiryo" panose="020B0604030504040204" pitchFamily="34" charset="-128"/>
            </a:endParaRPr>
          </a:p>
        </p:txBody>
      </p:sp>
      <p:grpSp>
        <p:nvGrpSpPr>
          <p:cNvPr id="823" name="グループ化 822">
            <a:extLst>
              <a:ext uri="{FF2B5EF4-FFF2-40B4-BE49-F238E27FC236}">
                <a16:creationId xmlns:a16="http://schemas.microsoft.com/office/drawing/2014/main" id="{6A44B11A-4839-954A-979B-86E611C156BA}"/>
              </a:ext>
            </a:extLst>
          </p:cNvPr>
          <p:cNvGrpSpPr/>
          <p:nvPr/>
        </p:nvGrpSpPr>
        <p:grpSpPr>
          <a:xfrm rot="5400000">
            <a:off x="1076322" y="5102957"/>
            <a:ext cx="180000" cy="899648"/>
            <a:chOff x="8077200" y="3337096"/>
            <a:chExt cx="180000" cy="899648"/>
          </a:xfrm>
        </p:grpSpPr>
        <p:sp>
          <p:nvSpPr>
            <p:cNvPr id="824" name="正方形/長方形 823">
              <a:extLst>
                <a:ext uri="{FF2B5EF4-FFF2-40B4-BE49-F238E27FC236}">
                  <a16:creationId xmlns:a16="http://schemas.microsoft.com/office/drawing/2014/main" id="{13F405A8-559A-3E40-83D3-FB6832EA4AAF}"/>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825" name="グループ化 824">
              <a:extLst>
                <a:ext uri="{FF2B5EF4-FFF2-40B4-BE49-F238E27FC236}">
                  <a16:creationId xmlns:a16="http://schemas.microsoft.com/office/drawing/2014/main" id="{3336F75C-5385-5C45-AD2C-D05AB1655E40}"/>
                </a:ext>
              </a:extLst>
            </p:cNvPr>
            <p:cNvGrpSpPr/>
            <p:nvPr/>
          </p:nvGrpSpPr>
          <p:grpSpPr>
            <a:xfrm>
              <a:off x="8077200" y="3513876"/>
              <a:ext cx="180000" cy="722868"/>
              <a:chOff x="3909938" y="2161200"/>
              <a:chExt cx="180000" cy="722868"/>
            </a:xfrm>
          </p:grpSpPr>
          <p:grpSp>
            <p:nvGrpSpPr>
              <p:cNvPr id="826" name="グループ化 825">
                <a:extLst>
                  <a:ext uri="{FF2B5EF4-FFF2-40B4-BE49-F238E27FC236}">
                    <a16:creationId xmlns:a16="http://schemas.microsoft.com/office/drawing/2014/main" id="{B2883A40-E41E-7049-84EB-84F576F8C39B}"/>
                  </a:ext>
                </a:extLst>
              </p:cNvPr>
              <p:cNvGrpSpPr/>
              <p:nvPr/>
            </p:nvGrpSpPr>
            <p:grpSpPr>
              <a:xfrm>
                <a:off x="3909938" y="2344441"/>
                <a:ext cx="180000" cy="539627"/>
                <a:chOff x="3782400" y="1302795"/>
                <a:chExt cx="180000" cy="539627"/>
              </a:xfrm>
            </p:grpSpPr>
            <p:sp>
              <p:nvSpPr>
                <p:cNvPr id="828" name="正方形/長方形 827">
                  <a:extLst>
                    <a:ext uri="{FF2B5EF4-FFF2-40B4-BE49-F238E27FC236}">
                      <a16:creationId xmlns:a16="http://schemas.microsoft.com/office/drawing/2014/main" id="{2833E002-43F6-AC48-A029-99E306509D5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29" name="正方形/長方形 828">
                  <a:extLst>
                    <a:ext uri="{FF2B5EF4-FFF2-40B4-BE49-F238E27FC236}">
                      <a16:creationId xmlns:a16="http://schemas.microsoft.com/office/drawing/2014/main" id="{2C5A7649-F428-7C47-AAFC-70B0F5D640A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0" name="正方形/長方形 829">
                  <a:extLst>
                    <a:ext uri="{FF2B5EF4-FFF2-40B4-BE49-F238E27FC236}">
                      <a16:creationId xmlns:a16="http://schemas.microsoft.com/office/drawing/2014/main" id="{C1B7A05E-A726-7D4D-BD34-6B7667C1BF2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27" name="正方形/長方形 826">
                <a:extLst>
                  <a:ext uri="{FF2B5EF4-FFF2-40B4-BE49-F238E27FC236}">
                    <a16:creationId xmlns:a16="http://schemas.microsoft.com/office/drawing/2014/main" id="{1F239BAB-F021-6147-BC57-E72655D45ACF}"/>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831" name="テキスト ボックス 830">
            <a:extLst>
              <a:ext uri="{FF2B5EF4-FFF2-40B4-BE49-F238E27FC236}">
                <a16:creationId xmlns:a16="http://schemas.microsoft.com/office/drawing/2014/main" id="{046F1930-C737-3644-8435-81AF28909C83}"/>
              </a:ext>
            </a:extLst>
          </p:cNvPr>
          <p:cNvSpPr txBox="1"/>
          <p:nvPr/>
        </p:nvSpPr>
        <p:spPr>
          <a:xfrm rot="150924">
            <a:off x="649664" y="522055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66</a:t>
            </a:r>
            <a:endParaRPr kumimoji="1" lang="ja-JP" altLang="en-US" sz="1400">
              <a:latin typeface="Meiryo" panose="020B0604030504040204" pitchFamily="34" charset="-128"/>
              <a:ea typeface="Meiryo" panose="020B0604030504040204" pitchFamily="34" charset="-128"/>
            </a:endParaRPr>
          </a:p>
        </p:txBody>
      </p:sp>
      <p:grpSp>
        <p:nvGrpSpPr>
          <p:cNvPr id="832" name="グループ化 831">
            <a:extLst>
              <a:ext uri="{FF2B5EF4-FFF2-40B4-BE49-F238E27FC236}">
                <a16:creationId xmlns:a16="http://schemas.microsoft.com/office/drawing/2014/main" id="{03E20AE9-85F5-D744-A4B4-EA30EE14BFC9}"/>
              </a:ext>
            </a:extLst>
          </p:cNvPr>
          <p:cNvGrpSpPr/>
          <p:nvPr/>
        </p:nvGrpSpPr>
        <p:grpSpPr>
          <a:xfrm rot="5400000">
            <a:off x="1075534" y="5287666"/>
            <a:ext cx="180000" cy="899648"/>
            <a:chOff x="8077200" y="3337096"/>
            <a:chExt cx="180000" cy="899648"/>
          </a:xfrm>
        </p:grpSpPr>
        <p:sp>
          <p:nvSpPr>
            <p:cNvPr id="833" name="正方形/長方形 832">
              <a:extLst>
                <a:ext uri="{FF2B5EF4-FFF2-40B4-BE49-F238E27FC236}">
                  <a16:creationId xmlns:a16="http://schemas.microsoft.com/office/drawing/2014/main" id="{16EF152C-67E6-9C4F-8096-C0FADC4D6541}"/>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834" name="グループ化 833">
              <a:extLst>
                <a:ext uri="{FF2B5EF4-FFF2-40B4-BE49-F238E27FC236}">
                  <a16:creationId xmlns:a16="http://schemas.microsoft.com/office/drawing/2014/main" id="{0F8842A2-A97D-5041-87BE-8DED96960E83}"/>
                </a:ext>
              </a:extLst>
            </p:cNvPr>
            <p:cNvGrpSpPr/>
            <p:nvPr/>
          </p:nvGrpSpPr>
          <p:grpSpPr>
            <a:xfrm>
              <a:off x="8077200" y="3513876"/>
              <a:ext cx="180000" cy="722868"/>
              <a:chOff x="3909938" y="2161200"/>
              <a:chExt cx="180000" cy="722868"/>
            </a:xfrm>
          </p:grpSpPr>
          <p:grpSp>
            <p:nvGrpSpPr>
              <p:cNvPr id="835" name="グループ化 834">
                <a:extLst>
                  <a:ext uri="{FF2B5EF4-FFF2-40B4-BE49-F238E27FC236}">
                    <a16:creationId xmlns:a16="http://schemas.microsoft.com/office/drawing/2014/main" id="{79DB4889-80FA-5944-95B9-9C91CCDA5467}"/>
                  </a:ext>
                </a:extLst>
              </p:cNvPr>
              <p:cNvGrpSpPr/>
              <p:nvPr/>
            </p:nvGrpSpPr>
            <p:grpSpPr>
              <a:xfrm>
                <a:off x="3909938" y="2344441"/>
                <a:ext cx="180000" cy="539627"/>
                <a:chOff x="3782400" y="1302795"/>
                <a:chExt cx="180000" cy="539627"/>
              </a:xfrm>
            </p:grpSpPr>
            <p:sp>
              <p:nvSpPr>
                <p:cNvPr id="837" name="正方形/長方形 836">
                  <a:extLst>
                    <a:ext uri="{FF2B5EF4-FFF2-40B4-BE49-F238E27FC236}">
                      <a16:creationId xmlns:a16="http://schemas.microsoft.com/office/drawing/2014/main" id="{44B16EDF-F19A-474F-8474-F9D3513CCBF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8" name="正方形/長方形 837">
                  <a:extLst>
                    <a:ext uri="{FF2B5EF4-FFF2-40B4-BE49-F238E27FC236}">
                      <a16:creationId xmlns:a16="http://schemas.microsoft.com/office/drawing/2014/main" id="{0569C41D-CF15-E04A-9400-E68072882D5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9" name="正方形/長方形 838">
                  <a:extLst>
                    <a:ext uri="{FF2B5EF4-FFF2-40B4-BE49-F238E27FC236}">
                      <a16:creationId xmlns:a16="http://schemas.microsoft.com/office/drawing/2014/main" id="{2ED967E5-D1DD-D040-B454-A9611B628EE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36" name="正方形/長方形 835">
                <a:extLst>
                  <a:ext uri="{FF2B5EF4-FFF2-40B4-BE49-F238E27FC236}">
                    <a16:creationId xmlns:a16="http://schemas.microsoft.com/office/drawing/2014/main" id="{82CB4A6E-B17E-874F-B739-1F54D7413B38}"/>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40" name="グループ化 839">
            <a:extLst>
              <a:ext uri="{FF2B5EF4-FFF2-40B4-BE49-F238E27FC236}">
                <a16:creationId xmlns:a16="http://schemas.microsoft.com/office/drawing/2014/main" id="{09244D16-EFB4-7D42-A87A-D27CE5A74C97}"/>
              </a:ext>
            </a:extLst>
          </p:cNvPr>
          <p:cNvGrpSpPr/>
          <p:nvPr/>
        </p:nvGrpSpPr>
        <p:grpSpPr>
          <a:xfrm>
            <a:off x="8248684" y="4211914"/>
            <a:ext cx="361433" cy="362610"/>
            <a:chOff x="4187821" y="5647349"/>
            <a:chExt cx="361433" cy="362610"/>
          </a:xfrm>
        </p:grpSpPr>
        <p:grpSp>
          <p:nvGrpSpPr>
            <p:cNvPr id="841" name="グループ化 840">
              <a:extLst>
                <a:ext uri="{FF2B5EF4-FFF2-40B4-BE49-F238E27FC236}">
                  <a16:creationId xmlns:a16="http://schemas.microsoft.com/office/drawing/2014/main" id="{9F557286-C88F-3A49-945A-2B1BEB85A447}"/>
                </a:ext>
              </a:extLst>
            </p:cNvPr>
            <p:cNvGrpSpPr/>
            <p:nvPr/>
          </p:nvGrpSpPr>
          <p:grpSpPr>
            <a:xfrm>
              <a:off x="4187821" y="5647349"/>
              <a:ext cx="180000" cy="362610"/>
              <a:chOff x="3782400" y="1302795"/>
              <a:chExt cx="180000" cy="362610"/>
            </a:xfrm>
          </p:grpSpPr>
          <p:sp>
            <p:nvSpPr>
              <p:cNvPr id="845" name="正方形/長方形 844">
                <a:extLst>
                  <a:ext uri="{FF2B5EF4-FFF2-40B4-BE49-F238E27FC236}">
                    <a16:creationId xmlns:a16="http://schemas.microsoft.com/office/drawing/2014/main" id="{4C04636B-2C07-AD41-AE5C-DB069371FEE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46" name="正方形/長方形 845">
                <a:extLst>
                  <a:ext uri="{FF2B5EF4-FFF2-40B4-BE49-F238E27FC236}">
                    <a16:creationId xmlns:a16="http://schemas.microsoft.com/office/drawing/2014/main" id="{983F768F-F520-E149-89BD-538971829B9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42" name="グループ化 841">
              <a:extLst>
                <a:ext uri="{FF2B5EF4-FFF2-40B4-BE49-F238E27FC236}">
                  <a16:creationId xmlns:a16="http://schemas.microsoft.com/office/drawing/2014/main" id="{315B4456-F151-1442-9430-07A694B6A970}"/>
                </a:ext>
              </a:extLst>
            </p:cNvPr>
            <p:cNvGrpSpPr/>
            <p:nvPr/>
          </p:nvGrpSpPr>
          <p:grpSpPr>
            <a:xfrm>
              <a:off x="4369254" y="5647349"/>
              <a:ext cx="180000" cy="362610"/>
              <a:chOff x="3782400" y="1302795"/>
              <a:chExt cx="180000" cy="362610"/>
            </a:xfrm>
          </p:grpSpPr>
          <p:sp>
            <p:nvSpPr>
              <p:cNvPr id="843" name="正方形/長方形 842">
                <a:extLst>
                  <a:ext uri="{FF2B5EF4-FFF2-40B4-BE49-F238E27FC236}">
                    <a16:creationId xmlns:a16="http://schemas.microsoft.com/office/drawing/2014/main" id="{314182E5-6C0B-414D-A3D7-4A287637F9F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44" name="正方形/長方形 843">
                <a:extLst>
                  <a:ext uri="{FF2B5EF4-FFF2-40B4-BE49-F238E27FC236}">
                    <a16:creationId xmlns:a16="http://schemas.microsoft.com/office/drawing/2014/main" id="{BF6CE6A6-8BB0-9A46-9950-F9D42F96273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47" name="グループ化 846">
            <a:extLst>
              <a:ext uri="{FF2B5EF4-FFF2-40B4-BE49-F238E27FC236}">
                <a16:creationId xmlns:a16="http://schemas.microsoft.com/office/drawing/2014/main" id="{866E380A-6682-6B45-99DF-11E667D40EAD}"/>
              </a:ext>
            </a:extLst>
          </p:cNvPr>
          <p:cNvGrpSpPr/>
          <p:nvPr/>
        </p:nvGrpSpPr>
        <p:grpSpPr>
          <a:xfrm>
            <a:off x="8601971" y="4216993"/>
            <a:ext cx="361433" cy="362610"/>
            <a:chOff x="4187821" y="5647349"/>
            <a:chExt cx="361433" cy="362610"/>
          </a:xfrm>
        </p:grpSpPr>
        <p:grpSp>
          <p:nvGrpSpPr>
            <p:cNvPr id="848" name="グループ化 847">
              <a:extLst>
                <a:ext uri="{FF2B5EF4-FFF2-40B4-BE49-F238E27FC236}">
                  <a16:creationId xmlns:a16="http://schemas.microsoft.com/office/drawing/2014/main" id="{4F661B4F-4940-B541-9EC9-720B2E3C2B9A}"/>
                </a:ext>
              </a:extLst>
            </p:cNvPr>
            <p:cNvGrpSpPr/>
            <p:nvPr/>
          </p:nvGrpSpPr>
          <p:grpSpPr>
            <a:xfrm>
              <a:off x="4187821" y="5647349"/>
              <a:ext cx="180000" cy="362610"/>
              <a:chOff x="3782400" y="1302795"/>
              <a:chExt cx="180000" cy="362610"/>
            </a:xfrm>
          </p:grpSpPr>
          <p:sp>
            <p:nvSpPr>
              <p:cNvPr id="852" name="正方形/長方形 851">
                <a:extLst>
                  <a:ext uri="{FF2B5EF4-FFF2-40B4-BE49-F238E27FC236}">
                    <a16:creationId xmlns:a16="http://schemas.microsoft.com/office/drawing/2014/main" id="{D9577580-7FA5-B94B-952F-6802FADB7CF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53" name="正方形/長方形 852">
                <a:extLst>
                  <a:ext uri="{FF2B5EF4-FFF2-40B4-BE49-F238E27FC236}">
                    <a16:creationId xmlns:a16="http://schemas.microsoft.com/office/drawing/2014/main" id="{F167CA7C-8318-9743-BD1B-0D1D3A8A4A8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49" name="グループ化 848">
              <a:extLst>
                <a:ext uri="{FF2B5EF4-FFF2-40B4-BE49-F238E27FC236}">
                  <a16:creationId xmlns:a16="http://schemas.microsoft.com/office/drawing/2014/main" id="{BD66285B-932D-EE4F-85EF-FC3A81531903}"/>
                </a:ext>
              </a:extLst>
            </p:cNvPr>
            <p:cNvGrpSpPr/>
            <p:nvPr/>
          </p:nvGrpSpPr>
          <p:grpSpPr>
            <a:xfrm>
              <a:off x="4369254" y="5647349"/>
              <a:ext cx="180000" cy="362610"/>
              <a:chOff x="3782400" y="1302795"/>
              <a:chExt cx="180000" cy="362610"/>
            </a:xfrm>
          </p:grpSpPr>
          <p:sp>
            <p:nvSpPr>
              <p:cNvPr id="850" name="正方形/長方形 849">
                <a:extLst>
                  <a:ext uri="{FF2B5EF4-FFF2-40B4-BE49-F238E27FC236}">
                    <a16:creationId xmlns:a16="http://schemas.microsoft.com/office/drawing/2014/main" id="{76DE8FC2-85AF-1D49-828C-8A9BF579797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51" name="正方形/長方形 850">
                <a:extLst>
                  <a:ext uri="{FF2B5EF4-FFF2-40B4-BE49-F238E27FC236}">
                    <a16:creationId xmlns:a16="http://schemas.microsoft.com/office/drawing/2014/main" id="{AF4A2F75-94FA-7E4E-A548-2A04C712762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54" name="グループ化 853">
            <a:extLst>
              <a:ext uri="{FF2B5EF4-FFF2-40B4-BE49-F238E27FC236}">
                <a16:creationId xmlns:a16="http://schemas.microsoft.com/office/drawing/2014/main" id="{A4F37E9D-3283-A140-BB63-BB8C32E2A031}"/>
              </a:ext>
            </a:extLst>
          </p:cNvPr>
          <p:cNvGrpSpPr/>
          <p:nvPr/>
        </p:nvGrpSpPr>
        <p:grpSpPr>
          <a:xfrm>
            <a:off x="8245331" y="4567295"/>
            <a:ext cx="361433" cy="362610"/>
            <a:chOff x="4187821" y="5647349"/>
            <a:chExt cx="361433" cy="362610"/>
          </a:xfrm>
        </p:grpSpPr>
        <p:grpSp>
          <p:nvGrpSpPr>
            <p:cNvPr id="855" name="グループ化 854">
              <a:extLst>
                <a:ext uri="{FF2B5EF4-FFF2-40B4-BE49-F238E27FC236}">
                  <a16:creationId xmlns:a16="http://schemas.microsoft.com/office/drawing/2014/main" id="{717136C7-C7A2-524B-85B3-764D397A0D23}"/>
                </a:ext>
              </a:extLst>
            </p:cNvPr>
            <p:cNvGrpSpPr/>
            <p:nvPr/>
          </p:nvGrpSpPr>
          <p:grpSpPr>
            <a:xfrm>
              <a:off x="4187821" y="5647349"/>
              <a:ext cx="180000" cy="362610"/>
              <a:chOff x="3782400" y="1302795"/>
              <a:chExt cx="180000" cy="362610"/>
            </a:xfrm>
          </p:grpSpPr>
          <p:sp>
            <p:nvSpPr>
              <p:cNvPr id="859" name="正方形/長方形 858">
                <a:extLst>
                  <a:ext uri="{FF2B5EF4-FFF2-40B4-BE49-F238E27FC236}">
                    <a16:creationId xmlns:a16="http://schemas.microsoft.com/office/drawing/2014/main" id="{9B8309AF-5901-6843-8295-05F18B0CA72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60" name="正方形/長方形 859">
                <a:extLst>
                  <a:ext uri="{FF2B5EF4-FFF2-40B4-BE49-F238E27FC236}">
                    <a16:creationId xmlns:a16="http://schemas.microsoft.com/office/drawing/2014/main" id="{A084615F-BA12-E74B-8970-710769C19C3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56" name="グループ化 855">
              <a:extLst>
                <a:ext uri="{FF2B5EF4-FFF2-40B4-BE49-F238E27FC236}">
                  <a16:creationId xmlns:a16="http://schemas.microsoft.com/office/drawing/2014/main" id="{727CB145-9845-4040-8202-E9ECC1DCFB9D}"/>
                </a:ext>
              </a:extLst>
            </p:cNvPr>
            <p:cNvGrpSpPr/>
            <p:nvPr/>
          </p:nvGrpSpPr>
          <p:grpSpPr>
            <a:xfrm>
              <a:off x="4369254" y="5647349"/>
              <a:ext cx="180000" cy="362610"/>
              <a:chOff x="3782400" y="1302795"/>
              <a:chExt cx="180000" cy="362610"/>
            </a:xfrm>
          </p:grpSpPr>
          <p:sp>
            <p:nvSpPr>
              <p:cNvPr id="857" name="正方形/長方形 856">
                <a:extLst>
                  <a:ext uri="{FF2B5EF4-FFF2-40B4-BE49-F238E27FC236}">
                    <a16:creationId xmlns:a16="http://schemas.microsoft.com/office/drawing/2014/main" id="{A009607F-83F1-034C-BBE4-A456181E080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58" name="正方形/長方形 857">
                <a:extLst>
                  <a:ext uri="{FF2B5EF4-FFF2-40B4-BE49-F238E27FC236}">
                    <a16:creationId xmlns:a16="http://schemas.microsoft.com/office/drawing/2014/main" id="{D03CD98C-0B0F-5F44-90DF-3F62EBADDA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61" name="グループ化 860">
            <a:extLst>
              <a:ext uri="{FF2B5EF4-FFF2-40B4-BE49-F238E27FC236}">
                <a16:creationId xmlns:a16="http://schemas.microsoft.com/office/drawing/2014/main" id="{65CEF04D-F309-C447-A1B5-A6381C695397}"/>
              </a:ext>
            </a:extLst>
          </p:cNvPr>
          <p:cNvGrpSpPr/>
          <p:nvPr/>
        </p:nvGrpSpPr>
        <p:grpSpPr>
          <a:xfrm>
            <a:off x="8613371" y="4573842"/>
            <a:ext cx="361433" cy="362610"/>
            <a:chOff x="4187821" y="5647349"/>
            <a:chExt cx="361433" cy="362610"/>
          </a:xfrm>
        </p:grpSpPr>
        <p:grpSp>
          <p:nvGrpSpPr>
            <p:cNvPr id="862" name="グループ化 861">
              <a:extLst>
                <a:ext uri="{FF2B5EF4-FFF2-40B4-BE49-F238E27FC236}">
                  <a16:creationId xmlns:a16="http://schemas.microsoft.com/office/drawing/2014/main" id="{8A37A0CF-AFB1-5C4A-BD5D-BAF3A22CAE22}"/>
                </a:ext>
              </a:extLst>
            </p:cNvPr>
            <p:cNvGrpSpPr/>
            <p:nvPr/>
          </p:nvGrpSpPr>
          <p:grpSpPr>
            <a:xfrm>
              <a:off x="4187821" y="5647349"/>
              <a:ext cx="180000" cy="362610"/>
              <a:chOff x="3782400" y="1302795"/>
              <a:chExt cx="180000" cy="362610"/>
            </a:xfrm>
          </p:grpSpPr>
          <p:sp>
            <p:nvSpPr>
              <p:cNvPr id="866" name="正方形/長方形 865">
                <a:extLst>
                  <a:ext uri="{FF2B5EF4-FFF2-40B4-BE49-F238E27FC236}">
                    <a16:creationId xmlns:a16="http://schemas.microsoft.com/office/drawing/2014/main" id="{23784FF8-EBBD-1B49-AB5F-79AA750313B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67" name="正方形/長方形 866">
                <a:extLst>
                  <a:ext uri="{FF2B5EF4-FFF2-40B4-BE49-F238E27FC236}">
                    <a16:creationId xmlns:a16="http://schemas.microsoft.com/office/drawing/2014/main" id="{3BD72D21-D82F-4B49-B553-2847AA246C6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63" name="グループ化 862">
              <a:extLst>
                <a:ext uri="{FF2B5EF4-FFF2-40B4-BE49-F238E27FC236}">
                  <a16:creationId xmlns:a16="http://schemas.microsoft.com/office/drawing/2014/main" id="{E8EDBA74-B18B-C64C-BB67-E4680B589E2F}"/>
                </a:ext>
              </a:extLst>
            </p:cNvPr>
            <p:cNvGrpSpPr/>
            <p:nvPr/>
          </p:nvGrpSpPr>
          <p:grpSpPr>
            <a:xfrm>
              <a:off x="4369254" y="5647349"/>
              <a:ext cx="180000" cy="362610"/>
              <a:chOff x="3782400" y="1302795"/>
              <a:chExt cx="180000" cy="362610"/>
            </a:xfrm>
          </p:grpSpPr>
          <p:sp>
            <p:nvSpPr>
              <p:cNvPr id="864" name="正方形/長方形 863">
                <a:extLst>
                  <a:ext uri="{FF2B5EF4-FFF2-40B4-BE49-F238E27FC236}">
                    <a16:creationId xmlns:a16="http://schemas.microsoft.com/office/drawing/2014/main" id="{84D1CABF-6546-EA48-BC3B-61E54DFCD63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65" name="正方形/長方形 864">
                <a:extLst>
                  <a:ext uri="{FF2B5EF4-FFF2-40B4-BE49-F238E27FC236}">
                    <a16:creationId xmlns:a16="http://schemas.microsoft.com/office/drawing/2014/main" id="{8CA2B32C-2B5B-3641-A908-DD49D71BC4D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868" name="テキスト ボックス 867">
            <a:extLst>
              <a:ext uri="{FF2B5EF4-FFF2-40B4-BE49-F238E27FC236}">
                <a16:creationId xmlns:a16="http://schemas.microsoft.com/office/drawing/2014/main" id="{FC4592B0-4C21-3E4C-9DF3-7DF2F3A6324F}"/>
              </a:ext>
            </a:extLst>
          </p:cNvPr>
          <p:cNvSpPr txBox="1"/>
          <p:nvPr/>
        </p:nvSpPr>
        <p:spPr>
          <a:xfrm>
            <a:off x="7924802" y="399751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47</a:t>
            </a:r>
            <a:endParaRPr kumimoji="1" lang="ja-JP" altLang="en-US" sz="1400">
              <a:latin typeface="Meiryo" panose="020B0604030504040204" pitchFamily="34" charset="-128"/>
              <a:ea typeface="Meiryo" panose="020B0604030504040204" pitchFamily="34" charset="-128"/>
            </a:endParaRPr>
          </a:p>
        </p:txBody>
      </p:sp>
      <p:grpSp>
        <p:nvGrpSpPr>
          <p:cNvPr id="889" name="グループ化 888">
            <a:extLst>
              <a:ext uri="{FF2B5EF4-FFF2-40B4-BE49-F238E27FC236}">
                <a16:creationId xmlns:a16="http://schemas.microsoft.com/office/drawing/2014/main" id="{1BCB3788-C40E-3B41-9B64-EB305EFCB09B}"/>
              </a:ext>
            </a:extLst>
          </p:cNvPr>
          <p:cNvGrpSpPr/>
          <p:nvPr/>
        </p:nvGrpSpPr>
        <p:grpSpPr>
          <a:xfrm>
            <a:off x="7325776" y="4708232"/>
            <a:ext cx="713246" cy="709268"/>
            <a:chOff x="2913442" y="4387130"/>
            <a:chExt cx="713246" cy="709268"/>
          </a:xfrm>
        </p:grpSpPr>
        <p:grpSp>
          <p:nvGrpSpPr>
            <p:cNvPr id="890" name="グループ化 889">
              <a:extLst>
                <a:ext uri="{FF2B5EF4-FFF2-40B4-BE49-F238E27FC236}">
                  <a16:creationId xmlns:a16="http://schemas.microsoft.com/office/drawing/2014/main" id="{A73EBB8B-4AD4-2A4E-B83D-6B42DEBB74E3}"/>
                </a:ext>
              </a:extLst>
            </p:cNvPr>
            <p:cNvGrpSpPr/>
            <p:nvPr/>
          </p:nvGrpSpPr>
          <p:grpSpPr>
            <a:xfrm>
              <a:off x="3090436" y="4387130"/>
              <a:ext cx="180000" cy="709268"/>
              <a:chOff x="2913442" y="4387130"/>
              <a:chExt cx="180000" cy="709268"/>
            </a:xfrm>
          </p:grpSpPr>
          <p:grpSp>
            <p:nvGrpSpPr>
              <p:cNvPr id="911" name="グループ化 910">
                <a:extLst>
                  <a:ext uri="{FF2B5EF4-FFF2-40B4-BE49-F238E27FC236}">
                    <a16:creationId xmlns:a16="http://schemas.microsoft.com/office/drawing/2014/main" id="{2E5B2F05-14B0-BE4C-84EB-1450F521B232}"/>
                  </a:ext>
                </a:extLst>
              </p:cNvPr>
              <p:cNvGrpSpPr/>
              <p:nvPr/>
            </p:nvGrpSpPr>
            <p:grpSpPr>
              <a:xfrm>
                <a:off x="2913442" y="4387130"/>
                <a:ext cx="180000" cy="539627"/>
                <a:chOff x="3782400" y="1302795"/>
                <a:chExt cx="180000" cy="539627"/>
              </a:xfrm>
            </p:grpSpPr>
            <p:sp>
              <p:nvSpPr>
                <p:cNvPr id="913" name="正方形/長方形 912">
                  <a:extLst>
                    <a:ext uri="{FF2B5EF4-FFF2-40B4-BE49-F238E27FC236}">
                      <a16:creationId xmlns:a16="http://schemas.microsoft.com/office/drawing/2014/main" id="{97D91C1B-40A9-3044-8F88-70DFE3CADC8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4" name="正方形/長方形 913">
                  <a:extLst>
                    <a:ext uri="{FF2B5EF4-FFF2-40B4-BE49-F238E27FC236}">
                      <a16:creationId xmlns:a16="http://schemas.microsoft.com/office/drawing/2014/main" id="{C8C2583B-1F07-F243-B0DE-DFC410543F6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5" name="正方形/長方形 914">
                  <a:extLst>
                    <a:ext uri="{FF2B5EF4-FFF2-40B4-BE49-F238E27FC236}">
                      <a16:creationId xmlns:a16="http://schemas.microsoft.com/office/drawing/2014/main" id="{27A9B76A-8A80-6F49-A2D5-514A7EC7625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12" name="正方形/長方形 911">
                <a:extLst>
                  <a:ext uri="{FF2B5EF4-FFF2-40B4-BE49-F238E27FC236}">
                    <a16:creationId xmlns:a16="http://schemas.microsoft.com/office/drawing/2014/main" id="{78611753-EA6A-424D-93D2-81E6CCE55A3D}"/>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91" name="グループ化 890">
              <a:extLst>
                <a:ext uri="{FF2B5EF4-FFF2-40B4-BE49-F238E27FC236}">
                  <a16:creationId xmlns:a16="http://schemas.microsoft.com/office/drawing/2014/main" id="{752841B8-FA31-864E-982B-D1999006D76C}"/>
                </a:ext>
              </a:extLst>
            </p:cNvPr>
            <p:cNvGrpSpPr/>
            <p:nvPr/>
          </p:nvGrpSpPr>
          <p:grpSpPr>
            <a:xfrm>
              <a:off x="2913442" y="4387130"/>
              <a:ext cx="713246" cy="709268"/>
              <a:chOff x="2913442" y="4387130"/>
              <a:chExt cx="713246" cy="709268"/>
            </a:xfrm>
          </p:grpSpPr>
          <p:grpSp>
            <p:nvGrpSpPr>
              <p:cNvPr id="892" name="グループ化 891">
                <a:extLst>
                  <a:ext uri="{FF2B5EF4-FFF2-40B4-BE49-F238E27FC236}">
                    <a16:creationId xmlns:a16="http://schemas.microsoft.com/office/drawing/2014/main" id="{C681FDCA-8B2C-C44F-A53B-1FDAC06F6E77}"/>
                  </a:ext>
                </a:extLst>
              </p:cNvPr>
              <p:cNvGrpSpPr/>
              <p:nvPr/>
            </p:nvGrpSpPr>
            <p:grpSpPr>
              <a:xfrm>
                <a:off x="3268389" y="4387130"/>
                <a:ext cx="180000" cy="709268"/>
                <a:chOff x="2913442" y="4387130"/>
                <a:chExt cx="180000" cy="709268"/>
              </a:xfrm>
            </p:grpSpPr>
            <p:grpSp>
              <p:nvGrpSpPr>
                <p:cNvPr id="906" name="グループ化 905">
                  <a:extLst>
                    <a:ext uri="{FF2B5EF4-FFF2-40B4-BE49-F238E27FC236}">
                      <a16:creationId xmlns:a16="http://schemas.microsoft.com/office/drawing/2014/main" id="{309A0BD6-9648-394C-A63E-6B184048161C}"/>
                    </a:ext>
                  </a:extLst>
                </p:cNvPr>
                <p:cNvGrpSpPr/>
                <p:nvPr/>
              </p:nvGrpSpPr>
              <p:grpSpPr>
                <a:xfrm>
                  <a:off x="2913442" y="4387130"/>
                  <a:ext cx="180000" cy="539627"/>
                  <a:chOff x="3782400" y="1302795"/>
                  <a:chExt cx="180000" cy="539627"/>
                </a:xfrm>
              </p:grpSpPr>
              <p:sp>
                <p:nvSpPr>
                  <p:cNvPr id="908" name="正方形/長方形 907">
                    <a:extLst>
                      <a:ext uri="{FF2B5EF4-FFF2-40B4-BE49-F238E27FC236}">
                        <a16:creationId xmlns:a16="http://schemas.microsoft.com/office/drawing/2014/main" id="{9758FD29-E008-184E-9C8F-AF20992BADD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9" name="正方形/長方形 908">
                    <a:extLst>
                      <a:ext uri="{FF2B5EF4-FFF2-40B4-BE49-F238E27FC236}">
                        <a16:creationId xmlns:a16="http://schemas.microsoft.com/office/drawing/2014/main" id="{349E4036-DF30-3A4D-B015-77D7858D335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0" name="正方形/長方形 909">
                    <a:extLst>
                      <a:ext uri="{FF2B5EF4-FFF2-40B4-BE49-F238E27FC236}">
                        <a16:creationId xmlns:a16="http://schemas.microsoft.com/office/drawing/2014/main" id="{593028E6-99AD-5D48-AE5E-AC21E363603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07" name="正方形/長方形 906">
                  <a:extLst>
                    <a:ext uri="{FF2B5EF4-FFF2-40B4-BE49-F238E27FC236}">
                      <a16:creationId xmlns:a16="http://schemas.microsoft.com/office/drawing/2014/main" id="{C25AED4D-972C-A04F-89FD-6F6294CB618A}"/>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93" name="グループ化 892">
                <a:extLst>
                  <a:ext uri="{FF2B5EF4-FFF2-40B4-BE49-F238E27FC236}">
                    <a16:creationId xmlns:a16="http://schemas.microsoft.com/office/drawing/2014/main" id="{63E88910-9B18-804C-B42A-3EB8E8903FE3}"/>
                  </a:ext>
                </a:extLst>
              </p:cNvPr>
              <p:cNvGrpSpPr/>
              <p:nvPr/>
            </p:nvGrpSpPr>
            <p:grpSpPr>
              <a:xfrm>
                <a:off x="2913442" y="4387130"/>
                <a:ext cx="713246" cy="709268"/>
                <a:chOff x="2913442" y="4387130"/>
                <a:chExt cx="713246" cy="709268"/>
              </a:xfrm>
            </p:grpSpPr>
            <p:grpSp>
              <p:nvGrpSpPr>
                <p:cNvPr id="894" name="グループ化 893">
                  <a:extLst>
                    <a:ext uri="{FF2B5EF4-FFF2-40B4-BE49-F238E27FC236}">
                      <a16:creationId xmlns:a16="http://schemas.microsoft.com/office/drawing/2014/main" id="{2C3E446C-D048-6043-929A-2A1DF2D4387F}"/>
                    </a:ext>
                  </a:extLst>
                </p:cNvPr>
                <p:cNvGrpSpPr/>
                <p:nvPr/>
              </p:nvGrpSpPr>
              <p:grpSpPr>
                <a:xfrm>
                  <a:off x="2913442" y="4387130"/>
                  <a:ext cx="180000" cy="709268"/>
                  <a:chOff x="2913442" y="4387130"/>
                  <a:chExt cx="180000" cy="709268"/>
                </a:xfrm>
              </p:grpSpPr>
              <p:grpSp>
                <p:nvGrpSpPr>
                  <p:cNvPr id="901" name="グループ化 900">
                    <a:extLst>
                      <a:ext uri="{FF2B5EF4-FFF2-40B4-BE49-F238E27FC236}">
                        <a16:creationId xmlns:a16="http://schemas.microsoft.com/office/drawing/2014/main" id="{5B3C0356-0B02-C54C-8DDA-F38B63F3335B}"/>
                      </a:ext>
                    </a:extLst>
                  </p:cNvPr>
                  <p:cNvGrpSpPr/>
                  <p:nvPr/>
                </p:nvGrpSpPr>
                <p:grpSpPr>
                  <a:xfrm>
                    <a:off x="2913442" y="4387130"/>
                    <a:ext cx="180000" cy="539627"/>
                    <a:chOff x="3782400" y="1302795"/>
                    <a:chExt cx="180000" cy="539627"/>
                  </a:xfrm>
                </p:grpSpPr>
                <p:sp>
                  <p:nvSpPr>
                    <p:cNvPr id="903" name="正方形/長方形 902">
                      <a:extLst>
                        <a:ext uri="{FF2B5EF4-FFF2-40B4-BE49-F238E27FC236}">
                          <a16:creationId xmlns:a16="http://schemas.microsoft.com/office/drawing/2014/main" id="{00BF3374-F772-E84C-9C41-EF209775184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4" name="正方形/長方形 903">
                      <a:extLst>
                        <a:ext uri="{FF2B5EF4-FFF2-40B4-BE49-F238E27FC236}">
                          <a16:creationId xmlns:a16="http://schemas.microsoft.com/office/drawing/2014/main" id="{DE2BC787-3FC0-8846-B9D4-9AE6DAE8EF3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5" name="正方形/長方形 904">
                      <a:extLst>
                        <a:ext uri="{FF2B5EF4-FFF2-40B4-BE49-F238E27FC236}">
                          <a16:creationId xmlns:a16="http://schemas.microsoft.com/office/drawing/2014/main" id="{361BD2C0-EC78-4E4C-9CFD-964B25A15B8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02" name="正方形/長方形 901">
                    <a:extLst>
                      <a:ext uri="{FF2B5EF4-FFF2-40B4-BE49-F238E27FC236}">
                        <a16:creationId xmlns:a16="http://schemas.microsoft.com/office/drawing/2014/main" id="{5B36427D-012A-3D4F-A0BF-B24DAB4BB3EC}"/>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95" name="グループ化 894">
                  <a:extLst>
                    <a:ext uri="{FF2B5EF4-FFF2-40B4-BE49-F238E27FC236}">
                      <a16:creationId xmlns:a16="http://schemas.microsoft.com/office/drawing/2014/main" id="{7012E059-475E-254E-8D68-7179C813D802}"/>
                    </a:ext>
                  </a:extLst>
                </p:cNvPr>
                <p:cNvGrpSpPr/>
                <p:nvPr/>
              </p:nvGrpSpPr>
              <p:grpSpPr>
                <a:xfrm>
                  <a:off x="3446688" y="4387130"/>
                  <a:ext cx="180000" cy="709268"/>
                  <a:chOff x="2913442" y="4387130"/>
                  <a:chExt cx="180000" cy="709268"/>
                </a:xfrm>
              </p:grpSpPr>
              <p:grpSp>
                <p:nvGrpSpPr>
                  <p:cNvPr id="896" name="グループ化 895">
                    <a:extLst>
                      <a:ext uri="{FF2B5EF4-FFF2-40B4-BE49-F238E27FC236}">
                        <a16:creationId xmlns:a16="http://schemas.microsoft.com/office/drawing/2014/main" id="{C03EC4F0-4349-2E42-8DB4-7EBCBE8A5106}"/>
                      </a:ext>
                    </a:extLst>
                  </p:cNvPr>
                  <p:cNvGrpSpPr/>
                  <p:nvPr/>
                </p:nvGrpSpPr>
                <p:grpSpPr>
                  <a:xfrm>
                    <a:off x="2913442" y="4387130"/>
                    <a:ext cx="180000" cy="539627"/>
                    <a:chOff x="3782400" y="1302795"/>
                    <a:chExt cx="180000" cy="539627"/>
                  </a:xfrm>
                </p:grpSpPr>
                <p:sp>
                  <p:nvSpPr>
                    <p:cNvPr id="898" name="正方形/長方形 897">
                      <a:extLst>
                        <a:ext uri="{FF2B5EF4-FFF2-40B4-BE49-F238E27FC236}">
                          <a16:creationId xmlns:a16="http://schemas.microsoft.com/office/drawing/2014/main" id="{244986FB-92DF-F744-B49E-366424C8116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99" name="正方形/長方形 898">
                      <a:extLst>
                        <a:ext uri="{FF2B5EF4-FFF2-40B4-BE49-F238E27FC236}">
                          <a16:creationId xmlns:a16="http://schemas.microsoft.com/office/drawing/2014/main" id="{34B6D4C6-BB7A-B44C-A3A3-7A7DF2A5D5F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0" name="正方形/長方形 899">
                      <a:extLst>
                        <a:ext uri="{FF2B5EF4-FFF2-40B4-BE49-F238E27FC236}">
                          <a16:creationId xmlns:a16="http://schemas.microsoft.com/office/drawing/2014/main" id="{37DA5004-9286-9C4A-9458-A918A2720C0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97" name="正方形/長方形 896">
                    <a:extLst>
                      <a:ext uri="{FF2B5EF4-FFF2-40B4-BE49-F238E27FC236}">
                        <a16:creationId xmlns:a16="http://schemas.microsoft.com/office/drawing/2014/main" id="{E1630A88-54CD-AE4C-A90E-FB2EBDAF90AE}"/>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916" name="テキスト ボックス 915">
            <a:extLst>
              <a:ext uri="{FF2B5EF4-FFF2-40B4-BE49-F238E27FC236}">
                <a16:creationId xmlns:a16="http://schemas.microsoft.com/office/drawing/2014/main" id="{13279325-378F-0647-8169-A59154B01F8D}"/>
              </a:ext>
            </a:extLst>
          </p:cNvPr>
          <p:cNvSpPr txBox="1"/>
          <p:nvPr/>
        </p:nvSpPr>
        <p:spPr>
          <a:xfrm>
            <a:off x="7235287" y="446840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55</a:t>
            </a:r>
            <a:endParaRPr kumimoji="1" lang="ja-JP" altLang="en-US" sz="1400">
              <a:latin typeface="Meiryo" panose="020B0604030504040204" pitchFamily="34" charset="-128"/>
              <a:ea typeface="Meiryo" panose="020B0604030504040204" pitchFamily="34" charset="-128"/>
            </a:endParaRPr>
          </a:p>
        </p:txBody>
      </p:sp>
      <p:grpSp>
        <p:nvGrpSpPr>
          <p:cNvPr id="917" name="グループ化 916">
            <a:extLst>
              <a:ext uri="{FF2B5EF4-FFF2-40B4-BE49-F238E27FC236}">
                <a16:creationId xmlns:a16="http://schemas.microsoft.com/office/drawing/2014/main" id="{AAC2A432-156E-A243-B48B-ADDBE9E22D79}"/>
              </a:ext>
            </a:extLst>
          </p:cNvPr>
          <p:cNvGrpSpPr/>
          <p:nvPr/>
        </p:nvGrpSpPr>
        <p:grpSpPr>
          <a:xfrm>
            <a:off x="4243089" y="2599629"/>
            <a:ext cx="713246" cy="709268"/>
            <a:chOff x="2913442" y="4387130"/>
            <a:chExt cx="713246" cy="709268"/>
          </a:xfrm>
        </p:grpSpPr>
        <p:grpSp>
          <p:nvGrpSpPr>
            <p:cNvPr id="918" name="グループ化 917">
              <a:extLst>
                <a:ext uri="{FF2B5EF4-FFF2-40B4-BE49-F238E27FC236}">
                  <a16:creationId xmlns:a16="http://schemas.microsoft.com/office/drawing/2014/main" id="{A5AD1B50-924F-DA4E-9344-1AC2D230C3B5}"/>
                </a:ext>
              </a:extLst>
            </p:cNvPr>
            <p:cNvGrpSpPr/>
            <p:nvPr/>
          </p:nvGrpSpPr>
          <p:grpSpPr>
            <a:xfrm>
              <a:off x="3090436" y="4387130"/>
              <a:ext cx="180000" cy="709268"/>
              <a:chOff x="2913442" y="4387130"/>
              <a:chExt cx="180000" cy="709268"/>
            </a:xfrm>
          </p:grpSpPr>
          <p:grpSp>
            <p:nvGrpSpPr>
              <p:cNvPr id="939" name="グループ化 938">
                <a:extLst>
                  <a:ext uri="{FF2B5EF4-FFF2-40B4-BE49-F238E27FC236}">
                    <a16:creationId xmlns:a16="http://schemas.microsoft.com/office/drawing/2014/main" id="{59AD0D5D-4F29-324A-8603-866160DF5293}"/>
                  </a:ext>
                </a:extLst>
              </p:cNvPr>
              <p:cNvGrpSpPr/>
              <p:nvPr/>
            </p:nvGrpSpPr>
            <p:grpSpPr>
              <a:xfrm>
                <a:off x="2913442" y="4387130"/>
                <a:ext cx="180000" cy="539627"/>
                <a:chOff x="3782400" y="1302795"/>
                <a:chExt cx="180000" cy="539627"/>
              </a:xfrm>
            </p:grpSpPr>
            <p:sp>
              <p:nvSpPr>
                <p:cNvPr id="941" name="正方形/長方形 940">
                  <a:extLst>
                    <a:ext uri="{FF2B5EF4-FFF2-40B4-BE49-F238E27FC236}">
                      <a16:creationId xmlns:a16="http://schemas.microsoft.com/office/drawing/2014/main" id="{B86B6296-A39B-C041-B75D-E0B7C6E04A8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42" name="正方形/長方形 941">
                  <a:extLst>
                    <a:ext uri="{FF2B5EF4-FFF2-40B4-BE49-F238E27FC236}">
                      <a16:creationId xmlns:a16="http://schemas.microsoft.com/office/drawing/2014/main" id="{EA4FA235-C86E-314E-BCBD-D4CD9F1425B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43" name="正方形/長方形 942">
                  <a:extLst>
                    <a:ext uri="{FF2B5EF4-FFF2-40B4-BE49-F238E27FC236}">
                      <a16:creationId xmlns:a16="http://schemas.microsoft.com/office/drawing/2014/main" id="{CB3A0D93-ED5A-D04D-A432-42C4064E44A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40" name="正方形/長方形 939">
                <a:extLst>
                  <a:ext uri="{FF2B5EF4-FFF2-40B4-BE49-F238E27FC236}">
                    <a16:creationId xmlns:a16="http://schemas.microsoft.com/office/drawing/2014/main" id="{6BF4A75C-B285-A245-8D31-449ACA7A02D3}"/>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19" name="グループ化 918">
              <a:extLst>
                <a:ext uri="{FF2B5EF4-FFF2-40B4-BE49-F238E27FC236}">
                  <a16:creationId xmlns:a16="http://schemas.microsoft.com/office/drawing/2014/main" id="{0A8A78E0-8170-5340-9863-65EA64F5AD62}"/>
                </a:ext>
              </a:extLst>
            </p:cNvPr>
            <p:cNvGrpSpPr/>
            <p:nvPr/>
          </p:nvGrpSpPr>
          <p:grpSpPr>
            <a:xfrm>
              <a:off x="2913442" y="4387130"/>
              <a:ext cx="713246" cy="709268"/>
              <a:chOff x="2913442" y="4387130"/>
              <a:chExt cx="713246" cy="709268"/>
            </a:xfrm>
          </p:grpSpPr>
          <p:grpSp>
            <p:nvGrpSpPr>
              <p:cNvPr id="920" name="グループ化 919">
                <a:extLst>
                  <a:ext uri="{FF2B5EF4-FFF2-40B4-BE49-F238E27FC236}">
                    <a16:creationId xmlns:a16="http://schemas.microsoft.com/office/drawing/2014/main" id="{8B913CDB-31FC-994B-8327-EB469E161A60}"/>
                  </a:ext>
                </a:extLst>
              </p:cNvPr>
              <p:cNvGrpSpPr/>
              <p:nvPr/>
            </p:nvGrpSpPr>
            <p:grpSpPr>
              <a:xfrm>
                <a:off x="3268389" y="4387130"/>
                <a:ext cx="180000" cy="709268"/>
                <a:chOff x="2913442" y="4387130"/>
                <a:chExt cx="180000" cy="709268"/>
              </a:xfrm>
            </p:grpSpPr>
            <p:grpSp>
              <p:nvGrpSpPr>
                <p:cNvPr id="934" name="グループ化 933">
                  <a:extLst>
                    <a:ext uri="{FF2B5EF4-FFF2-40B4-BE49-F238E27FC236}">
                      <a16:creationId xmlns:a16="http://schemas.microsoft.com/office/drawing/2014/main" id="{D6A70705-37BF-9646-94E7-7AAC2B6499E1}"/>
                    </a:ext>
                  </a:extLst>
                </p:cNvPr>
                <p:cNvGrpSpPr/>
                <p:nvPr/>
              </p:nvGrpSpPr>
              <p:grpSpPr>
                <a:xfrm>
                  <a:off x="2913442" y="4387130"/>
                  <a:ext cx="180000" cy="539627"/>
                  <a:chOff x="3782400" y="1302795"/>
                  <a:chExt cx="180000" cy="539627"/>
                </a:xfrm>
              </p:grpSpPr>
              <p:sp>
                <p:nvSpPr>
                  <p:cNvPr id="936" name="正方形/長方形 935">
                    <a:extLst>
                      <a:ext uri="{FF2B5EF4-FFF2-40B4-BE49-F238E27FC236}">
                        <a16:creationId xmlns:a16="http://schemas.microsoft.com/office/drawing/2014/main" id="{F4F44445-E3E6-9E49-97E9-FA5DB4EEA25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7" name="正方形/長方形 936">
                    <a:extLst>
                      <a:ext uri="{FF2B5EF4-FFF2-40B4-BE49-F238E27FC236}">
                        <a16:creationId xmlns:a16="http://schemas.microsoft.com/office/drawing/2014/main" id="{FD97AAF2-D5C8-8F49-848E-2F4C0FFFCB4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8" name="正方形/長方形 937">
                    <a:extLst>
                      <a:ext uri="{FF2B5EF4-FFF2-40B4-BE49-F238E27FC236}">
                        <a16:creationId xmlns:a16="http://schemas.microsoft.com/office/drawing/2014/main" id="{277459F8-72B9-3740-8597-4AFDF28F1C8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35" name="正方形/長方形 934">
                  <a:extLst>
                    <a:ext uri="{FF2B5EF4-FFF2-40B4-BE49-F238E27FC236}">
                      <a16:creationId xmlns:a16="http://schemas.microsoft.com/office/drawing/2014/main" id="{13C2D8C1-7183-254A-A206-6C633BC64B8B}"/>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21" name="グループ化 920">
                <a:extLst>
                  <a:ext uri="{FF2B5EF4-FFF2-40B4-BE49-F238E27FC236}">
                    <a16:creationId xmlns:a16="http://schemas.microsoft.com/office/drawing/2014/main" id="{C8276D2A-36DF-B648-B7BD-89B83BCABC5E}"/>
                  </a:ext>
                </a:extLst>
              </p:cNvPr>
              <p:cNvGrpSpPr/>
              <p:nvPr/>
            </p:nvGrpSpPr>
            <p:grpSpPr>
              <a:xfrm>
                <a:off x="2913442" y="4387130"/>
                <a:ext cx="713246" cy="709268"/>
                <a:chOff x="2913442" y="4387130"/>
                <a:chExt cx="713246" cy="709268"/>
              </a:xfrm>
            </p:grpSpPr>
            <p:grpSp>
              <p:nvGrpSpPr>
                <p:cNvPr id="922" name="グループ化 921">
                  <a:extLst>
                    <a:ext uri="{FF2B5EF4-FFF2-40B4-BE49-F238E27FC236}">
                      <a16:creationId xmlns:a16="http://schemas.microsoft.com/office/drawing/2014/main" id="{735D75DA-6CC6-3347-AB71-0E91D7802014}"/>
                    </a:ext>
                  </a:extLst>
                </p:cNvPr>
                <p:cNvGrpSpPr/>
                <p:nvPr/>
              </p:nvGrpSpPr>
              <p:grpSpPr>
                <a:xfrm>
                  <a:off x="2913442" y="4387130"/>
                  <a:ext cx="180000" cy="709268"/>
                  <a:chOff x="2913442" y="4387130"/>
                  <a:chExt cx="180000" cy="709268"/>
                </a:xfrm>
              </p:grpSpPr>
              <p:grpSp>
                <p:nvGrpSpPr>
                  <p:cNvPr id="929" name="グループ化 928">
                    <a:extLst>
                      <a:ext uri="{FF2B5EF4-FFF2-40B4-BE49-F238E27FC236}">
                        <a16:creationId xmlns:a16="http://schemas.microsoft.com/office/drawing/2014/main" id="{D3C0E8E1-4E76-DB4A-881E-1DC50532FAA1}"/>
                      </a:ext>
                    </a:extLst>
                  </p:cNvPr>
                  <p:cNvGrpSpPr/>
                  <p:nvPr/>
                </p:nvGrpSpPr>
                <p:grpSpPr>
                  <a:xfrm>
                    <a:off x="2913442" y="4387130"/>
                    <a:ext cx="180000" cy="539627"/>
                    <a:chOff x="3782400" y="1302795"/>
                    <a:chExt cx="180000" cy="539627"/>
                  </a:xfrm>
                </p:grpSpPr>
                <p:sp>
                  <p:nvSpPr>
                    <p:cNvPr id="931" name="正方形/長方形 930">
                      <a:extLst>
                        <a:ext uri="{FF2B5EF4-FFF2-40B4-BE49-F238E27FC236}">
                          <a16:creationId xmlns:a16="http://schemas.microsoft.com/office/drawing/2014/main" id="{AAD02C5F-B745-2D4E-B3C4-7B22BF20AA4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2" name="正方形/長方形 931">
                      <a:extLst>
                        <a:ext uri="{FF2B5EF4-FFF2-40B4-BE49-F238E27FC236}">
                          <a16:creationId xmlns:a16="http://schemas.microsoft.com/office/drawing/2014/main" id="{9F85279F-DAE7-1742-9BEC-E20F59AA721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3" name="正方形/長方形 932">
                      <a:extLst>
                        <a:ext uri="{FF2B5EF4-FFF2-40B4-BE49-F238E27FC236}">
                          <a16:creationId xmlns:a16="http://schemas.microsoft.com/office/drawing/2014/main" id="{8753D325-701C-DD46-807E-1329519163D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30" name="正方形/長方形 929">
                    <a:extLst>
                      <a:ext uri="{FF2B5EF4-FFF2-40B4-BE49-F238E27FC236}">
                        <a16:creationId xmlns:a16="http://schemas.microsoft.com/office/drawing/2014/main" id="{36B6DA26-C95A-C049-A093-AE03F49E2A57}"/>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23" name="グループ化 922">
                  <a:extLst>
                    <a:ext uri="{FF2B5EF4-FFF2-40B4-BE49-F238E27FC236}">
                      <a16:creationId xmlns:a16="http://schemas.microsoft.com/office/drawing/2014/main" id="{5EA305B4-B84E-A847-ADB2-053356711370}"/>
                    </a:ext>
                  </a:extLst>
                </p:cNvPr>
                <p:cNvGrpSpPr/>
                <p:nvPr/>
              </p:nvGrpSpPr>
              <p:grpSpPr>
                <a:xfrm>
                  <a:off x="3446688" y="4387130"/>
                  <a:ext cx="180000" cy="709268"/>
                  <a:chOff x="2913442" y="4387130"/>
                  <a:chExt cx="180000" cy="709268"/>
                </a:xfrm>
              </p:grpSpPr>
              <p:grpSp>
                <p:nvGrpSpPr>
                  <p:cNvPr id="924" name="グループ化 923">
                    <a:extLst>
                      <a:ext uri="{FF2B5EF4-FFF2-40B4-BE49-F238E27FC236}">
                        <a16:creationId xmlns:a16="http://schemas.microsoft.com/office/drawing/2014/main" id="{991F87FB-8694-844E-9EAA-80ECEA30DDC4}"/>
                      </a:ext>
                    </a:extLst>
                  </p:cNvPr>
                  <p:cNvGrpSpPr/>
                  <p:nvPr/>
                </p:nvGrpSpPr>
                <p:grpSpPr>
                  <a:xfrm>
                    <a:off x="2913442" y="4387130"/>
                    <a:ext cx="180000" cy="539627"/>
                    <a:chOff x="3782400" y="1302795"/>
                    <a:chExt cx="180000" cy="539627"/>
                  </a:xfrm>
                </p:grpSpPr>
                <p:sp>
                  <p:nvSpPr>
                    <p:cNvPr id="926" name="正方形/長方形 925">
                      <a:extLst>
                        <a:ext uri="{FF2B5EF4-FFF2-40B4-BE49-F238E27FC236}">
                          <a16:creationId xmlns:a16="http://schemas.microsoft.com/office/drawing/2014/main" id="{5F726B9D-3F77-F647-BF46-C525968FC94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27" name="正方形/長方形 926">
                      <a:extLst>
                        <a:ext uri="{FF2B5EF4-FFF2-40B4-BE49-F238E27FC236}">
                          <a16:creationId xmlns:a16="http://schemas.microsoft.com/office/drawing/2014/main" id="{B05FFB10-A5BD-9D4B-B9A6-447318A9182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28" name="正方形/長方形 927">
                      <a:extLst>
                        <a:ext uri="{FF2B5EF4-FFF2-40B4-BE49-F238E27FC236}">
                          <a16:creationId xmlns:a16="http://schemas.microsoft.com/office/drawing/2014/main" id="{D9BB1381-2135-CB4E-A368-6B8F5141B94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25" name="正方形/長方形 924">
                    <a:extLst>
                      <a:ext uri="{FF2B5EF4-FFF2-40B4-BE49-F238E27FC236}">
                        <a16:creationId xmlns:a16="http://schemas.microsoft.com/office/drawing/2014/main" id="{0AC3019C-A4B7-B74D-8E13-EF2839143787}"/>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944" name="テキスト ボックス 943">
            <a:extLst>
              <a:ext uri="{FF2B5EF4-FFF2-40B4-BE49-F238E27FC236}">
                <a16:creationId xmlns:a16="http://schemas.microsoft.com/office/drawing/2014/main" id="{F0EE3202-3673-DE40-894F-539C6A7499FE}"/>
              </a:ext>
            </a:extLst>
          </p:cNvPr>
          <p:cNvSpPr txBox="1"/>
          <p:nvPr/>
        </p:nvSpPr>
        <p:spPr>
          <a:xfrm>
            <a:off x="4152600" y="235979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31</a:t>
            </a:r>
            <a:endParaRPr kumimoji="1" lang="ja-JP" altLang="en-US" sz="1400">
              <a:latin typeface="Meiryo" panose="020B0604030504040204" pitchFamily="34" charset="-128"/>
              <a:ea typeface="Meiryo" panose="020B0604030504040204" pitchFamily="34" charset="-128"/>
            </a:endParaRPr>
          </a:p>
        </p:txBody>
      </p:sp>
      <p:grpSp>
        <p:nvGrpSpPr>
          <p:cNvPr id="945" name="グループ化 944">
            <a:extLst>
              <a:ext uri="{FF2B5EF4-FFF2-40B4-BE49-F238E27FC236}">
                <a16:creationId xmlns:a16="http://schemas.microsoft.com/office/drawing/2014/main" id="{81CCBB7A-53B7-2B40-BBE1-678A667BA448}"/>
              </a:ext>
            </a:extLst>
          </p:cNvPr>
          <p:cNvGrpSpPr/>
          <p:nvPr/>
        </p:nvGrpSpPr>
        <p:grpSpPr>
          <a:xfrm>
            <a:off x="1791548" y="3516009"/>
            <a:ext cx="713246" cy="709268"/>
            <a:chOff x="2913442" y="4387130"/>
            <a:chExt cx="713246" cy="709268"/>
          </a:xfrm>
        </p:grpSpPr>
        <p:grpSp>
          <p:nvGrpSpPr>
            <p:cNvPr id="946" name="グループ化 945">
              <a:extLst>
                <a:ext uri="{FF2B5EF4-FFF2-40B4-BE49-F238E27FC236}">
                  <a16:creationId xmlns:a16="http://schemas.microsoft.com/office/drawing/2014/main" id="{99E8B721-5E99-BC40-9015-5A606929A203}"/>
                </a:ext>
              </a:extLst>
            </p:cNvPr>
            <p:cNvGrpSpPr/>
            <p:nvPr/>
          </p:nvGrpSpPr>
          <p:grpSpPr>
            <a:xfrm>
              <a:off x="3090436" y="4387130"/>
              <a:ext cx="180000" cy="709268"/>
              <a:chOff x="2913442" y="4387130"/>
              <a:chExt cx="180000" cy="709268"/>
            </a:xfrm>
          </p:grpSpPr>
          <p:grpSp>
            <p:nvGrpSpPr>
              <p:cNvPr id="967" name="グループ化 966">
                <a:extLst>
                  <a:ext uri="{FF2B5EF4-FFF2-40B4-BE49-F238E27FC236}">
                    <a16:creationId xmlns:a16="http://schemas.microsoft.com/office/drawing/2014/main" id="{CE1B0596-9106-474D-A9A6-4C0EC954EDE0}"/>
                  </a:ext>
                </a:extLst>
              </p:cNvPr>
              <p:cNvGrpSpPr/>
              <p:nvPr/>
            </p:nvGrpSpPr>
            <p:grpSpPr>
              <a:xfrm>
                <a:off x="2913442" y="4387130"/>
                <a:ext cx="180000" cy="539627"/>
                <a:chOff x="3782400" y="1302795"/>
                <a:chExt cx="180000" cy="539627"/>
              </a:xfrm>
            </p:grpSpPr>
            <p:sp>
              <p:nvSpPr>
                <p:cNvPr id="969" name="正方形/長方形 968">
                  <a:extLst>
                    <a:ext uri="{FF2B5EF4-FFF2-40B4-BE49-F238E27FC236}">
                      <a16:creationId xmlns:a16="http://schemas.microsoft.com/office/drawing/2014/main" id="{225955A2-2352-0742-9801-CCBB6BEEDF7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70" name="正方形/長方形 969">
                  <a:extLst>
                    <a:ext uri="{FF2B5EF4-FFF2-40B4-BE49-F238E27FC236}">
                      <a16:creationId xmlns:a16="http://schemas.microsoft.com/office/drawing/2014/main" id="{25D2BA3C-7A42-B14F-A479-036785F7FAB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71" name="正方形/長方形 970">
                  <a:extLst>
                    <a:ext uri="{FF2B5EF4-FFF2-40B4-BE49-F238E27FC236}">
                      <a16:creationId xmlns:a16="http://schemas.microsoft.com/office/drawing/2014/main" id="{60B322B8-6D0D-1949-BA6B-2BE5A7AC1D3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68" name="正方形/長方形 967">
                <a:extLst>
                  <a:ext uri="{FF2B5EF4-FFF2-40B4-BE49-F238E27FC236}">
                    <a16:creationId xmlns:a16="http://schemas.microsoft.com/office/drawing/2014/main" id="{514D842D-6B68-2043-8EE2-129093B743A8}"/>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47" name="グループ化 946">
              <a:extLst>
                <a:ext uri="{FF2B5EF4-FFF2-40B4-BE49-F238E27FC236}">
                  <a16:creationId xmlns:a16="http://schemas.microsoft.com/office/drawing/2014/main" id="{FF92F273-5485-F44F-A913-8EFA068BD7A9}"/>
                </a:ext>
              </a:extLst>
            </p:cNvPr>
            <p:cNvGrpSpPr/>
            <p:nvPr/>
          </p:nvGrpSpPr>
          <p:grpSpPr>
            <a:xfrm>
              <a:off x="2913442" y="4387130"/>
              <a:ext cx="713246" cy="709268"/>
              <a:chOff x="2913442" y="4387130"/>
              <a:chExt cx="713246" cy="709268"/>
            </a:xfrm>
          </p:grpSpPr>
          <p:grpSp>
            <p:nvGrpSpPr>
              <p:cNvPr id="948" name="グループ化 947">
                <a:extLst>
                  <a:ext uri="{FF2B5EF4-FFF2-40B4-BE49-F238E27FC236}">
                    <a16:creationId xmlns:a16="http://schemas.microsoft.com/office/drawing/2014/main" id="{6E673429-3BC6-EB43-AF40-8F7756F5F296}"/>
                  </a:ext>
                </a:extLst>
              </p:cNvPr>
              <p:cNvGrpSpPr/>
              <p:nvPr/>
            </p:nvGrpSpPr>
            <p:grpSpPr>
              <a:xfrm>
                <a:off x="3268389" y="4387130"/>
                <a:ext cx="180000" cy="709268"/>
                <a:chOff x="2913442" y="4387130"/>
                <a:chExt cx="180000" cy="709268"/>
              </a:xfrm>
            </p:grpSpPr>
            <p:grpSp>
              <p:nvGrpSpPr>
                <p:cNvPr id="962" name="グループ化 961">
                  <a:extLst>
                    <a:ext uri="{FF2B5EF4-FFF2-40B4-BE49-F238E27FC236}">
                      <a16:creationId xmlns:a16="http://schemas.microsoft.com/office/drawing/2014/main" id="{046E25C1-50D1-EA49-A84D-4F6E06D979E3}"/>
                    </a:ext>
                  </a:extLst>
                </p:cNvPr>
                <p:cNvGrpSpPr/>
                <p:nvPr/>
              </p:nvGrpSpPr>
              <p:grpSpPr>
                <a:xfrm>
                  <a:off x="2913442" y="4387130"/>
                  <a:ext cx="180000" cy="539627"/>
                  <a:chOff x="3782400" y="1302795"/>
                  <a:chExt cx="180000" cy="539627"/>
                </a:xfrm>
              </p:grpSpPr>
              <p:sp>
                <p:nvSpPr>
                  <p:cNvPr id="964" name="正方形/長方形 963">
                    <a:extLst>
                      <a:ext uri="{FF2B5EF4-FFF2-40B4-BE49-F238E27FC236}">
                        <a16:creationId xmlns:a16="http://schemas.microsoft.com/office/drawing/2014/main" id="{13322C26-8B79-C045-A46E-5F6C4A720A2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5" name="正方形/長方形 964">
                    <a:extLst>
                      <a:ext uri="{FF2B5EF4-FFF2-40B4-BE49-F238E27FC236}">
                        <a16:creationId xmlns:a16="http://schemas.microsoft.com/office/drawing/2014/main" id="{99B8D02D-24FB-9C4C-842E-9CC2ED443D8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6" name="正方形/長方形 965">
                    <a:extLst>
                      <a:ext uri="{FF2B5EF4-FFF2-40B4-BE49-F238E27FC236}">
                        <a16:creationId xmlns:a16="http://schemas.microsoft.com/office/drawing/2014/main" id="{BE474597-CD7A-1E46-85B8-D0C861C0D41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63" name="正方形/長方形 962">
                  <a:extLst>
                    <a:ext uri="{FF2B5EF4-FFF2-40B4-BE49-F238E27FC236}">
                      <a16:creationId xmlns:a16="http://schemas.microsoft.com/office/drawing/2014/main" id="{03A765F0-0875-4E48-B36B-277744E04DB4}"/>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49" name="グループ化 948">
                <a:extLst>
                  <a:ext uri="{FF2B5EF4-FFF2-40B4-BE49-F238E27FC236}">
                    <a16:creationId xmlns:a16="http://schemas.microsoft.com/office/drawing/2014/main" id="{700D7B7D-2AF8-C84E-B719-AAC0DBCDD71F}"/>
                  </a:ext>
                </a:extLst>
              </p:cNvPr>
              <p:cNvGrpSpPr/>
              <p:nvPr/>
            </p:nvGrpSpPr>
            <p:grpSpPr>
              <a:xfrm>
                <a:off x="2913442" y="4387130"/>
                <a:ext cx="713246" cy="709268"/>
                <a:chOff x="2913442" y="4387130"/>
                <a:chExt cx="713246" cy="709268"/>
              </a:xfrm>
            </p:grpSpPr>
            <p:grpSp>
              <p:nvGrpSpPr>
                <p:cNvPr id="950" name="グループ化 949">
                  <a:extLst>
                    <a:ext uri="{FF2B5EF4-FFF2-40B4-BE49-F238E27FC236}">
                      <a16:creationId xmlns:a16="http://schemas.microsoft.com/office/drawing/2014/main" id="{122B0DAB-90B5-BF41-8829-742141708714}"/>
                    </a:ext>
                  </a:extLst>
                </p:cNvPr>
                <p:cNvGrpSpPr/>
                <p:nvPr/>
              </p:nvGrpSpPr>
              <p:grpSpPr>
                <a:xfrm>
                  <a:off x="2913442" y="4387130"/>
                  <a:ext cx="180000" cy="709268"/>
                  <a:chOff x="2913442" y="4387130"/>
                  <a:chExt cx="180000" cy="709268"/>
                </a:xfrm>
              </p:grpSpPr>
              <p:grpSp>
                <p:nvGrpSpPr>
                  <p:cNvPr id="957" name="グループ化 956">
                    <a:extLst>
                      <a:ext uri="{FF2B5EF4-FFF2-40B4-BE49-F238E27FC236}">
                        <a16:creationId xmlns:a16="http://schemas.microsoft.com/office/drawing/2014/main" id="{558F1E1E-DA31-2E47-82AD-E27AE4B5E7FD}"/>
                      </a:ext>
                    </a:extLst>
                  </p:cNvPr>
                  <p:cNvGrpSpPr/>
                  <p:nvPr/>
                </p:nvGrpSpPr>
                <p:grpSpPr>
                  <a:xfrm>
                    <a:off x="2913442" y="4387130"/>
                    <a:ext cx="180000" cy="539627"/>
                    <a:chOff x="3782400" y="1302795"/>
                    <a:chExt cx="180000" cy="539627"/>
                  </a:xfrm>
                </p:grpSpPr>
                <p:sp>
                  <p:nvSpPr>
                    <p:cNvPr id="959" name="正方形/長方形 958">
                      <a:extLst>
                        <a:ext uri="{FF2B5EF4-FFF2-40B4-BE49-F238E27FC236}">
                          <a16:creationId xmlns:a16="http://schemas.microsoft.com/office/drawing/2014/main" id="{3B3C7429-58D2-4A49-9F8A-E2295684A34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0" name="正方形/長方形 959">
                      <a:extLst>
                        <a:ext uri="{FF2B5EF4-FFF2-40B4-BE49-F238E27FC236}">
                          <a16:creationId xmlns:a16="http://schemas.microsoft.com/office/drawing/2014/main" id="{179A1759-8E1B-1D46-8414-95518B4A96D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1" name="正方形/長方形 960">
                      <a:extLst>
                        <a:ext uri="{FF2B5EF4-FFF2-40B4-BE49-F238E27FC236}">
                          <a16:creationId xmlns:a16="http://schemas.microsoft.com/office/drawing/2014/main" id="{CA9293BE-9BA0-6342-8D06-EA331656A1F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58" name="正方形/長方形 957">
                    <a:extLst>
                      <a:ext uri="{FF2B5EF4-FFF2-40B4-BE49-F238E27FC236}">
                        <a16:creationId xmlns:a16="http://schemas.microsoft.com/office/drawing/2014/main" id="{6D5BA4DF-D225-8441-A4D8-DCB491B90721}"/>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51" name="グループ化 950">
                  <a:extLst>
                    <a:ext uri="{FF2B5EF4-FFF2-40B4-BE49-F238E27FC236}">
                      <a16:creationId xmlns:a16="http://schemas.microsoft.com/office/drawing/2014/main" id="{F7D45894-12FD-1C45-9779-165F399A3A00}"/>
                    </a:ext>
                  </a:extLst>
                </p:cNvPr>
                <p:cNvGrpSpPr/>
                <p:nvPr/>
              </p:nvGrpSpPr>
              <p:grpSpPr>
                <a:xfrm>
                  <a:off x="3446688" y="4387130"/>
                  <a:ext cx="180000" cy="709268"/>
                  <a:chOff x="2913442" y="4387130"/>
                  <a:chExt cx="180000" cy="709268"/>
                </a:xfrm>
              </p:grpSpPr>
              <p:grpSp>
                <p:nvGrpSpPr>
                  <p:cNvPr id="952" name="グループ化 951">
                    <a:extLst>
                      <a:ext uri="{FF2B5EF4-FFF2-40B4-BE49-F238E27FC236}">
                        <a16:creationId xmlns:a16="http://schemas.microsoft.com/office/drawing/2014/main" id="{2307F6EE-4220-AF4F-8746-F79ECCDAD851}"/>
                      </a:ext>
                    </a:extLst>
                  </p:cNvPr>
                  <p:cNvGrpSpPr/>
                  <p:nvPr/>
                </p:nvGrpSpPr>
                <p:grpSpPr>
                  <a:xfrm>
                    <a:off x="2913442" y="4387130"/>
                    <a:ext cx="180000" cy="539627"/>
                    <a:chOff x="3782400" y="1302795"/>
                    <a:chExt cx="180000" cy="539627"/>
                  </a:xfrm>
                </p:grpSpPr>
                <p:sp>
                  <p:nvSpPr>
                    <p:cNvPr id="954" name="正方形/長方形 953">
                      <a:extLst>
                        <a:ext uri="{FF2B5EF4-FFF2-40B4-BE49-F238E27FC236}">
                          <a16:creationId xmlns:a16="http://schemas.microsoft.com/office/drawing/2014/main" id="{C2A3B1DE-E153-C540-A7F2-C1E682F088C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55" name="正方形/長方形 954">
                      <a:extLst>
                        <a:ext uri="{FF2B5EF4-FFF2-40B4-BE49-F238E27FC236}">
                          <a16:creationId xmlns:a16="http://schemas.microsoft.com/office/drawing/2014/main" id="{4012F399-7D2A-F746-8026-5C6CC092569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56" name="正方形/長方形 955">
                      <a:extLst>
                        <a:ext uri="{FF2B5EF4-FFF2-40B4-BE49-F238E27FC236}">
                          <a16:creationId xmlns:a16="http://schemas.microsoft.com/office/drawing/2014/main" id="{0ED2C2E2-2664-324B-B6B8-A7AFD1A3D83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53" name="正方形/長方形 952">
                    <a:extLst>
                      <a:ext uri="{FF2B5EF4-FFF2-40B4-BE49-F238E27FC236}">
                        <a16:creationId xmlns:a16="http://schemas.microsoft.com/office/drawing/2014/main" id="{DE40FB63-68F7-3A49-B30D-8E3ECFE33B6A}"/>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972" name="テキスト ボックス 971">
            <a:extLst>
              <a:ext uri="{FF2B5EF4-FFF2-40B4-BE49-F238E27FC236}">
                <a16:creationId xmlns:a16="http://schemas.microsoft.com/office/drawing/2014/main" id="{FE5FD969-6843-0742-9BD4-F6EC77F1CFF3}"/>
              </a:ext>
            </a:extLst>
          </p:cNvPr>
          <p:cNvSpPr txBox="1"/>
          <p:nvPr/>
        </p:nvSpPr>
        <p:spPr>
          <a:xfrm>
            <a:off x="1701059" y="327617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90</a:t>
            </a:r>
            <a:endParaRPr kumimoji="1" lang="ja-JP" altLang="en-US" sz="1400">
              <a:latin typeface="Meiryo" panose="020B0604030504040204" pitchFamily="34" charset="-128"/>
              <a:ea typeface="Meiryo" panose="020B0604030504040204" pitchFamily="34" charset="-128"/>
            </a:endParaRPr>
          </a:p>
        </p:txBody>
      </p:sp>
      <p:grpSp>
        <p:nvGrpSpPr>
          <p:cNvPr id="973" name="グループ化 972">
            <a:extLst>
              <a:ext uri="{FF2B5EF4-FFF2-40B4-BE49-F238E27FC236}">
                <a16:creationId xmlns:a16="http://schemas.microsoft.com/office/drawing/2014/main" id="{7E1E6DC5-72EF-B044-9DDE-6A39C496D2D5}"/>
              </a:ext>
            </a:extLst>
          </p:cNvPr>
          <p:cNvGrpSpPr/>
          <p:nvPr/>
        </p:nvGrpSpPr>
        <p:grpSpPr>
          <a:xfrm>
            <a:off x="3407520" y="4050228"/>
            <a:ext cx="508719" cy="1178446"/>
            <a:chOff x="2922506" y="3485803"/>
            <a:chExt cx="508719" cy="1178446"/>
          </a:xfrm>
        </p:grpSpPr>
        <p:grpSp>
          <p:nvGrpSpPr>
            <p:cNvPr id="974" name="グループ化 973">
              <a:extLst>
                <a:ext uri="{FF2B5EF4-FFF2-40B4-BE49-F238E27FC236}">
                  <a16:creationId xmlns:a16="http://schemas.microsoft.com/office/drawing/2014/main" id="{6FA89349-A60D-F843-BBE9-A6025C97F989}"/>
                </a:ext>
              </a:extLst>
            </p:cNvPr>
            <p:cNvGrpSpPr/>
            <p:nvPr/>
          </p:nvGrpSpPr>
          <p:grpSpPr>
            <a:xfrm>
              <a:off x="3251225" y="3764601"/>
              <a:ext cx="180000" cy="899648"/>
              <a:chOff x="8077200" y="3337096"/>
              <a:chExt cx="180000" cy="899648"/>
            </a:xfrm>
          </p:grpSpPr>
          <p:sp>
            <p:nvSpPr>
              <p:cNvPr id="984" name="正方形/長方形 983">
                <a:extLst>
                  <a:ext uri="{FF2B5EF4-FFF2-40B4-BE49-F238E27FC236}">
                    <a16:creationId xmlns:a16="http://schemas.microsoft.com/office/drawing/2014/main" id="{E339CB15-8821-5545-BB1F-380AF7592FF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985" name="グループ化 984">
                <a:extLst>
                  <a:ext uri="{FF2B5EF4-FFF2-40B4-BE49-F238E27FC236}">
                    <a16:creationId xmlns:a16="http://schemas.microsoft.com/office/drawing/2014/main" id="{9CF40493-9DAC-904E-A6A5-95CE5C5B79AA}"/>
                  </a:ext>
                </a:extLst>
              </p:cNvPr>
              <p:cNvGrpSpPr/>
              <p:nvPr/>
            </p:nvGrpSpPr>
            <p:grpSpPr>
              <a:xfrm>
                <a:off x="8077200" y="3513876"/>
                <a:ext cx="180000" cy="722868"/>
                <a:chOff x="3909938" y="2161200"/>
                <a:chExt cx="180000" cy="722868"/>
              </a:xfrm>
            </p:grpSpPr>
            <p:grpSp>
              <p:nvGrpSpPr>
                <p:cNvPr id="986" name="グループ化 985">
                  <a:extLst>
                    <a:ext uri="{FF2B5EF4-FFF2-40B4-BE49-F238E27FC236}">
                      <a16:creationId xmlns:a16="http://schemas.microsoft.com/office/drawing/2014/main" id="{94FFD915-41B3-4C47-84B6-20C8E92043C3}"/>
                    </a:ext>
                  </a:extLst>
                </p:cNvPr>
                <p:cNvGrpSpPr/>
                <p:nvPr/>
              </p:nvGrpSpPr>
              <p:grpSpPr>
                <a:xfrm>
                  <a:off x="3909938" y="2344441"/>
                  <a:ext cx="180000" cy="539627"/>
                  <a:chOff x="3782400" y="1302795"/>
                  <a:chExt cx="180000" cy="539627"/>
                </a:xfrm>
              </p:grpSpPr>
              <p:sp>
                <p:nvSpPr>
                  <p:cNvPr id="988" name="正方形/長方形 987">
                    <a:extLst>
                      <a:ext uri="{FF2B5EF4-FFF2-40B4-BE49-F238E27FC236}">
                        <a16:creationId xmlns:a16="http://schemas.microsoft.com/office/drawing/2014/main" id="{F6E884F9-0FCE-0C44-B543-E6D2B47DBBE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89" name="正方形/長方形 988">
                    <a:extLst>
                      <a:ext uri="{FF2B5EF4-FFF2-40B4-BE49-F238E27FC236}">
                        <a16:creationId xmlns:a16="http://schemas.microsoft.com/office/drawing/2014/main" id="{259901C8-6051-8341-8619-66A4E045B88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0" name="正方形/長方形 989">
                    <a:extLst>
                      <a:ext uri="{FF2B5EF4-FFF2-40B4-BE49-F238E27FC236}">
                        <a16:creationId xmlns:a16="http://schemas.microsoft.com/office/drawing/2014/main" id="{C8B59C21-554C-C047-8469-A5FBFAC2E17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87" name="正方形/長方形 986">
                  <a:extLst>
                    <a:ext uri="{FF2B5EF4-FFF2-40B4-BE49-F238E27FC236}">
                      <a16:creationId xmlns:a16="http://schemas.microsoft.com/office/drawing/2014/main" id="{8B58BD74-360E-DA4C-A009-8418FE6D9E7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975" name="テキスト ボックス 974">
              <a:extLst>
                <a:ext uri="{FF2B5EF4-FFF2-40B4-BE49-F238E27FC236}">
                  <a16:creationId xmlns:a16="http://schemas.microsoft.com/office/drawing/2014/main" id="{4E4335F2-1579-3F47-8F19-49CC01BC1FD6}"/>
                </a:ext>
              </a:extLst>
            </p:cNvPr>
            <p:cNvSpPr txBox="1"/>
            <p:nvPr/>
          </p:nvSpPr>
          <p:spPr>
            <a:xfrm>
              <a:off x="2922506" y="348580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74</a:t>
              </a:r>
              <a:endParaRPr kumimoji="1" lang="ja-JP" altLang="en-US" sz="1400">
                <a:latin typeface="Meiryo" panose="020B0604030504040204" pitchFamily="34" charset="-128"/>
                <a:ea typeface="Meiryo" panose="020B0604030504040204" pitchFamily="34" charset="-128"/>
              </a:endParaRPr>
            </a:p>
          </p:txBody>
        </p:sp>
        <p:grpSp>
          <p:nvGrpSpPr>
            <p:cNvPr id="976" name="グループ化 975">
              <a:extLst>
                <a:ext uri="{FF2B5EF4-FFF2-40B4-BE49-F238E27FC236}">
                  <a16:creationId xmlns:a16="http://schemas.microsoft.com/office/drawing/2014/main" id="{31A5875E-0259-2246-AC02-27FB6B0D67B7}"/>
                </a:ext>
              </a:extLst>
            </p:cNvPr>
            <p:cNvGrpSpPr/>
            <p:nvPr/>
          </p:nvGrpSpPr>
          <p:grpSpPr>
            <a:xfrm>
              <a:off x="3066323" y="3761034"/>
              <a:ext cx="180000" cy="899648"/>
              <a:chOff x="8077200" y="3337096"/>
              <a:chExt cx="180000" cy="899648"/>
            </a:xfrm>
          </p:grpSpPr>
          <p:sp>
            <p:nvSpPr>
              <p:cNvPr id="977" name="正方形/長方形 976">
                <a:extLst>
                  <a:ext uri="{FF2B5EF4-FFF2-40B4-BE49-F238E27FC236}">
                    <a16:creationId xmlns:a16="http://schemas.microsoft.com/office/drawing/2014/main" id="{83F33ABD-9D58-CB41-98A8-9E9633C8F469}"/>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978" name="グループ化 977">
                <a:extLst>
                  <a:ext uri="{FF2B5EF4-FFF2-40B4-BE49-F238E27FC236}">
                    <a16:creationId xmlns:a16="http://schemas.microsoft.com/office/drawing/2014/main" id="{0749B588-B1C3-5C46-A93B-59F5F50847D4}"/>
                  </a:ext>
                </a:extLst>
              </p:cNvPr>
              <p:cNvGrpSpPr/>
              <p:nvPr/>
            </p:nvGrpSpPr>
            <p:grpSpPr>
              <a:xfrm>
                <a:off x="8077200" y="3513876"/>
                <a:ext cx="180000" cy="722868"/>
                <a:chOff x="3909938" y="2161200"/>
                <a:chExt cx="180000" cy="722868"/>
              </a:xfrm>
            </p:grpSpPr>
            <p:grpSp>
              <p:nvGrpSpPr>
                <p:cNvPr id="979" name="グループ化 978">
                  <a:extLst>
                    <a:ext uri="{FF2B5EF4-FFF2-40B4-BE49-F238E27FC236}">
                      <a16:creationId xmlns:a16="http://schemas.microsoft.com/office/drawing/2014/main" id="{F53F083A-E750-BD45-B39D-A6B29A966E60}"/>
                    </a:ext>
                  </a:extLst>
                </p:cNvPr>
                <p:cNvGrpSpPr/>
                <p:nvPr/>
              </p:nvGrpSpPr>
              <p:grpSpPr>
                <a:xfrm>
                  <a:off x="3909938" y="2344441"/>
                  <a:ext cx="180000" cy="539627"/>
                  <a:chOff x="3782400" y="1302795"/>
                  <a:chExt cx="180000" cy="539627"/>
                </a:xfrm>
              </p:grpSpPr>
              <p:sp>
                <p:nvSpPr>
                  <p:cNvPr id="981" name="正方形/長方形 980">
                    <a:extLst>
                      <a:ext uri="{FF2B5EF4-FFF2-40B4-BE49-F238E27FC236}">
                        <a16:creationId xmlns:a16="http://schemas.microsoft.com/office/drawing/2014/main" id="{806937F9-C972-634F-ADE0-4A4412CC12B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82" name="正方形/長方形 981">
                    <a:extLst>
                      <a:ext uri="{FF2B5EF4-FFF2-40B4-BE49-F238E27FC236}">
                        <a16:creationId xmlns:a16="http://schemas.microsoft.com/office/drawing/2014/main" id="{E65F49EB-349E-6842-A4C2-49AC6E2E5AD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83" name="正方形/長方形 982">
                    <a:extLst>
                      <a:ext uri="{FF2B5EF4-FFF2-40B4-BE49-F238E27FC236}">
                        <a16:creationId xmlns:a16="http://schemas.microsoft.com/office/drawing/2014/main" id="{CB44A49D-ADE8-6746-9944-12434B4146D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80" name="正方形/長方形 979">
                  <a:extLst>
                    <a:ext uri="{FF2B5EF4-FFF2-40B4-BE49-F238E27FC236}">
                      <a16:creationId xmlns:a16="http://schemas.microsoft.com/office/drawing/2014/main" id="{D794E3BA-FD13-9C4E-B175-52F58F5908B3}"/>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nvGrpSpPr>
          <p:cNvPr id="991" name="グループ化 990">
            <a:extLst>
              <a:ext uri="{FF2B5EF4-FFF2-40B4-BE49-F238E27FC236}">
                <a16:creationId xmlns:a16="http://schemas.microsoft.com/office/drawing/2014/main" id="{A88CCB97-684C-124B-8848-373E91B08085}"/>
              </a:ext>
            </a:extLst>
          </p:cNvPr>
          <p:cNvGrpSpPr/>
          <p:nvPr/>
        </p:nvGrpSpPr>
        <p:grpSpPr>
          <a:xfrm>
            <a:off x="2711927" y="3793861"/>
            <a:ext cx="180000" cy="720632"/>
            <a:chOff x="2266257" y="2860806"/>
            <a:chExt cx="180000" cy="720632"/>
          </a:xfrm>
        </p:grpSpPr>
        <p:sp>
          <p:nvSpPr>
            <p:cNvPr id="992" name="正方形/長方形 991">
              <a:extLst>
                <a:ext uri="{FF2B5EF4-FFF2-40B4-BE49-F238E27FC236}">
                  <a16:creationId xmlns:a16="http://schemas.microsoft.com/office/drawing/2014/main" id="{C9C5FDBB-42D3-6949-A5F8-87B8AED18973}"/>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993" name="グループ化 992">
              <a:extLst>
                <a:ext uri="{FF2B5EF4-FFF2-40B4-BE49-F238E27FC236}">
                  <a16:creationId xmlns:a16="http://schemas.microsoft.com/office/drawing/2014/main" id="{DDCC2D52-A062-854D-8C80-488DBD2CD6EA}"/>
                </a:ext>
              </a:extLst>
            </p:cNvPr>
            <p:cNvGrpSpPr/>
            <p:nvPr/>
          </p:nvGrpSpPr>
          <p:grpSpPr>
            <a:xfrm>
              <a:off x="2266257" y="2860806"/>
              <a:ext cx="180000" cy="539627"/>
              <a:chOff x="3782400" y="1302795"/>
              <a:chExt cx="180000" cy="539627"/>
            </a:xfrm>
          </p:grpSpPr>
          <p:sp>
            <p:nvSpPr>
              <p:cNvPr id="994" name="正方形/長方形 993">
                <a:extLst>
                  <a:ext uri="{FF2B5EF4-FFF2-40B4-BE49-F238E27FC236}">
                    <a16:creationId xmlns:a16="http://schemas.microsoft.com/office/drawing/2014/main" id="{8476D616-DBD2-8D40-835C-AD4B4E51A54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5" name="正方形/長方形 994">
                <a:extLst>
                  <a:ext uri="{FF2B5EF4-FFF2-40B4-BE49-F238E27FC236}">
                    <a16:creationId xmlns:a16="http://schemas.microsoft.com/office/drawing/2014/main" id="{F87D0F4D-1872-DA43-8FB1-A28795CA4DD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6" name="正方形/長方形 995">
                <a:extLst>
                  <a:ext uri="{FF2B5EF4-FFF2-40B4-BE49-F238E27FC236}">
                    <a16:creationId xmlns:a16="http://schemas.microsoft.com/office/drawing/2014/main" id="{555A0DFB-20DD-0048-9954-630B2F75F87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997" name="グループ化 996">
            <a:extLst>
              <a:ext uri="{FF2B5EF4-FFF2-40B4-BE49-F238E27FC236}">
                <a16:creationId xmlns:a16="http://schemas.microsoft.com/office/drawing/2014/main" id="{D127F872-AC3D-1C49-97BE-4D62714C87BE}"/>
              </a:ext>
            </a:extLst>
          </p:cNvPr>
          <p:cNvGrpSpPr/>
          <p:nvPr/>
        </p:nvGrpSpPr>
        <p:grpSpPr>
          <a:xfrm>
            <a:off x="2711927" y="4502036"/>
            <a:ext cx="180000" cy="720632"/>
            <a:chOff x="2266257" y="2860806"/>
            <a:chExt cx="180000" cy="720632"/>
          </a:xfrm>
        </p:grpSpPr>
        <p:sp>
          <p:nvSpPr>
            <p:cNvPr id="998" name="正方形/長方形 997">
              <a:extLst>
                <a:ext uri="{FF2B5EF4-FFF2-40B4-BE49-F238E27FC236}">
                  <a16:creationId xmlns:a16="http://schemas.microsoft.com/office/drawing/2014/main" id="{790B20F8-81E7-9C45-8EE1-F23159748966}"/>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999" name="グループ化 998">
              <a:extLst>
                <a:ext uri="{FF2B5EF4-FFF2-40B4-BE49-F238E27FC236}">
                  <a16:creationId xmlns:a16="http://schemas.microsoft.com/office/drawing/2014/main" id="{09BB769F-7172-584A-8ED0-8B3308617181}"/>
                </a:ext>
              </a:extLst>
            </p:cNvPr>
            <p:cNvGrpSpPr/>
            <p:nvPr/>
          </p:nvGrpSpPr>
          <p:grpSpPr>
            <a:xfrm>
              <a:off x="2266257" y="2860806"/>
              <a:ext cx="180000" cy="539627"/>
              <a:chOff x="3782400" y="1302795"/>
              <a:chExt cx="180000" cy="539627"/>
            </a:xfrm>
          </p:grpSpPr>
          <p:sp>
            <p:nvSpPr>
              <p:cNvPr id="1000" name="正方形/長方形 999">
                <a:extLst>
                  <a:ext uri="{FF2B5EF4-FFF2-40B4-BE49-F238E27FC236}">
                    <a16:creationId xmlns:a16="http://schemas.microsoft.com/office/drawing/2014/main" id="{0DEA90FD-C695-7D46-87F1-1168E8E6F1B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1" name="正方形/長方形 1000">
                <a:extLst>
                  <a:ext uri="{FF2B5EF4-FFF2-40B4-BE49-F238E27FC236}">
                    <a16:creationId xmlns:a16="http://schemas.microsoft.com/office/drawing/2014/main" id="{5ECA849E-263C-9A4D-99A5-33AABC28581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2" name="正方形/長方形 1001">
                <a:extLst>
                  <a:ext uri="{FF2B5EF4-FFF2-40B4-BE49-F238E27FC236}">
                    <a16:creationId xmlns:a16="http://schemas.microsoft.com/office/drawing/2014/main" id="{9708E88F-165F-8543-82F0-63A2745AF5B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003" name="グループ化 1002">
            <a:extLst>
              <a:ext uri="{FF2B5EF4-FFF2-40B4-BE49-F238E27FC236}">
                <a16:creationId xmlns:a16="http://schemas.microsoft.com/office/drawing/2014/main" id="{78751C55-CEEB-1742-8FF3-5B028987E320}"/>
              </a:ext>
            </a:extLst>
          </p:cNvPr>
          <p:cNvGrpSpPr/>
          <p:nvPr/>
        </p:nvGrpSpPr>
        <p:grpSpPr>
          <a:xfrm>
            <a:off x="2711927" y="5226528"/>
            <a:ext cx="180000" cy="362610"/>
            <a:chOff x="3782400" y="1302795"/>
            <a:chExt cx="180000" cy="362610"/>
          </a:xfrm>
        </p:grpSpPr>
        <p:sp>
          <p:nvSpPr>
            <p:cNvPr id="1004" name="正方形/長方形 1003">
              <a:extLst>
                <a:ext uri="{FF2B5EF4-FFF2-40B4-BE49-F238E27FC236}">
                  <a16:creationId xmlns:a16="http://schemas.microsoft.com/office/drawing/2014/main" id="{B44A4585-E175-F647-8239-B68611DCFD7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5" name="正方形/長方形 1004">
              <a:extLst>
                <a:ext uri="{FF2B5EF4-FFF2-40B4-BE49-F238E27FC236}">
                  <a16:creationId xmlns:a16="http://schemas.microsoft.com/office/drawing/2014/main" id="{750BED7B-84E7-6E45-A743-98DD9B05933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06" name="グループ化 1005">
            <a:extLst>
              <a:ext uri="{FF2B5EF4-FFF2-40B4-BE49-F238E27FC236}">
                <a16:creationId xmlns:a16="http://schemas.microsoft.com/office/drawing/2014/main" id="{39C17572-8866-9B48-BD5A-8AE50218FE65}"/>
              </a:ext>
            </a:extLst>
          </p:cNvPr>
          <p:cNvGrpSpPr/>
          <p:nvPr/>
        </p:nvGrpSpPr>
        <p:grpSpPr>
          <a:xfrm>
            <a:off x="2716762" y="5594574"/>
            <a:ext cx="180000" cy="362610"/>
            <a:chOff x="3782400" y="1302795"/>
            <a:chExt cx="180000" cy="362610"/>
          </a:xfrm>
        </p:grpSpPr>
        <p:sp>
          <p:nvSpPr>
            <p:cNvPr id="1007" name="正方形/長方形 1006">
              <a:extLst>
                <a:ext uri="{FF2B5EF4-FFF2-40B4-BE49-F238E27FC236}">
                  <a16:creationId xmlns:a16="http://schemas.microsoft.com/office/drawing/2014/main" id="{DC96B218-6624-5A48-AD9F-7FE9AFC4F93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8" name="正方形/長方形 1007">
              <a:extLst>
                <a:ext uri="{FF2B5EF4-FFF2-40B4-BE49-F238E27FC236}">
                  <a16:creationId xmlns:a16="http://schemas.microsoft.com/office/drawing/2014/main" id="{45E36540-3012-F64F-BECC-1667810347A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009" name="テキスト ボックス 1008">
            <a:extLst>
              <a:ext uri="{FF2B5EF4-FFF2-40B4-BE49-F238E27FC236}">
                <a16:creationId xmlns:a16="http://schemas.microsoft.com/office/drawing/2014/main" id="{D5085C69-BF5F-9D40-9A2E-5D648220912F}"/>
              </a:ext>
            </a:extLst>
          </p:cNvPr>
          <p:cNvSpPr txBox="1"/>
          <p:nvPr/>
        </p:nvSpPr>
        <p:spPr>
          <a:xfrm>
            <a:off x="2550619" y="351111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68</a:t>
            </a:r>
            <a:endParaRPr kumimoji="1" lang="ja-JP" altLang="en-US" sz="1400">
              <a:latin typeface="Meiryo" panose="020B0604030504040204" pitchFamily="34" charset="-128"/>
              <a:ea typeface="Meiryo" panose="020B0604030504040204" pitchFamily="34" charset="-128"/>
            </a:endParaRPr>
          </a:p>
        </p:txBody>
      </p:sp>
      <p:grpSp>
        <p:nvGrpSpPr>
          <p:cNvPr id="1010" name="グループ化 1009">
            <a:extLst>
              <a:ext uri="{FF2B5EF4-FFF2-40B4-BE49-F238E27FC236}">
                <a16:creationId xmlns:a16="http://schemas.microsoft.com/office/drawing/2014/main" id="{07CC6D81-A32F-8044-BEAE-DF718FF41940}"/>
              </a:ext>
            </a:extLst>
          </p:cNvPr>
          <p:cNvGrpSpPr/>
          <p:nvPr/>
        </p:nvGrpSpPr>
        <p:grpSpPr>
          <a:xfrm rot="5400000">
            <a:off x="3996546" y="3134732"/>
            <a:ext cx="360000" cy="1065493"/>
            <a:chOff x="5454400" y="3850113"/>
            <a:chExt cx="360000" cy="1065493"/>
          </a:xfrm>
        </p:grpSpPr>
        <p:grpSp>
          <p:nvGrpSpPr>
            <p:cNvPr id="1011" name="グループ化 1010">
              <a:extLst>
                <a:ext uri="{FF2B5EF4-FFF2-40B4-BE49-F238E27FC236}">
                  <a16:creationId xmlns:a16="http://schemas.microsoft.com/office/drawing/2014/main" id="{D36B9BCC-2627-C04E-BD7D-39AE13FBC4BF}"/>
                </a:ext>
              </a:extLst>
            </p:cNvPr>
            <p:cNvGrpSpPr/>
            <p:nvPr/>
          </p:nvGrpSpPr>
          <p:grpSpPr>
            <a:xfrm>
              <a:off x="5454400" y="4372950"/>
              <a:ext cx="180000" cy="539627"/>
              <a:chOff x="3782400" y="1302795"/>
              <a:chExt cx="180000" cy="539627"/>
            </a:xfrm>
          </p:grpSpPr>
          <p:sp>
            <p:nvSpPr>
              <p:cNvPr id="1026" name="正方形/長方形 1025">
                <a:extLst>
                  <a:ext uri="{FF2B5EF4-FFF2-40B4-BE49-F238E27FC236}">
                    <a16:creationId xmlns:a16="http://schemas.microsoft.com/office/drawing/2014/main" id="{A2DCC5CF-96FE-4340-8662-3F7FC92E602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7" name="正方形/長方形 1026">
                <a:extLst>
                  <a:ext uri="{FF2B5EF4-FFF2-40B4-BE49-F238E27FC236}">
                    <a16:creationId xmlns:a16="http://schemas.microsoft.com/office/drawing/2014/main" id="{129E4E0D-5E27-5442-96D4-870E19C9876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8" name="正方形/長方形 1027">
                <a:extLst>
                  <a:ext uri="{FF2B5EF4-FFF2-40B4-BE49-F238E27FC236}">
                    <a16:creationId xmlns:a16="http://schemas.microsoft.com/office/drawing/2014/main" id="{66EF1898-FDDE-2349-AD22-A302579F1EE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12" name="グループ化 1011">
              <a:extLst>
                <a:ext uri="{FF2B5EF4-FFF2-40B4-BE49-F238E27FC236}">
                  <a16:creationId xmlns:a16="http://schemas.microsoft.com/office/drawing/2014/main" id="{1C77052A-4070-2C48-BFEB-5277CF4A1A66}"/>
                </a:ext>
              </a:extLst>
            </p:cNvPr>
            <p:cNvGrpSpPr/>
            <p:nvPr/>
          </p:nvGrpSpPr>
          <p:grpSpPr>
            <a:xfrm>
              <a:off x="5454400" y="3850113"/>
              <a:ext cx="360000" cy="1065493"/>
              <a:chOff x="5454400" y="3850113"/>
              <a:chExt cx="360000" cy="1065493"/>
            </a:xfrm>
          </p:grpSpPr>
          <p:grpSp>
            <p:nvGrpSpPr>
              <p:cNvPr id="1013" name="グループ化 1012">
                <a:extLst>
                  <a:ext uri="{FF2B5EF4-FFF2-40B4-BE49-F238E27FC236}">
                    <a16:creationId xmlns:a16="http://schemas.microsoft.com/office/drawing/2014/main" id="{63C030F1-6BDA-6040-86A9-F1AFC01330FD}"/>
                  </a:ext>
                </a:extLst>
              </p:cNvPr>
              <p:cNvGrpSpPr/>
              <p:nvPr/>
            </p:nvGrpSpPr>
            <p:grpSpPr>
              <a:xfrm>
                <a:off x="5634400" y="3850113"/>
                <a:ext cx="180000" cy="539627"/>
                <a:chOff x="3782400" y="1302795"/>
                <a:chExt cx="180000" cy="539627"/>
              </a:xfrm>
            </p:grpSpPr>
            <p:sp>
              <p:nvSpPr>
                <p:cNvPr id="1023" name="正方形/長方形 1022">
                  <a:extLst>
                    <a:ext uri="{FF2B5EF4-FFF2-40B4-BE49-F238E27FC236}">
                      <a16:creationId xmlns:a16="http://schemas.microsoft.com/office/drawing/2014/main" id="{5EEA46B8-B253-E940-8EF5-AD895CC943B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4" name="正方形/長方形 1023">
                  <a:extLst>
                    <a:ext uri="{FF2B5EF4-FFF2-40B4-BE49-F238E27FC236}">
                      <a16:creationId xmlns:a16="http://schemas.microsoft.com/office/drawing/2014/main" id="{6ED392B9-CE96-3746-B7C2-F490A7D660A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5" name="正方形/長方形 1024">
                  <a:extLst>
                    <a:ext uri="{FF2B5EF4-FFF2-40B4-BE49-F238E27FC236}">
                      <a16:creationId xmlns:a16="http://schemas.microsoft.com/office/drawing/2014/main" id="{2118C6AF-B18E-2141-8325-DCE309DA769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14" name="グループ化 1013">
                <a:extLst>
                  <a:ext uri="{FF2B5EF4-FFF2-40B4-BE49-F238E27FC236}">
                    <a16:creationId xmlns:a16="http://schemas.microsoft.com/office/drawing/2014/main" id="{59B58725-697D-8048-AD1A-5564191477E5}"/>
                  </a:ext>
                </a:extLst>
              </p:cNvPr>
              <p:cNvGrpSpPr/>
              <p:nvPr/>
            </p:nvGrpSpPr>
            <p:grpSpPr>
              <a:xfrm>
                <a:off x="5454400" y="3850113"/>
                <a:ext cx="360000" cy="1065493"/>
                <a:chOff x="5454400" y="3850113"/>
                <a:chExt cx="360000" cy="1065493"/>
              </a:xfrm>
            </p:grpSpPr>
            <p:grpSp>
              <p:nvGrpSpPr>
                <p:cNvPr id="1015" name="グループ化 1014">
                  <a:extLst>
                    <a:ext uri="{FF2B5EF4-FFF2-40B4-BE49-F238E27FC236}">
                      <a16:creationId xmlns:a16="http://schemas.microsoft.com/office/drawing/2014/main" id="{C36ADE1C-9557-0440-83EE-8BCBA8F7005A}"/>
                    </a:ext>
                  </a:extLst>
                </p:cNvPr>
                <p:cNvGrpSpPr/>
                <p:nvPr/>
              </p:nvGrpSpPr>
              <p:grpSpPr>
                <a:xfrm>
                  <a:off x="5454400" y="3850113"/>
                  <a:ext cx="180000" cy="539627"/>
                  <a:chOff x="3782400" y="1302795"/>
                  <a:chExt cx="180000" cy="539627"/>
                </a:xfrm>
              </p:grpSpPr>
              <p:sp>
                <p:nvSpPr>
                  <p:cNvPr id="1020" name="正方形/長方形 1019">
                    <a:extLst>
                      <a:ext uri="{FF2B5EF4-FFF2-40B4-BE49-F238E27FC236}">
                        <a16:creationId xmlns:a16="http://schemas.microsoft.com/office/drawing/2014/main" id="{F128124C-13D2-2F4A-924D-817DB82B6D6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1" name="正方形/長方形 1020">
                    <a:extLst>
                      <a:ext uri="{FF2B5EF4-FFF2-40B4-BE49-F238E27FC236}">
                        <a16:creationId xmlns:a16="http://schemas.microsoft.com/office/drawing/2014/main" id="{325DA4FC-17D5-934F-94F4-6B7F348270A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2" name="正方形/長方形 1021">
                    <a:extLst>
                      <a:ext uri="{FF2B5EF4-FFF2-40B4-BE49-F238E27FC236}">
                        <a16:creationId xmlns:a16="http://schemas.microsoft.com/office/drawing/2014/main" id="{0E298E4D-1110-C940-9967-BFD8AB8EF1B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16" name="グループ化 1015">
                  <a:extLst>
                    <a:ext uri="{FF2B5EF4-FFF2-40B4-BE49-F238E27FC236}">
                      <a16:creationId xmlns:a16="http://schemas.microsoft.com/office/drawing/2014/main" id="{4F69443C-AB64-E849-A4EA-835DA44F6B22}"/>
                    </a:ext>
                  </a:extLst>
                </p:cNvPr>
                <p:cNvGrpSpPr/>
                <p:nvPr/>
              </p:nvGrpSpPr>
              <p:grpSpPr>
                <a:xfrm>
                  <a:off x="5634400" y="4375979"/>
                  <a:ext cx="180000" cy="539627"/>
                  <a:chOff x="3782400" y="1302795"/>
                  <a:chExt cx="180000" cy="539627"/>
                </a:xfrm>
              </p:grpSpPr>
              <p:sp>
                <p:nvSpPr>
                  <p:cNvPr id="1017" name="正方形/長方形 1016">
                    <a:extLst>
                      <a:ext uri="{FF2B5EF4-FFF2-40B4-BE49-F238E27FC236}">
                        <a16:creationId xmlns:a16="http://schemas.microsoft.com/office/drawing/2014/main" id="{AF9E73AA-B839-F844-83D5-A09A7BAE54C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18" name="正方形/長方形 1017">
                    <a:extLst>
                      <a:ext uri="{FF2B5EF4-FFF2-40B4-BE49-F238E27FC236}">
                        <a16:creationId xmlns:a16="http://schemas.microsoft.com/office/drawing/2014/main" id="{116A4266-F26A-4A4F-BBD4-9CABFBC52F3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19" name="正方形/長方形 1018">
                    <a:extLst>
                      <a:ext uri="{FF2B5EF4-FFF2-40B4-BE49-F238E27FC236}">
                        <a16:creationId xmlns:a16="http://schemas.microsoft.com/office/drawing/2014/main" id="{5BB0CF9F-D415-AB44-98F3-B1F62A511BC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029" name="グループ化 1028">
            <a:extLst>
              <a:ext uri="{FF2B5EF4-FFF2-40B4-BE49-F238E27FC236}">
                <a16:creationId xmlns:a16="http://schemas.microsoft.com/office/drawing/2014/main" id="{1A406E6E-D8A7-2047-9443-0E8B59676E5A}"/>
              </a:ext>
            </a:extLst>
          </p:cNvPr>
          <p:cNvGrpSpPr/>
          <p:nvPr/>
        </p:nvGrpSpPr>
        <p:grpSpPr>
          <a:xfrm>
            <a:off x="4726178" y="3483694"/>
            <a:ext cx="180000" cy="362610"/>
            <a:chOff x="3782400" y="1302795"/>
            <a:chExt cx="180000" cy="362610"/>
          </a:xfrm>
        </p:grpSpPr>
        <p:sp>
          <p:nvSpPr>
            <p:cNvPr id="1030" name="正方形/長方形 1029">
              <a:extLst>
                <a:ext uri="{FF2B5EF4-FFF2-40B4-BE49-F238E27FC236}">
                  <a16:creationId xmlns:a16="http://schemas.microsoft.com/office/drawing/2014/main" id="{D6E96B01-14EF-1F4D-9F5B-C4980A55234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31" name="正方形/長方形 1030">
              <a:extLst>
                <a:ext uri="{FF2B5EF4-FFF2-40B4-BE49-F238E27FC236}">
                  <a16:creationId xmlns:a16="http://schemas.microsoft.com/office/drawing/2014/main" id="{9C5DDD5D-D616-1E4A-9B90-D504578822D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32" name="グループ化 1031">
            <a:extLst>
              <a:ext uri="{FF2B5EF4-FFF2-40B4-BE49-F238E27FC236}">
                <a16:creationId xmlns:a16="http://schemas.microsoft.com/office/drawing/2014/main" id="{91ABE910-23D9-264C-BF75-A4FF418170E0}"/>
              </a:ext>
            </a:extLst>
          </p:cNvPr>
          <p:cNvGrpSpPr/>
          <p:nvPr/>
        </p:nvGrpSpPr>
        <p:grpSpPr>
          <a:xfrm>
            <a:off x="4924481" y="3487109"/>
            <a:ext cx="180000" cy="362610"/>
            <a:chOff x="3782400" y="1302795"/>
            <a:chExt cx="180000" cy="362610"/>
          </a:xfrm>
        </p:grpSpPr>
        <p:sp>
          <p:nvSpPr>
            <p:cNvPr id="1033" name="正方形/長方形 1032">
              <a:extLst>
                <a:ext uri="{FF2B5EF4-FFF2-40B4-BE49-F238E27FC236}">
                  <a16:creationId xmlns:a16="http://schemas.microsoft.com/office/drawing/2014/main" id="{C92689A3-3773-CB4F-98F2-939826F6548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34" name="正方形/長方形 1033">
              <a:extLst>
                <a:ext uri="{FF2B5EF4-FFF2-40B4-BE49-F238E27FC236}">
                  <a16:creationId xmlns:a16="http://schemas.microsoft.com/office/drawing/2014/main" id="{F7C2ED98-F9AB-8B4D-9E81-F0440CDF75A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035" name="テキスト ボックス 1034">
            <a:extLst>
              <a:ext uri="{FF2B5EF4-FFF2-40B4-BE49-F238E27FC236}">
                <a16:creationId xmlns:a16="http://schemas.microsoft.com/office/drawing/2014/main" id="{FDFA967F-EAD6-FC4D-9BE8-ACCCFC0BF8D1}"/>
              </a:ext>
            </a:extLst>
          </p:cNvPr>
          <p:cNvSpPr txBox="1"/>
          <p:nvPr/>
        </p:nvSpPr>
        <p:spPr>
          <a:xfrm>
            <a:off x="3643075" y="322870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41</a:t>
            </a:r>
            <a:endParaRPr kumimoji="1" lang="ja-JP" altLang="en-US" sz="1400">
              <a:latin typeface="Meiryo" panose="020B0604030504040204" pitchFamily="34" charset="-128"/>
              <a:ea typeface="Meiryo" panose="020B0604030504040204" pitchFamily="34" charset="-128"/>
            </a:endParaRPr>
          </a:p>
        </p:txBody>
      </p:sp>
      <p:grpSp>
        <p:nvGrpSpPr>
          <p:cNvPr id="1036" name="グループ化 1035">
            <a:extLst>
              <a:ext uri="{FF2B5EF4-FFF2-40B4-BE49-F238E27FC236}">
                <a16:creationId xmlns:a16="http://schemas.microsoft.com/office/drawing/2014/main" id="{09713BF1-F4D6-0944-933F-16A8A0BB0284}"/>
              </a:ext>
            </a:extLst>
          </p:cNvPr>
          <p:cNvGrpSpPr/>
          <p:nvPr/>
        </p:nvGrpSpPr>
        <p:grpSpPr>
          <a:xfrm rot="5400000">
            <a:off x="8637848" y="4696516"/>
            <a:ext cx="360000" cy="1065493"/>
            <a:chOff x="5454400" y="3850113"/>
            <a:chExt cx="360000" cy="1065493"/>
          </a:xfrm>
        </p:grpSpPr>
        <p:grpSp>
          <p:nvGrpSpPr>
            <p:cNvPr id="1037" name="グループ化 1036">
              <a:extLst>
                <a:ext uri="{FF2B5EF4-FFF2-40B4-BE49-F238E27FC236}">
                  <a16:creationId xmlns:a16="http://schemas.microsoft.com/office/drawing/2014/main" id="{093175D4-130C-5B41-BF13-A4580153954C}"/>
                </a:ext>
              </a:extLst>
            </p:cNvPr>
            <p:cNvGrpSpPr/>
            <p:nvPr/>
          </p:nvGrpSpPr>
          <p:grpSpPr>
            <a:xfrm>
              <a:off x="5454400" y="4372950"/>
              <a:ext cx="180000" cy="539627"/>
              <a:chOff x="3782400" y="1302795"/>
              <a:chExt cx="180000" cy="539627"/>
            </a:xfrm>
          </p:grpSpPr>
          <p:sp>
            <p:nvSpPr>
              <p:cNvPr id="1052" name="正方形/長方形 1051">
                <a:extLst>
                  <a:ext uri="{FF2B5EF4-FFF2-40B4-BE49-F238E27FC236}">
                    <a16:creationId xmlns:a16="http://schemas.microsoft.com/office/drawing/2014/main" id="{7AB7BCCA-D78E-3A48-8E1B-06A2269ECB0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3" name="正方形/長方形 1052">
                <a:extLst>
                  <a:ext uri="{FF2B5EF4-FFF2-40B4-BE49-F238E27FC236}">
                    <a16:creationId xmlns:a16="http://schemas.microsoft.com/office/drawing/2014/main" id="{DF79EB3C-B93F-9F4D-8F75-BA1093E15A3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4" name="正方形/長方形 1053">
                <a:extLst>
                  <a:ext uri="{FF2B5EF4-FFF2-40B4-BE49-F238E27FC236}">
                    <a16:creationId xmlns:a16="http://schemas.microsoft.com/office/drawing/2014/main" id="{2D086E69-4EAE-0542-80ED-C430D0F6D6E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38" name="グループ化 1037">
              <a:extLst>
                <a:ext uri="{FF2B5EF4-FFF2-40B4-BE49-F238E27FC236}">
                  <a16:creationId xmlns:a16="http://schemas.microsoft.com/office/drawing/2014/main" id="{A787723B-62C1-A74A-9090-98B9EC2CAD8D}"/>
                </a:ext>
              </a:extLst>
            </p:cNvPr>
            <p:cNvGrpSpPr/>
            <p:nvPr/>
          </p:nvGrpSpPr>
          <p:grpSpPr>
            <a:xfrm>
              <a:off x="5454400" y="3850113"/>
              <a:ext cx="360000" cy="1065493"/>
              <a:chOff x="5454400" y="3850113"/>
              <a:chExt cx="360000" cy="1065493"/>
            </a:xfrm>
          </p:grpSpPr>
          <p:grpSp>
            <p:nvGrpSpPr>
              <p:cNvPr id="1039" name="グループ化 1038">
                <a:extLst>
                  <a:ext uri="{FF2B5EF4-FFF2-40B4-BE49-F238E27FC236}">
                    <a16:creationId xmlns:a16="http://schemas.microsoft.com/office/drawing/2014/main" id="{EF3E1222-E67A-5C46-A689-B00F4B07A510}"/>
                  </a:ext>
                </a:extLst>
              </p:cNvPr>
              <p:cNvGrpSpPr/>
              <p:nvPr/>
            </p:nvGrpSpPr>
            <p:grpSpPr>
              <a:xfrm>
                <a:off x="5634400" y="3850113"/>
                <a:ext cx="180000" cy="539627"/>
                <a:chOff x="3782400" y="1302795"/>
                <a:chExt cx="180000" cy="539627"/>
              </a:xfrm>
            </p:grpSpPr>
            <p:sp>
              <p:nvSpPr>
                <p:cNvPr id="1049" name="正方形/長方形 1048">
                  <a:extLst>
                    <a:ext uri="{FF2B5EF4-FFF2-40B4-BE49-F238E27FC236}">
                      <a16:creationId xmlns:a16="http://schemas.microsoft.com/office/drawing/2014/main" id="{A71A6176-8AB1-6846-B5EB-3A4EADDEDD6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0" name="正方形/長方形 1049">
                  <a:extLst>
                    <a:ext uri="{FF2B5EF4-FFF2-40B4-BE49-F238E27FC236}">
                      <a16:creationId xmlns:a16="http://schemas.microsoft.com/office/drawing/2014/main" id="{2087F2AD-8E4A-9D42-8F19-5ADE17ED6B6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1" name="正方形/長方形 1050">
                  <a:extLst>
                    <a:ext uri="{FF2B5EF4-FFF2-40B4-BE49-F238E27FC236}">
                      <a16:creationId xmlns:a16="http://schemas.microsoft.com/office/drawing/2014/main" id="{ED2DD4AE-BDBC-3B49-8AA4-4227EC8B46E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40" name="グループ化 1039">
                <a:extLst>
                  <a:ext uri="{FF2B5EF4-FFF2-40B4-BE49-F238E27FC236}">
                    <a16:creationId xmlns:a16="http://schemas.microsoft.com/office/drawing/2014/main" id="{7CDBB5CC-D2B7-1649-85FC-80776E965626}"/>
                  </a:ext>
                </a:extLst>
              </p:cNvPr>
              <p:cNvGrpSpPr/>
              <p:nvPr/>
            </p:nvGrpSpPr>
            <p:grpSpPr>
              <a:xfrm>
                <a:off x="5454400" y="3850113"/>
                <a:ext cx="360000" cy="1065493"/>
                <a:chOff x="5454400" y="3850113"/>
                <a:chExt cx="360000" cy="1065493"/>
              </a:xfrm>
            </p:grpSpPr>
            <p:grpSp>
              <p:nvGrpSpPr>
                <p:cNvPr id="1041" name="グループ化 1040">
                  <a:extLst>
                    <a:ext uri="{FF2B5EF4-FFF2-40B4-BE49-F238E27FC236}">
                      <a16:creationId xmlns:a16="http://schemas.microsoft.com/office/drawing/2014/main" id="{A04CB471-AAD9-2B45-9B84-495361B6B4B9}"/>
                    </a:ext>
                  </a:extLst>
                </p:cNvPr>
                <p:cNvGrpSpPr/>
                <p:nvPr/>
              </p:nvGrpSpPr>
              <p:grpSpPr>
                <a:xfrm>
                  <a:off x="5454400" y="3850113"/>
                  <a:ext cx="180000" cy="539627"/>
                  <a:chOff x="3782400" y="1302795"/>
                  <a:chExt cx="180000" cy="539627"/>
                </a:xfrm>
              </p:grpSpPr>
              <p:sp>
                <p:nvSpPr>
                  <p:cNvPr id="1046" name="正方形/長方形 1045">
                    <a:extLst>
                      <a:ext uri="{FF2B5EF4-FFF2-40B4-BE49-F238E27FC236}">
                        <a16:creationId xmlns:a16="http://schemas.microsoft.com/office/drawing/2014/main" id="{966B58DC-1CE8-9E4F-9E5F-89F2FCD3457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7" name="正方形/長方形 1046">
                    <a:extLst>
                      <a:ext uri="{FF2B5EF4-FFF2-40B4-BE49-F238E27FC236}">
                        <a16:creationId xmlns:a16="http://schemas.microsoft.com/office/drawing/2014/main" id="{F74F36FF-A35C-5241-88FF-F29046B30E2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8" name="正方形/長方形 1047">
                    <a:extLst>
                      <a:ext uri="{FF2B5EF4-FFF2-40B4-BE49-F238E27FC236}">
                        <a16:creationId xmlns:a16="http://schemas.microsoft.com/office/drawing/2014/main" id="{0074E502-50AD-6A4A-95B5-A486B0F76AF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42" name="グループ化 1041">
                  <a:extLst>
                    <a:ext uri="{FF2B5EF4-FFF2-40B4-BE49-F238E27FC236}">
                      <a16:creationId xmlns:a16="http://schemas.microsoft.com/office/drawing/2014/main" id="{42E90C33-0962-C44D-9788-3DB98017CFB2}"/>
                    </a:ext>
                  </a:extLst>
                </p:cNvPr>
                <p:cNvGrpSpPr/>
                <p:nvPr/>
              </p:nvGrpSpPr>
              <p:grpSpPr>
                <a:xfrm>
                  <a:off x="5634400" y="4375979"/>
                  <a:ext cx="180000" cy="539627"/>
                  <a:chOff x="3782400" y="1302795"/>
                  <a:chExt cx="180000" cy="539627"/>
                </a:xfrm>
              </p:grpSpPr>
              <p:sp>
                <p:nvSpPr>
                  <p:cNvPr id="1043" name="正方形/長方形 1042">
                    <a:extLst>
                      <a:ext uri="{FF2B5EF4-FFF2-40B4-BE49-F238E27FC236}">
                        <a16:creationId xmlns:a16="http://schemas.microsoft.com/office/drawing/2014/main" id="{C3175540-A707-E544-B90D-E2486E7588B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4" name="正方形/長方形 1043">
                    <a:extLst>
                      <a:ext uri="{FF2B5EF4-FFF2-40B4-BE49-F238E27FC236}">
                        <a16:creationId xmlns:a16="http://schemas.microsoft.com/office/drawing/2014/main" id="{D57457A8-E9FC-B946-8320-AD8646FEAC7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5" name="正方形/長方形 1044">
                    <a:extLst>
                      <a:ext uri="{FF2B5EF4-FFF2-40B4-BE49-F238E27FC236}">
                        <a16:creationId xmlns:a16="http://schemas.microsoft.com/office/drawing/2014/main" id="{D5EA72D9-6416-944D-9AD6-3F2A5DCB725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055" name="グループ化 1054">
            <a:extLst>
              <a:ext uri="{FF2B5EF4-FFF2-40B4-BE49-F238E27FC236}">
                <a16:creationId xmlns:a16="http://schemas.microsoft.com/office/drawing/2014/main" id="{7B61CD68-7CC1-1043-8791-64F5E680FA0D}"/>
              </a:ext>
            </a:extLst>
          </p:cNvPr>
          <p:cNvGrpSpPr/>
          <p:nvPr/>
        </p:nvGrpSpPr>
        <p:grpSpPr>
          <a:xfrm>
            <a:off x="9367480" y="5045478"/>
            <a:ext cx="180000" cy="362610"/>
            <a:chOff x="3782400" y="1302795"/>
            <a:chExt cx="180000" cy="362610"/>
          </a:xfrm>
        </p:grpSpPr>
        <p:sp>
          <p:nvSpPr>
            <p:cNvPr id="1056" name="正方形/長方形 1055">
              <a:extLst>
                <a:ext uri="{FF2B5EF4-FFF2-40B4-BE49-F238E27FC236}">
                  <a16:creationId xmlns:a16="http://schemas.microsoft.com/office/drawing/2014/main" id="{283D0C7A-3EE2-A949-96B6-9EBD075A326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7" name="正方形/長方形 1056">
              <a:extLst>
                <a:ext uri="{FF2B5EF4-FFF2-40B4-BE49-F238E27FC236}">
                  <a16:creationId xmlns:a16="http://schemas.microsoft.com/office/drawing/2014/main" id="{1D989B91-2E8E-4B41-A6EF-917078602CF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58" name="グループ化 1057">
            <a:extLst>
              <a:ext uri="{FF2B5EF4-FFF2-40B4-BE49-F238E27FC236}">
                <a16:creationId xmlns:a16="http://schemas.microsoft.com/office/drawing/2014/main" id="{DB4491FD-AFB9-604F-8ADD-2EF474E0848C}"/>
              </a:ext>
            </a:extLst>
          </p:cNvPr>
          <p:cNvGrpSpPr/>
          <p:nvPr/>
        </p:nvGrpSpPr>
        <p:grpSpPr>
          <a:xfrm>
            <a:off x="9528269" y="5045597"/>
            <a:ext cx="180000" cy="362610"/>
            <a:chOff x="3782400" y="1302795"/>
            <a:chExt cx="180000" cy="362610"/>
          </a:xfrm>
        </p:grpSpPr>
        <p:sp>
          <p:nvSpPr>
            <p:cNvPr id="1059" name="正方形/長方形 1058">
              <a:extLst>
                <a:ext uri="{FF2B5EF4-FFF2-40B4-BE49-F238E27FC236}">
                  <a16:creationId xmlns:a16="http://schemas.microsoft.com/office/drawing/2014/main" id="{03FA4AFA-793D-6A45-B6A0-6BCC723B9A4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60" name="正方形/長方形 1059">
              <a:extLst>
                <a:ext uri="{FF2B5EF4-FFF2-40B4-BE49-F238E27FC236}">
                  <a16:creationId xmlns:a16="http://schemas.microsoft.com/office/drawing/2014/main" id="{0ECCB11A-E253-084A-A93D-5728D99DCE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061" name="テキスト ボックス 1060">
            <a:extLst>
              <a:ext uri="{FF2B5EF4-FFF2-40B4-BE49-F238E27FC236}">
                <a16:creationId xmlns:a16="http://schemas.microsoft.com/office/drawing/2014/main" id="{0DD98C05-8067-454B-93A5-089821B3DE21}"/>
              </a:ext>
            </a:extLst>
          </p:cNvPr>
          <p:cNvSpPr txBox="1"/>
          <p:nvPr/>
        </p:nvSpPr>
        <p:spPr>
          <a:xfrm>
            <a:off x="9197108" y="482524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73</a:t>
            </a:r>
            <a:endParaRPr kumimoji="1" lang="ja-JP" altLang="en-US" sz="1400">
              <a:latin typeface="Meiryo" panose="020B0604030504040204" pitchFamily="34" charset="-128"/>
              <a:ea typeface="Meiryo" panose="020B0604030504040204" pitchFamily="34" charset="-128"/>
            </a:endParaRPr>
          </a:p>
        </p:txBody>
      </p:sp>
      <p:grpSp>
        <p:nvGrpSpPr>
          <p:cNvPr id="1085" name="グループ化 1084">
            <a:extLst>
              <a:ext uri="{FF2B5EF4-FFF2-40B4-BE49-F238E27FC236}">
                <a16:creationId xmlns:a16="http://schemas.microsoft.com/office/drawing/2014/main" id="{7AF429F1-D624-F942-B61B-FD248B86B587}"/>
              </a:ext>
            </a:extLst>
          </p:cNvPr>
          <p:cNvGrpSpPr/>
          <p:nvPr/>
        </p:nvGrpSpPr>
        <p:grpSpPr>
          <a:xfrm rot="5400000">
            <a:off x="6264238" y="5600202"/>
            <a:ext cx="360000" cy="1065493"/>
            <a:chOff x="5454400" y="3850113"/>
            <a:chExt cx="360000" cy="1065493"/>
          </a:xfrm>
        </p:grpSpPr>
        <p:grpSp>
          <p:nvGrpSpPr>
            <p:cNvPr id="1086" name="グループ化 1085">
              <a:extLst>
                <a:ext uri="{FF2B5EF4-FFF2-40B4-BE49-F238E27FC236}">
                  <a16:creationId xmlns:a16="http://schemas.microsoft.com/office/drawing/2014/main" id="{D0502195-6CB4-C745-8CA9-4F8C9FF81357}"/>
                </a:ext>
              </a:extLst>
            </p:cNvPr>
            <p:cNvGrpSpPr/>
            <p:nvPr/>
          </p:nvGrpSpPr>
          <p:grpSpPr>
            <a:xfrm>
              <a:off x="5454400" y="4372950"/>
              <a:ext cx="180000" cy="539627"/>
              <a:chOff x="3782400" y="1302795"/>
              <a:chExt cx="180000" cy="539627"/>
            </a:xfrm>
          </p:grpSpPr>
          <p:sp>
            <p:nvSpPr>
              <p:cNvPr id="1101" name="正方形/長方形 1100">
                <a:extLst>
                  <a:ext uri="{FF2B5EF4-FFF2-40B4-BE49-F238E27FC236}">
                    <a16:creationId xmlns:a16="http://schemas.microsoft.com/office/drawing/2014/main" id="{0C0A8F9D-D7C3-F045-A10A-C8E8E86AFDE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02" name="正方形/長方形 1101">
                <a:extLst>
                  <a:ext uri="{FF2B5EF4-FFF2-40B4-BE49-F238E27FC236}">
                    <a16:creationId xmlns:a16="http://schemas.microsoft.com/office/drawing/2014/main" id="{23B38FD8-78DE-B34B-9DAE-F73BADFFDC8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03" name="正方形/長方形 1102">
                <a:extLst>
                  <a:ext uri="{FF2B5EF4-FFF2-40B4-BE49-F238E27FC236}">
                    <a16:creationId xmlns:a16="http://schemas.microsoft.com/office/drawing/2014/main" id="{8A1FD25F-FC8A-4B4F-A941-E6CE9C191DE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87" name="グループ化 1086">
              <a:extLst>
                <a:ext uri="{FF2B5EF4-FFF2-40B4-BE49-F238E27FC236}">
                  <a16:creationId xmlns:a16="http://schemas.microsoft.com/office/drawing/2014/main" id="{10F2CC0D-423C-1341-A6C7-250DEFDB8950}"/>
                </a:ext>
              </a:extLst>
            </p:cNvPr>
            <p:cNvGrpSpPr/>
            <p:nvPr/>
          </p:nvGrpSpPr>
          <p:grpSpPr>
            <a:xfrm>
              <a:off x="5454400" y="3850113"/>
              <a:ext cx="360000" cy="1065493"/>
              <a:chOff x="5454400" y="3850113"/>
              <a:chExt cx="360000" cy="1065493"/>
            </a:xfrm>
          </p:grpSpPr>
          <p:grpSp>
            <p:nvGrpSpPr>
              <p:cNvPr id="1088" name="グループ化 1087">
                <a:extLst>
                  <a:ext uri="{FF2B5EF4-FFF2-40B4-BE49-F238E27FC236}">
                    <a16:creationId xmlns:a16="http://schemas.microsoft.com/office/drawing/2014/main" id="{06D7D363-C62A-394C-B69F-0F73124F9278}"/>
                  </a:ext>
                </a:extLst>
              </p:cNvPr>
              <p:cNvGrpSpPr/>
              <p:nvPr/>
            </p:nvGrpSpPr>
            <p:grpSpPr>
              <a:xfrm>
                <a:off x="5634400" y="3850113"/>
                <a:ext cx="180000" cy="539627"/>
                <a:chOff x="3782400" y="1302795"/>
                <a:chExt cx="180000" cy="539627"/>
              </a:xfrm>
            </p:grpSpPr>
            <p:sp>
              <p:nvSpPr>
                <p:cNvPr id="1098" name="正方形/長方形 1097">
                  <a:extLst>
                    <a:ext uri="{FF2B5EF4-FFF2-40B4-BE49-F238E27FC236}">
                      <a16:creationId xmlns:a16="http://schemas.microsoft.com/office/drawing/2014/main" id="{6AFF304D-3B9E-D244-97D5-A4448DEEE20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9" name="正方形/長方形 1098">
                  <a:extLst>
                    <a:ext uri="{FF2B5EF4-FFF2-40B4-BE49-F238E27FC236}">
                      <a16:creationId xmlns:a16="http://schemas.microsoft.com/office/drawing/2014/main" id="{B4CA28F1-97A0-CE41-8CCD-A8119F230C7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00" name="正方形/長方形 1099">
                  <a:extLst>
                    <a:ext uri="{FF2B5EF4-FFF2-40B4-BE49-F238E27FC236}">
                      <a16:creationId xmlns:a16="http://schemas.microsoft.com/office/drawing/2014/main" id="{244471FD-B8B8-1144-9AA3-4AF51D5B57E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89" name="グループ化 1088">
                <a:extLst>
                  <a:ext uri="{FF2B5EF4-FFF2-40B4-BE49-F238E27FC236}">
                    <a16:creationId xmlns:a16="http://schemas.microsoft.com/office/drawing/2014/main" id="{17066C09-302A-294B-84AC-75FD35ABE17F}"/>
                  </a:ext>
                </a:extLst>
              </p:cNvPr>
              <p:cNvGrpSpPr/>
              <p:nvPr/>
            </p:nvGrpSpPr>
            <p:grpSpPr>
              <a:xfrm>
                <a:off x="5454400" y="3850113"/>
                <a:ext cx="360000" cy="1065493"/>
                <a:chOff x="5454400" y="3850113"/>
                <a:chExt cx="360000" cy="1065493"/>
              </a:xfrm>
            </p:grpSpPr>
            <p:grpSp>
              <p:nvGrpSpPr>
                <p:cNvPr id="1090" name="グループ化 1089">
                  <a:extLst>
                    <a:ext uri="{FF2B5EF4-FFF2-40B4-BE49-F238E27FC236}">
                      <a16:creationId xmlns:a16="http://schemas.microsoft.com/office/drawing/2014/main" id="{D6B48D33-B4D9-A142-B63C-4B605A473DFB}"/>
                    </a:ext>
                  </a:extLst>
                </p:cNvPr>
                <p:cNvGrpSpPr/>
                <p:nvPr/>
              </p:nvGrpSpPr>
              <p:grpSpPr>
                <a:xfrm>
                  <a:off x="5454400" y="3850113"/>
                  <a:ext cx="180000" cy="539627"/>
                  <a:chOff x="3782400" y="1302795"/>
                  <a:chExt cx="180000" cy="539627"/>
                </a:xfrm>
              </p:grpSpPr>
              <p:sp>
                <p:nvSpPr>
                  <p:cNvPr id="1095" name="正方形/長方形 1094">
                    <a:extLst>
                      <a:ext uri="{FF2B5EF4-FFF2-40B4-BE49-F238E27FC236}">
                        <a16:creationId xmlns:a16="http://schemas.microsoft.com/office/drawing/2014/main" id="{B8CC8F38-87B5-4542-9D75-A5E4533B3A4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6" name="正方形/長方形 1095">
                    <a:extLst>
                      <a:ext uri="{FF2B5EF4-FFF2-40B4-BE49-F238E27FC236}">
                        <a16:creationId xmlns:a16="http://schemas.microsoft.com/office/drawing/2014/main" id="{587B49EA-C2C7-A240-AD0F-E68FE32A8AC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7" name="正方形/長方形 1096">
                    <a:extLst>
                      <a:ext uri="{FF2B5EF4-FFF2-40B4-BE49-F238E27FC236}">
                        <a16:creationId xmlns:a16="http://schemas.microsoft.com/office/drawing/2014/main" id="{4E2AF307-CA51-3746-A596-2945532D4CB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91" name="グループ化 1090">
                  <a:extLst>
                    <a:ext uri="{FF2B5EF4-FFF2-40B4-BE49-F238E27FC236}">
                      <a16:creationId xmlns:a16="http://schemas.microsoft.com/office/drawing/2014/main" id="{7C6376BF-0598-4341-B164-B51E204C76B5}"/>
                    </a:ext>
                  </a:extLst>
                </p:cNvPr>
                <p:cNvGrpSpPr/>
                <p:nvPr/>
              </p:nvGrpSpPr>
              <p:grpSpPr>
                <a:xfrm>
                  <a:off x="5634400" y="4375979"/>
                  <a:ext cx="180000" cy="539627"/>
                  <a:chOff x="3782400" y="1302795"/>
                  <a:chExt cx="180000" cy="539627"/>
                </a:xfrm>
              </p:grpSpPr>
              <p:sp>
                <p:nvSpPr>
                  <p:cNvPr id="1092" name="正方形/長方形 1091">
                    <a:extLst>
                      <a:ext uri="{FF2B5EF4-FFF2-40B4-BE49-F238E27FC236}">
                        <a16:creationId xmlns:a16="http://schemas.microsoft.com/office/drawing/2014/main" id="{BBE96CF2-846B-1742-9C78-C9C59BDA84C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3" name="正方形/長方形 1092">
                    <a:extLst>
                      <a:ext uri="{FF2B5EF4-FFF2-40B4-BE49-F238E27FC236}">
                        <a16:creationId xmlns:a16="http://schemas.microsoft.com/office/drawing/2014/main" id="{C326F554-11FC-7545-AACD-DDEB54DA790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4" name="正方形/長方形 1093">
                    <a:extLst>
                      <a:ext uri="{FF2B5EF4-FFF2-40B4-BE49-F238E27FC236}">
                        <a16:creationId xmlns:a16="http://schemas.microsoft.com/office/drawing/2014/main" id="{FF630063-9A0A-FA48-9A48-C6F63B90E18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1104" name="テキスト ボックス 1103">
            <a:extLst>
              <a:ext uri="{FF2B5EF4-FFF2-40B4-BE49-F238E27FC236}">
                <a16:creationId xmlns:a16="http://schemas.microsoft.com/office/drawing/2014/main" id="{042714E6-7702-CA4D-B862-E861B4BBD71E}"/>
              </a:ext>
            </a:extLst>
          </p:cNvPr>
          <p:cNvSpPr txBox="1"/>
          <p:nvPr/>
        </p:nvSpPr>
        <p:spPr>
          <a:xfrm>
            <a:off x="5849885" y="573218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72</a:t>
            </a:r>
            <a:endParaRPr kumimoji="1" lang="ja-JP" altLang="en-US" sz="1400">
              <a:latin typeface="Meiryo" panose="020B0604030504040204" pitchFamily="34" charset="-128"/>
              <a:ea typeface="Meiryo" panose="020B0604030504040204" pitchFamily="34" charset="-128"/>
            </a:endParaRPr>
          </a:p>
        </p:txBody>
      </p:sp>
      <p:grpSp>
        <p:nvGrpSpPr>
          <p:cNvPr id="1105" name="グループ化 1104">
            <a:extLst>
              <a:ext uri="{FF2B5EF4-FFF2-40B4-BE49-F238E27FC236}">
                <a16:creationId xmlns:a16="http://schemas.microsoft.com/office/drawing/2014/main" id="{5ED2F289-0281-D647-B883-DBE3F00F3A10}"/>
              </a:ext>
            </a:extLst>
          </p:cNvPr>
          <p:cNvGrpSpPr/>
          <p:nvPr/>
        </p:nvGrpSpPr>
        <p:grpSpPr>
          <a:xfrm rot="10800000">
            <a:off x="5377214" y="3279035"/>
            <a:ext cx="360000" cy="1065493"/>
            <a:chOff x="5454400" y="3850113"/>
            <a:chExt cx="360000" cy="1065493"/>
          </a:xfrm>
        </p:grpSpPr>
        <p:grpSp>
          <p:nvGrpSpPr>
            <p:cNvPr id="1106" name="グループ化 1105">
              <a:extLst>
                <a:ext uri="{FF2B5EF4-FFF2-40B4-BE49-F238E27FC236}">
                  <a16:creationId xmlns:a16="http://schemas.microsoft.com/office/drawing/2014/main" id="{FF81842E-D4C9-8140-9A2C-63477660E511}"/>
                </a:ext>
              </a:extLst>
            </p:cNvPr>
            <p:cNvGrpSpPr/>
            <p:nvPr/>
          </p:nvGrpSpPr>
          <p:grpSpPr>
            <a:xfrm>
              <a:off x="5454400" y="4372950"/>
              <a:ext cx="180000" cy="539627"/>
              <a:chOff x="3782400" y="1302795"/>
              <a:chExt cx="180000" cy="539627"/>
            </a:xfrm>
          </p:grpSpPr>
          <p:sp>
            <p:nvSpPr>
              <p:cNvPr id="1121" name="正方形/長方形 1120">
                <a:extLst>
                  <a:ext uri="{FF2B5EF4-FFF2-40B4-BE49-F238E27FC236}">
                    <a16:creationId xmlns:a16="http://schemas.microsoft.com/office/drawing/2014/main" id="{97A70019-FE1C-B944-8321-207C2534170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22" name="正方形/長方形 1121">
                <a:extLst>
                  <a:ext uri="{FF2B5EF4-FFF2-40B4-BE49-F238E27FC236}">
                    <a16:creationId xmlns:a16="http://schemas.microsoft.com/office/drawing/2014/main" id="{5FAE35C8-F566-E645-B65E-FABFF278E18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23" name="正方形/長方形 1122">
                <a:extLst>
                  <a:ext uri="{FF2B5EF4-FFF2-40B4-BE49-F238E27FC236}">
                    <a16:creationId xmlns:a16="http://schemas.microsoft.com/office/drawing/2014/main" id="{CD893EC0-5CAD-A54F-872F-7951A4D7F45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07" name="グループ化 1106">
              <a:extLst>
                <a:ext uri="{FF2B5EF4-FFF2-40B4-BE49-F238E27FC236}">
                  <a16:creationId xmlns:a16="http://schemas.microsoft.com/office/drawing/2014/main" id="{74E3A947-5D5F-224C-8545-F0D546CA1C06}"/>
                </a:ext>
              </a:extLst>
            </p:cNvPr>
            <p:cNvGrpSpPr/>
            <p:nvPr/>
          </p:nvGrpSpPr>
          <p:grpSpPr>
            <a:xfrm>
              <a:off x="5454400" y="3850113"/>
              <a:ext cx="360000" cy="1065493"/>
              <a:chOff x="5454400" y="3850113"/>
              <a:chExt cx="360000" cy="1065493"/>
            </a:xfrm>
          </p:grpSpPr>
          <p:grpSp>
            <p:nvGrpSpPr>
              <p:cNvPr id="1108" name="グループ化 1107">
                <a:extLst>
                  <a:ext uri="{FF2B5EF4-FFF2-40B4-BE49-F238E27FC236}">
                    <a16:creationId xmlns:a16="http://schemas.microsoft.com/office/drawing/2014/main" id="{BD46D7BF-C623-7F41-A8CE-B929531F8B25}"/>
                  </a:ext>
                </a:extLst>
              </p:cNvPr>
              <p:cNvGrpSpPr/>
              <p:nvPr/>
            </p:nvGrpSpPr>
            <p:grpSpPr>
              <a:xfrm>
                <a:off x="5634400" y="3850113"/>
                <a:ext cx="180000" cy="539627"/>
                <a:chOff x="3782400" y="1302795"/>
                <a:chExt cx="180000" cy="539627"/>
              </a:xfrm>
            </p:grpSpPr>
            <p:sp>
              <p:nvSpPr>
                <p:cNvPr id="1118" name="正方形/長方形 1117">
                  <a:extLst>
                    <a:ext uri="{FF2B5EF4-FFF2-40B4-BE49-F238E27FC236}">
                      <a16:creationId xmlns:a16="http://schemas.microsoft.com/office/drawing/2014/main" id="{32DCE1DD-2C33-A649-A44C-E4031026B74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9" name="正方形/長方形 1118">
                  <a:extLst>
                    <a:ext uri="{FF2B5EF4-FFF2-40B4-BE49-F238E27FC236}">
                      <a16:creationId xmlns:a16="http://schemas.microsoft.com/office/drawing/2014/main" id="{A6F32F0C-B575-BF46-A9AE-A6B12FF6641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20" name="正方形/長方形 1119">
                  <a:extLst>
                    <a:ext uri="{FF2B5EF4-FFF2-40B4-BE49-F238E27FC236}">
                      <a16:creationId xmlns:a16="http://schemas.microsoft.com/office/drawing/2014/main" id="{F385B4D3-FDD9-FB41-8274-295A3F31630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09" name="グループ化 1108">
                <a:extLst>
                  <a:ext uri="{FF2B5EF4-FFF2-40B4-BE49-F238E27FC236}">
                    <a16:creationId xmlns:a16="http://schemas.microsoft.com/office/drawing/2014/main" id="{B1FF4141-8CC4-1548-93D3-397B11764165}"/>
                  </a:ext>
                </a:extLst>
              </p:cNvPr>
              <p:cNvGrpSpPr/>
              <p:nvPr/>
            </p:nvGrpSpPr>
            <p:grpSpPr>
              <a:xfrm>
                <a:off x="5454400" y="3850113"/>
                <a:ext cx="360000" cy="1065493"/>
                <a:chOff x="5454400" y="3850113"/>
                <a:chExt cx="360000" cy="1065493"/>
              </a:xfrm>
            </p:grpSpPr>
            <p:grpSp>
              <p:nvGrpSpPr>
                <p:cNvPr id="1110" name="グループ化 1109">
                  <a:extLst>
                    <a:ext uri="{FF2B5EF4-FFF2-40B4-BE49-F238E27FC236}">
                      <a16:creationId xmlns:a16="http://schemas.microsoft.com/office/drawing/2014/main" id="{695836B0-87E8-E141-879A-DBB8110626A7}"/>
                    </a:ext>
                  </a:extLst>
                </p:cNvPr>
                <p:cNvGrpSpPr/>
                <p:nvPr/>
              </p:nvGrpSpPr>
              <p:grpSpPr>
                <a:xfrm>
                  <a:off x="5454400" y="3850113"/>
                  <a:ext cx="180000" cy="539627"/>
                  <a:chOff x="3782400" y="1302795"/>
                  <a:chExt cx="180000" cy="539627"/>
                </a:xfrm>
              </p:grpSpPr>
              <p:sp>
                <p:nvSpPr>
                  <p:cNvPr id="1115" name="正方形/長方形 1114">
                    <a:extLst>
                      <a:ext uri="{FF2B5EF4-FFF2-40B4-BE49-F238E27FC236}">
                        <a16:creationId xmlns:a16="http://schemas.microsoft.com/office/drawing/2014/main" id="{C2F6AC89-2E87-B04F-ABD9-5968D97938A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6" name="正方形/長方形 1115">
                    <a:extLst>
                      <a:ext uri="{FF2B5EF4-FFF2-40B4-BE49-F238E27FC236}">
                        <a16:creationId xmlns:a16="http://schemas.microsoft.com/office/drawing/2014/main" id="{01B55DF3-C87D-C941-82F6-AA764393F36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7" name="正方形/長方形 1116">
                    <a:extLst>
                      <a:ext uri="{FF2B5EF4-FFF2-40B4-BE49-F238E27FC236}">
                        <a16:creationId xmlns:a16="http://schemas.microsoft.com/office/drawing/2014/main" id="{8393E9C1-321C-F541-BAE9-CF532124820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11" name="グループ化 1110">
                  <a:extLst>
                    <a:ext uri="{FF2B5EF4-FFF2-40B4-BE49-F238E27FC236}">
                      <a16:creationId xmlns:a16="http://schemas.microsoft.com/office/drawing/2014/main" id="{C981BF19-FCD2-FD47-A773-E3EB85EF5EF0}"/>
                    </a:ext>
                  </a:extLst>
                </p:cNvPr>
                <p:cNvGrpSpPr/>
                <p:nvPr/>
              </p:nvGrpSpPr>
              <p:grpSpPr>
                <a:xfrm>
                  <a:off x="5634400" y="4375979"/>
                  <a:ext cx="180000" cy="539627"/>
                  <a:chOff x="3782400" y="1302795"/>
                  <a:chExt cx="180000" cy="539627"/>
                </a:xfrm>
              </p:grpSpPr>
              <p:sp>
                <p:nvSpPr>
                  <p:cNvPr id="1112" name="正方形/長方形 1111">
                    <a:extLst>
                      <a:ext uri="{FF2B5EF4-FFF2-40B4-BE49-F238E27FC236}">
                        <a16:creationId xmlns:a16="http://schemas.microsoft.com/office/drawing/2014/main" id="{7B119893-C07F-CD48-AE39-330AF45A33E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3" name="正方形/長方形 1112">
                    <a:extLst>
                      <a:ext uri="{FF2B5EF4-FFF2-40B4-BE49-F238E27FC236}">
                        <a16:creationId xmlns:a16="http://schemas.microsoft.com/office/drawing/2014/main" id="{EF534DF4-0A9C-3942-B8F7-969A124785A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4" name="正方形/長方形 1113">
                    <a:extLst>
                      <a:ext uri="{FF2B5EF4-FFF2-40B4-BE49-F238E27FC236}">
                        <a16:creationId xmlns:a16="http://schemas.microsoft.com/office/drawing/2014/main" id="{3FE42621-3581-4C4B-8736-E3760BACD06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124" name="グループ化 1123">
            <a:extLst>
              <a:ext uri="{FF2B5EF4-FFF2-40B4-BE49-F238E27FC236}">
                <a16:creationId xmlns:a16="http://schemas.microsoft.com/office/drawing/2014/main" id="{8ECDA399-757C-0548-8C43-5F9190AE680F}"/>
              </a:ext>
            </a:extLst>
          </p:cNvPr>
          <p:cNvGrpSpPr/>
          <p:nvPr/>
        </p:nvGrpSpPr>
        <p:grpSpPr>
          <a:xfrm>
            <a:off x="5736437" y="3276179"/>
            <a:ext cx="180000" cy="899648"/>
            <a:chOff x="8077200" y="3337096"/>
            <a:chExt cx="180000" cy="899648"/>
          </a:xfrm>
        </p:grpSpPr>
        <p:sp>
          <p:nvSpPr>
            <p:cNvPr id="1125" name="正方形/長方形 1124">
              <a:extLst>
                <a:ext uri="{FF2B5EF4-FFF2-40B4-BE49-F238E27FC236}">
                  <a16:creationId xmlns:a16="http://schemas.microsoft.com/office/drawing/2014/main" id="{5682EEB5-D171-E941-BB16-27F2F5DCD95E}"/>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126" name="グループ化 1125">
              <a:extLst>
                <a:ext uri="{FF2B5EF4-FFF2-40B4-BE49-F238E27FC236}">
                  <a16:creationId xmlns:a16="http://schemas.microsoft.com/office/drawing/2014/main" id="{EBEA9514-0BA6-B14C-8DA1-C2EF718C2F9F}"/>
                </a:ext>
              </a:extLst>
            </p:cNvPr>
            <p:cNvGrpSpPr/>
            <p:nvPr/>
          </p:nvGrpSpPr>
          <p:grpSpPr>
            <a:xfrm>
              <a:off x="8077200" y="3513876"/>
              <a:ext cx="180000" cy="722868"/>
              <a:chOff x="3909938" y="2161200"/>
              <a:chExt cx="180000" cy="722868"/>
            </a:xfrm>
          </p:grpSpPr>
          <p:grpSp>
            <p:nvGrpSpPr>
              <p:cNvPr id="1127" name="グループ化 1126">
                <a:extLst>
                  <a:ext uri="{FF2B5EF4-FFF2-40B4-BE49-F238E27FC236}">
                    <a16:creationId xmlns:a16="http://schemas.microsoft.com/office/drawing/2014/main" id="{67A2D3ED-6AAE-2849-AD08-44C7E11D19DF}"/>
                  </a:ext>
                </a:extLst>
              </p:cNvPr>
              <p:cNvGrpSpPr/>
              <p:nvPr/>
            </p:nvGrpSpPr>
            <p:grpSpPr>
              <a:xfrm>
                <a:off x="3909938" y="2344441"/>
                <a:ext cx="180000" cy="539627"/>
                <a:chOff x="3782400" y="1302795"/>
                <a:chExt cx="180000" cy="539627"/>
              </a:xfrm>
            </p:grpSpPr>
            <p:sp>
              <p:nvSpPr>
                <p:cNvPr id="1129" name="正方形/長方形 1128">
                  <a:extLst>
                    <a:ext uri="{FF2B5EF4-FFF2-40B4-BE49-F238E27FC236}">
                      <a16:creationId xmlns:a16="http://schemas.microsoft.com/office/drawing/2014/main" id="{A2C4EF9E-3F16-1C4E-A337-EB0103C4089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30" name="正方形/長方形 1129">
                  <a:extLst>
                    <a:ext uri="{FF2B5EF4-FFF2-40B4-BE49-F238E27FC236}">
                      <a16:creationId xmlns:a16="http://schemas.microsoft.com/office/drawing/2014/main" id="{9F28126A-3BA9-6C41-964F-6B429BA80DE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31" name="正方形/長方形 1130">
                  <a:extLst>
                    <a:ext uri="{FF2B5EF4-FFF2-40B4-BE49-F238E27FC236}">
                      <a16:creationId xmlns:a16="http://schemas.microsoft.com/office/drawing/2014/main" id="{C8FEE58A-4418-394D-AC88-FDD3FFD803C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128" name="正方形/長方形 1127">
                <a:extLst>
                  <a:ext uri="{FF2B5EF4-FFF2-40B4-BE49-F238E27FC236}">
                    <a16:creationId xmlns:a16="http://schemas.microsoft.com/office/drawing/2014/main" id="{C19123E2-4C00-124A-8A4D-C5D12B14EC4C}"/>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133" name="正方形/長方形 1132">
            <a:extLst>
              <a:ext uri="{FF2B5EF4-FFF2-40B4-BE49-F238E27FC236}">
                <a16:creationId xmlns:a16="http://schemas.microsoft.com/office/drawing/2014/main" id="{624293BE-268A-C94F-8789-68FCF05A0C57}"/>
              </a:ext>
            </a:extLst>
          </p:cNvPr>
          <p:cNvSpPr/>
          <p:nvPr/>
        </p:nvSpPr>
        <p:spPr bwMode="auto">
          <a:xfrm rot="10800000">
            <a:off x="5736437" y="4162529"/>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34" name="テキスト ボックス 1133">
            <a:extLst>
              <a:ext uri="{FF2B5EF4-FFF2-40B4-BE49-F238E27FC236}">
                <a16:creationId xmlns:a16="http://schemas.microsoft.com/office/drawing/2014/main" id="{8227ABD7-3364-3C4B-B05C-E0C6F2270AA2}"/>
              </a:ext>
            </a:extLst>
          </p:cNvPr>
          <p:cNvSpPr txBox="1"/>
          <p:nvPr/>
        </p:nvSpPr>
        <p:spPr>
          <a:xfrm>
            <a:off x="5497617" y="302077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70</a:t>
            </a:r>
            <a:endParaRPr kumimoji="1" lang="ja-JP" altLang="en-US" sz="1400">
              <a:latin typeface="Meiryo" panose="020B0604030504040204" pitchFamily="34" charset="-128"/>
              <a:ea typeface="Meiryo" panose="020B0604030504040204" pitchFamily="34" charset="-128"/>
            </a:endParaRPr>
          </a:p>
        </p:txBody>
      </p:sp>
      <p:grpSp>
        <p:nvGrpSpPr>
          <p:cNvPr id="1135" name="グループ化 1134">
            <a:extLst>
              <a:ext uri="{FF2B5EF4-FFF2-40B4-BE49-F238E27FC236}">
                <a16:creationId xmlns:a16="http://schemas.microsoft.com/office/drawing/2014/main" id="{B6BC4CEB-CB45-C247-B41E-243E514A5789}"/>
              </a:ext>
            </a:extLst>
          </p:cNvPr>
          <p:cNvGrpSpPr/>
          <p:nvPr/>
        </p:nvGrpSpPr>
        <p:grpSpPr>
          <a:xfrm rot="10800000">
            <a:off x="4636380" y="4180060"/>
            <a:ext cx="360000" cy="882883"/>
            <a:chOff x="5454400" y="4032723"/>
            <a:chExt cx="360000" cy="882883"/>
          </a:xfrm>
        </p:grpSpPr>
        <p:grpSp>
          <p:nvGrpSpPr>
            <p:cNvPr id="1136" name="グループ化 1135">
              <a:extLst>
                <a:ext uri="{FF2B5EF4-FFF2-40B4-BE49-F238E27FC236}">
                  <a16:creationId xmlns:a16="http://schemas.microsoft.com/office/drawing/2014/main" id="{1978AC67-03F0-E84F-B65E-81CF0390685C}"/>
                </a:ext>
              </a:extLst>
            </p:cNvPr>
            <p:cNvGrpSpPr/>
            <p:nvPr/>
          </p:nvGrpSpPr>
          <p:grpSpPr>
            <a:xfrm>
              <a:off x="5454400" y="4372950"/>
              <a:ext cx="180000" cy="539627"/>
              <a:chOff x="3782400" y="1302795"/>
              <a:chExt cx="180000" cy="539627"/>
            </a:xfrm>
          </p:grpSpPr>
          <p:sp>
            <p:nvSpPr>
              <p:cNvPr id="1151" name="正方形/長方形 1150">
                <a:extLst>
                  <a:ext uri="{FF2B5EF4-FFF2-40B4-BE49-F238E27FC236}">
                    <a16:creationId xmlns:a16="http://schemas.microsoft.com/office/drawing/2014/main" id="{6EBD1E9E-5983-5F4C-9D51-AB6CA9F6CA3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52" name="正方形/長方形 1151">
                <a:extLst>
                  <a:ext uri="{FF2B5EF4-FFF2-40B4-BE49-F238E27FC236}">
                    <a16:creationId xmlns:a16="http://schemas.microsoft.com/office/drawing/2014/main" id="{478B4F82-A17B-0E48-B649-8CBD4A31037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53" name="正方形/長方形 1152">
                <a:extLst>
                  <a:ext uri="{FF2B5EF4-FFF2-40B4-BE49-F238E27FC236}">
                    <a16:creationId xmlns:a16="http://schemas.microsoft.com/office/drawing/2014/main" id="{17261A12-4155-E540-B85F-E5904B4DF7E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37" name="グループ化 1136">
              <a:extLst>
                <a:ext uri="{FF2B5EF4-FFF2-40B4-BE49-F238E27FC236}">
                  <a16:creationId xmlns:a16="http://schemas.microsoft.com/office/drawing/2014/main" id="{E613AB63-2526-6546-899C-CD47609AB7D4}"/>
                </a:ext>
              </a:extLst>
            </p:cNvPr>
            <p:cNvGrpSpPr/>
            <p:nvPr/>
          </p:nvGrpSpPr>
          <p:grpSpPr>
            <a:xfrm>
              <a:off x="5454400" y="4032723"/>
              <a:ext cx="360000" cy="882883"/>
              <a:chOff x="5454400" y="4032723"/>
              <a:chExt cx="360000" cy="882883"/>
            </a:xfrm>
          </p:grpSpPr>
          <p:grpSp>
            <p:nvGrpSpPr>
              <p:cNvPr id="1138" name="グループ化 1137">
                <a:extLst>
                  <a:ext uri="{FF2B5EF4-FFF2-40B4-BE49-F238E27FC236}">
                    <a16:creationId xmlns:a16="http://schemas.microsoft.com/office/drawing/2014/main" id="{48F0CBA8-5DA3-3747-86D6-E4DC34BED340}"/>
                  </a:ext>
                </a:extLst>
              </p:cNvPr>
              <p:cNvGrpSpPr/>
              <p:nvPr/>
            </p:nvGrpSpPr>
            <p:grpSpPr>
              <a:xfrm>
                <a:off x="5634400" y="4032723"/>
                <a:ext cx="180000" cy="357017"/>
                <a:chOff x="3782400" y="1485405"/>
                <a:chExt cx="180000" cy="357017"/>
              </a:xfrm>
            </p:grpSpPr>
            <p:sp>
              <p:nvSpPr>
                <p:cNvPr id="1149" name="正方形/長方形 1148">
                  <a:extLst>
                    <a:ext uri="{FF2B5EF4-FFF2-40B4-BE49-F238E27FC236}">
                      <a16:creationId xmlns:a16="http://schemas.microsoft.com/office/drawing/2014/main" id="{0CDB3A45-9850-7547-A91B-68E9ECB125C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50" name="正方形/長方形 1149">
                  <a:extLst>
                    <a:ext uri="{FF2B5EF4-FFF2-40B4-BE49-F238E27FC236}">
                      <a16:creationId xmlns:a16="http://schemas.microsoft.com/office/drawing/2014/main" id="{5062AB5D-1458-7344-ADB7-5D47F23322C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39" name="グループ化 1138">
                <a:extLst>
                  <a:ext uri="{FF2B5EF4-FFF2-40B4-BE49-F238E27FC236}">
                    <a16:creationId xmlns:a16="http://schemas.microsoft.com/office/drawing/2014/main" id="{2C26F676-756E-E447-8B08-6FFD69E32ABC}"/>
                  </a:ext>
                </a:extLst>
              </p:cNvPr>
              <p:cNvGrpSpPr/>
              <p:nvPr/>
            </p:nvGrpSpPr>
            <p:grpSpPr>
              <a:xfrm>
                <a:off x="5454400" y="4032723"/>
                <a:ext cx="360000" cy="882883"/>
                <a:chOff x="5454400" y="4032723"/>
                <a:chExt cx="360000" cy="882883"/>
              </a:xfrm>
            </p:grpSpPr>
            <p:grpSp>
              <p:nvGrpSpPr>
                <p:cNvPr id="1140" name="グループ化 1139">
                  <a:extLst>
                    <a:ext uri="{FF2B5EF4-FFF2-40B4-BE49-F238E27FC236}">
                      <a16:creationId xmlns:a16="http://schemas.microsoft.com/office/drawing/2014/main" id="{FF6FD744-687E-D44D-B859-6F0918988400}"/>
                    </a:ext>
                  </a:extLst>
                </p:cNvPr>
                <p:cNvGrpSpPr/>
                <p:nvPr/>
              </p:nvGrpSpPr>
              <p:grpSpPr>
                <a:xfrm>
                  <a:off x="5454400" y="4032723"/>
                  <a:ext cx="180000" cy="357017"/>
                  <a:chOff x="3782400" y="1485405"/>
                  <a:chExt cx="180000" cy="357017"/>
                </a:xfrm>
              </p:grpSpPr>
              <p:sp>
                <p:nvSpPr>
                  <p:cNvPr id="1146" name="正方形/長方形 1145">
                    <a:extLst>
                      <a:ext uri="{FF2B5EF4-FFF2-40B4-BE49-F238E27FC236}">
                        <a16:creationId xmlns:a16="http://schemas.microsoft.com/office/drawing/2014/main" id="{1C194777-D6F6-534D-AD55-0D52D453F0E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47" name="正方形/長方形 1146">
                    <a:extLst>
                      <a:ext uri="{FF2B5EF4-FFF2-40B4-BE49-F238E27FC236}">
                        <a16:creationId xmlns:a16="http://schemas.microsoft.com/office/drawing/2014/main" id="{1498E2B4-9A88-BE4D-8E58-EED1B068B03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41" name="グループ化 1140">
                  <a:extLst>
                    <a:ext uri="{FF2B5EF4-FFF2-40B4-BE49-F238E27FC236}">
                      <a16:creationId xmlns:a16="http://schemas.microsoft.com/office/drawing/2014/main" id="{DDACA996-980D-5B4F-9C10-FB5D54D5893F}"/>
                    </a:ext>
                  </a:extLst>
                </p:cNvPr>
                <p:cNvGrpSpPr/>
                <p:nvPr/>
              </p:nvGrpSpPr>
              <p:grpSpPr>
                <a:xfrm>
                  <a:off x="5634400" y="4375979"/>
                  <a:ext cx="180000" cy="539627"/>
                  <a:chOff x="3782400" y="1302795"/>
                  <a:chExt cx="180000" cy="539627"/>
                </a:xfrm>
              </p:grpSpPr>
              <p:sp>
                <p:nvSpPr>
                  <p:cNvPr id="1142" name="正方形/長方形 1141">
                    <a:extLst>
                      <a:ext uri="{FF2B5EF4-FFF2-40B4-BE49-F238E27FC236}">
                        <a16:creationId xmlns:a16="http://schemas.microsoft.com/office/drawing/2014/main" id="{C407883E-73A9-8149-BBC9-660A0EDEB08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43" name="正方形/長方形 1142">
                    <a:extLst>
                      <a:ext uri="{FF2B5EF4-FFF2-40B4-BE49-F238E27FC236}">
                        <a16:creationId xmlns:a16="http://schemas.microsoft.com/office/drawing/2014/main" id="{A4713036-9425-6D47-99EF-20C40CA132A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44" name="正方形/長方形 1143">
                    <a:extLst>
                      <a:ext uri="{FF2B5EF4-FFF2-40B4-BE49-F238E27FC236}">
                        <a16:creationId xmlns:a16="http://schemas.microsoft.com/office/drawing/2014/main" id="{705C8E48-61F7-FF43-94C8-2D1C11425FD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156" name="グループ化 1155">
            <a:extLst>
              <a:ext uri="{FF2B5EF4-FFF2-40B4-BE49-F238E27FC236}">
                <a16:creationId xmlns:a16="http://schemas.microsoft.com/office/drawing/2014/main" id="{D58DA0F1-CB35-F540-877C-86FAE569944D}"/>
              </a:ext>
            </a:extLst>
          </p:cNvPr>
          <p:cNvGrpSpPr/>
          <p:nvPr/>
        </p:nvGrpSpPr>
        <p:grpSpPr>
          <a:xfrm rot="10800000">
            <a:off x="5002629" y="4183831"/>
            <a:ext cx="180000" cy="882883"/>
            <a:chOff x="5634400" y="4032723"/>
            <a:chExt cx="180000" cy="882883"/>
          </a:xfrm>
        </p:grpSpPr>
        <p:grpSp>
          <p:nvGrpSpPr>
            <p:cNvPr id="1157" name="グループ化 1156">
              <a:extLst>
                <a:ext uri="{FF2B5EF4-FFF2-40B4-BE49-F238E27FC236}">
                  <a16:creationId xmlns:a16="http://schemas.microsoft.com/office/drawing/2014/main" id="{48626EA1-6FB2-564A-8F6C-25F7A7C43749}"/>
                </a:ext>
              </a:extLst>
            </p:cNvPr>
            <p:cNvGrpSpPr/>
            <p:nvPr/>
          </p:nvGrpSpPr>
          <p:grpSpPr>
            <a:xfrm>
              <a:off x="5634400" y="4032723"/>
              <a:ext cx="180000" cy="357017"/>
              <a:chOff x="3782400" y="1485405"/>
              <a:chExt cx="180000" cy="357017"/>
            </a:xfrm>
          </p:grpSpPr>
          <p:sp>
            <p:nvSpPr>
              <p:cNvPr id="1166" name="正方形/長方形 1165">
                <a:extLst>
                  <a:ext uri="{FF2B5EF4-FFF2-40B4-BE49-F238E27FC236}">
                    <a16:creationId xmlns:a16="http://schemas.microsoft.com/office/drawing/2014/main" id="{41AD23BD-69B6-4F43-A154-704ADA8D32B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67" name="正方形/長方形 1166">
                <a:extLst>
                  <a:ext uri="{FF2B5EF4-FFF2-40B4-BE49-F238E27FC236}">
                    <a16:creationId xmlns:a16="http://schemas.microsoft.com/office/drawing/2014/main" id="{867CBEDC-9DA1-9142-8ABA-40329D345A6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60" name="グループ化 1159">
              <a:extLst>
                <a:ext uri="{FF2B5EF4-FFF2-40B4-BE49-F238E27FC236}">
                  <a16:creationId xmlns:a16="http://schemas.microsoft.com/office/drawing/2014/main" id="{E03DF575-3E4F-4C41-B5C3-84A3A822F44D}"/>
                </a:ext>
              </a:extLst>
            </p:cNvPr>
            <p:cNvGrpSpPr/>
            <p:nvPr/>
          </p:nvGrpSpPr>
          <p:grpSpPr>
            <a:xfrm>
              <a:off x="5634400" y="4375979"/>
              <a:ext cx="180000" cy="539627"/>
              <a:chOff x="3782400" y="1302795"/>
              <a:chExt cx="180000" cy="539627"/>
            </a:xfrm>
          </p:grpSpPr>
          <p:sp>
            <p:nvSpPr>
              <p:cNvPr id="1161" name="正方形/長方形 1160">
                <a:extLst>
                  <a:ext uri="{FF2B5EF4-FFF2-40B4-BE49-F238E27FC236}">
                    <a16:creationId xmlns:a16="http://schemas.microsoft.com/office/drawing/2014/main" id="{CD99CDED-925D-AB4B-B8FD-9CD03922344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62" name="正方形/長方形 1161">
                <a:extLst>
                  <a:ext uri="{FF2B5EF4-FFF2-40B4-BE49-F238E27FC236}">
                    <a16:creationId xmlns:a16="http://schemas.microsoft.com/office/drawing/2014/main" id="{4A058EB8-FBE7-D445-9161-FAAB12F3163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63" name="正方形/長方形 1162">
                <a:extLst>
                  <a:ext uri="{FF2B5EF4-FFF2-40B4-BE49-F238E27FC236}">
                    <a16:creationId xmlns:a16="http://schemas.microsoft.com/office/drawing/2014/main" id="{BB6292F6-7063-954E-A12C-454DA720078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171" name="テキスト ボックス 1170">
            <a:extLst>
              <a:ext uri="{FF2B5EF4-FFF2-40B4-BE49-F238E27FC236}">
                <a16:creationId xmlns:a16="http://schemas.microsoft.com/office/drawing/2014/main" id="{D8671C2F-7A6F-B446-B47E-9A86CB664120}"/>
              </a:ext>
            </a:extLst>
          </p:cNvPr>
          <p:cNvSpPr txBox="1"/>
          <p:nvPr/>
        </p:nvSpPr>
        <p:spPr>
          <a:xfrm>
            <a:off x="4533001" y="392810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81</a:t>
            </a:r>
            <a:endParaRPr kumimoji="1" lang="ja-JP" altLang="en-US" sz="1400">
              <a:latin typeface="Meiryo" panose="020B0604030504040204" pitchFamily="34" charset="-128"/>
              <a:ea typeface="Meiryo" panose="020B0604030504040204" pitchFamily="34" charset="-128"/>
            </a:endParaRPr>
          </a:p>
        </p:txBody>
      </p:sp>
      <p:grpSp>
        <p:nvGrpSpPr>
          <p:cNvPr id="1172" name="グループ化 1171">
            <a:extLst>
              <a:ext uri="{FF2B5EF4-FFF2-40B4-BE49-F238E27FC236}">
                <a16:creationId xmlns:a16="http://schemas.microsoft.com/office/drawing/2014/main" id="{7DC89FEA-E64D-C043-8ED8-7B5C5DACAF91}"/>
              </a:ext>
            </a:extLst>
          </p:cNvPr>
          <p:cNvGrpSpPr/>
          <p:nvPr/>
        </p:nvGrpSpPr>
        <p:grpSpPr>
          <a:xfrm rot="10800000">
            <a:off x="4019317" y="4156308"/>
            <a:ext cx="360000" cy="1065493"/>
            <a:chOff x="5454400" y="3850113"/>
            <a:chExt cx="360000" cy="1065493"/>
          </a:xfrm>
        </p:grpSpPr>
        <p:grpSp>
          <p:nvGrpSpPr>
            <p:cNvPr id="1173" name="グループ化 1172">
              <a:extLst>
                <a:ext uri="{FF2B5EF4-FFF2-40B4-BE49-F238E27FC236}">
                  <a16:creationId xmlns:a16="http://schemas.microsoft.com/office/drawing/2014/main" id="{2BA241EC-68DB-184E-93DD-F472DBC3D84F}"/>
                </a:ext>
              </a:extLst>
            </p:cNvPr>
            <p:cNvGrpSpPr/>
            <p:nvPr/>
          </p:nvGrpSpPr>
          <p:grpSpPr>
            <a:xfrm>
              <a:off x="5454400" y="4372950"/>
              <a:ext cx="180000" cy="539627"/>
              <a:chOff x="3782400" y="1302795"/>
              <a:chExt cx="180000" cy="539627"/>
            </a:xfrm>
          </p:grpSpPr>
          <p:sp>
            <p:nvSpPr>
              <p:cNvPr id="1188" name="正方形/長方形 1187">
                <a:extLst>
                  <a:ext uri="{FF2B5EF4-FFF2-40B4-BE49-F238E27FC236}">
                    <a16:creationId xmlns:a16="http://schemas.microsoft.com/office/drawing/2014/main" id="{6BD372B1-6DA5-3B45-989D-8DB2F90A39D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9" name="正方形/長方形 1188">
                <a:extLst>
                  <a:ext uri="{FF2B5EF4-FFF2-40B4-BE49-F238E27FC236}">
                    <a16:creationId xmlns:a16="http://schemas.microsoft.com/office/drawing/2014/main" id="{B796B500-ABE4-D545-A409-7E813B0F675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90" name="正方形/長方形 1189">
                <a:extLst>
                  <a:ext uri="{FF2B5EF4-FFF2-40B4-BE49-F238E27FC236}">
                    <a16:creationId xmlns:a16="http://schemas.microsoft.com/office/drawing/2014/main" id="{99DB0074-FB6A-D34C-B47E-06DB4F16ABA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74" name="グループ化 1173">
              <a:extLst>
                <a:ext uri="{FF2B5EF4-FFF2-40B4-BE49-F238E27FC236}">
                  <a16:creationId xmlns:a16="http://schemas.microsoft.com/office/drawing/2014/main" id="{3EA8F59C-C387-6A45-8759-2535F5D62998}"/>
                </a:ext>
              </a:extLst>
            </p:cNvPr>
            <p:cNvGrpSpPr/>
            <p:nvPr/>
          </p:nvGrpSpPr>
          <p:grpSpPr>
            <a:xfrm>
              <a:off x="5454400" y="3850113"/>
              <a:ext cx="360000" cy="1065493"/>
              <a:chOff x="5454400" y="3850113"/>
              <a:chExt cx="360000" cy="1065493"/>
            </a:xfrm>
          </p:grpSpPr>
          <p:grpSp>
            <p:nvGrpSpPr>
              <p:cNvPr id="1175" name="グループ化 1174">
                <a:extLst>
                  <a:ext uri="{FF2B5EF4-FFF2-40B4-BE49-F238E27FC236}">
                    <a16:creationId xmlns:a16="http://schemas.microsoft.com/office/drawing/2014/main" id="{DB7A3331-74CB-7146-BF15-2DAF3C7FED01}"/>
                  </a:ext>
                </a:extLst>
              </p:cNvPr>
              <p:cNvGrpSpPr/>
              <p:nvPr/>
            </p:nvGrpSpPr>
            <p:grpSpPr>
              <a:xfrm>
                <a:off x="5634400" y="3850113"/>
                <a:ext cx="180000" cy="539627"/>
                <a:chOff x="3782400" y="1302795"/>
                <a:chExt cx="180000" cy="539627"/>
              </a:xfrm>
            </p:grpSpPr>
            <p:sp>
              <p:nvSpPr>
                <p:cNvPr id="1185" name="正方形/長方形 1184">
                  <a:extLst>
                    <a:ext uri="{FF2B5EF4-FFF2-40B4-BE49-F238E27FC236}">
                      <a16:creationId xmlns:a16="http://schemas.microsoft.com/office/drawing/2014/main" id="{E4A2A53D-B8AC-6341-8556-C64903CE35C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6" name="正方形/長方形 1185">
                  <a:extLst>
                    <a:ext uri="{FF2B5EF4-FFF2-40B4-BE49-F238E27FC236}">
                      <a16:creationId xmlns:a16="http://schemas.microsoft.com/office/drawing/2014/main" id="{7D52C3B9-BB9B-C245-B145-5CE8B3F959E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7" name="正方形/長方形 1186">
                  <a:extLst>
                    <a:ext uri="{FF2B5EF4-FFF2-40B4-BE49-F238E27FC236}">
                      <a16:creationId xmlns:a16="http://schemas.microsoft.com/office/drawing/2014/main" id="{732F9C9F-B190-5942-83B5-3B9FC09F655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76" name="グループ化 1175">
                <a:extLst>
                  <a:ext uri="{FF2B5EF4-FFF2-40B4-BE49-F238E27FC236}">
                    <a16:creationId xmlns:a16="http://schemas.microsoft.com/office/drawing/2014/main" id="{36DEBB08-A8E5-AC4A-8647-781444B4381A}"/>
                  </a:ext>
                </a:extLst>
              </p:cNvPr>
              <p:cNvGrpSpPr/>
              <p:nvPr/>
            </p:nvGrpSpPr>
            <p:grpSpPr>
              <a:xfrm>
                <a:off x="5454400" y="3850113"/>
                <a:ext cx="360000" cy="1065493"/>
                <a:chOff x="5454400" y="3850113"/>
                <a:chExt cx="360000" cy="1065493"/>
              </a:xfrm>
            </p:grpSpPr>
            <p:grpSp>
              <p:nvGrpSpPr>
                <p:cNvPr id="1177" name="グループ化 1176">
                  <a:extLst>
                    <a:ext uri="{FF2B5EF4-FFF2-40B4-BE49-F238E27FC236}">
                      <a16:creationId xmlns:a16="http://schemas.microsoft.com/office/drawing/2014/main" id="{6DD4E38E-120C-A749-8BAE-E9643C04CCED}"/>
                    </a:ext>
                  </a:extLst>
                </p:cNvPr>
                <p:cNvGrpSpPr/>
                <p:nvPr/>
              </p:nvGrpSpPr>
              <p:grpSpPr>
                <a:xfrm>
                  <a:off x="5454400" y="3850113"/>
                  <a:ext cx="180000" cy="539627"/>
                  <a:chOff x="3782400" y="1302795"/>
                  <a:chExt cx="180000" cy="539627"/>
                </a:xfrm>
              </p:grpSpPr>
              <p:sp>
                <p:nvSpPr>
                  <p:cNvPr id="1182" name="正方形/長方形 1181">
                    <a:extLst>
                      <a:ext uri="{FF2B5EF4-FFF2-40B4-BE49-F238E27FC236}">
                        <a16:creationId xmlns:a16="http://schemas.microsoft.com/office/drawing/2014/main" id="{783FBE88-52B9-B942-AB1C-FAB5DE53001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3" name="正方形/長方形 1182">
                    <a:extLst>
                      <a:ext uri="{FF2B5EF4-FFF2-40B4-BE49-F238E27FC236}">
                        <a16:creationId xmlns:a16="http://schemas.microsoft.com/office/drawing/2014/main" id="{0042D5EC-F0D5-D04A-8861-2193D763721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4" name="正方形/長方形 1183">
                    <a:extLst>
                      <a:ext uri="{FF2B5EF4-FFF2-40B4-BE49-F238E27FC236}">
                        <a16:creationId xmlns:a16="http://schemas.microsoft.com/office/drawing/2014/main" id="{1B137A1D-6B56-4A45-92D4-55D6C04F3C8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78" name="グループ化 1177">
                  <a:extLst>
                    <a:ext uri="{FF2B5EF4-FFF2-40B4-BE49-F238E27FC236}">
                      <a16:creationId xmlns:a16="http://schemas.microsoft.com/office/drawing/2014/main" id="{B4D889E0-7E46-8F4D-B96A-358BF557B1F0}"/>
                    </a:ext>
                  </a:extLst>
                </p:cNvPr>
                <p:cNvGrpSpPr/>
                <p:nvPr/>
              </p:nvGrpSpPr>
              <p:grpSpPr>
                <a:xfrm>
                  <a:off x="5634400" y="4375979"/>
                  <a:ext cx="180000" cy="539627"/>
                  <a:chOff x="3782400" y="1302795"/>
                  <a:chExt cx="180000" cy="539627"/>
                </a:xfrm>
              </p:grpSpPr>
              <p:sp>
                <p:nvSpPr>
                  <p:cNvPr id="1179" name="正方形/長方形 1178">
                    <a:extLst>
                      <a:ext uri="{FF2B5EF4-FFF2-40B4-BE49-F238E27FC236}">
                        <a16:creationId xmlns:a16="http://schemas.microsoft.com/office/drawing/2014/main" id="{090493D1-E924-E540-996A-B6E4710EB40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0" name="正方形/長方形 1179">
                    <a:extLst>
                      <a:ext uri="{FF2B5EF4-FFF2-40B4-BE49-F238E27FC236}">
                        <a16:creationId xmlns:a16="http://schemas.microsoft.com/office/drawing/2014/main" id="{436B30B9-D898-CC49-85B5-3B5D1523F25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1" name="正方形/長方形 1180">
                    <a:extLst>
                      <a:ext uri="{FF2B5EF4-FFF2-40B4-BE49-F238E27FC236}">
                        <a16:creationId xmlns:a16="http://schemas.microsoft.com/office/drawing/2014/main" id="{5C4B7255-EC11-4C42-A3C4-65D903F083E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1191" name="テキスト ボックス 1190">
            <a:extLst>
              <a:ext uri="{FF2B5EF4-FFF2-40B4-BE49-F238E27FC236}">
                <a16:creationId xmlns:a16="http://schemas.microsoft.com/office/drawing/2014/main" id="{B0F4FD41-344C-7146-B294-326439113A0C}"/>
              </a:ext>
            </a:extLst>
          </p:cNvPr>
          <p:cNvSpPr txBox="1"/>
          <p:nvPr/>
        </p:nvSpPr>
        <p:spPr>
          <a:xfrm>
            <a:off x="3822021" y="3933092"/>
            <a:ext cx="52129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100</a:t>
            </a:r>
            <a:endParaRPr kumimoji="1" lang="ja-JP" altLang="en-US" sz="1400">
              <a:latin typeface="Meiryo" panose="020B0604030504040204" pitchFamily="34" charset="-128"/>
              <a:ea typeface="Meiryo" panose="020B0604030504040204" pitchFamily="34" charset="-128"/>
            </a:endParaRPr>
          </a:p>
        </p:txBody>
      </p:sp>
      <p:grpSp>
        <p:nvGrpSpPr>
          <p:cNvPr id="1204" name="グループ化 1203">
            <a:extLst>
              <a:ext uri="{FF2B5EF4-FFF2-40B4-BE49-F238E27FC236}">
                <a16:creationId xmlns:a16="http://schemas.microsoft.com/office/drawing/2014/main" id="{E6D77348-1CC5-1149-9A0C-99C1EA1BAA8C}"/>
              </a:ext>
            </a:extLst>
          </p:cNvPr>
          <p:cNvGrpSpPr/>
          <p:nvPr/>
        </p:nvGrpSpPr>
        <p:grpSpPr>
          <a:xfrm>
            <a:off x="9947617" y="2715741"/>
            <a:ext cx="180000" cy="720632"/>
            <a:chOff x="2266257" y="2860806"/>
            <a:chExt cx="180000" cy="720632"/>
          </a:xfrm>
        </p:grpSpPr>
        <p:sp>
          <p:nvSpPr>
            <p:cNvPr id="1205" name="正方形/長方形 1204">
              <a:extLst>
                <a:ext uri="{FF2B5EF4-FFF2-40B4-BE49-F238E27FC236}">
                  <a16:creationId xmlns:a16="http://schemas.microsoft.com/office/drawing/2014/main" id="{0B16C34E-EBA3-6242-A55E-DF399B70CC0B}"/>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06" name="グループ化 1205">
              <a:extLst>
                <a:ext uri="{FF2B5EF4-FFF2-40B4-BE49-F238E27FC236}">
                  <a16:creationId xmlns:a16="http://schemas.microsoft.com/office/drawing/2014/main" id="{AEE9BC76-F85C-EF4C-B176-6395329A66BE}"/>
                </a:ext>
              </a:extLst>
            </p:cNvPr>
            <p:cNvGrpSpPr/>
            <p:nvPr/>
          </p:nvGrpSpPr>
          <p:grpSpPr>
            <a:xfrm>
              <a:off x="2266257" y="2860806"/>
              <a:ext cx="180000" cy="539627"/>
              <a:chOff x="3782400" y="1302795"/>
              <a:chExt cx="180000" cy="539627"/>
            </a:xfrm>
          </p:grpSpPr>
          <p:sp>
            <p:nvSpPr>
              <p:cNvPr id="1207" name="正方形/長方形 1206">
                <a:extLst>
                  <a:ext uri="{FF2B5EF4-FFF2-40B4-BE49-F238E27FC236}">
                    <a16:creationId xmlns:a16="http://schemas.microsoft.com/office/drawing/2014/main" id="{7C9BB018-390F-8F46-B7C5-8EC3D201EAD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08" name="正方形/長方形 1207">
                <a:extLst>
                  <a:ext uri="{FF2B5EF4-FFF2-40B4-BE49-F238E27FC236}">
                    <a16:creationId xmlns:a16="http://schemas.microsoft.com/office/drawing/2014/main" id="{B286B454-4E33-5E43-B440-35220A14EEC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09" name="正方形/長方形 1208">
                <a:extLst>
                  <a:ext uri="{FF2B5EF4-FFF2-40B4-BE49-F238E27FC236}">
                    <a16:creationId xmlns:a16="http://schemas.microsoft.com/office/drawing/2014/main" id="{05777F1F-DA1C-9F44-88F2-6B7454B40E74}"/>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10" name="グループ化 1209">
            <a:extLst>
              <a:ext uri="{FF2B5EF4-FFF2-40B4-BE49-F238E27FC236}">
                <a16:creationId xmlns:a16="http://schemas.microsoft.com/office/drawing/2014/main" id="{024D0C0B-C416-9A4A-9EC6-81D60B53D790}"/>
              </a:ext>
            </a:extLst>
          </p:cNvPr>
          <p:cNvGrpSpPr/>
          <p:nvPr/>
        </p:nvGrpSpPr>
        <p:grpSpPr>
          <a:xfrm>
            <a:off x="9952137" y="3430893"/>
            <a:ext cx="180000" cy="720632"/>
            <a:chOff x="2266257" y="2860806"/>
            <a:chExt cx="180000" cy="720632"/>
          </a:xfrm>
        </p:grpSpPr>
        <p:sp>
          <p:nvSpPr>
            <p:cNvPr id="1211" name="正方形/長方形 1210">
              <a:extLst>
                <a:ext uri="{FF2B5EF4-FFF2-40B4-BE49-F238E27FC236}">
                  <a16:creationId xmlns:a16="http://schemas.microsoft.com/office/drawing/2014/main" id="{62808986-3761-AA40-B643-ADA37CB8C3BF}"/>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12" name="グループ化 1211">
              <a:extLst>
                <a:ext uri="{FF2B5EF4-FFF2-40B4-BE49-F238E27FC236}">
                  <a16:creationId xmlns:a16="http://schemas.microsoft.com/office/drawing/2014/main" id="{D732D6EC-AE4C-374F-9406-044D3462C581}"/>
                </a:ext>
              </a:extLst>
            </p:cNvPr>
            <p:cNvGrpSpPr/>
            <p:nvPr/>
          </p:nvGrpSpPr>
          <p:grpSpPr>
            <a:xfrm>
              <a:off x="2266257" y="2860806"/>
              <a:ext cx="180000" cy="539627"/>
              <a:chOff x="3782400" y="1302795"/>
              <a:chExt cx="180000" cy="539627"/>
            </a:xfrm>
          </p:grpSpPr>
          <p:sp>
            <p:nvSpPr>
              <p:cNvPr id="1213" name="正方形/長方形 1212">
                <a:extLst>
                  <a:ext uri="{FF2B5EF4-FFF2-40B4-BE49-F238E27FC236}">
                    <a16:creationId xmlns:a16="http://schemas.microsoft.com/office/drawing/2014/main" id="{97D3A81D-C54B-9443-899E-1BD55776620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14" name="正方形/長方形 1213">
                <a:extLst>
                  <a:ext uri="{FF2B5EF4-FFF2-40B4-BE49-F238E27FC236}">
                    <a16:creationId xmlns:a16="http://schemas.microsoft.com/office/drawing/2014/main" id="{499EDECA-ADB7-B944-8163-8E452E80716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15" name="正方形/長方形 1214">
                <a:extLst>
                  <a:ext uri="{FF2B5EF4-FFF2-40B4-BE49-F238E27FC236}">
                    <a16:creationId xmlns:a16="http://schemas.microsoft.com/office/drawing/2014/main" id="{F1188D34-828E-7E41-A11D-7CE140120F3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16" name="グループ化 1215">
            <a:extLst>
              <a:ext uri="{FF2B5EF4-FFF2-40B4-BE49-F238E27FC236}">
                <a16:creationId xmlns:a16="http://schemas.microsoft.com/office/drawing/2014/main" id="{D118DCCC-7CC0-704B-AF62-3F893DC4ABE5}"/>
              </a:ext>
            </a:extLst>
          </p:cNvPr>
          <p:cNvGrpSpPr/>
          <p:nvPr/>
        </p:nvGrpSpPr>
        <p:grpSpPr>
          <a:xfrm>
            <a:off x="9944348" y="4162529"/>
            <a:ext cx="180000" cy="720632"/>
            <a:chOff x="2266257" y="2860806"/>
            <a:chExt cx="180000" cy="720632"/>
          </a:xfrm>
        </p:grpSpPr>
        <p:sp>
          <p:nvSpPr>
            <p:cNvPr id="1217" name="正方形/長方形 1216">
              <a:extLst>
                <a:ext uri="{FF2B5EF4-FFF2-40B4-BE49-F238E27FC236}">
                  <a16:creationId xmlns:a16="http://schemas.microsoft.com/office/drawing/2014/main" id="{96E849C4-BA7D-C24E-8664-02D531EA4DAE}"/>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18" name="グループ化 1217">
              <a:extLst>
                <a:ext uri="{FF2B5EF4-FFF2-40B4-BE49-F238E27FC236}">
                  <a16:creationId xmlns:a16="http://schemas.microsoft.com/office/drawing/2014/main" id="{7D543AE4-7C45-204C-8CBB-34BE2481D157}"/>
                </a:ext>
              </a:extLst>
            </p:cNvPr>
            <p:cNvGrpSpPr/>
            <p:nvPr/>
          </p:nvGrpSpPr>
          <p:grpSpPr>
            <a:xfrm>
              <a:off x="2266257" y="2860806"/>
              <a:ext cx="180000" cy="539627"/>
              <a:chOff x="3782400" y="1302795"/>
              <a:chExt cx="180000" cy="539627"/>
            </a:xfrm>
          </p:grpSpPr>
          <p:sp>
            <p:nvSpPr>
              <p:cNvPr id="1219" name="正方形/長方形 1218">
                <a:extLst>
                  <a:ext uri="{FF2B5EF4-FFF2-40B4-BE49-F238E27FC236}">
                    <a16:creationId xmlns:a16="http://schemas.microsoft.com/office/drawing/2014/main" id="{B36E1E5E-0B61-0040-907E-3CE602E25F6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20" name="正方形/長方形 1219">
                <a:extLst>
                  <a:ext uri="{FF2B5EF4-FFF2-40B4-BE49-F238E27FC236}">
                    <a16:creationId xmlns:a16="http://schemas.microsoft.com/office/drawing/2014/main" id="{3018773B-E896-FE4B-AC81-795079E17EE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21" name="正方形/長方形 1220">
                <a:extLst>
                  <a:ext uri="{FF2B5EF4-FFF2-40B4-BE49-F238E27FC236}">
                    <a16:creationId xmlns:a16="http://schemas.microsoft.com/office/drawing/2014/main" id="{B9138D18-ECE5-AD4F-B46C-64301BA2478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222" name="テキスト ボックス 1221">
            <a:extLst>
              <a:ext uri="{FF2B5EF4-FFF2-40B4-BE49-F238E27FC236}">
                <a16:creationId xmlns:a16="http://schemas.microsoft.com/office/drawing/2014/main" id="{353A4318-FAF1-5748-948B-70F5A4C6A27F}"/>
              </a:ext>
            </a:extLst>
          </p:cNvPr>
          <p:cNvSpPr txBox="1"/>
          <p:nvPr/>
        </p:nvSpPr>
        <p:spPr>
          <a:xfrm>
            <a:off x="9849479" y="245405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52</a:t>
            </a:r>
            <a:endParaRPr kumimoji="1" lang="ja-JP" altLang="en-US" sz="1400">
              <a:latin typeface="Meiryo" panose="020B0604030504040204" pitchFamily="34" charset="-128"/>
              <a:ea typeface="Meiryo" panose="020B0604030504040204" pitchFamily="34" charset="-128"/>
            </a:endParaRPr>
          </a:p>
        </p:txBody>
      </p:sp>
      <p:grpSp>
        <p:nvGrpSpPr>
          <p:cNvPr id="1223" name="グループ化 1222">
            <a:extLst>
              <a:ext uri="{FF2B5EF4-FFF2-40B4-BE49-F238E27FC236}">
                <a16:creationId xmlns:a16="http://schemas.microsoft.com/office/drawing/2014/main" id="{5A038D99-7A9F-504E-A69E-F8956D5B6483}"/>
              </a:ext>
            </a:extLst>
          </p:cNvPr>
          <p:cNvGrpSpPr/>
          <p:nvPr/>
        </p:nvGrpSpPr>
        <p:grpSpPr>
          <a:xfrm>
            <a:off x="6160808" y="2345948"/>
            <a:ext cx="180000" cy="720632"/>
            <a:chOff x="2266257" y="2860806"/>
            <a:chExt cx="180000" cy="720632"/>
          </a:xfrm>
        </p:grpSpPr>
        <p:sp>
          <p:nvSpPr>
            <p:cNvPr id="1224" name="正方形/長方形 1223">
              <a:extLst>
                <a:ext uri="{FF2B5EF4-FFF2-40B4-BE49-F238E27FC236}">
                  <a16:creationId xmlns:a16="http://schemas.microsoft.com/office/drawing/2014/main" id="{9EBEE1C8-DDF1-4F4A-8929-F981825C6AD3}"/>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25" name="グループ化 1224">
              <a:extLst>
                <a:ext uri="{FF2B5EF4-FFF2-40B4-BE49-F238E27FC236}">
                  <a16:creationId xmlns:a16="http://schemas.microsoft.com/office/drawing/2014/main" id="{9DAEC50F-5DB9-6F49-A12A-5780C88734F5}"/>
                </a:ext>
              </a:extLst>
            </p:cNvPr>
            <p:cNvGrpSpPr/>
            <p:nvPr/>
          </p:nvGrpSpPr>
          <p:grpSpPr>
            <a:xfrm>
              <a:off x="2266257" y="2860806"/>
              <a:ext cx="180000" cy="539627"/>
              <a:chOff x="3782400" y="1302795"/>
              <a:chExt cx="180000" cy="539627"/>
            </a:xfrm>
          </p:grpSpPr>
          <p:sp>
            <p:nvSpPr>
              <p:cNvPr id="1226" name="正方形/長方形 1225">
                <a:extLst>
                  <a:ext uri="{FF2B5EF4-FFF2-40B4-BE49-F238E27FC236}">
                    <a16:creationId xmlns:a16="http://schemas.microsoft.com/office/drawing/2014/main" id="{CB54E137-2AB9-F145-89FC-644670A47A7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27" name="正方形/長方形 1226">
                <a:extLst>
                  <a:ext uri="{FF2B5EF4-FFF2-40B4-BE49-F238E27FC236}">
                    <a16:creationId xmlns:a16="http://schemas.microsoft.com/office/drawing/2014/main" id="{ABF122C4-4734-F74E-993D-68C20DEFE25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28" name="正方形/長方形 1227">
                <a:extLst>
                  <a:ext uri="{FF2B5EF4-FFF2-40B4-BE49-F238E27FC236}">
                    <a16:creationId xmlns:a16="http://schemas.microsoft.com/office/drawing/2014/main" id="{09757C0F-3E4E-3347-A4B8-88B3FCD956E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29" name="グループ化 1228">
            <a:extLst>
              <a:ext uri="{FF2B5EF4-FFF2-40B4-BE49-F238E27FC236}">
                <a16:creationId xmlns:a16="http://schemas.microsoft.com/office/drawing/2014/main" id="{53495A55-0E9A-7040-A93D-C86201922265}"/>
              </a:ext>
            </a:extLst>
          </p:cNvPr>
          <p:cNvGrpSpPr/>
          <p:nvPr/>
        </p:nvGrpSpPr>
        <p:grpSpPr>
          <a:xfrm>
            <a:off x="6340805" y="2339625"/>
            <a:ext cx="180000" cy="720632"/>
            <a:chOff x="2266257" y="2860806"/>
            <a:chExt cx="180000" cy="720632"/>
          </a:xfrm>
        </p:grpSpPr>
        <p:sp>
          <p:nvSpPr>
            <p:cNvPr id="1230" name="正方形/長方形 1229">
              <a:extLst>
                <a:ext uri="{FF2B5EF4-FFF2-40B4-BE49-F238E27FC236}">
                  <a16:creationId xmlns:a16="http://schemas.microsoft.com/office/drawing/2014/main" id="{61459891-C2A9-4344-90F3-A7A2990C4732}"/>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31" name="グループ化 1230">
              <a:extLst>
                <a:ext uri="{FF2B5EF4-FFF2-40B4-BE49-F238E27FC236}">
                  <a16:creationId xmlns:a16="http://schemas.microsoft.com/office/drawing/2014/main" id="{9D0C14B7-E4B3-B247-A3F3-938FDE56A2B9}"/>
                </a:ext>
              </a:extLst>
            </p:cNvPr>
            <p:cNvGrpSpPr/>
            <p:nvPr/>
          </p:nvGrpSpPr>
          <p:grpSpPr>
            <a:xfrm>
              <a:off x="2266257" y="2860806"/>
              <a:ext cx="180000" cy="539627"/>
              <a:chOff x="3782400" y="1302795"/>
              <a:chExt cx="180000" cy="539627"/>
            </a:xfrm>
          </p:grpSpPr>
          <p:sp>
            <p:nvSpPr>
              <p:cNvPr id="1232" name="正方形/長方形 1231">
                <a:extLst>
                  <a:ext uri="{FF2B5EF4-FFF2-40B4-BE49-F238E27FC236}">
                    <a16:creationId xmlns:a16="http://schemas.microsoft.com/office/drawing/2014/main" id="{6A5A2B1C-64E5-DB49-851E-6A3609C7AD1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33" name="正方形/長方形 1232">
                <a:extLst>
                  <a:ext uri="{FF2B5EF4-FFF2-40B4-BE49-F238E27FC236}">
                    <a16:creationId xmlns:a16="http://schemas.microsoft.com/office/drawing/2014/main" id="{3A9551F2-0119-3C47-AC7D-51C5CCB7990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34" name="正方形/長方形 1233">
                <a:extLst>
                  <a:ext uri="{FF2B5EF4-FFF2-40B4-BE49-F238E27FC236}">
                    <a16:creationId xmlns:a16="http://schemas.microsoft.com/office/drawing/2014/main" id="{CA237225-B384-7F44-9F0E-7E6637B8A99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35" name="グループ化 1234">
            <a:extLst>
              <a:ext uri="{FF2B5EF4-FFF2-40B4-BE49-F238E27FC236}">
                <a16:creationId xmlns:a16="http://schemas.microsoft.com/office/drawing/2014/main" id="{D4F599B4-0AB2-7040-A3C5-79D36E046457}"/>
              </a:ext>
            </a:extLst>
          </p:cNvPr>
          <p:cNvGrpSpPr/>
          <p:nvPr/>
        </p:nvGrpSpPr>
        <p:grpSpPr>
          <a:xfrm>
            <a:off x="6161633" y="3064975"/>
            <a:ext cx="180000" cy="720632"/>
            <a:chOff x="2266257" y="2860806"/>
            <a:chExt cx="180000" cy="720632"/>
          </a:xfrm>
        </p:grpSpPr>
        <p:sp>
          <p:nvSpPr>
            <p:cNvPr id="1236" name="正方形/長方形 1235">
              <a:extLst>
                <a:ext uri="{FF2B5EF4-FFF2-40B4-BE49-F238E27FC236}">
                  <a16:creationId xmlns:a16="http://schemas.microsoft.com/office/drawing/2014/main" id="{E5E17EC3-6E31-264F-90CC-A6273B16142B}"/>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37" name="グループ化 1236">
              <a:extLst>
                <a:ext uri="{FF2B5EF4-FFF2-40B4-BE49-F238E27FC236}">
                  <a16:creationId xmlns:a16="http://schemas.microsoft.com/office/drawing/2014/main" id="{B7BBE322-1900-154E-970F-E5F0F72D389D}"/>
                </a:ext>
              </a:extLst>
            </p:cNvPr>
            <p:cNvGrpSpPr/>
            <p:nvPr/>
          </p:nvGrpSpPr>
          <p:grpSpPr>
            <a:xfrm>
              <a:off x="2266257" y="2860806"/>
              <a:ext cx="180000" cy="539627"/>
              <a:chOff x="3782400" y="1302795"/>
              <a:chExt cx="180000" cy="539627"/>
            </a:xfrm>
          </p:grpSpPr>
          <p:sp>
            <p:nvSpPr>
              <p:cNvPr id="1238" name="正方形/長方形 1237">
                <a:extLst>
                  <a:ext uri="{FF2B5EF4-FFF2-40B4-BE49-F238E27FC236}">
                    <a16:creationId xmlns:a16="http://schemas.microsoft.com/office/drawing/2014/main" id="{70533237-2294-2441-8972-B87B6D7E717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39" name="正方形/長方形 1238">
                <a:extLst>
                  <a:ext uri="{FF2B5EF4-FFF2-40B4-BE49-F238E27FC236}">
                    <a16:creationId xmlns:a16="http://schemas.microsoft.com/office/drawing/2014/main" id="{A2A8D3C8-C342-3A4D-8057-FEA9B03535F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40" name="正方形/長方形 1239">
                <a:extLst>
                  <a:ext uri="{FF2B5EF4-FFF2-40B4-BE49-F238E27FC236}">
                    <a16:creationId xmlns:a16="http://schemas.microsoft.com/office/drawing/2014/main" id="{5BB9C65A-6B37-4F47-996B-7ECC7090D99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41" name="グループ化 1240">
            <a:extLst>
              <a:ext uri="{FF2B5EF4-FFF2-40B4-BE49-F238E27FC236}">
                <a16:creationId xmlns:a16="http://schemas.microsoft.com/office/drawing/2014/main" id="{9B56DD70-28FC-F949-A8B9-AB71DA0C934F}"/>
              </a:ext>
            </a:extLst>
          </p:cNvPr>
          <p:cNvGrpSpPr/>
          <p:nvPr/>
        </p:nvGrpSpPr>
        <p:grpSpPr>
          <a:xfrm>
            <a:off x="6341630" y="3058652"/>
            <a:ext cx="180000" cy="720632"/>
            <a:chOff x="2266257" y="2860806"/>
            <a:chExt cx="180000" cy="720632"/>
          </a:xfrm>
        </p:grpSpPr>
        <p:sp>
          <p:nvSpPr>
            <p:cNvPr id="1242" name="正方形/長方形 1241">
              <a:extLst>
                <a:ext uri="{FF2B5EF4-FFF2-40B4-BE49-F238E27FC236}">
                  <a16:creationId xmlns:a16="http://schemas.microsoft.com/office/drawing/2014/main" id="{72D13780-60A5-6E45-894E-FDCE59F33E4B}"/>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43" name="グループ化 1242">
              <a:extLst>
                <a:ext uri="{FF2B5EF4-FFF2-40B4-BE49-F238E27FC236}">
                  <a16:creationId xmlns:a16="http://schemas.microsoft.com/office/drawing/2014/main" id="{78E7A91D-1F32-C249-AB10-D11809DD068D}"/>
                </a:ext>
              </a:extLst>
            </p:cNvPr>
            <p:cNvGrpSpPr/>
            <p:nvPr/>
          </p:nvGrpSpPr>
          <p:grpSpPr>
            <a:xfrm>
              <a:off x="2266257" y="2860806"/>
              <a:ext cx="180000" cy="539627"/>
              <a:chOff x="3782400" y="1302795"/>
              <a:chExt cx="180000" cy="539627"/>
            </a:xfrm>
          </p:grpSpPr>
          <p:sp>
            <p:nvSpPr>
              <p:cNvPr id="1244" name="正方形/長方形 1243">
                <a:extLst>
                  <a:ext uri="{FF2B5EF4-FFF2-40B4-BE49-F238E27FC236}">
                    <a16:creationId xmlns:a16="http://schemas.microsoft.com/office/drawing/2014/main" id="{15DD1A86-8B58-224F-86CD-6E4EAA617A1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45" name="正方形/長方形 1244">
                <a:extLst>
                  <a:ext uri="{FF2B5EF4-FFF2-40B4-BE49-F238E27FC236}">
                    <a16:creationId xmlns:a16="http://schemas.microsoft.com/office/drawing/2014/main" id="{A6056E28-E138-614B-9F61-1A0FB84816B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46" name="正方形/長方形 1245">
                <a:extLst>
                  <a:ext uri="{FF2B5EF4-FFF2-40B4-BE49-F238E27FC236}">
                    <a16:creationId xmlns:a16="http://schemas.microsoft.com/office/drawing/2014/main" id="{161C6ADA-7DBF-7944-A367-47085E69105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247" name="テキスト ボックス 1246">
            <a:extLst>
              <a:ext uri="{FF2B5EF4-FFF2-40B4-BE49-F238E27FC236}">
                <a16:creationId xmlns:a16="http://schemas.microsoft.com/office/drawing/2014/main" id="{02FDFCD7-C5BA-F847-9635-087E05132944}"/>
              </a:ext>
            </a:extLst>
          </p:cNvPr>
          <p:cNvSpPr txBox="1"/>
          <p:nvPr/>
        </p:nvSpPr>
        <p:spPr>
          <a:xfrm>
            <a:off x="5961640" y="210661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51</a:t>
            </a:r>
            <a:endParaRPr kumimoji="1" lang="ja-JP" altLang="en-US" sz="1400">
              <a:latin typeface="Meiryo" panose="020B0604030504040204" pitchFamily="34" charset="-128"/>
              <a:ea typeface="Meiryo" panose="020B0604030504040204" pitchFamily="34" charset="-128"/>
            </a:endParaRPr>
          </a:p>
        </p:txBody>
      </p:sp>
      <p:grpSp>
        <p:nvGrpSpPr>
          <p:cNvPr id="1248" name="グループ化 1247">
            <a:extLst>
              <a:ext uri="{FF2B5EF4-FFF2-40B4-BE49-F238E27FC236}">
                <a16:creationId xmlns:a16="http://schemas.microsoft.com/office/drawing/2014/main" id="{C6E87E4C-0D2C-7649-A141-6B2D35E750F7}"/>
              </a:ext>
            </a:extLst>
          </p:cNvPr>
          <p:cNvGrpSpPr/>
          <p:nvPr/>
        </p:nvGrpSpPr>
        <p:grpSpPr>
          <a:xfrm rot="5400000">
            <a:off x="5646436" y="4313289"/>
            <a:ext cx="180000" cy="720632"/>
            <a:chOff x="2266257" y="2860806"/>
            <a:chExt cx="180000" cy="720632"/>
          </a:xfrm>
        </p:grpSpPr>
        <p:sp>
          <p:nvSpPr>
            <p:cNvPr id="1249" name="正方形/長方形 1248">
              <a:extLst>
                <a:ext uri="{FF2B5EF4-FFF2-40B4-BE49-F238E27FC236}">
                  <a16:creationId xmlns:a16="http://schemas.microsoft.com/office/drawing/2014/main" id="{7B0E1344-7071-8D48-8FDC-0DC4A9E9A234}"/>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50" name="グループ化 1249">
              <a:extLst>
                <a:ext uri="{FF2B5EF4-FFF2-40B4-BE49-F238E27FC236}">
                  <a16:creationId xmlns:a16="http://schemas.microsoft.com/office/drawing/2014/main" id="{E68CC5AF-57D2-A94A-9D61-352B783247BE}"/>
                </a:ext>
              </a:extLst>
            </p:cNvPr>
            <p:cNvGrpSpPr/>
            <p:nvPr/>
          </p:nvGrpSpPr>
          <p:grpSpPr>
            <a:xfrm>
              <a:off x="2266257" y="2860806"/>
              <a:ext cx="180000" cy="539627"/>
              <a:chOff x="3782400" y="1302795"/>
              <a:chExt cx="180000" cy="539627"/>
            </a:xfrm>
          </p:grpSpPr>
          <p:sp>
            <p:nvSpPr>
              <p:cNvPr id="1251" name="正方形/長方形 1250">
                <a:extLst>
                  <a:ext uri="{FF2B5EF4-FFF2-40B4-BE49-F238E27FC236}">
                    <a16:creationId xmlns:a16="http://schemas.microsoft.com/office/drawing/2014/main" id="{D192DF84-7C58-8241-A65D-CF112EF462D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52" name="正方形/長方形 1251">
                <a:extLst>
                  <a:ext uri="{FF2B5EF4-FFF2-40B4-BE49-F238E27FC236}">
                    <a16:creationId xmlns:a16="http://schemas.microsoft.com/office/drawing/2014/main" id="{8FDAF3EB-222A-F943-B337-356AD7A8524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53" name="正方形/長方形 1252">
                <a:extLst>
                  <a:ext uri="{FF2B5EF4-FFF2-40B4-BE49-F238E27FC236}">
                    <a16:creationId xmlns:a16="http://schemas.microsoft.com/office/drawing/2014/main" id="{3205F87C-27CA-6D43-8F3F-B6BFDF70D4D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54" name="グループ化 1253">
            <a:extLst>
              <a:ext uri="{FF2B5EF4-FFF2-40B4-BE49-F238E27FC236}">
                <a16:creationId xmlns:a16="http://schemas.microsoft.com/office/drawing/2014/main" id="{888901A1-FF1B-BB42-B062-423D0FBD80C7}"/>
              </a:ext>
            </a:extLst>
          </p:cNvPr>
          <p:cNvGrpSpPr/>
          <p:nvPr/>
        </p:nvGrpSpPr>
        <p:grpSpPr>
          <a:xfrm rot="5400000">
            <a:off x="5646436" y="4491077"/>
            <a:ext cx="180000" cy="720632"/>
            <a:chOff x="2266257" y="2860806"/>
            <a:chExt cx="180000" cy="720632"/>
          </a:xfrm>
        </p:grpSpPr>
        <p:sp>
          <p:nvSpPr>
            <p:cNvPr id="1255" name="正方形/長方形 1254">
              <a:extLst>
                <a:ext uri="{FF2B5EF4-FFF2-40B4-BE49-F238E27FC236}">
                  <a16:creationId xmlns:a16="http://schemas.microsoft.com/office/drawing/2014/main" id="{8FCBFA3B-96CE-414B-9900-853FA1F31470}"/>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56" name="グループ化 1255">
              <a:extLst>
                <a:ext uri="{FF2B5EF4-FFF2-40B4-BE49-F238E27FC236}">
                  <a16:creationId xmlns:a16="http://schemas.microsoft.com/office/drawing/2014/main" id="{F92D6496-8AAC-2541-A86B-86EFD4999BE1}"/>
                </a:ext>
              </a:extLst>
            </p:cNvPr>
            <p:cNvGrpSpPr/>
            <p:nvPr/>
          </p:nvGrpSpPr>
          <p:grpSpPr>
            <a:xfrm>
              <a:off x="2266257" y="2860806"/>
              <a:ext cx="180000" cy="539627"/>
              <a:chOff x="3782400" y="1302795"/>
              <a:chExt cx="180000" cy="539627"/>
            </a:xfrm>
          </p:grpSpPr>
          <p:sp>
            <p:nvSpPr>
              <p:cNvPr id="1257" name="正方形/長方形 1256">
                <a:extLst>
                  <a:ext uri="{FF2B5EF4-FFF2-40B4-BE49-F238E27FC236}">
                    <a16:creationId xmlns:a16="http://schemas.microsoft.com/office/drawing/2014/main" id="{D82159BC-EC57-B646-8D19-DA3B0CFE2C6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58" name="正方形/長方形 1257">
                <a:extLst>
                  <a:ext uri="{FF2B5EF4-FFF2-40B4-BE49-F238E27FC236}">
                    <a16:creationId xmlns:a16="http://schemas.microsoft.com/office/drawing/2014/main" id="{BF1A76D1-69F1-3B40-8F1B-FFC42929F10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59" name="正方形/長方形 1258">
                <a:extLst>
                  <a:ext uri="{FF2B5EF4-FFF2-40B4-BE49-F238E27FC236}">
                    <a16:creationId xmlns:a16="http://schemas.microsoft.com/office/drawing/2014/main" id="{E4F59D32-A2E9-DB40-B7A8-3BAA0EB474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60" name="グループ化 1259">
            <a:extLst>
              <a:ext uri="{FF2B5EF4-FFF2-40B4-BE49-F238E27FC236}">
                <a16:creationId xmlns:a16="http://schemas.microsoft.com/office/drawing/2014/main" id="{EF7D2C56-3AD6-7142-9398-7919A8604142}"/>
              </a:ext>
            </a:extLst>
          </p:cNvPr>
          <p:cNvGrpSpPr/>
          <p:nvPr/>
        </p:nvGrpSpPr>
        <p:grpSpPr>
          <a:xfrm rot="5400000">
            <a:off x="6366316" y="4319424"/>
            <a:ext cx="180000" cy="720632"/>
            <a:chOff x="2266257" y="2860806"/>
            <a:chExt cx="180000" cy="720632"/>
          </a:xfrm>
        </p:grpSpPr>
        <p:sp>
          <p:nvSpPr>
            <p:cNvPr id="1261" name="正方形/長方形 1260">
              <a:extLst>
                <a:ext uri="{FF2B5EF4-FFF2-40B4-BE49-F238E27FC236}">
                  <a16:creationId xmlns:a16="http://schemas.microsoft.com/office/drawing/2014/main" id="{BDC05CE3-CF01-DD44-9539-9B23B544C96D}"/>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62" name="グループ化 1261">
              <a:extLst>
                <a:ext uri="{FF2B5EF4-FFF2-40B4-BE49-F238E27FC236}">
                  <a16:creationId xmlns:a16="http://schemas.microsoft.com/office/drawing/2014/main" id="{2E261BF6-B4C2-434C-ADA0-89A02E002421}"/>
                </a:ext>
              </a:extLst>
            </p:cNvPr>
            <p:cNvGrpSpPr/>
            <p:nvPr/>
          </p:nvGrpSpPr>
          <p:grpSpPr>
            <a:xfrm>
              <a:off x="2266257" y="2860806"/>
              <a:ext cx="180000" cy="539627"/>
              <a:chOff x="3782400" y="1302795"/>
              <a:chExt cx="180000" cy="539627"/>
            </a:xfrm>
          </p:grpSpPr>
          <p:sp>
            <p:nvSpPr>
              <p:cNvPr id="1263" name="正方形/長方形 1262">
                <a:extLst>
                  <a:ext uri="{FF2B5EF4-FFF2-40B4-BE49-F238E27FC236}">
                    <a16:creationId xmlns:a16="http://schemas.microsoft.com/office/drawing/2014/main" id="{1198D5F0-6E25-274D-A6C2-0786ACB0CC6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64" name="正方形/長方形 1263">
                <a:extLst>
                  <a:ext uri="{FF2B5EF4-FFF2-40B4-BE49-F238E27FC236}">
                    <a16:creationId xmlns:a16="http://schemas.microsoft.com/office/drawing/2014/main" id="{D570DC24-E06E-3E4E-A403-8310F27BCF0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65" name="正方形/長方形 1264">
                <a:extLst>
                  <a:ext uri="{FF2B5EF4-FFF2-40B4-BE49-F238E27FC236}">
                    <a16:creationId xmlns:a16="http://schemas.microsoft.com/office/drawing/2014/main" id="{9E42C0F2-18E3-0C4D-9125-68A9CCEB5D8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66" name="グループ化 1265">
            <a:extLst>
              <a:ext uri="{FF2B5EF4-FFF2-40B4-BE49-F238E27FC236}">
                <a16:creationId xmlns:a16="http://schemas.microsoft.com/office/drawing/2014/main" id="{61FBFB2D-5138-6841-AEEF-20441B2FCA71}"/>
              </a:ext>
            </a:extLst>
          </p:cNvPr>
          <p:cNvGrpSpPr/>
          <p:nvPr/>
        </p:nvGrpSpPr>
        <p:grpSpPr>
          <a:xfrm rot="5400000">
            <a:off x="6367778" y="4499707"/>
            <a:ext cx="180000" cy="720632"/>
            <a:chOff x="2266257" y="2860806"/>
            <a:chExt cx="180000" cy="720632"/>
          </a:xfrm>
        </p:grpSpPr>
        <p:sp>
          <p:nvSpPr>
            <p:cNvPr id="1267" name="正方形/長方形 1266">
              <a:extLst>
                <a:ext uri="{FF2B5EF4-FFF2-40B4-BE49-F238E27FC236}">
                  <a16:creationId xmlns:a16="http://schemas.microsoft.com/office/drawing/2014/main" id="{4D305D9A-FC9E-304B-A585-768D7BE09FB6}"/>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68" name="グループ化 1267">
              <a:extLst>
                <a:ext uri="{FF2B5EF4-FFF2-40B4-BE49-F238E27FC236}">
                  <a16:creationId xmlns:a16="http://schemas.microsoft.com/office/drawing/2014/main" id="{D8DE7F86-E136-2C4F-A405-7E3A56E48AA4}"/>
                </a:ext>
              </a:extLst>
            </p:cNvPr>
            <p:cNvGrpSpPr/>
            <p:nvPr/>
          </p:nvGrpSpPr>
          <p:grpSpPr>
            <a:xfrm>
              <a:off x="2266257" y="2860806"/>
              <a:ext cx="180000" cy="539627"/>
              <a:chOff x="3782400" y="1302795"/>
              <a:chExt cx="180000" cy="539627"/>
            </a:xfrm>
          </p:grpSpPr>
          <p:sp>
            <p:nvSpPr>
              <p:cNvPr id="1269" name="正方形/長方形 1268">
                <a:extLst>
                  <a:ext uri="{FF2B5EF4-FFF2-40B4-BE49-F238E27FC236}">
                    <a16:creationId xmlns:a16="http://schemas.microsoft.com/office/drawing/2014/main" id="{358241D7-DA61-4D4F-93FC-189E1761F70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70" name="正方形/長方形 1269">
                <a:extLst>
                  <a:ext uri="{FF2B5EF4-FFF2-40B4-BE49-F238E27FC236}">
                    <a16:creationId xmlns:a16="http://schemas.microsoft.com/office/drawing/2014/main" id="{55449445-AAA3-9E42-8C74-91252BC2CB2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71" name="正方形/長方形 1270">
                <a:extLst>
                  <a:ext uri="{FF2B5EF4-FFF2-40B4-BE49-F238E27FC236}">
                    <a16:creationId xmlns:a16="http://schemas.microsoft.com/office/drawing/2014/main" id="{A3C62DB7-E08C-D047-9F21-49F4B98948E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272" name="テキスト ボックス 1271">
            <a:extLst>
              <a:ext uri="{FF2B5EF4-FFF2-40B4-BE49-F238E27FC236}">
                <a16:creationId xmlns:a16="http://schemas.microsoft.com/office/drawing/2014/main" id="{E9328BB0-B739-5D4C-BC10-2BFDEB9F5A78}"/>
              </a:ext>
            </a:extLst>
          </p:cNvPr>
          <p:cNvSpPr txBox="1"/>
          <p:nvPr/>
        </p:nvSpPr>
        <p:spPr>
          <a:xfrm>
            <a:off x="5305914" y="437852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60</a:t>
            </a:r>
            <a:endParaRPr kumimoji="1" lang="ja-JP" altLang="en-US" sz="1400">
              <a:latin typeface="Meiryo" panose="020B0604030504040204" pitchFamily="34" charset="-128"/>
              <a:ea typeface="Meiryo" panose="020B0604030504040204" pitchFamily="34" charset="-128"/>
            </a:endParaRPr>
          </a:p>
        </p:txBody>
      </p:sp>
      <p:grpSp>
        <p:nvGrpSpPr>
          <p:cNvPr id="1273" name="グループ化 1272">
            <a:extLst>
              <a:ext uri="{FF2B5EF4-FFF2-40B4-BE49-F238E27FC236}">
                <a16:creationId xmlns:a16="http://schemas.microsoft.com/office/drawing/2014/main" id="{6238738E-2311-1649-B6D4-DE6AFB1F5634}"/>
              </a:ext>
            </a:extLst>
          </p:cNvPr>
          <p:cNvGrpSpPr/>
          <p:nvPr/>
        </p:nvGrpSpPr>
        <p:grpSpPr>
          <a:xfrm rot="5400000">
            <a:off x="6381148" y="3665091"/>
            <a:ext cx="180000" cy="720632"/>
            <a:chOff x="2266257" y="2860806"/>
            <a:chExt cx="180000" cy="720632"/>
          </a:xfrm>
        </p:grpSpPr>
        <p:sp>
          <p:nvSpPr>
            <p:cNvPr id="1274" name="正方形/長方形 1273">
              <a:extLst>
                <a:ext uri="{FF2B5EF4-FFF2-40B4-BE49-F238E27FC236}">
                  <a16:creationId xmlns:a16="http://schemas.microsoft.com/office/drawing/2014/main" id="{AB208D1D-53A3-7243-A1D4-DDBECBD61A5F}"/>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75" name="グループ化 1274">
              <a:extLst>
                <a:ext uri="{FF2B5EF4-FFF2-40B4-BE49-F238E27FC236}">
                  <a16:creationId xmlns:a16="http://schemas.microsoft.com/office/drawing/2014/main" id="{1BDF25EB-F5CD-E642-A030-B18B82F26122}"/>
                </a:ext>
              </a:extLst>
            </p:cNvPr>
            <p:cNvGrpSpPr/>
            <p:nvPr/>
          </p:nvGrpSpPr>
          <p:grpSpPr>
            <a:xfrm>
              <a:off x="2266257" y="2860806"/>
              <a:ext cx="180000" cy="539627"/>
              <a:chOff x="3782400" y="1302795"/>
              <a:chExt cx="180000" cy="539627"/>
            </a:xfrm>
          </p:grpSpPr>
          <p:sp>
            <p:nvSpPr>
              <p:cNvPr id="1276" name="正方形/長方形 1275">
                <a:extLst>
                  <a:ext uri="{FF2B5EF4-FFF2-40B4-BE49-F238E27FC236}">
                    <a16:creationId xmlns:a16="http://schemas.microsoft.com/office/drawing/2014/main" id="{D56990EC-26DF-CC41-900B-B462E2AAEE5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77" name="正方形/長方形 1276">
                <a:extLst>
                  <a:ext uri="{FF2B5EF4-FFF2-40B4-BE49-F238E27FC236}">
                    <a16:creationId xmlns:a16="http://schemas.microsoft.com/office/drawing/2014/main" id="{0EBF997D-D1EB-6C41-AC42-79BCB4DDABB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78" name="正方形/長方形 1277">
                <a:extLst>
                  <a:ext uri="{FF2B5EF4-FFF2-40B4-BE49-F238E27FC236}">
                    <a16:creationId xmlns:a16="http://schemas.microsoft.com/office/drawing/2014/main" id="{E4F7EC44-EBBF-4849-91C8-5B06CC6355D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79" name="グループ化 1278">
            <a:extLst>
              <a:ext uri="{FF2B5EF4-FFF2-40B4-BE49-F238E27FC236}">
                <a16:creationId xmlns:a16="http://schemas.microsoft.com/office/drawing/2014/main" id="{E7CAAD5D-8A48-D342-B4A0-3F8FF69EEA56}"/>
              </a:ext>
            </a:extLst>
          </p:cNvPr>
          <p:cNvGrpSpPr/>
          <p:nvPr/>
        </p:nvGrpSpPr>
        <p:grpSpPr>
          <a:xfrm rot="5400000">
            <a:off x="6379714" y="3844857"/>
            <a:ext cx="180000" cy="720632"/>
            <a:chOff x="2266257" y="2860806"/>
            <a:chExt cx="180000" cy="720632"/>
          </a:xfrm>
        </p:grpSpPr>
        <p:sp>
          <p:nvSpPr>
            <p:cNvPr id="1280" name="正方形/長方形 1279">
              <a:extLst>
                <a:ext uri="{FF2B5EF4-FFF2-40B4-BE49-F238E27FC236}">
                  <a16:creationId xmlns:a16="http://schemas.microsoft.com/office/drawing/2014/main" id="{DA63AEC6-24E9-744C-8F0A-902C269650FB}"/>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81" name="グループ化 1280">
              <a:extLst>
                <a:ext uri="{FF2B5EF4-FFF2-40B4-BE49-F238E27FC236}">
                  <a16:creationId xmlns:a16="http://schemas.microsoft.com/office/drawing/2014/main" id="{64DFDC1C-C4E9-1746-86DF-3DB158B88A65}"/>
                </a:ext>
              </a:extLst>
            </p:cNvPr>
            <p:cNvGrpSpPr/>
            <p:nvPr/>
          </p:nvGrpSpPr>
          <p:grpSpPr>
            <a:xfrm>
              <a:off x="2266257" y="2860806"/>
              <a:ext cx="180000" cy="539627"/>
              <a:chOff x="3782400" y="1302795"/>
              <a:chExt cx="180000" cy="539627"/>
            </a:xfrm>
          </p:grpSpPr>
          <p:sp>
            <p:nvSpPr>
              <p:cNvPr id="1282" name="正方形/長方形 1281">
                <a:extLst>
                  <a:ext uri="{FF2B5EF4-FFF2-40B4-BE49-F238E27FC236}">
                    <a16:creationId xmlns:a16="http://schemas.microsoft.com/office/drawing/2014/main" id="{BAA3414B-4F61-E24C-967F-72833F757D7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83" name="正方形/長方形 1282">
                <a:extLst>
                  <a:ext uri="{FF2B5EF4-FFF2-40B4-BE49-F238E27FC236}">
                    <a16:creationId xmlns:a16="http://schemas.microsoft.com/office/drawing/2014/main" id="{A5919BBC-AA78-E843-9161-83F6FEF68ED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84" name="正方形/長方形 1283">
                <a:extLst>
                  <a:ext uri="{FF2B5EF4-FFF2-40B4-BE49-F238E27FC236}">
                    <a16:creationId xmlns:a16="http://schemas.microsoft.com/office/drawing/2014/main" id="{6381B5B6-FC28-C44A-95A7-1A339D5C335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88" name="グループ化 1287">
            <a:extLst>
              <a:ext uri="{FF2B5EF4-FFF2-40B4-BE49-F238E27FC236}">
                <a16:creationId xmlns:a16="http://schemas.microsoft.com/office/drawing/2014/main" id="{BC655780-CB29-F046-8532-C6B155D1C5AA}"/>
              </a:ext>
            </a:extLst>
          </p:cNvPr>
          <p:cNvGrpSpPr/>
          <p:nvPr/>
        </p:nvGrpSpPr>
        <p:grpSpPr>
          <a:xfrm>
            <a:off x="6846443" y="3933868"/>
            <a:ext cx="180000" cy="362610"/>
            <a:chOff x="3782400" y="1302795"/>
            <a:chExt cx="180000" cy="362610"/>
          </a:xfrm>
        </p:grpSpPr>
        <p:sp>
          <p:nvSpPr>
            <p:cNvPr id="1289" name="正方形/長方形 1288">
              <a:extLst>
                <a:ext uri="{FF2B5EF4-FFF2-40B4-BE49-F238E27FC236}">
                  <a16:creationId xmlns:a16="http://schemas.microsoft.com/office/drawing/2014/main" id="{FB0C3724-3ED6-E444-A5D6-87180E1FB4C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90" name="正方形/長方形 1289">
              <a:extLst>
                <a:ext uri="{FF2B5EF4-FFF2-40B4-BE49-F238E27FC236}">
                  <a16:creationId xmlns:a16="http://schemas.microsoft.com/office/drawing/2014/main" id="{082D45F4-4EB4-3548-AECF-233195A0DA1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291" name="グループ化 1290">
            <a:extLst>
              <a:ext uri="{FF2B5EF4-FFF2-40B4-BE49-F238E27FC236}">
                <a16:creationId xmlns:a16="http://schemas.microsoft.com/office/drawing/2014/main" id="{7A68810D-21E2-7E48-9DA2-A2BDE05068F2}"/>
              </a:ext>
            </a:extLst>
          </p:cNvPr>
          <p:cNvGrpSpPr/>
          <p:nvPr/>
        </p:nvGrpSpPr>
        <p:grpSpPr>
          <a:xfrm>
            <a:off x="7045025" y="3937779"/>
            <a:ext cx="180000" cy="362610"/>
            <a:chOff x="3782400" y="1302795"/>
            <a:chExt cx="180000" cy="362610"/>
          </a:xfrm>
        </p:grpSpPr>
        <p:sp>
          <p:nvSpPr>
            <p:cNvPr id="1292" name="正方形/長方形 1291">
              <a:extLst>
                <a:ext uri="{FF2B5EF4-FFF2-40B4-BE49-F238E27FC236}">
                  <a16:creationId xmlns:a16="http://schemas.microsoft.com/office/drawing/2014/main" id="{E9412513-6135-5D45-A7C1-8922485CBDE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93" name="正方形/長方形 1292">
              <a:extLst>
                <a:ext uri="{FF2B5EF4-FFF2-40B4-BE49-F238E27FC236}">
                  <a16:creationId xmlns:a16="http://schemas.microsoft.com/office/drawing/2014/main" id="{0E2491E2-36B1-EA49-B232-5F5890A0714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294" name="テキスト ボックス 1293">
            <a:extLst>
              <a:ext uri="{FF2B5EF4-FFF2-40B4-BE49-F238E27FC236}">
                <a16:creationId xmlns:a16="http://schemas.microsoft.com/office/drawing/2014/main" id="{61424F3D-1F4C-1E48-B957-EBC7BEE11A64}"/>
              </a:ext>
            </a:extLst>
          </p:cNvPr>
          <p:cNvSpPr txBox="1"/>
          <p:nvPr/>
        </p:nvSpPr>
        <p:spPr>
          <a:xfrm>
            <a:off x="6611396" y="370672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57</a:t>
            </a:r>
            <a:endParaRPr kumimoji="1" lang="ja-JP" altLang="en-US" sz="1400">
              <a:latin typeface="Meiryo" panose="020B0604030504040204" pitchFamily="34" charset="-128"/>
              <a:ea typeface="Meiryo" panose="020B0604030504040204" pitchFamily="34" charset="-128"/>
            </a:endParaRPr>
          </a:p>
        </p:txBody>
      </p:sp>
      <p:grpSp>
        <p:nvGrpSpPr>
          <p:cNvPr id="1295" name="グループ化 1294">
            <a:extLst>
              <a:ext uri="{FF2B5EF4-FFF2-40B4-BE49-F238E27FC236}">
                <a16:creationId xmlns:a16="http://schemas.microsoft.com/office/drawing/2014/main" id="{C43A0478-766B-064C-8C8E-80B44BEE4D37}"/>
              </a:ext>
            </a:extLst>
          </p:cNvPr>
          <p:cNvGrpSpPr/>
          <p:nvPr/>
        </p:nvGrpSpPr>
        <p:grpSpPr>
          <a:xfrm rot="10800000">
            <a:off x="10784402" y="5224946"/>
            <a:ext cx="360000" cy="1065493"/>
            <a:chOff x="5454400" y="3850113"/>
            <a:chExt cx="360000" cy="1065493"/>
          </a:xfrm>
        </p:grpSpPr>
        <p:grpSp>
          <p:nvGrpSpPr>
            <p:cNvPr id="1296" name="グループ化 1295">
              <a:extLst>
                <a:ext uri="{FF2B5EF4-FFF2-40B4-BE49-F238E27FC236}">
                  <a16:creationId xmlns:a16="http://schemas.microsoft.com/office/drawing/2014/main" id="{A76D4CB8-52DC-B441-B99A-58FFFC3743B9}"/>
                </a:ext>
              </a:extLst>
            </p:cNvPr>
            <p:cNvGrpSpPr/>
            <p:nvPr/>
          </p:nvGrpSpPr>
          <p:grpSpPr>
            <a:xfrm>
              <a:off x="5454400" y="4372950"/>
              <a:ext cx="180000" cy="539627"/>
              <a:chOff x="3782400" y="1302795"/>
              <a:chExt cx="180000" cy="539627"/>
            </a:xfrm>
          </p:grpSpPr>
          <p:sp>
            <p:nvSpPr>
              <p:cNvPr id="1311" name="正方形/長方形 1310">
                <a:extLst>
                  <a:ext uri="{FF2B5EF4-FFF2-40B4-BE49-F238E27FC236}">
                    <a16:creationId xmlns:a16="http://schemas.microsoft.com/office/drawing/2014/main" id="{72119A91-B85F-6142-BF17-9D6BC6EB63F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2" name="正方形/長方形 1311">
                <a:extLst>
                  <a:ext uri="{FF2B5EF4-FFF2-40B4-BE49-F238E27FC236}">
                    <a16:creationId xmlns:a16="http://schemas.microsoft.com/office/drawing/2014/main" id="{0FEFD88C-DCF1-834D-B510-6A9F42F575D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3" name="正方形/長方形 1312">
                <a:extLst>
                  <a:ext uri="{FF2B5EF4-FFF2-40B4-BE49-F238E27FC236}">
                    <a16:creationId xmlns:a16="http://schemas.microsoft.com/office/drawing/2014/main" id="{FD0B4975-9DED-564C-9A6C-225D26A559B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297" name="グループ化 1296">
              <a:extLst>
                <a:ext uri="{FF2B5EF4-FFF2-40B4-BE49-F238E27FC236}">
                  <a16:creationId xmlns:a16="http://schemas.microsoft.com/office/drawing/2014/main" id="{E9727042-BA52-6F40-BB01-D881CFC7987B}"/>
                </a:ext>
              </a:extLst>
            </p:cNvPr>
            <p:cNvGrpSpPr/>
            <p:nvPr/>
          </p:nvGrpSpPr>
          <p:grpSpPr>
            <a:xfrm>
              <a:off x="5454400" y="3850113"/>
              <a:ext cx="360000" cy="1065493"/>
              <a:chOff x="5454400" y="3850113"/>
              <a:chExt cx="360000" cy="1065493"/>
            </a:xfrm>
          </p:grpSpPr>
          <p:grpSp>
            <p:nvGrpSpPr>
              <p:cNvPr id="1298" name="グループ化 1297">
                <a:extLst>
                  <a:ext uri="{FF2B5EF4-FFF2-40B4-BE49-F238E27FC236}">
                    <a16:creationId xmlns:a16="http://schemas.microsoft.com/office/drawing/2014/main" id="{80FAAD0D-0CA1-EA41-BBC1-F731B2CD5FE3}"/>
                  </a:ext>
                </a:extLst>
              </p:cNvPr>
              <p:cNvGrpSpPr/>
              <p:nvPr/>
            </p:nvGrpSpPr>
            <p:grpSpPr>
              <a:xfrm>
                <a:off x="5634400" y="3850113"/>
                <a:ext cx="180000" cy="539627"/>
                <a:chOff x="3782400" y="1302795"/>
                <a:chExt cx="180000" cy="539627"/>
              </a:xfrm>
            </p:grpSpPr>
            <p:sp>
              <p:nvSpPr>
                <p:cNvPr id="1308" name="正方形/長方形 1307">
                  <a:extLst>
                    <a:ext uri="{FF2B5EF4-FFF2-40B4-BE49-F238E27FC236}">
                      <a16:creationId xmlns:a16="http://schemas.microsoft.com/office/drawing/2014/main" id="{F90CD853-86BD-CD49-84E6-4CFC7535785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9" name="正方形/長方形 1308">
                  <a:extLst>
                    <a:ext uri="{FF2B5EF4-FFF2-40B4-BE49-F238E27FC236}">
                      <a16:creationId xmlns:a16="http://schemas.microsoft.com/office/drawing/2014/main" id="{13E51287-1506-EB4A-A6A1-1E10AC00413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0" name="正方形/長方形 1309">
                  <a:extLst>
                    <a:ext uri="{FF2B5EF4-FFF2-40B4-BE49-F238E27FC236}">
                      <a16:creationId xmlns:a16="http://schemas.microsoft.com/office/drawing/2014/main" id="{88B74826-F45F-6D46-94ED-B7D1932433C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299" name="グループ化 1298">
                <a:extLst>
                  <a:ext uri="{FF2B5EF4-FFF2-40B4-BE49-F238E27FC236}">
                    <a16:creationId xmlns:a16="http://schemas.microsoft.com/office/drawing/2014/main" id="{F0A45D54-B1BB-4C42-B688-0109F15BEDEC}"/>
                  </a:ext>
                </a:extLst>
              </p:cNvPr>
              <p:cNvGrpSpPr/>
              <p:nvPr/>
            </p:nvGrpSpPr>
            <p:grpSpPr>
              <a:xfrm>
                <a:off x="5454400" y="3850113"/>
                <a:ext cx="360000" cy="1065493"/>
                <a:chOff x="5454400" y="3850113"/>
                <a:chExt cx="360000" cy="1065493"/>
              </a:xfrm>
            </p:grpSpPr>
            <p:grpSp>
              <p:nvGrpSpPr>
                <p:cNvPr id="1300" name="グループ化 1299">
                  <a:extLst>
                    <a:ext uri="{FF2B5EF4-FFF2-40B4-BE49-F238E27FC236}">
                      <a16:creationId xmlns:a16="http://schemas.microsoft.com/office/drawing/2014/main" id="{FBAAC108-09D0-074A-B63C-962A644B8E88}"/>
                    </a:ext>
                  </a:extLst>
                </p:cNvPr>
                <p:cNvGrpSpPr/>
                <p:nvPr/>
              </p:nvGrpSpPr>
              <p:grpSpPr>
                <a:xfrm>
                  <a:off x="5454400" y="3850113"/>
                  <a:ext cx="180000" cy="539627"/>
                  <a:chOff x="3782400" y="1302795"/>
                  <a:chExt cx="180000" cy="539627"/>
                </a:xfrm>
              </p:grpSpPr>
              <p:sp>
                <p:nvSpPr>
                  <p:cNvPr id="1305" name="正方形/長方形 1304">
                    <a:extLst>
                      <a:ext uri="{FF2B5EF4-FFF2-40B4-BE49-F238E27FC236}">
                        <a16:creationId xmlns:a16="http://schemas.microsoft.com/office/drawing/2014/main" id="{B81BABBB-E143-3A46-BE58-5868A53928D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6" name="正方形/長方形 1305">
                    <a:extLst>
                      <a:ext uri="{FF2B5EF4-FFF2-40B4-BE49-F238E27FC236}">
                        <a16:creationId xmlns:a16="http://schemas.microsoft.com/office/drawing/2014/main" id="{403CEE5A-D220-AC4B-A903-493C5B05307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7" name="正方形/長方形 1306">
                    <a:extLst>
                      <a:ext uri="{FF2B5EF4-FFF2-40B4-BE49-F238E27FC236}">
                        <a16:creationId xmlns:a16="http://schemas.microsoft.com/office/drawing/2014/main" id="{395460BE-E64A-7B4D-B6F0-422CB4AA430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01" name="グループ化 1300">
                  <a:extLst>
                    <a:ext uri="{FF2B5EF4-FFF2-40B4-BE49-F238E27FC236}">
                      <a16:creationId xmlns:a16="http://schemas.microsoft.com/office/drawing/2014/main" id="{4793882E-4FE0-6441-A096-27BF9916E6AA}"/>
                    </a:ext>
                  </a:extLst>
                </p:cNvPr>
                <p:cNvGrpSpPr/>
                <p:nvPr/>
              </p:nvGrpSpPr>
              <p:grpSpPr>
                <a:xfrm>
                  <a:off x="5634400" y="4375979"/>
                  <a:ext cx="180000" cy="539627"/>
                  <a:chOff x="3782400" y="1302795"/>
                  <a:chExt cx="180000" cy="539627"/>
                </a:xfrm>
              </p:grpSpPr>
              <p:sp>
                <p:nvSpPr>
                  <p:cNvPr id="1302" name="正方形/長方形 1301">
                    <a:extLst>
                      <a:ext uri="{FF2B5EF4-FFF2-40B4-BE49-F238E27FC236}">
                        <a16:creationId xmlns:a16="http://schemas.microsoft.com/office/drawing/2014/main" id="{1572E270-9F09-054E-81A3-D2203D76AF7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3" name="正方形/長方形 1302">
                    <a:extLst>
                      <a:ext uri="{FF2B5EF4-FFF2-40B4-BE49-F238E27FC236}">
                        <a16:creationId xmlns:a16="http://schemas.microsoft.com/office/drawing/2014/main" id="{4F8126DF-525D-0F4F-A887-0B8B9E5AEE8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4" name="正方形/長方形 1303">
                    <a:extLst>
                      <a:ext uri="{FF2B5EF4-FFF2-40B4-BE49-F238E27FC236}">
                        <a16:creationId xmlns:a16="http://schemas.microsoft.com/office/drawing/2014/main" id="{4E0FAA69-A253-5242-BCFE-FD042D382B6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334" name="グループ化 1333">
            <a:extLst>
              <a:ext uri="{FF2B5EF4-FFF2-40B4-BE49-F238E27FC236}">
                <a16:creationId xmlns:a16="http://schemas.microsoft.com/office/drawing/2014/main" id="{3B582C0A-8AD3-3740-B01E-62387943146E}"/>
              </a:ext>
            </a:extLst>
          </p:cNvPr>
          <p:cNvGrpSpPr/>
          <p:nvPr/>
        </p:nvGrpSpPr>
        <p:grpSpPr>
          <a:xfrm rot="10800000">
            <a:off x="11150329" y="5228405"/>
            <a:ext cx="180000" cy="1065493"/>
            <a:chOff x="5634400" y="3850113"/>
            <a:chExt cx="180000" cy="1065493"/>
          </a:xfrm>
        </p:grpSpPr>
        <p:grpSp>
          <p:nvGrpSpPr>
            <p:cNvPr id="1335" name="グループ化 1334">
              <a:extLst>
                <a:ext uri="{FF2B5EF4-FFF2-40B4-BE49-F238E27FC236}">
                  <a16:creationId xmlns:a16="http://schemas.microsoft.com/office/drawing/2014/main" id="{68272C4F-4851-6A41-98BB-5343E78F3DAC}"/>
                </a:ext>
              </a:extLst>
            </p:cNvPr>
            <p:cNvGrpSpPr/>
            <p:nvPr/>
          </p:nvGrpSpPr>
          <p:grpSpPr>
            <a:xfrm>
              <a:off x="5634400" y="3850113"/>
              <a:ext cx="180000" cy="539627"/>
              <a:chOff x="3782400" y="1302795"/>
              <a:chExt cx="180000" cy="539627"/>
            </a:xfrm>
          </p:grpSpPr>
          <p:sp>
            <p:nvSpPr>
              <p:cNvPr id="1345" name="正方形/長方形 1344">
                <a:extLst>
                  <a:ext uri="{FF2B5EF4-FFF2-40B4-BE49-F238E27FC236}">
                    <a16:creationId xmlns:a16="http://schemas.microsoft.com/office/drawing/2014/main" id="{3826AC36-85DD-5546-8BEF-4B21BD1F478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6" name="正方形/長方形 1345">
                <a:extLst>
                  <a:ext uri="{FF2B5EF4-FFF2-40B4-BE49-F238E27FC236}">
                    <a16:creationId xmlns:a16="http://schemas.microsoft.com/office/drawing/2014/main" id="{4EA8A05B-44D2-D74D-9110-1E6E7AA7350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7" name="正方形/長方形 1346">
                <a:extLst>
                  <a:ext uri="{FF2B5EF4-FFF2-40B4-BE49-F238E27FC236}">
                    <a16:creationId xmlns:a16="http://schemas.microsoft.com/office/drawing/2014/main" id="{F72E2DAA-B16D-8349-AD26-7396A702CE4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38" name="グループ化 1337">
              <a:extLst>
                <a:ext uri="{FF2B5EF4-FFF2-40B4-BE49-F238E27FC236}">
                  <a16:creationId xmlns:a16="http://schemas.microsoft.com/office/drawing/2014/main" id="{CE000BB1-EFCB-1545-9576-9CBD4AC0F20F}"/>
                </a:ext>
              </a:extLst>
            </p:cNvPr>
            <p:cNvGrpSpPr/>
            <p:nvPr/>
          </p:nvGrpSpPr>
          <p:grpSpPr>
            <a:xfrm>
              <a:off x="5634400" y="4375979"/>
              <a:ext cx="180000" cy="539627"/>
              <a:chOff x="3782400" y="1302795"/>
              <a:chExt cx="180000" cy="539627"/>
            </a:xfrm>
          </p:grpSpPr>
          <p:sp>
            <p:nvSpPr>
              <p:cNvPr id="1339" name="正方形/長方形 1338">
                <a:extLst>
                  <a:ext uri="{FF2B5EF4-FFF2-40B4-BE49-F238E27FC236}">
                    <a16:creationId xmlns:a16="http://schemas.microsoft.com/office/drawing/2014/main" id="{11E5C871-3FD7-2445-9912-2E14E5A5534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0" name="正方形/長方形 1339">
                <a:extLst>
                  <a:ext uri="{FF2B5EF4-FFF2-40B4-BE49-F238E27FC236}">
                    <a16:creationId xmlns:a16="http://schemas.microsoft.com/office/drawing/2014/main" id="{48A9B311-7619-3D48-9997-E3ACE3D4718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1" name="正方形/長方形 1340">
                <a:extLst>
                  <a:ext uri="{FF2B5EF4-FFF2-40B4-BE49-F238E27FC236}">
                    <a16:creationId xmlns:a16="http://schemas.microsoft.com/office/drawing/2014/main" id="{F7DA1C01-DAC0-1C4E-8A8E-C6E0557D242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351" name="テキスト ボックス 1350">
            <a:extLst>
              <a:ext uri="{FF2B5EF4-FFF2-40B4-BE49-F238E27FC236}">
                <a16:creationId xmlns:a16="http://schemas.microsoft.com/office/drawing/2014/main" id="{E694DED4-2860-B441-BA55-2043F1A82B3C}"/>
              </a:ext>
            </a:extLst>
          </p:cNvPr>
          <p:cNvSpPr txBox="1"/>
          <p:nvPr/>
        </p:nvSpPr>
        <p:spPr>
          <a:xfrm>
            <a:off x="10982996" y="631707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76</a:t>
            </a:r>
            <a:endParaRPr kumimoji="1" lang="ja-JP" altLang="en-US" sz="1400">
              <a:latin typeface="Meiryo" panose="020B0604030504040204" pitchFamily="34" charset="-128"/>
              <a:ea typeface="Meiryo" panose="020B0604030504040204" pitchFamily="34" charset="-128"/>
            </a:endParaRPr>
          </a:p>
        </p:txBody>
      </p:sp>
      <p:grpSp>
        <p:nvGrpSpPr>
          <p:cNvPr id="1352" name="グループ化 1351">
            <a:extLst>
              <a:ext uri="{FF2B5EF4-FFF2-40B4-BE49-F238E27FC236}">
                <a16:creationId xmlns:a16="http://schemas.microsoft.com/office/drawing/2014/main" id="{3107C4E9-CFBB-7F43-AC40-1FC14CC02FF8}"/>
              </a:ext>
            </a:extLst>
          </p:cNvPr>
          <p:cNvGrpSpPr/>
          <p:nvPr/>
        </p:nvGrpSpPr>
        <p:grpSpPr>
          <a:xfrm rot="5400000">
            <a:off x="6890913" y="2240560"/>
            <a:ext cx="545927" cy="1068952"/>
            <a:chOff x="10784402" y="5224946"/>
            <a:chExt cx="545927" cy="1068952"/>
          </a:xfrm>
        </p:grpSpPr>
        <p:grpSp>
          <p:nvGrpSpPr>
            <p:cNvPr id="1353" name="グループ化 1352">
              <a:extLst>
                <a:ext uri="{FF2B5EF4-FFF2-40B4-BE49-F238E27FC236}">
                  <a16:creationId xmlns:a16="http://schemas.microsoft.com/office/drawing/2014/main" id="{FCA56DC9-2530-4841-98F6-09F530C8D84D}"/>
                </a:ext>
              </a:extLst>
            </p:cNvPr>
            <p:cNvGrpSpPr/>
            <p:nvPr/>
          </p:nvGrpSpPr>
          <p:grpSpPr>
            <a:xfrm rot="10800000">
              <a:off x="10784402" y="5224946"/>
              <a:ext cx="360000" cy="1065493"/>
              <a:chOff x="5454400" y="3850113"/>
              <a:chExt cx="360000" cy="1065493"/>
            </a:xfrm>
          </p:grpSpPr>
          <p:grpSp>
            <p:nvGrpSpPr>
              <p:cNvPr id="1363" name="グループ化 1362">
                <a:extLst>
                  <a:ext uri="{FF2B5EF4-FFF2-40B4-BE49-F238E27FC236}">
                    <a16:creationId xmlns:a16="http://schemas.microsoft.com/office/drawing/2014/main" id="{C170B83B-F0E2-3644-9CD2-89E2EDE20753}"/>
                  </a:ext>
                </a:extLst>
              </p:cNvPr>
              <p:cNvGrpSpPr/>
              <p:nvPr/>
            </p:nvGrpSpPr>
            <p:grpSpPr>
              <a:xfrm>
                <a:off x="5454400" y="4372950"/>
                <a:ext cx="180000" cy="539627"/>
                <a:chOff x="3782400" y="1302795"/>
                <a:chExt cx="180000" cy="539627"/>
              </a:xfrm>
            </p:grpSpPr>
            <p:sp>
              <p:nvSpPr>
                <p:cNvPr id="1378" name="正方形/長方形 1377">
                  <a:extLst>
                    <a:ext uri="{FF2B5EF4-FFF2-40B4-BE49-F238E27FC236}">
                      <a16:creationId xmlns:a16="http://schemas.microsoft.com/office/drawing/2014/main" id="{BA0962D4-087F-3849-8DF4-302D775031A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9" name="正方形/長方形 1378">
                  <a:extLst>
                    <a:ext uri="{FF2B5EF4-FFF2-40B4-BE49-F238E27FC236}">
                      <a16:creationId xmlns:a16="http://schemas.microsoft.com/office/drawing/2014/main" id="{EA9F377A-339E-9D4C-966B-EDD8FD50635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80" name="正方形/長方形 1379">
                  <a:extLst>
                    <a:ext uri="{FF2B5EF4-FFF2-40B4-BE49-F238E27FC236}">
                      <a16:creationId xmlns:a16="http://schemas.microsoft.com/office/drawing/2014/main" id="{E53F75CB-7BF0-BA4A-A4E5-E9A8CBB4C0F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64" name="グループ化 1363">
                <a:extLst>
                  <a:ext uri="{FF2B5EF4-FFF2-40B4-BE49-F238E27FC236}">
                    <a16:creationId xmlns:a16="http://schemas.microsoft.com/office/drawing/2014/main" id="{9C245792-B87F-3F47-B81A-D326AE9F262C}"/>
                  </a:ext>
                </a:extLst>
              </p:cNvPr>
              <p:cNvGrpSpPr/>
              <p:nvPr/>
            </p:nvGrpSpPr>
            <p:grpSpPr>
              <a:xfrm>
                <a:off x="5454400" y="3850113"/>
                <a:ext cx="360000" cy="1065493"/>
                <a:chOff x="5454400" y="3850113"/>
                <a:chExt cx="360000" cy="1065493"/>
              </a:xfrm>
            </p:grpSpPr>
            <p:grpSp>
              <p:nvGrpSpPr>
                <p:cNvPr id="1365" name="グループ化 1364">
                  <a:extLst>
                    <a:ext uri="{FF2B5EF4-FFF2-40B4-BE49-F238E27FC236}">
                      <a16:creationId xmlns:a16="http://schemas.microsoft.com/office/drawing/2014/main" id="{289530B4-D6EE-AA44-9AAF-0382F7F004C8}"/>
                    </a:ext>
                  </a:extLst>
                </p:cNvPr>
                <p:cNvGrpSpPr/>
                <p:nvPr/>
              </p:nvGrpSpPr>
              <p:grpSpPr>
                <a:xfrm>
                  <a:off x="5634400" y="3850113"/>
                  <a:ext cx="180000" cy="539627"/>
                  <a:chOff x="3782400" y="1302795"/>
                  <a:chExt cx="180000" cy="539627"/>
                </a:xfrm>
              </p:grpSpPr>
              <p:sp>
                <p:nvSpPr>
                  <p:cNvPr id="1375" name="正方形/長方形 1374">
                    <a:extLst>
                      <a:ext uri="{FF2B5EF4-FFF2-40B4-BE49-F238E27FC236}">
                        <a16:creationId xmlns:a16="http://schemas.microsoft.com/office/drawing/2014/main" id="{7B969DB3-3364-944A-8EB0-E889454E97E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6" name="正方形/長方形 1375">
                    <a:extLst>
                      <a:ext uri="{FF2B5EF4-FFF2-40B4-BE49-F238E27FC236}">
                        <a16:creationId xmlns:a16="http://schemas.microsoft.com/office/drawing/2014/main" id="{05C3EEAE-CF73-3A40-9AF7-9A4DC76F8E8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7" name="正方形/長方形 1376">
                    <a:extLst>
                      <a:ext uri="{FF2B5EF4-FFF2-40B4-BE49-F238E27FC236}">
                        <a16:creationId xmlns:a16="http://schemas.microsoft.com/office/drawing/2014/main" id="{E362FDBD-0ECF-0240-A7A8-C7B04F49ACB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66" name="グループ化 1365">
                  <a:extLst>
                    <a:ext uri="{FF2B5EF4-FFF2-40B4-BE49-F238E27FC236}">
                      <a16:creationId xmlns:a16="http://schemas.microsoft.com/office/drawing/2014/main" id="{B9B3AE1B-F59A-DA4F-B97B-4EAC9859CAFB}"/>
                    </a:ext>
                  </a:extLst>
                </p:cNvPr>
                <p:cNvGrpSpPr/>
                <p:nvPr/>
              </p:nvGrpSpPr>
              <p:grpSpPr>
                <a:xfrm>
                  <a:off x="5454400" y="3850113"/>
                  <a:ext cx="360000" cy="1065493"/>
                  <a:chOff x="5454400" y="3850113"/>
                  <a:chExt cx="360000" cy="1065493"/>
                </a:xfrm>
              </p:grpSpPr>
              <p:grpSp>
                <p:nvGrpSpPr>
                  <p:cNvPr id="1367" name="グループ化 1366">
                    <a:extLst>
                      <a:ext uri="{FF2B5EF4-FFF2-40B4-BE49-F238E27FC236}">
                        <a16:creationId xmlns:a16="http://schemas.microsoft.com/office/drawing/2014/main" id="{726BB46F-9C0D-944A-8073-29053D5D8CE0}"/>
                      </a:ext>
                    </a:extLst>
                  </p:cNvPr>
                  <p:cNvGrpSpPr/>
                  <p:nvPr/>
                </p:nvGrpSpPr>
                <p:grpSpPr>
                  <a:xfrm>
                    <a:off x="5454400" y="3850113"/>
                    <a:ext cx="180000" cy="539627"/>
                    <a:chOff x="3782400" y="1302795"/>
                    <a:chExt cx="180000" cy="539627"/>
                  </a:xfrm>
                </p:grpSpPr>
                <p:sp>
                  <p:nvSpPr>
                    <p:cNvPr id="1372" name="正方形/長方形 1371">
                      <a:extLst>
                        <a:ext uri="{FF2B5EF4-FFF2-40B4-BE49-F238E27FC236}">
                          <a16:creationId xmlns:a16="http://schemas.microsoft.com/office/drawing/2014/main" id="{E1A2A84A-D23C-A141-A6DA-E99F6CFCD16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3" name="正方形/長方形 1372">
                      <a:extLst>
                        <a:ext uri="{FF2B5EF4-FFF2-40B4-BE49-F238E27FC236}">
                          <a16:creationId xmlns:a16="http://schemas.microsoft.com/office/drawing/2014/main" id="{FF5FFB56-A51A-B249-8770-700B45C999F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4" name="正方形/長方形 1373">
                      <a:extLst>
                        <a:ext uri="{FF2B5EF4-FFF2-40B4-BE49-F238E27FC236}">
                          <a16:creationId xmlns:a16="http://schemas.microsoft.com/office/drawing/2014/main" id="{08D808A4-07D5-304C-B37F-29C84D9D6D8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68" name="グループ化 1367">
                    <a:extLst>
                      <a:ext uri="{FF2B5EF4-FFF2-40B4-BE49-F238E27FC236}">
                        <a16:creationId xmlns:a16="http://schemas.microsoft.com/office/drawing/2014/main" id="{EBD77933-16F9-9A4C-8ACB-D7FDC0A4BC15}"/>
                      </a:ext>
                    </a:extLst>
                  </p:cNvPr>
                  <p:cNvGrpSpPr/>
                  <p:nvPr/>
                </p:nvGrpSpPr>
                <p:grpSpPr>
                  <a:xfrm>
                    <a:off x="5634400" y="4375979"/>
                    <a:ext cx="180000" cy="539627"/>
                    <a:chOff x="3782400" y="1302795"/>
                    <a:chExt cx="180000" cy="539627"/>
                  </a:xfrm>
                </p:grpSpPr>
                <p:sp>
                  <p:nvSpPr>
                    <p:cNvPr id="1369" name="正方形/長方形 1368">
                      <a:extLst>
                        <a:ext uri="{FF2B5EF4-FFF2-40B4-BE49-F238E27FC236}">
                          <a16:creationId xmlns:a16="http://schemas.microsoft.com/office/drawing/2014/main" id="{93C8E026-3034-C048-BDB5-CAE786BF6EB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0" name="正方形/長方形 1369">
                      <a:extLst>
                        <a:ext uri="{FF2B5EF4-FFF2-40B4-BE49-F238E27FC236}">
                          <a16:creationId xmlns:a16="http://schemas.microsoft.com/office/drawing/2014/main" id="{5714E090-7868-8A4F-A181-83074446166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1" name="正方形/長方形 1370">
                      <a:extLst>
                        <a:ext uri="{FF2B5EF4-FFF2-40B4-BE49-F238E27FC236}">
                          <a16:creationId xmlns:a16="http://schemas.microsoft.com/office/drawing/2014/main" id="{A8802E46-1920-D14A-A02F-A8ED88A920B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354" name="グループ化 1353">
              <a:extLst>
                <a:ext uri="{FF2B5EF4-FFF2-40B4-BE49-F238E27FC236}">
                  <a16:creationId xmlns:a16="http://schemas.microsoft.com/office/drawing/2014/main" id="{67EDAB79-4DBB-E24F-AE4F-DC94E2742058}"/>
                </a:ext>
              </a:extLst>
            </p:cNvPr>
            <p:cNvGrpSpPr/>
            <p:nvPr/>
          </p:nvGrpSpPr>
          <p:grpSpPr>
            <a:xfrm rot="10800000">
              <a:off x="11150329" y="5228405"/>
              <a:ext cx="180000" cy="1065493"/>
              <a:chOff x="5634400" y="3850113"/>
              <a:chExt cx="180000" cy="1065493"/>
            </a:xfrm>
          </p:grpSpPr>
          <p:grpSp>
            <p:nvGrpSpPr>
              <p:cNvPr id="1355" name="グループ化 1354">
                <a:extLst>
                  <a:ext uri="{FF2B5EF4-FFF2-40B4-BE49-F238E27FC236}">
                    <a16:creationId xmlns:a16="http://schemas.microsoft.com/office/drawing/2014/main" id="{487464C2-F305-C84E-8B75-297C5D8732A0}"/>
                  </a:ext>
                </a:extLst>
              </p:cNvPr>
              <p:cNvGrpSpPr/>
              <p:nvPr/>
            </p:nvGrpSpPr>
            <p:grpSpPr>
              <a:xfrm>
                <a:off x="5634400" y="3850113"/>
                <a:ext cx="180000" cy="539627"/>
                <a:chOff x="3782400" y="1302795"/>
                <a:chExt cx="180000" cy="539627"/>
              </a:xfrm>
            </p:grpSpPr>
            <p:sp>
              <p:nvSpPr>
                <p:cNvPr id="1360" name="正方形/長方形 1359">
                  <a:extLst>
                    <a:ext uri="{FF2B5EF4-FFF2-40B4-BE49-F238E27FC236}">
                      <a16:creationId xmlns:a16="http://schemas.microsoft.com/office/drawing/2014/main" id="{96A0D5B9-03CD-2D4A-B25A-7104FD702CA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61" name="正方形/長方形 1360">
                  <a:extLst>
                    <a:ext uri="{FF2B5EF4-FFF2-40B4-BE49-F238E27FC236}">
                      <a16:creationId xmlns:a16="http://schemas.microsoft.com/office/drawing/2014/main" id="{D9C711E6-387C-264D-9060-18ED4C8EBDD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62" name="正方形/長方形 1361">
                  <a:extLst>
                    <a:ext uri="{FF2B5EF4-FFF2-40B4-BE49-F238E27FC236}">
                      <a16:creationId xmlns:a16="http://schemas.microsoft.com/office/drawing/2014/main" id="{E8728FD9-BB3D-6F43-BFAD-A52E8DDD72E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56" name="グループ化 1355">
                <a:extLst>
                  <a:ext uri="{FF2B5EF4-FFF2-40B4-BE49-F238E27FC236}">
                    <a16:creationId xmlns:a16="http://schemas.microsoft.com/office/drawing/2014/main" id="{AC31F821-2F71-BD4C-B433-CCEA9D684294}"/>
                  </a:ext>
                </a:extLst>
              </p:cNvPr>
              <p:cNvGrpSpPr/>
              <p:nvPr/>
            </p:nvGrpSpPr>
            <p:grpSpPr>
              <a:xfrm>
                <a:off x="5634400" y="4375979"/>
                <a:ext cx="180000" cy="539627"/>
                <a:chOff x="3782400" y="1302795"/>
                <a:chExt cx="180000" cy="539627"/>
              </a:xfrm>
            </p:grpSpPr>
            <p:sp>
              <p:nvSpPr>
                <p:cNvPr id="1357" name="正方形/長方形 1356">
                  <a:extLst>
                    <a:ext uri="{FF2B5EF4-FFF2-40B4-BE49-F238E27FC236}">
                      <a16:creationId xmlns:a16="http://schemas.microsoft.com/office/drawing/2014/main" id="{AD123782-B153-B94A-9FEB-9076E760854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58" name="正方形/長方形 1357">
                  <a:extLst>
                    <a:ext uri="{FF2B5EF4-FFF2-40B4-BE49-F238E27FC236}">
                      <a16:creationId xmlns:a16="http://schemas.microsoft.com/office/drawing/2014/main" id="{EA2884A0-A179-EE4B-A803-9536B13F87A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59" name="正方形/長方形 1358">
                  <a:extLst>
                    <a:ext uri="{FF2B5EF4-FFF2-40B4-BE49-F238E27FC236}">
                      <a16:creationId xmlns:a16="http://schemas.microsoft.com/office/drawing/2014/main" id="{E4E6D139-D834-3747-A1A7-053C3D3FCF5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sp>
        <p:nvSpPr>
          <p:cNvPr id="1381" name="テキスト ボックス 1380">
            <a:extLst>
              <a:ext uri="{FF2B5EF4-FFF2-40B4-BE49-F238E27FC236}">
                <a16:creationId xmlns:a16="http://schemas.microsoft.com/office/drawing/2014/main" id="{F80341E6-19B4-FD49-B36F-035F988E50EE}"/>
              </a:ext>
            </a:extLst>
          </p:cNvPr>
          <p:cNvSpPr txBox="1"/>
          <p:nvPr/>
        </p:nvSpPr>
        <p:spPr>
          <a:xfrm>
            <a:off x="6692015" y="221748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96</a:t>
            </a:r>
            <a:endParaRPr kumimoji="1" lang="ja-JP" altLang="en-US" sz="1400">
              <a:latin typeface="Meiryo" panose="020B0604030504040204" pitchFamily="34" charset="-128"/>
              <a:ea typeface="Meiryo" panose="020B0604030504040204" pitchFamily="34" charset="-128"/>
            </a:endParaRPr>
          </a:p>
        </p:txBody>
      </p:sp>
      <p:grpSp>
        <p:nvGrpSpPr>
          <p:cNvPr id="1382" name="グループ化 1381">
            <a:extLst>
              <a:ext uri="{FF2B5EF4-FFF2-40B4-BE49-F238E27FC236}">
                <a16:creationId xmlns:a16="http://schemas.microsoft.com/office/drawing/2014/main" id="{EDAFC3D4-F94E-D74A-8971-CE24EF664F2C}"/>
              </a:ext>
            </a:extLst>
          </p:cNvPr>
          <p:cNvGrpSpPr/>
          <p:nvPr/>
        </p:nvGrpSpPr>
        <p:grpSpPr>
          <a:xfrm rot="5400000">
            <a:off x="7297911" y="2927622"/>
            <a:ext cx="360000" cy="1065493"/>
            <a:chOff x="5454400" y="3850113"/>
            <a:chExt cx="360000" cy="1065493"/>
          </a:xfrm>
        </p:grpSpPr>
        <p:grpSp>
          <p:nvGrpSpPr>
            <p:cNvPr id="1383" name="グループ化 1382">
              <a:extLst>
                <a:ext uri="{FF2B5EF4-FFF2-40B4-BE49-F238E27FC236}">
                  <a16:creationId xmlns:a16="http://schemas.microsoft.com/office/drawing/2014/main" id="{5FB67D5A-EC46-2A40-A7E5-6D0C2D5B1307}"/>
                </a:ext>
              </a:extLst>
            </p:cNvPr>
            <p:cNvGrpSpPr/>
            <p:nvPr/>
          </p:nvGrpSpPr>
          <p:grpSpPr>
            <a:xfrm>
              <a:off x="5454400" y="4372950"/>
              <a:ext cx="180000" cy="539627"/>
              <a:chOff x="3782400" y="1302795"/>
              <a:chExt cx="180000" cy="539627"/>
            </a:xfrm>
          </p:grpSpPr>
          <p:sp>
            <p:nvSpPr>
              <p:cNvPr id="1398" name="正方形/長方形 1397">
                <a:extLst>
                  <a:ext uri="{FF2B5EF4-FFF2-40B4-BE49-F238E27FC236}">
                    <a16:creationId xmlns:a16="http://schemas.microsoft.com/office/drawing/2014/main" id="{4C99BAD8-9370-124B-A2D5-A43DBF6D3F5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9" name="正方形/長方形 1398">
                <a:extLst>
                  <a:ext uri="{FF2B5EF4-FFF2-40B4-BE49-F238E27FC236}">
                    <a16:creationId xmlns:a16="http://schemas.microsoft.com/office/drawing/2014/main" id="{F3F1FF20-02D5-4F4E-9512-8E5B780CE20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00" name="正方形/長方形 1399">
                <a:extLst>
                  <a:ext uri="{FF2B5EF4-FFF2-40B4-BE49-F238E27FC236}">
                    <a16:creationId xmlns:a16="http://schemas.microsoft.com/office/drawing/2014/main" id="{FBF45964-23D7-D843-9680-C67F8E8392A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84" name="グループ化 1383">
              <a:extLst>
                <a:ext uri="{FF2B5EF4-FFF2-40B4-BE49-F238E27FC236}">
                  <a16:creationId xmlns:a16="http://schemas.microsoft.com/office/drawing/2014/main" id="{A3EB91D1-0E27-AA43-A0E4-528705F55AA6}"/>
                </a:ext>
              </a:extLst>
            </p:cNvPr>
            <p:cNvGrpSpPr/>
            <p:nvPr/>
          </p:nvGrpSpPr>
          <p:grpSpPr>
            <a:xfrm>
              <a:off x="5454400" y="3850113"/>
              <a:ext cx="360000" cy="1065493"/>
              <a:chOff x="5454400" y="3850113"/>
              <a:chExt cx="360000" cy="1065493"/>
            </a:xfrm>
          </p:grpSpPr>
          <p:grpSp>
            <p:nvGrpSpPr>
              <p:cNvPr id="1385" name="グループ化 1384">
                <a:extLst>
                  <a:ext uri="{FF2B5EF4-FFF2-40B4-BE49-F238E27FC236}">
                    <a16:creationId xmlns:a16="http://schemas.microsoft.com/office/drawing/2014/main" id="{9BD08199-8670-D642-B109-C9CA6D8E1C4A}"/>
                  </a:ext>
                </a:extLst>
              </p:cNvPr>
              <p:cNvGrpSpPr/>
              <p:nvPr/>
            </p:nvGrpSpPr>
            <p:grpSpPr>
              <a:xfrm>
                <a:off x="5634400" y="3850113"/>
                <a:ext cx="180000" cy="539627"/>
                <a:chOff x="3782400" y="1302795"/>
                <a:chExt cx="180000" cy="539627"/>
              </a:xfrm>
            </p:grpSpPr>
            <p:sp>
              <p:nvSpPr>
                <p:cNvPr id="1395" name="正方形/長方形 1394">
                  <a:extLst>
                    <a:ext uri="{FF2B5EF4-FFF2-40B4-BE49-F238E27FC236}">
                      <a16:creationId xmlns:a16="http://schemas.microsoft.com/office/drawing/2014/main" id="{6576FEFE-A226-C24F-8F4E-673CED728F6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6" name="正方形/長方形 1395">
                  <a:extLst>
                    <a:ext uri="{FF2B5EF4-FFF2-40B4-BE49-F238E27FC236}">
                      <a16:creationId xmlns:a16="http://schemas.microsoft.com/office/drawing/2014/main" id="{267AFC4C-6E08-2744-AFDB-ED9D46E1617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7" name="正方形/長方形 1396">
                  <a:extLst>
                    <a:ext uri="{FF2B5EF4-FFF2-40B4-BE49-F238E27FC236}">
                      <a16:creationId xmlns:a16="http://schemas.microsoft.com/office/drawing/2014/main" id="{76C2E14A-1E93-554E-A56B-827FB5F3590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86" name="グループ化 1385">
                <a:extLst>
                  <a:ext uri="{FF2B5EF4-FFF2-40B4-BE49-F238E27FC236}">
                    <a16:creationId xmlns:a16="http://schemas.microsoft.com/office/drawing/2014/main" id="{59660126-76F2-4F49-A752-958A87EF7966}"/>
                  </a:ext>
                </a:extLst>
              </p:cNvPr>
              <p:cNvGrpSpPr/>
              <p:nvPr/>
            </p:nvGrpSpPr>
            <p:grpSpPr>
              <a:xfrm>
                <a:off x="5454400" y="3850113"/>
                <a:ext cx="360000" cy="1065493"/>
                <a:chOff x="5454400" y="3850113"/>
                <a:chExt cx="360000" cy="1065493"/>
              </a:xfrm>
            </p:grpSpPr>
            <p:grpSp>
              <p:nvGrpSpPr>
                <p:cNvPr id="1387" name="グループ化 1386">
                  <a:extLst>
                    <a:ext uri="{FF2B5EF4-FFF2-40B4-BE49-F238E27FC236}">
                      <a16:creationId xmlns:a16="http://schemas.microsoft.com/office/drawing/2014/main" id="{3A724968-2AF4-0749-B465-DFECE9A5C50D}"/>
                    </a:ext>
                  </a:extLst>
                </p:cNvPr>
                <p:cNvGrpSpPr/>
                <p:nvPr/>
              </p:nvGrpSpPr>
              <p:grpSpPr>
                <a:xfrm>
                  <a:off x="5454400" y="3850113"/>
                  <a:ext cx="180000" cy="539627"/>
                  <a:chOff x="3782400" y="1302795"/>
                  <a:chExt cx="180000" cy="539627"/>
                </a:xfrm>
              </p:grpSpPr>
              <p:sp>
                <p:nvSpPr>
                  <p:cNvPr id="1392" name="正方形/長方形 1391">
                    <a:extLst>
                      <a:ext uri="{FF2B5EF4-FFF2-40B4-BE49-F238E27FC236}">
                        <a16:creationId xmlns:a16="http://schemas.microsoft.com/office/drawing/2014/main" id="{325B631B-AF2E-D744-A114-E6CEF480C5A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3" name="正方形/長方形 1392">
                    <a:extLst>
                      <a:ext uri="{FF2B5EF4-FFF2-40B4-BE49-F238E27FC236}">
                        <a16:creationId xmlns:a16="http://schemas.microsoft.com/office/drawing/2014/main" id="{51245160-5BF8-244A-8334-7EF88999865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4" name="正方形/長方形 1393">
                    <a:extLst>
                      <a:ext uri="{FF2B5EF4-FFF2-40B4-BE49-F238E27FC236}">
                        <a16:creationId xmlns:a16="http://schemas.microsoft.com/office/drawing/2014/main" id="{E6C48970-C1DA-6D45-8B4A-4799DA55249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88" name="グループ化 1387">
                  <a:extLst>
                    <a:ext uri="{FF2B5EF4-FFF2-40B4-BE49-F238E27FC236}">
                      <a16:creationId xmlns:a16="http://schemas.microsoft.com/office/drawing/2014/main" id="{8005ACFF-3F8C-D646-B110-D82E0EFF4794}"/>
                    </a:ext>
                  </a:extLst>
                </p:cNvPr>
                <p:cNvGrpSpPr/>
                <p:nvPr/>
              </p:nvGrpSpPr>
              <p:grpSpPr>
                <a:xfrm>
                  <a:off x="5634400" y="4375979"/>
                  <a:ext cx="180000" cy="539627"/>
                  <a:chOff x="3782400" y="1302795"/>
                  <a:chExt cx="180000" cy="539627"/>
                </a:xfrm>
              </p:grpSpPr>
              <p:sp>
                <p:nvSpPr>
                  <p:cNvPr id="1389" name="正方形/長方形 1388">
                    <a:extLst>
                      <a:ext uri="{FF2B5EF4-FFF2-40B4-BE49-F238E27FC236}">
                        <a16:creationId xmlns:a16="http://schemas.microsoft.com/office/drawing/2014/main" id="{AB0561B0-8235-FE47-A9FB-34909BFE1ED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0" name="正方形/長方形 1389">
                    <a:extLst>
                      <a:ext uri="{FF2B5EF4-FFF2-40B4-BE49-F238E27FC236}">
                        <a16:creationId xmlns:a16="http://schemas.microsoft.com/office/drawing/2014/main" id="{2047E4E2-2F26-AE44-98FB-1E3B7BBBE68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1" name="正方形/長方形 1390">
                    <a:extLst>
                      <a:ext uri="{FF2B5EF4-FFF2-40B4-BE49-F238E27FC236}">
                        <a16:creationId xmlns:a16="http://schemas.microsoft.com/office/drawing/2014/main" id="{931B459D-8818-F147-9F4A-551FEBFDC58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401" name="グループ化 1400">
            <a:extLst>
              <a:ext uri="{FF2B5EF4-FFF2-40B4-BE49-F238E27FC236}">
                <a16:creationId xmlns:a16="http://schemas.microsoft.com/office/drawing/2014/main" id="{A6E7CBB3-3F72-FC40-A21D-60FCFCCB8041}"/>
              </a:ext>
            </a:extLst>
          </p:cNvPr>
          <p:cNvGrpSpPr/>
          <p:nvPr/>
        </p:nvGrpSpPr>
        <p:grpSpPr>
          <a:xfrm>
            <a:off x="8033266" y="3276179"/>
            <a:ext cx="361433" cy="362610"/>
            <a:chOff x="4187821" y="5647349"/>
            <a:chExt cx="361433" cy="362610"/>
          </a:xfrm>
        </p:grpSpPr>
        <p:grpSp>
          <p:nvGrpSpPr>
            <p:cNvPr id="1402" name="グループ化 1401">
              <a:extLst>
                <a:ext uri="{FF2B5EF4-FFF2-40B4-BE49-F238E27FC236}">
                  <a16:creationId xmlns:a16="http://schemas.microsoft.com/office/drawing/2014/main" id="{63D9CD25-76E1-954E-BB3D-587017A3456C}"/>
                </a:ext>
              </a:extLst>
            </p:cNvPr>
            <p:cNvGrpSpPr/>
            <p:nvPr/>
          </p:nvGrpSpPr>
          <p:grpSpPr>
            <a:xfrm>
              <a:off x="4187821" y="5647349"/>
              <a:ext cx="180000" cy="362610"/>
              <a:chOff x="3782400" y="1302795"/>
              <a:chExt cx="180000" cy="362610"/>
            </a:xfrm>
          </p:grpSpPr>
          <p:sp>
            <p:nvSpPr>
              <p:cNvPr id="1406" name="正方形/長方形 1405">
                <a:extLst>
                  <a:ext uri="{FF2B5EF4-FFF2-40B4-BE49-F238E27FC236}">
                    <a16:creationId xmlns:a16="http://schemas.microsoft.com/office/drawing/2014/main" id="{1F7E3DC3-1965-2E49-883C-CE501B1E880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07" name="正方形/長方形 1406">
                <a:extLst>
                  <a:ext uri="{FF2B5EF4-FFF2-40B4-BE49-F238E27FC236}">
                    <a16:creationId xmlns:a16="http://schemas.microsoft.com/office/drawing/2014/main" id="{5E0848E1-16A0-9646-A5E7-F7FD1850594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403" name="グループ化 1402">
              <a:extLst>
                <a:ext uri="{FF2B5EF4-FFF2-40B4-BE49-F238E27FC236}">
                  <a16:creationId xmlns:a16="http://schemas.microsoft.com/office/drawing/2014/main" id="{954F189A-C9BB-F24B-B6F9-6313E833ABDF}"/>
                </a:ext>
              </a:extLst>
            </p:cNvPr>
            <p:cNvGrpSpPr/>
            <p:nvPr/>
          </p:nvGrpSpPr>
          <p:grpSpPr>
            <a:xfrm>
              <a:off x="4369254" y="5647349"/>
              <a:ext cx="180000" cy="362610"/>
              <a:chOff x="3782400" y="1302795"/>
              <a:chExt cx="180000" cy="362610"/>
            </a:xfrm>
          </p:grpSpPr>
          <p:sp>
            <p:nvSpPr>
              <p:cNvPr id="1404" name="正方形/長方形 1403">
                <a:extLst>
                  <a:ext uri="{FF2B5EF4-FFF2-40B4-BE49-F238E27FC236}">
                    <a16:creationId xmlns:a16="http://schemas.microsoft.com/office/drawing/2014/main" id="{8DD808FC-A13F-5947-AC0D-320148F0A4F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05" name="正方形/長方形 1404">
                <a:extLst>
                  <a:ext uri="{FF2B5EF4-FFF2-40B4-BE49-F238E27FC236}">
                    <a16:creationId xmlns:a16="http://schemas.microsoft.com/office/drawing/2014/main" id="{AA52188F-A311-0B4B-A779-C3252BBBEE9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408" name="テキスト ボックス 1407">
            <a:extLst>
              <a:ext uri="{FF2B5EF4-FFF2-40B4-BE49-F238E27FC236}">
                <a16:creationId xmlns:a16="http://schemas.microsoft.com/office/drawing/2014/main" id="{7D3EBFAE-2878-C640-8E60-D78AFEAD58A8}"/>
              </a:ext>
            </a:extLst>
          </p:cNvPr>
          <p:cNvSpPr txBox="1"/>
          <p:nvPr/>
        </p:nvSpPr>
        <p:spPr>
          <a:xfrm>
            <a:off x="7924802" y="300842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93</a:t>
            </a:r>
            <a:endParaRPr kumimoji="1" lang="ja-JP" altLang="en-US" sz="1400">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graphicFrame>
            <p:nvGraphicFramePr>
              <p:cNvPr id="1285" name="表 1284">
                <a:extLst>
                  <a:ext uri="{FF2B5EF4-FFF2-40B4-BE49-F238E27FC236}">
                    <a16:creationId xmlns:a16="http://schemas.microsoft.com/office/drawing/2014/main" id="{B502E98C-5F3B-6E45-B723-41B470FA3C9C}"/>
                  </a:ext>
                </a:extLst>
              </p:cNvPr>
              <p:cNvGraphicFramePr>
                <a:graphicFrameLocks noGrp="1"/>
              </p:cNvGraphicFramePr>
              <p:nvPr>
                <p:extLst>
                  <p:ext uri="{D42A27DB-BD31-4B8C-83A1-F6EECF244321}">
                    <p14:modId xmlns:p14="http://schemas.microsoft.com/office/powerpoint/2010/main" val="1896608232"/>
                  </p:ext>
                </p:extLst>
              </p:nvPr>
            </p:nvGraphicFramePr>
            <p:xfrm>
              <a:off x="3383807" y="1722830"/>
              <a:ext cx="5335000" cy="450166"/>
            </p:xfrm>
            <a:graphic>
              <a:graphicData uri="http://schemas.openxmlformats.org/drawingml/2006/table">
                <a:tbl>
                  <a:tblPr>
                    <a:tableStyleId>{5940675A-B579-460E-94D1-54222C63F5DA}</a:tableStyleId>
                  </a:tblPr>
                  <a:tblGrid>
                    <a:gridCol w="1670372">
                      <a:extLst>
                        <a:ext uri="{9D8B030D-6E8A-4147-A177-3AD203B41FA5}">
                          <a16:colId xmlns:a16="http://schemas.microsoft.com/office/drawing/2014/main" val="20000"/>
                        </a:ext>
                      </a:extLst>
                    </a:gridCol>
                    <a:gridCol w="3664628">
                      <a:extLst>
                        <a:ext uri="{9D8B030D-6E8A-4147-A177-3AD203B41FA5}">
                          <a16:colId xmlns:a16="http://schemas.microsoft.com/office/drawing/2014/main" val="20001"/>
                        </a:ext>
                      </a:extLst>
                    </a:gridCol>
                  </a:tblGrid>
                  <a:tr h="442739">
                    <a:tc>
                      <a:txBody>
                        <a:bodyPr/>
                        <a:lstStyle/>
                        <a:p>
                          <a:pPr algn="ctr"/>
                          <a:r>
                            <a:rPr kumimoji="1" lang="en-US" altLang="ja-JP" sz="1500" b="1"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EXCEL</a:t>
                          </a:r>
                          <a:endParaRPr kumimoji="1" lang="ja-JP" altLang="en-US" sz="1500" b="1"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txBody>
                      <a:tcPr marL="84406" marR="84406" marT="42203" marB="42203" anchor="ctr">
                        <a:solidFill>
                          <a:srgbClr val="00B050"/>
                        </a:solidFill>
                      </a:tcPr>
                    </a:tc>
                    <a:tc>
                      <a:txBody>
                        <a:bodyPr/>
                        <a:lstStyle/>
                        <a:p>
                          <a:pPr algn="l"/>
                          <a14:m>
                            <m:oMathPara xmlns:m="http://schemas.openxmlformats.org/officeDocument/2006/math">
                              <m:oMathParaPr>
                                <m:jc m:val="centerGroup"/>
                              </m:oMathParaPr>
                              <m:oMath xmlns:m="http://schemas.openxmlformats.org/officeDocument/2006/math">
                                <m:r>
                                  <a:rPr kumimoji="1" lang="en-US" altLang="ja-JP" sz="2400" i="1" dirty="0" smtClean="0">
                                    <a:solidFill>
                                      <a:schemeClr val="bg1"/>
                                    </a:solidFill>
                                    <a:latin typeface="Cambria Math" panose="02040503050406030204" pitchFamily="18" charset="0"/>
                                    <a:ea typeface="メイリオ" panose="020B0604030504040204" pitchFamily="50" charset="-128"/>
                                  </a:rPr>
                                  <m:t>=</m:t>
                                </m:r>
                                <m:r>
                                  <a:rPr kumimoji="1" lang="en-US" altLang="ja-JP" sz="2400" i="1" dirty="0" err="1" smtClean="0">
                                    <a:solidFill>
                                      <a:schemeClr val="bg1"/>
                                    </a:solidFill>
                                    <a:latin typeface="Cambria Math" panose="02040503050406030204" pitchFamily="18" charset="0"/>
                                    <a:ea typeface="メイリオ" panose="020B0604030504040204" pitchFamily="50" charset="-128"/>
                                  </a:rPr>
                                  <m:t>𝑟𝑎𝑛𝑑𝑏𝑒𝑡𝑤𝑒𝑒𝑛</m:t>
                                </m:r>
                                <m:r>
                                  <a:rPr kumimoji="1" lang="en-US" altLang="ja-JP" sz="2400" i="1" dirty="0" smtClean="0">
                                    <a:solidFill>
                                      <a:schemeClr val="bg1"/>
                                    </a:solidFill>
                                    <a:latin typeface="Cambria Math" panose="02040503050406030204" pitchFamily="18" charset="0"/>
                                    <a:ea typeface="メイリオ" panose="020B0604030504040204" pitchFamily="50" charset="-128"/>
                                  </a:rPr>
                                  <m:t>(1,100)</m:t>
                                </m:r>
                              </m:oMath>
                            </m:oMathPara>
                          </a14:m>
                          <a:endParaRPr kumimoji="1" lang="ja-JP" altLang="en-US" sz="2400" dirty="0">
                            <a:solidFill>
                              <a:schemeClr val="bg1"/>
                            </a:solidFill>
                            <a:latin typeface="メイリオ" panose="020B0604030504040204" pitchFamily="50" charset="-128"/>
                            <a:ea typeface="メイリオ" panose="020B0604030504040204" pitchFamily="50" charset="-128"/>
                          </a:endParaRPr>
                        </a:p>
                      </a:txBody>
                      <a:tcPr marL="84406" marR="84406" marT="42203" marB="42203" anchor="ctr">
                        <a:solidFill>
                          <a:srgbClr val="FF0000"/>
                        </a:solidFill>
                      </a:tcPr>
                    </a:tc>
                    <a:extLst>
                      <a:ext uri="{0D108BD9-81ED-4DB2-BD59-A6C34878D82A}">
                        <a16:rowId xmlns:a16="http://schemas.microsoft.com/office/drawing/2014/main" val="10000"/>
                      </a:ext>
                    </a:extLst>
                  </a:tr>
                </a:tbl>
              </a:graphicData>
            </a:graphic>
          </p:graphicFrame>
        </mc:Choice>
        <mc:Fallback xmlns="">
          <p:graphicFrame>
            <p:nvGraphicFramePr>
              <p:cNvPr id="1285" name="表 1284">
                <a:extLst>
                  <a:ext uri="{FF2B5EF4-FFF2-40B4-BE49-F238E27FC236}">
                    <a16:creationId xmlns:a16="http://schemas.microsoft.com/office/drawing/2014/main" id="{B502E98C-5F3B-6E45-B723-41B470FA3C9C}"/>
                  </a:ext>
                </a:extLst>
              </p:cNvPr>
              <p:cNvGraphicFramePr>
                <a:graphicFrameLocks noGrp="1"/>
              </p:cNvGraphicFramePr>
              <p:nvPr>
                <p:extLst>
                  <p:ext uri="{D42A27DB-BD31-4B8C-83A1-F6EECF244321}">
                    <p14:modId xmlns:p14="http://schemas.microsoft.com/office/powerpoint/2010/main" val="1896608232"/>
                  </p:ext>
                </p:extLst>
              </p:nvPr>
            </p:nvGraphicFramePr>
            <p:xfrm>
              <a:off x="3383807" y="1722830"/>
              <a:ext cx="5335000" cy="450166"/>
            </p:xfrm>
            <a:graphic>
              <a:graphicData uri="http://schemas.openxmlformats.org/drawingml/2006/table">
                <a:tbl>
                  <a:tblPr>
                    <a:tableStyleId>{5940675A-B579-460E-94D1-54222C63F5DA}</a:tableStyleId>
                  </a:tblPr>
                  <a:tblGrid>
                    <a:gridCol w="1670372">
                      <a:extLst>
                        <a:ext uri="{9D8B030D-6E8A-4147-A177-3AD203B41FA5}">
                          <a16:colId xmlns:a16="http://schemas.microsoft.com/office/drawing/2014/main" val="20000"/>
                        </a:ext>
                      </a:extLst>
                    </a:gridCol>
                    <a:gridCol w="3664628">
                      <a:extLst>
                        <a:ext uri="{9D8B030D-6E8A-4147-A177-3AD203B41FA5}">
                          <a16:colId xmlns:a16="http://schemas.microsoft.com/office/drawing/2014/main" val="20001"/>
                        </a:ext>
                      </a:extLst>
                    </a:gridCol>
                  </a:tblGrid>
                  <a:tr h="450166">
                    <a:tc>
                      <a:txBody>
                        <a:bodyPr/>
                        <a:lstStyle/>
                        <a:p>
                          <a:pPr algn="ctr"/>
                          <a:r>
                            <a:rPr kumimoji="1" lang="en-US" altLang="ja-JP" sz="1500" b="1"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EXCEL</a:t>
                          </a:r>
                          <a:endParaRPr kumimoji="1" lang="ja-JP" altLang="en-US" sz="1500" b="1"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txBody>
                      <a:tcPr marL="84406" marR="84406" marT="42203" marB="42203" anchor="ctr">
                        <a:solidFill>
                          <a:srgbClr val="00B050"/>
                        </a:solidFill>
                      </a:tcPr>
                    </a:tc>
                    <a:tc>
                      <a:txBody>
                        <a:bodyPr/>
                        <a:lstStyle/>
                        <a:p>
                          <a:endParaRPr lang="ja-JP"/>
                        </a:p>
                      </a:txBody>
                      <a:tcPr marL="84406" marR="84406" marT="42203" marB="42203" anchor="ctr">
                        <a:blipFill>
                          <a:blip r:embed="rId3"/>
                          <a:stretch>
                            <a:fillRect l="-46021" t="-2703" b="-10811"/>
                          </a:stretch>
                        </a:blipFill>
                      </a:tcPr>
                    </a:tc>
                    <a:extLst>
                      <a:ext uri="{0D108BD9-81ED-4DB2-BD59-A6C34878D82A}">
                        <a16:rowId xmlns:a16="http://schemas.microsoft.com/office/drawing/2014/main" val="10000"/>
                      </a:ext>
                    </a:extLst>
                  </a:tr>
                </a:tbl>
              </a:graphicData>
            </a:graphic>
          </p:graphicFrame>
        </mc:Fallback>
      </mc:AlternateContent>
    </p:spTree>
    <p:extLst>
      <p:ext uri="{BB962C8B-B14F-4D97-AF65-F5344CB8AC3E}">
        <p14:creationId xmlns:p14="http://schemas.microsoft.com/office/powerpoint/2010/main" val="333481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078872-FD10-E143-84B8-0EA88DC1C0AD}"/>
              </a:ext>
            </a:extLst>
          </p:cNvPr>
          <p:cNvSpPr>
            <a:spLocks noGrp="1"/>
          </p:cNvSpPr>
          <p:nvPr>
            <p:ph type="title"/>
          </p:nvPr>
        </p:nvSpPr>
        <p:spPr/>
        <p:txBody>
          <a:bodyPr/>
          <a:lstStyle/>
          <a:p>
            <a:r>
              <a:rPr lang="ja-JP" altLang="en-US" b="1"/>
              <a:t>系統サンプリング</a:t>
            </a:r>
            <a:endParaRPr kumimoji="1" lang="ja-JP" altLang="en-US"/>
          </a:p>
        </p:txBody>
      </p:sp>
      <p:pic>
        <p:nvPicPr>
          <p:cNvPr id="10" name="図 9">
            <a:extLst>
              <a:ext uri="{FF2B5EF4-FFF2-40B4-BE49-F238E27FC236}">
                <a16:creationId xmlns:a16="http://schemas.microsoft.com/office/drawing/2014/main" id="{D32A0BFE-CFEF-4643-B090-C1AC2523CA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5463" y="3726196"/>
            <a:ext cx="619755" cy="596613"/>
          </a:xfrm>
          <a:prstGeom prst="rect">
            <a:avLst/>
          </a:prstGeom>
        </p:spPr>
      </p:pic>
      <p:pic>
        <p:nvPicPr>
          <p:cNvPr id="11" name="図 10">
            <a:extLst>
              <a:ext uri="{FF2B5EF4-FFF2-40B4-BE49-F238E27FC236}">
                <a16:creationId xmlns:a16="http://schemas.microsoft.com/office/drawing/2014/main" id="{80CDF894-7DED-2749-81DD-9D2CEEAC68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1366" y="3726196"/>
            <a:ext cx="619755" cy="596613"/>
          </a:xfrm>
          <a:prstGeom prst="rect">
            <a:avLst/>
          </a:prstGeom>
        </p:spPr>
      </p:pic>
      <p:pic>
        <p:nvPicPr>
          <p:cNvPr id="12" name="図 11">
            <a:extLst>
              <a:ext uri="{FF2B5EF4-FFF2-40B4-BE49-F238E27FC236}">
                <a16:creationId xmlns:a16="http://schemas.microsoft.com/office/drawing/2014/main" id="{64ACC119-4486-9E45-A657-2C935709DEA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97268" y="3722021"/>
            <a:ext cx="619755" cy="596613"/>
          </a:xfrm>
          <a:prstGeom prst="rect">
            <a:avLst/>
          </a:prstGeom>
        </p:spPr>
      </p:pic>
      <p:pic>
        <p:nvPicPr>
          <p:cNvPr id="13" name="図 12">
            <a:extLst>
              <a:ext uri="{FF2B5EF4-FFF2-40B4-BE49-F238E27FC236}">
                <a16:creationId xmlns:a16="http://schemas.microsoft.com/office/drawing/2014/main" id="{0E9D2CB8-3387-4747-853F-D4738713DB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43171" y="3722021"/>
            <a:ext cx="619755" cy="596613"/>
          </a:xfrm>
          <a:prstGeom prst="rect">
            <a:avLst/>
          </a:prstGeom>
        </p:spPr>
      </p:pic>
      <p:pic>
        <p:nvPicPr>
          <p:cNvPr id="14" name="図 13">
            <a:extLst>
              <a:ext uri="{FF2B5EF4-FFF2-40B4-BE49-F238E27FC236}">
                <a16:creationId xmlns:a16="http://schemas.microsoft.com/office/drawing/2014/main" id="{F5C6E688-3A38-A042-A309-9B92A03F9C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91283" y="3682875"/>
            <a:ext cx="619755" cy="596613"/>
          </a:xfrm>
          <a:prstGeom prst="rect">
            <a:avLst/>
          </a:prstGeom>
        </p:spPr>
      </p:pic>
      <p:pic>
        <p:nvPicPr>
          <p:cNvPr id="15" name="図 14">
            <a:extLst>
              <a:ext uri="{FF2B5EF4-FFF2-40B4-BE49-F238E27FC236}">
                <a16:creationId xmlns:a16="http://schemas.microsoft.com/office/drawing/2014/main" id="{B15A1EA1-D6BA-174B-B0ED-B9FF33B197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37185" y="3682875"/>
            <a:ext cx="619755" cy="596613"/>
          </a:xfrm>
          <a:prstGeom prst="rect">
            <a:avLst/>
          </a:prstGeom>
        </p:spPr>
      </p:pic>
      <p:pic>
        <p:nvPicPr>
          <p:cNvPr id="16" name="図 15">
            <a:extLst>
              <a:ext uri="{FF2B5EF4-FFF2-40B4-BE49-F238E27FC236}">
                <a16:creationId xmlns:a16="http://schemas.microsoft.com/office/drawing/2014/main" id="{8648C749-BE03-BC4B-8AA1-C0499C47E39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3088" y="3678700"/>
            <a:ext cx="619755" cy="596613"/>
          </a:xfrm>
          <a:prstGeom prst="rect">
            <a:avLst/>
          </a:prstGeom>
        </p:spPr>
      </p:pic>
      <p:pic>
        <p:nvPicPr>
          <p:cNvPr id="17" name="図 16">
            <a:extLst>
              <a:ext uri="{FF2B5EF4-FFF2-40B4-BE49-F238E27FC236}">
                <a16:creationId xmlns:a16="http://schemas.microsoft.com/office/drawing/2014/main" id="{C4809621-4C60-5343-B6DF-C395EF5EDA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28990" y="3678700"/>
            <a:ext cx="619755" cy="596613"/>
          </a:xfrm>
          <a:prstGeom prst="rect">
            <a:avLst/>
          </a:prstGeom>
        </p:spPr>
      </p:pic>
      <p:pic>
        <p:nvPicPr>
          <p:cNvPr id="18" name="図 17">
            <a:extLst>
              <a:ext uri="{FF2B5EF4-FFF2-40B4-BE49-F238E27FC236}">
                <a16:creationId xmlns:a16="http://schemas.microsoft.com/office/drawing/2014/main" id="{BE3EE830-71B0-9D42-923E-6B472A3A7D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8140" y="4844483"/>
            <a:ext cx="619755" cy="596613"/>
          </a:xfrm>
          <a:prstGeom prst="rect">
            <a:avLst/>
          </a:prstGeom>
        </p:spPr>
      </p:pic>
      <p:pic>
        <p:nvPicPr>
          <p:cNvPr id="19" name="図 18">
            <a:extLst>
              <a:ext uri="{FF2B5EF4-FFF2-40B4-BE49-F238E27FC236}">
                <a16:creationId xmlns:a16="http://schemas.microsoft.com/office/drawing/2014/main" id="{5746BA14-FC2E-6943-8BB3-F36789F9140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4043" y="4844483"/>
            <a:ext cx="619755" cy="596613"/>
          </a:xfrm>
          <a:prstGeom prst="rect">
            <a:avLst/>
          </a:prstGeom>
        </p:spPr>
      </p:pic>
      <p:pic>
        <p:nvPicPr>
          <p:cNvPr id="20" name="図 19">
            <a:extLst>
              <a:ext uri="{FF2B5EF4-FFF2-40B4-BE49-F238E27FC236}">
                <a16:creationId xmlns:a16="http://schemas.microsoft.com/office/drawing/2014/main" id="{F9889615-DAFD-374D-A562-4F195D6868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99945" y="4840308"/>
            <a:ext cx="619755" cy="596613"/>
          </a:xfrm>
          <a:prstGeom prst="rect">
            <a:avLst/>
          </a:prstGeom>
        </p:spPr>
      </p:pic>
      <p:pic>
        <p:nvPicPr>
          <p:cNvPr id="21" name="図 20">
            <a:extLst>
              <a:ext uri="{FF2B5EF4-FFF2-40B4-BE49-F238E27FC236}">
                <a16:creationId xmlns:a16="http://schemas.microsoft.com/office/drawing/2014/main" id="{61A0A589-789C-1842-8B1D-E00FE5165C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45848" y="4840308"/>
            <a:ext cx="619755" cy="596613"/>
          </a:xfrm>
          <a:prstGeom prst="rect">
            <a:avLst/>
          </a:prstGeom>
        </p:spPr>
      </p:pic>
      <p:pic>
        <p:nvPicPr>
          <p:cNvPr id="22" name="図 21">
            <a:extLst>
              <a:ext uri="{FF2B5EF4-FFF2-40B4-BE49-F238E27FC236}">
                <a16:creationId xmlns:a16="http://schemas.microsoft.com/office/drawing/2014/main" id="{D05DCEB4-679F-424D-BE6C-DE8ACA526F2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93960" y="4801162"/>
            <a:ext cx="619755" cy="596613"/>
          </a:xfrm>
          <a:prstGeom prst="rect">
            <a:avLst/>
          </a:prstGeom>
        </p:spPr>
      </p:pic>
      <p:pic>
        <p:nvPicPr>
          <p:cNvPr id="23" name="図 22">
            <a:extLst>
              <a:ext uri="{FF2B5EF4-FFF2-40B4-BE49-F238E27FC236}">
                <a16:creationId xmlns:a16="http://schemas.microsoft.com/office/drawing/2014/main" id="{A0E6DF61-769E-D349-A3FD-0357AF5997D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94824" y="4796987"/>
            <a:ext cx="619755" cy="596613"/>
          </a:xfrm>
          <a:prstGeom prst="rect">
            <a:avLst/>
          </a:prstGeom>
        </p:spPr>
      </p:pic>
      <p:pic>
        <p:nvPicPr>
          <p:cNvPr id="24" name="図 23">
            <a:extLst>
              <a:ext uri="{FF2B5EF4-FFF2-40B4-BE49-F238E27FC236}">
                <a16:creationId xmlns:a16="http://schemas.microsoft.com/office/drawing/2014/main" id="{271DC453-9EBC-9D44-96D0-6EC18220AA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5765" y="4796987"/>
            <a:ext cx="619755" cy="596613"/>
          </a:xfrm>
          <a:prstGeom prst="rect">
            <a:avLst/>
          </a:prstGeom>
        </p:spPr>
      </p:pic>
      <p:pic>
        <p:nvPicPr>
          <p:cNvPr id="25" name="図 24">
            <a:extLst>
              <a:ext uri="{FF2B5EF4-FFF2-40B4-BE49-F238E27FC236}">
                <a16:creationId xmlns:a16="http://schemas.microsoft.com/office/drawing/2014/main" id="{82E7430F-7701-1B4D-845F-71AD840B6A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31667" y="4796987"/>
            <a:ext cx="619755" cy="596613"/>
          </a:xfrm>
          <a:prstGeom prst="rect">
            <a:avLst/>
          </a:prstGeom>
        </p:spPr>
      </p:pic>
      <p:grpSp>
        <p:nvGrpSpPr>
          <p:cNvPr id="26" name="図形グループ 59">
            <a:extLst>
              <a:ext uri="{FF2B5EF4-FFF2-40B4-BE49-F238E27FC236}">
                <a16:creationId xmlns:a16="http://schemas.microsoft.com/office/drawing/2014/main" id="{E1F5D10B-4175-5542-95E1-1587268551B0}"/>
              </a:ext>
            </a:extLst>
          </p:cNvPr>
          <p:cNvGrpSpPr/>
          <p:nvPr/>
        </p:nvGrpSpPr>
        <p:grpSpPr>
          <a:xfrm>
            <a:off x="2200500" y="3807165"/>
            <a:ext cx="7791001" cy="1563663"/>
            <a:chOff x="612937" y="1993558"/>
            <a:chExt cx="14665275" cy="2611556"/>
          </a:xfrm>
        </p:grpSpPr>
        <p:sp>
          <p:nvSpPr>
            <p:cNvPr id="27" name="テキスト ボックス 26">
              <a:extLst>
                <a:ext uri="{FF2B5EF4-FFF2-40B4-BE49-F238E27FC236}">
                  <a16:creationId xmlns:a16="http://schemas.microsoft.com/office/drawing/2014/main" id="{66BA95F5-63EE-1445-9FF6-9AE73A8A38F3}"/>
                </a:ext>
              </a:extLst>
            </p:cNvPr>
            <p:cNvSpPr txBox="1"/>
            <p:nvPr/>
          </p:nvSpPr>
          <p:spPr>
            <a:xfrm>
              <a:off x="10537460" y="2034123"/>
              <a:ext cx="649343"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6</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F7C6B554-CDB7-1C4D-B74F-E1AACAD88D05}"/>
                </a:ext>
              </a:extLst>
            </p:cNvPr>
            <p:cNvSpPr txBox="1"/>
            <p:nvPr/>
          </p:nvSpPr>
          <p:spPr>
            <a:xfrm>
              <a:off x="12509259" y="1993558"/>
              <a:ext cx="649343"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7</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F2C5D5FB-5B3C-954A-8E83-FE04D6BDB862}"/>
                </a:ext>
              </a:extLst>
            </p:cNvPr>
            <p:cNvSpPr txBox="1"/>
            <p:nvPr/>
          </p:nvSpPr>
          <p:spPr>
            <a:xfrm>
              <a:off x="14477999" y="2027409"/>
              <a:ext cx="649343"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8</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nvGrpSpPr>
            <p:cNvPr id="30" name="図形グループ 58">
              <a:extLst>
                <a:ext uri="{FF2B5EF4-FFF2-40B4-BE49-F238E27FC236}">
                  <a16:creationId xmlns:a16="http://schemas.microsoft.com/office/drawing/2014/main" id="{B0F3573E-29BE-9045-B99B-6DE6BE034949}"/>
                </a:ext>
              </a:extLst>
            </p:cNvPr>
            <p:cNvGrpSpPr/>
            <p:nvPr/>
          </p:nvGrpSpPr>
          <p:grpSpPr>
            <a:xfrm>
              <a:off x="612937" y="2036676"/>
              <a:ext cx="8789006" cy="2568438"/>
              <a:chOff x="612937" y="2036676"/>
              <a:chExt cx="8789006" cy="2568438"/>
            </a:xfrm>
          </p:grpSpPr>
          <p:grpSp>
            <p:nvGrpSpPr>
              <p:cNvPr id="34" name="図形グループ 56">
                <a:extLst>
                  <a:ext uri="{FF2B5EF4-FFF2-40B4-BE49-F238E27FC236}">
                    <a16:creationId xmlns:a16="http://schemas.microsoft.com/office/drawing/2014/main" id="{8AA6B376-C9A2-294E-A804-48ADE2EEBC01}"/>
                  </a:ext>
                </a:extLst>
              </p:cNvPr>
              <p:cNvGrpSpPr/>
              <p:nvPr/>
            </p:nvGrpSpPr>
            <p:grpSpPr>
              <a:xfrm>
                <a:off x="612937" y="2083904"/>
                <a:ext cx="4823735" cy="2521210"/>
                <a:chOff x="612937" y="2083904"/>
                <a:chExt cx="4823735" cy="2521210"/>
              </a:xfrm>
            </p:grpSpPr>
            <p:sp>
              <p:nvSpPr>
                <p:cNvPr id="40" name="テキスト ボックス 39">
                  <a:extLst>
                    <a:ext uri="{FF2B5EF4-FFF2-40B4-BE49-F238E27FC236}">
                      <a16:creationId xmlns:a16="http://schemas.microsoft.com/office/drawing/2014/main" id="{7F5C2B4F-2E2D-BE4F-9756-5AAD5007A003}"/>
                    </a:ext>
                  </a:extLst>
                </p:cNvPr>
                <p:cNvSpPr txBox="1"/>
                <p:nvPr/>
              </p:nvSpPr>
              <p:spPr>
                <a:xfrm>
                  <a:off x="612937" y="2106306"/>
                  <a:ext cx="794178" cy="628621"/>
                </a:xfrm>
                <a:prstGeom prst="rect">
                  <a:avLst/>
                </a:prstGeom>
                <a:noFill/>
              </p:spPr>
              <p:txBody>
                <a:bodyPr wrap="non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１</a:t>
                  </a:r>
                </a:p>
              </p:txBody>
            </p:sp>
            <p:sp>
              <p:nvSpPr>
                <p:cNvPr id="41" name="テキスト ボックス 40">
                  <a:extLst>
                    <a:ext uri="{FF2B5EF4-FFF2-40B4-BE49-F238E27FC236}">
                      <a16:creationId xmlns:a16="http://schemas.microsoft.com/office/drawing/2014/main" id="{550D2CF0-08F0-2545-8A5A-BE7A23C4ECCC}"/>
                    </a:ext>
                  </a:extLst>
                </p:cNvPr>
                <p:cNvSpPr txBox="1"/>
                <p:nvPr/>
              </p:nvSpPr>
              <p:spPr>
                <a:xfrm>
                  <a:off x="2596467" y="2083904"/>
                  <a:ext cx="794178" cy="628621"/>
                </a:xfrm>
                <a:prstGeom prst="rect">
                  <a:avLst/>
                </a:prstGeom>
                <a:noFill/>
              </p:spPr>
              <p:txBody>
                <a:bodyPr wrap="non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２</a:t>
                  </a:r>
                </a:p>
              </p:txBody>
            </p:sp>
            <p:sp>
              <p:nvSpPr>
                <p:cNvPr id="42" name="テキスト ボックス 41">
                  <a:extLst>
                    <a:ext uri="{FF2B5EF4-FFF2-40B4-BE49-F238E27FC236}">
                      <a16:creationId xmlns:a16="http://schemas.microsoft.com/office/drawing/2014/main" id="{07CCF86F-3F8E-AB48-BA2D-893AD4413F1C}"/>
                    </a:ext>
                  </a:extLst>
                </p:cNvPr>
                <p:cNvSpPr txBox="1"/>
                <p:nvPr/>
              </p:nvSpPr>
              <p:spPr>
                <a:xfrm>
                  <a:off x="4648984" y="2083904"/>
                  <a:ext cx="64934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3</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43" name="テキスト ボックス 42">
                  <a:extLst>
                    <a:ext uri="{FF2B5EF4-FFF2-40B4-BE49-F238E27FC236}">
                      <a16:creationId xmlns:a16="http://schemas.microsoft.com/office/drawing/2014/main" id="{D877D8EC-8681-CB42-A50D-0A20A2D320C3}"/>
                    </a:ext>
                  </a:extLst>
                </p:cNvPr>
                <p:cNvSpPr txBox="1"/>
                <p:nvPr/>
              </p:nvSpPr>
              <p:spPr>
                <a:xfrm>
                  <a:off x="721015" y="3939556"/>
                  <a:ext cx="64934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9</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953FCDB7-8EF3-5C49-AB10-1ED45FF91FD9}"/>
                    </a:ext>
                  </a:extLst>
                </p:cNvPr>
                <p:cNvSpPr txBox="1"/>
                <p:nvPr/>
              </p:nvSpPr>
              <p:spPr>
                <a:xfrm>
                  <a:off x="2504046" y="3976493"/>
                  <a:ext cx="95108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10</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45" name="テキスト ボックス 44">
                  <a:extLst>
                    <a:ext uri="{FF2B5EF4-FFF2-40B4-BE49-F238E27FC236}">
                      <a16:creationId xmlns:a16="http://schemas.microsoft.com/office/drawing/2014/main" id="{9FA327C4-239E-3C43-B6F8-830D2D7642C9}"/>
                    </a:ext>
                  </a:extLst>
                </p:cNvPr>
                <p:cNvSpPr txBox="1"/>
                <p:nvPr/>
              </p:nvSpPr>
              <p:spPr>
                <a:xfrm>
                  <a:off x="4485588" y="3976493"/>
                  <a:ext cx="95108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11</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grpSp>
            <p:nvGrpSpPr>
              <p:cNvPr id="35" name="図形グループ 57">
                <a:extLst>
                  <a:ext uri="{FF2B5EF4-FFF2-40B4-BE49-F238E27FC236}">
                    <a16:creationId xmlns:a16="http://schemas.microsoft.com/office/drawing/2014/main" id="{2003A220-8737-3442-B410-D55D076988F6}"/>
                  </a:ext>
                </a:extLst>
              </p:cNvPr>
              <p:cNvGrpSpPr/>
              <p:nvPr/>
            </p:nvGrpSpPr>
            <p:grpSpPr>
              <a:xfrm>
                <a:off x="6476952" y="2036676"/>
                <a:ext cx="2924991" cy="2526680"/>
                <a:chOff x="6476952" y="2036676"/>
                <a:chExt cx="2924991" cy="2526680"/>
              </a:xfrm>
            </p:grpSpPr>
            <p:sp>
              <p:nvSpPr>
                <p:cNvPr id="36" name="テキスト ボックス 35">
                  <a:extLst>
                    <a:ext uri="{FF2B5EF4-FFF2-40B4-BE49-F238E27FC236}">
                      <a16:creationId xmlns:a16="http://schemas.microsoft.com/office/drawing/2014/main" id="{5D64B10B-EB01-B645-92FD-6137C2924E62}"/>
                    </a:ext>
                  </a:extLst>
                </p:cNvPr>
                <p:cNvSpPr txBox="1"/>
                <p:nvPr/>
              </p:nvSpPr>
              <p:spPr>
                <a:xfrm>
                  <a:off x="6590729" y="2075173"/>
                  <a:ext cx="649343"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4</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6B941E0D-4083-0141-A9BD-2216F75253F5}"/>
                    </a:ext>
                  </a:extLst>
                </p:cNvPr>
                <p:cNvSpPr txBox="1"/>
                <p:nvPr/>
              </p:nvSpPr>
              <p:spPr>
                <a:xfrm>
                  <a:off x="8567621" y="2036676"/>
                  <a:ext cx="649343"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5</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E09CC437-8E6C-164D-89C8-ABCA91C6F79D}"/>
                    </a:ext>
                  </a:extLst>
                </p:cNvPr>
                <p:cNvSpPr txBox="1"/>
                <p:nvPr/>
              </p:nvSpPr>
              <p:spPr>
                <a:xfrm>
                  <a:off x="6476952" y="3934735"/>
                  <a:ext cx="951083"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12</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9" name="テキスト ボックス 38">
                  <a:extLst>
                    <a:ext uri="{FF2B5EF4-FFF2-40B4-BE49-F238E27FC236}">
                      <a16:creationId xmlns:a16="http://schemas.microsoft.com/office/drawing/2014/main" id="{7297FB82-C8CE-BD46-8390-FACDCBFD8C43}"/>
                    </a:ext>
                  </a:extLst>
                </p:cNvPr>
                <p:cNvSpPr txBox="1"/>
                <p:nvPr/>
              </p:nvSpPr>
              <p:spPr>
                <a:xfrm>
                  <a:off x="8450859" y="3854920"/>
                  <a:ext cx="95108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13</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grpSp>
        <p:sp>
          <p:nvSpPr>
            <p:cNvPr id="31" name="テキスト ボックス 30">
              <a:extLst>
                <a:ext uri="{FF2B5EF4-FFF2-40B4-BE49-F238E27FC236}">
                  <a16:creationId xmlns:a16="http://schemas.microsoft.com/office/drawing/2014/main" id="{22351846-77CB-C54A-BE1B-74022055582C}"/>
                </a:ext>
              </a:extLst>
            </p:cNvPr>
            <p:cNvSpPr txBox="1"/>
            <p:nvPr/>
          </p:nvSpPr>
          <p:spPr>
            <a:xfrm>
              <a:off x="10309908" y="3878335"/>
              <a:ext cx="951084"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14</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2" name="テキスト ボックス 31">
              <a:extLst>
                <a:ext uri="{FF2B5EF4-FFF2-40B4-BE49-F238E27FC236}">
                  <a16:creationId xmlns:a16="http://schemas.microsoft.com/office/drawing/2014/main" id="{79A80112-A6B8-6C42-B38D-45390773DDA1}"/>
                </a:ext>
              </a:extLst>
            </p:cNvPr>
            <p:cNvSpPr txBox="1"/>
            <p:nvPr/>
          </p:nvSpPr>
          <p:spPr>
            <a:xfrm>
              <a:off x="12358388" y="3912819"/>
              <a:ext cx="951084"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15</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3" name="テキスト ボックス 32">
              <a:extLst>
                <a:ext uri="{FF2B5EF4-FFF2-40B4-BE49-F238E27FC236}">
                  <a16:creationId xmlns:a16="http://schemas.microsoft.com/office/drawing/2014/main" id="{CFFB4FD6-7624-3343-9306-5CE00B73729F}"/>
                </a:ext>
              </a:extLst>
            </p:cNvPr>
            <p:cNvSpPr txBox="1"/>
            <p:nvPr/>
          </p:nvSpPr>
          <p:spPr>
            <a:xfrm>
              <a:off x="14327128" y="3922262"/>
              <a:ext cx="951084"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16</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sp>
        <p:nvSpPr>
          <p:cNvPr id="56" name="正方形/長方形 55">
            <a:extLst>
              <a:ext uri="{FF2B5EF4-FFF2-40B4-BE49-F238E27FC236}">
                <a16:creationId xmlns:a16="http://schemas.microsoft.com/office/drawing/2014/main" id="{F6C11DE3-FE05-43B6-B0EA-B470DA0C29B8}"/>
              </a:ext>
            </a:extLst>
          </p:cNvPr>
          <p:cNvSpPr/>
          <p:nvPr/>
        </p:nvSpPr>
        <p:spPr bwMode="auto">
          <a:xfrm>
            <a:off x="2132807" y="1467864"/>
            <a:ext cx="7926386" cy="1403555"/>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57" name="正方形/長方形 56">
            <a:extLst>
              <a:ext uri="{FF2B5EF4-FFF2-40B4-BE49-F238E27FC236}">
                <a16:creationId xmlns:a16="http://schemas.microsoft.com/office/drawing/2014/main" id="{55BD20CF-04AE-43C5-AF34-259E26156D11}"/>
              </a:ext>
            </a:extLst>
          </p:cNvPr>
          <p:cNvSpPr/>
          <p:nvPr/>
        </p:nvSpPr>
        <p:spPr>
          <a:xfrm>
            <a:off x="2573208" y="1324421"/>
            <a:ext cx="2236510" cy="400110"/>
          </a:xfrm>
          <a:prstGeom prst="rect">
            <a:avLst/>
          </a:prstGeom>
          <a:solidFill>
            <a:schemeClr val="bg1"/>
          </a:solidFill>
        </p:spPr>
        <p:txBody>
          <a:bodyPr wrap="none">
            <a:spAutoFit/>
          </a:bodyPr>
          <a:lstStyle/>
          <a:p>
            <a:r>
              <a:rPr lang="ja-JP" altLang="en-US" b="1" dirty="0">
                <a:latin typeface="メイリオ" panose="020B0604030504040204" pitchFamily="50" charset="-128"/>
                <a:ea typeface="メイリオ" panose="020B0604030504040204" pitchFamily="50" charset="-128"/>
              </a:rPr>
              <a:t>系統サンプリング</a:t>
            </a:r>
            <a:endParaRPr lang="ja-JP" altLang="en-US" dirty="0">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6DD57767-7768-7B41-85B2-244D6BFD18E6}"/>
              </a:ext>
            </a:extLst>
          </p:cNvPr>
          <p:cNvSpPr>
            <a:spLocks noGrp="1"/>
          </p:cNvSpPr>
          <p:nvPr>
            <p:ph idx="1"/>
          </p:nvPr>
        </p:nvSpPr>
        <p:spPr>
          <a:xfrm>
            <a:off x="2321371" y="1713160"/>
            <a:ext cx="8697058" cy="1295246"/>
          </a:xfrm>
        </p:spPr>
        <p:txBody>
          <a:bodyPr>
            <a:normAutofit/>
          </a:bodyPr>
          <a:lstStyle/>
          <a:p>
            <a:pPr marL="0" indent="0">
              <a:buNone/>
            </a:pPr>
            <a:r>
              <a:rPr kumimoji="1" lang="ja-JP" altLang="en-US" dirty="0">
                <a:latin typeface="メイリオ" panose="020B0604030504040204" pitchFamily="50" charset="-128"/>
                <a:ea typeface="メイリオ" panose="020B0604030504040204" pitchFamily="50" charset="-128"/>
              </a:rPr>
              <a:t>① 母集団のデータに通し番号を付ける。</a:t>
            </a:r>
            <a:endParaRPr kumimoji="1"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② サンプルを一つ無作為に選び、そこから一定の間隔をあけて</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　番号を選んでいき、サンプルを抽出していく。</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87561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078872-FD10-E143-84B8-0EA88DC1C0AD}"/>
              </a:ext>
            </a:extLst>
          </p:cNvPr>
          <p:cNvSpPr>
            <a:spLocks noGrp="1"/>
          </p:cNvSpPr>
          <p:nvPr>
            <p:ph type="title"/>
          </p:nvPr>
        </p:nvSpPr>
        <p:spPr/>
        <p:txBody>
          <a:bodyPr/>
          <a:lstStyle/>
          <a:p>
            <a:r>
              <a:rPr lang="ja-JP" altLang="en-US" b="1"/>
              <a:t>系統サンプリング</a:t>
            </a:r>
            <a:endParaRPr kumimoji="1" lang="ja-JP" altLang="en-US"/>
          </a:p>
        </p:txBody>
      </p:sp>
      <p:pic>
        <p:nvPicPr>
          <p:cNvPr id="10" name="図 9">
            <a:extLst>
              <a:ext uri="{FF2B5EF4-FFF2-40B4-BE49-F238E27FC236}">
                <a16:creationId xmlns:a16="http://schemas.microsoft.com/office/drawing/2014/main" id="{D32A0BFE-CFEF-4643-B090-C1AC2523CA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5463" y="3726196"/>
            <a:ext cx="619755" cy="596613"/>
          </a:xfrm>
          <a:prstGeom prst="rect">
            <a:avLst/>
          </a:prstGeom>
        </p:spPr>
      </p:pic>
      <p:pic>
        <p:nvPicPr>
          <p:cNvPr id="11" name="図 10">
            <a:extLst>
              <a:ext uri="{FF2B5EF4-FFF2-40B4-BE49-F238E27FC236}">
                <a16:creationId xmlns:a16="http://schemas.microsoft.com/office/drawing/2014/main" id="{80CDF894-7DED-2749-81DD-9D2CEEAC68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1366" y="3726196"/>
            <a:ext cx="619755" cy="596613"/>
          </a:xfrm>
          <a:prstGeom prst="rect">
            <a:avLst/>
          </a:prstGeom>
        </p:spPr>
      </p:pic>
      <p:pic>
        <p:nvPicPr>
          <p:cNvPr id="12" name="図 11">
            <a:extLst>
              <a:ext uri="{FF2B5EF4-FFF2-40B4-BE49-F238E27FC236}">
                <a16:creationId xmlns:a16="http://schemas.microsoft.com/office/drawing/2014/main" id="{64ACC119-4486-9E45-A657-2C935709DEA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97268" y="3722021"/>
            <a:ext cx="619755" cy="596613"/>
          </a:xfrm>
          <a:prstGeom prst="rect">
            <a:avLst/>
          </a:prstGeom>
        </p:spPr>
      </p:pic>
      <p:pic>
        <p:nvPicPr>
          <p:cNvPr id="13" name="図 12">
            <a:extLst>
              <a:ext uri="{FF2B5EF4-FFF2-40B4-BE49-F238E27FC236}">
                <a16:creationId xmlns:a16="http://schemas.microsoft.com/office/drawing/2014/main" id="{0E9D2CB8-3387-4747-853F-D4738713DB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43171" y="3722021"/>
            <a:ext cx="619755" cy="596613"/>
          </a:xfrm>
          <a:prstGeom prst="rect">
            <a:avLst/>
          </a:prstGeom>
        </p:spPr>
      </p:pic>
      <p:pic>
        <p:nvPicPr>
          <p:cNvPr id="14" name="図 13">
            <a:extLst>
              <a:ext uri="{FF2B5EF4-FFF2-40B4-BE49-F238E27FC236}">
                <a16:creationId xmlns:a16="http://schemas.microsoft.com/office/drawing/2014/main" id="{F5C6E688-3A38-A042-A309-9B92A03F9C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91283" y="3682875"/>
            <a:ext cx="619755" cy="596613"/>
          </a:xfrm>
          <a:prstGeom prst="rect">
            <a:avLst/>
          </a:prstGeom>
        </p:spPr>
      </p:pic>
      <p:pic>
        <p:nvPicPr>
          <p:cNvPr id="15" name="図 14">
            <a:extLst>
              <a:ext uri="{FF2B5EF4-FFF2-40B4-BE49-F238E27FC236}">
                <a16:creationId xmlns:a16="http://schemas.microsoft.com/office/drawing/2014/main" id="{B15A1EA1-D6BA-174B-B0ED-B9FF33B197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37185" y="3682875"/>
            <a:ext cx="619755" cy="596613"/>
          </a:xfrm>
          <a:prstGeom prst="rect">
            <a:avLst/>
          </a:prstGeom>
        </p:spPr>
      </p:pic>
      <p:pic>
        <p:nvPicPr>
          <p:cNvPr id="16" name="図 15">
            <a:extLst>
              <a:ext uri="{FF2B5EF4-FFF2-40B4-BE49-F238E27FC236}">
                <a16:creationId xmlns:a16="http://schemas.microsoft.com/office/drawing/2014/main" id="{8648C749-BE03-BC4B-8AA1-C0499C47E39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3088" y="3678700"/>
            <a:ext cx="619755" cy="596613"/>
          </a:xfrm>
          <a:prstGeom prst="rect">
            <a:avLst/>
          </a:prstGeom>
        </p:spPr>
      </p:pic>
      <p:pic>
        <p:nvPicPr>
          <p:cNvPr id="17" name="図 16">
            <a:extLst>
              <a:ext uri="{FF2B5EF4-FFF2-40B4-BE49-F238E27FC236}">
                <a16:creationId xmlns:a16="http://schemas.microsoft.com/office/drawing/2014/main" id="{C4809621-4C60-5343-B6DF-C395EF5EDA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28990" y="3678700"/>
            <a:ext cx="619755" cy="596613"/>
          </a:xfrm>
          <a:prstGeom prst="rect">
            <a:avLst/>
          </a:prstGeom>
        </p:spPr>
      </p:pic>
      <p:pic>
        <p:nvPicPr>
          <p:cNvPr id="18" name="図 17">
            <a:extLst>
              <a:ext uri="{FF2B5EF4-FFF2-40B4-BE49-F238E27FC236}">
                <a16:creationId xmlns:a16="http://schemas.microsoft.com/office/drawing/2014/main" id="{BE3EE830-71B0-9D42-923E-6B472A3A7D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8140" y="4844483"/>
            <a:ext cx="619755" cy="596613"/>
          </a:xfrm>
          <a:prstGeom prst="rect">
            <a:avLst/>
          </a:prstGeom>
        </p:spPr>
      </p:pic>
      <p:pic>
        <p:nvPicPr>
          <p:cNvPr id="19" name="図 18">
            <a:extLst>
              <a:ext uri="{FF2B5EF4-FFF2-40B4-BE49-F238E27FC236}">
                <a16:creationId xmlns:a16="http://schemas.microsoft.com/office/drawing/2014/main" id="{5746BA14-FC2E-6943-8BB3-F36789F9140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4043" y="4844483"/>
            <a:ext cx="619755" cy="596613"/>
          </a:xfrm>
          <a:prstGeom prst="rect">
            <a:avLst/>
          </a:prstGeom>
        </p:spPr>
      </p:pic>
      <p:pic>
        <p:nvPicPr>
          <p:cNvPr id="20" name="図 19">
            <a:extLst>
              <a:ext uri="{FF2B5EF4-FFF2-40B4-BE49-F238E27FC236}">
                <a16:creationId xmlns:a16="http://schemas.microsoft.com/office/drawing/2014/main" id="{F9889615-DAFD-374D-A562-4F195D6868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99945" y="4840308"/>
            <a:ext cx="619755" cy="596613"/>
          </a:xfrm>
          <a:prstGeom prst="rect">
            <a:avLst/>
          </a:prstGeom>
        </p:spPr>
      </p:pic>
      <p:pic>
        <p:nvPicPr>
          <p:cNvPr id="21" name="図 20">
            <a:extLst>
              <a:ext uri="{FF2B5EF4-FFF2-40B4-BE49-F238E27FC236}">
                <a16:creationId xmlns:a16="http://schemas.microsoft.com/office/drawing/2014/main" id="{61A0A589-789C-1842-8B1D-E00FE5165C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45848" y="4840308"/>
            <a:ext cx="619755" cy="596613"/>
          </a:xfrm>
          <a:prstGeom prst="rect">
            <a:avLst/>
          </a:prstGeom>
        </p:spPr>
      </p:pic>
      <p:pic>
        <p:nvPicPr>
          <p:cNvPr id="22" name="図 21">
            <a:extLst>
              <a:ext uri="{FF2B5EF4-FFF2-40B4-BE49-F238E27FC236}">
                <a16:creationId xmlns:a16="http://schemas.microsoft.com/office/drawing/2014/main" id="{D05DCEB4-679F-424D-BE6C-DE8ACA526F2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93960" y="4801162"/>
            <a:ext cx="619755" cy="596613"/>
          </a:xfrm>
          <a:prstGeom prst="rect">
            <a:avLst/>
          </a:prstGeom>
        </p:spPr>
      </p:pic>
      <p:pic>
        <p:nvPicPr>
          <p:cNvPr id="23" name="図 22">
            <a:extLst>
              <a:ext uri="{FF2B5EF4-FFF2-40B4-BE49-F238E27FC236}">
                <a16:creationId xmlns:a16="http://schemas.microsoft.com/office/drawing/2014/main" id="{A0E6DF61-769E-D349-A3FD-0357AF5997D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94824" y="4796987"/>
            <a:ext cx="619755" cy="596613"/>
          </a:xfrm>
          <a:prstGeom prst="rect">
            <a:avLst/>
          </a:prstGeom>
        </p:spPr>
      </p:pic>
      <p:pic>
        <p:nvPicPr>
          <p:cNvPr id="24" name="図 23">
            <a:extLst>
              <a:ext uri="{FF2B5EF4-FFF2-40B4-BE49-F238E27FC236}">
                <a16:creationId xmlns:a16="http://schemas.microsoft.com/office/drawing/2014/main" id="{271DC453-9EBC-9D44-96D0-6EC18220AA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5765" y="4796987"/>
            <a:ext cx="619755" cy="596613"/>
          </a:xfrm>
          <a:prstGeom prst="rect">
            <a:avLst/>
          </a:prstGeom>
        </p:spPr>
      </p:pic>
      <p:pic>
        <p:nvPicPr>
          <p:cNvPr id="25" name="図 24">
            <a:extLst>
              <a:ext uri="{FF2B5EF4-FFF2-40B4-BE49-F238E27FC236}">
                <a16:creationId xmlns:a16="http://schemas.microsoft.com/office/drawing/2014/main" id="{82E7430F-7701-1B4D-845F-71AD840B6A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31667" y="4796987"/>
            <a:ext cx="619755" cy="596613"/>
          </a:xfrm>
          <a:prstGeom prst="rect">
            <a:avLst/>
          </a:prstGeom>
        </p:spPr>
      </p:pic>
      <p:grpSp>
        <p:nvGrpSpPr>
          <p:cNvPr id="26" name="図形グループ 59">
            <a:extLst>
              <a:ext uri="{FF2B5EF4-FFF2-40B4-BE49-F238E27FC236}">
                <a16:creationId xmlns:a16="http://schemas.microsoft.com/office/drawing/2014/main" id="{E1F5D10B-4175-5542-95E1-1587268551B0}"/>
              </a:ext>
            </a:extLst>
          </p:cNvPr>
          <p:cNvGrpSpPr/>
          <p:nvPr/>
        </p:nvGrpSpPr>
        <p:grpSpPr>
          <a:xfrm>
            <a:off x="2200500" y="3807165"/>
            <a:ext cx="7791001" cy="1563663"/>
            <a:chOff x="612937" y="1993558"/>
            <a:chExt cx="14665275" cy="2611556"/>
          </a:xfrm>
        </p:grpSpPr>
        <p:sp>
          <p:nvSpPr>
            <p:cNvPr id="27" name="テキスト ボックス 26">
              <a:extLst>
                <a:ext uri="{FF2B5EF4-FFF2-40B4-BE49-F238E27FC236}">
                  <a16:creationId xmlns:a16="http://schemas.microsoft.com/office/drawing/2014/main" id="{66BA95F5-63EE-1445-9FF6-9AE73A8A38F3}"/>
                </a:ext>
              </a:extLst>
            </p:cNvPr>
            <p:cNvSpPr txBox="1"/>
            <p:nvPr/>
          </p:nvSpPr>
          <p:spPr>
            <a:xfrm>
              <a:off x="10537460" y="2034123"/>
              <a:ext cx="649343"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6</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F7C6B554-CDB7-1C4D-B74F-E1AACAD88D05}"/>
                </a:ext>
              </a:extLst>
            </p:cNvPr>
            <p:cNvSpPr txBox="1"/>
            <p:nvPr/>
          </p:nvSpPr>
          <p:spPr>
            <a:xfrm>
              <a:off x="12509259" y="1993558"/>
              <a:ext cx="649343"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7</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F2C5D5FB-5B3C-954A-8E83-FE04D6BDB862}"/>
                </a:ext>
              </a:extLst>
            </p:cNvPr>
            <p:cNvSpPr txBox="1"/>
            <p:nvPr/>
          </p:nvSpPr>
          <p:spPr>
            <a:xfrm>
              <a:off x="14477999" y="2027409"/>
              <a:ext cx="649343"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8</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nvGrpSpPr>
            <p:cNvPr id="30" name="図形グループ 58">
              <a:extLst>
                <a:ext uri="{FF2B5EF4-FFF2-40B4-BE49-F238E27FC236}">
                  <a16:creationId xmlns:a16="http://schemas.microsoft.com/office/drawing/2014/main" id="{B0F3573E-29BE-9045-B99B-6DE6BE034949}"/>
                </a:ext>
              </a:extLst>
            </p:cNvPr>
            <p:cNvGrpSpPr/>
            <p:nvPr/>
          </p:nvGrpSpPr>
          <p:grpSpPr>
            <a:xfrm>
              <a:off x="612937" y="2036676"/>
              <a:ext cx="8789006" cy="2568438"/>
              <a:chOff x="612937" y="2036676"/>
              <a:chExt cx="8789006" cy="2568438"/>
            </a:xfrm>
          </p:grpSpPr>
          <p:grpSp>
            <p:nvGrpSpPr>
              <p:cNvPr id="34" name="図形グループ 56">
                <a:extLst>
                  <a:ext uri="{FF2B5EF4-FFF2-40B4-BE49-F238E27FC236}">
                    <a16:creationId xmlns:a16="http://schemas.microsoft.com/office/drawing/2014/main" id="{8AA6B376-C9A2-294E-A804-48ADE2EEBC01}"/>
                  </a:ext>
                </a:extLst>
              </p:cNvPr>
              <p:cNvGrpSpPr/>
              <p:nvPr/>
            </p:nvGrpSpPr>
            <p:grpSpPr>
              <a:xfrm>
                <a:off x="612937" y="2083904"/>
                <a:ext cx="4823735" cy="2521210"/>
                <a:chOff x="612937" y="2083904"/>
                <a:chExt cx="4823735" cy="2521210"/>
              </a:xfrm>
            </p:grpSpPr>
            <p:sp>
              <p:nvSpPr>
                <p:cNvPr id="40" name="テキスト ボックス 39">
                  <a:extLst>
                    <a:ext uri="{FF2B5EF4-FFF2-40B4-BE49-F238E27FC236}">
                      <a16:creationId xmlns:a16="http://schemas.microsoft.com/office/drawing/2014/main" id="{7F5C2B4F-2E2D-BE4F-9756-5AAD5007A003}"/>
                    </a:ext>
                  </a:extLst>
                </p:cNvPr>
                <p:cNvSpPr txBox="1"/>
                <p:nvPr/>
              </p:nvSpPr>
              <p:spPr>
                <a:xfrm>
                  <a:off x="612937" y="2106306"/>
                  <a:ext cx="794178" cy="628621"/>
                </a:xfrm>
                <a:prstGeom prst="rect">
                  <a:avLst/>
                </a:prstGeom>
                <a:noFill/>
              </p:spPr>
              <p:txBody>
                <a:bodyPr wrap="non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１</a:t>
                  </a:r>
                </a:p>
              </p:txBody>
            </p:sp>
            <p:sp>
              <p:nvSpPr>
                <p:cNvPr id="41" name="テキスト ボックス 40">
                  <a:extLst>
                    <a:ext uri="{FF2B5EF4-FFF2-40B4-BE49-F238E27FC236}">
                      <a16:creationId xmlns:a16="http://schemas.microsoft.com/office/drawing/2014/main" id="{550D2CF0-08F0-2545-8A5A-BE7A23C4ECCC}"/>
                    </a:ext>
                  </a:extLst>
                </p:cNvPr>
                <p:cNvSpPr txBox="1"/>
                <p:nvPr/>
              </p:nvSpPr>
              <p:spPr>
                <a:xfrm>
                  <a:off x="2596467" y="2083904"/>
                  <a:ext cx="794178" cy="628621"/>
                </a:xfrm>
                <a:prstGeom prst="rect">
                  <a:avLst/>
                </a:prstGeom>
                <a:noFill/>
              </p:spPr>
              <p:txBody>
                <a:bodyPr wrap="non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２</a:t>
                  </a:r>
                </a:p>
              </p:txBody>
            </p:sp>
            <p:sp>
              <p:nvSpPr>
                <p:cNvPr id="42" name="テキスト ボックス 41">
                  <a:extLst>
                    <a:ext uri="{FF2B5EF4-FFF2-40B4-BE49-F238E27FC236}">
                      <a16:creationId xmlns:a16="http://schemas.microsoft.com/office/drawing/2014/main" id="{07CCF86F-3F8E-AB48-BA2D-893AD4413F1C}"/>
                    </a:ext>
                  </a:extLst>
                </p:cNvPr>
                <p:cNvSpPr txBox="1"/>
                <p:nvPr/>
              </p:nvSpPr>
              <p:spPr>
                <a:xfrm>
                  <a:off x="4648984" y="2083904"/>
                  <a:ext cx="64934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3</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43" name="テキスト ボックス 42">
                  <a:extLst>
                    <a:ext uri="{FF2B5EF4-FFF2-40B4-BE49-F238E27FC236}">
                      <a16:creationId xmlns:a16="http://schemas.microsoft.com/office/drawing/2014/main" id="{D877D8EC-8681-CB42-A50D-0A20A2D320C3}"/>
                    </a:ext>
                  </a:extLst>
                </p:cNvPr>
                <p:cNvSpPr txBox="1"/>
                <p:nvPr/>
              </p:nvSpPr>
              <p:spPr>
                <a:xfrm>
                  <a:off x="721015" y="3939556"/>
                  <a:ext cx="64934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9</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953FCDB7-8EF3-5C49-AB10-1ED45FF91FD9}"/>
                    </a:ext>
                  </a:extLst>
                </p:cNvPr>
                <p:cNvSpPr txBox="1"/>
                <p:nvPr/>
              </p:nvSpPr>
              <p:spPr>
                <a:xfrm>
                  <a:off x="2504046" y="3976493"/>
                  <a:ext cx="95108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10</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45" name="テキスト ボックス 44">
                  <a:extLst>
                    <a:ext uri="{FF2B5EF4-FFF2-40B4-BE49-F238E27FC236}">
                      <a16:creationId xmlns:a16="http://schemas.microsoft.com/office/drawing/2014/main" id="{9FA327C4-239E-3C43-B6F8-830D2D7642C9}"/>
                    </a:ext>
                  </a:extLst>
                </p:cNvPr>
                <p:cNvSpPr txBox="1"/>
                <p:nvPr/>
              </p:nvSpPr>
              <p:spPr>
                <a:xfrm>
                  <a:off x="4485588" y="3976493"/>
                  <a:ext cx="95108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11</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grpSp>
            <p:nvGrpSpPr>
              <p:cNvPr id="35" name="図形グループ 57">
                <a:extLst>
                  <a:ext uri="{FF2B5EF4-FFF2-40B4-BE49-F238E27FC236}">
                    <a16:creationId xmlns:a16="http://schemas.microsoft.com/office/drawing/2014/main" id="{2003A220-8737-3442-B410-D55D076988F6}"/>
                  </a:ext>
                </a:extLst>
              </p:cNvPr>
              <p:cNvGrpSpPr/>
              <p:nvPr/>
            </p:nvGrpSpPr>
            <p:grpSpPr>
              <a:xfrm>
                <a:off x="6476952" y="2036676"/>
                <a:ext cx="2924991" cy="2526680"/>
                <a:chOff x="6476952" y="2036676"/>
                <a:chExt cx="2924991" cy="2526680"/>
              </a:xfrm>
            </p:grpSpPr>
            <p:sp>
              <p:nvSpPr>
                <p:cNvPr id="36" name="テキスト ボックス 35">
                  <a:extLst>
                    <a:ext uri="{FF2B5EF4-FFF2-40B4-BE49-F238E27FC236}">
                      <a16:creationId xmlns:a16="http://schemas.microsoft.com/office/drawing/2014/main" id="{5D64B10B-EB01-B645-92FD-6137C2924E62}"/>
                    </a:ext>
                  </a:extLst>
                </p:cNvPr>
                <p:cNvSpPr txBox="1"/>
                <p:nvPr/>
              </p:nvSpPr>
              <p:spPr>
                <a:xfrm>
                  <a:off x="6590729" y="2075173"/>
                  <a:ext cx="649343"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4</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6B941E0D-4083-0141-A9BD-2216F75253F5}"/>
                    </a:ext>
                  </a:extLst>
                </p:cNvPr>
                <p:cNvSpPr txBox="1"/>
                <p:nvPr/>
              </p:nvSpPr>
              <p:spPr>
                <a:xfrm>
                  <a:off x="8567621" y="2036676"/>
                  <a:ext cx="649343"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5</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E09CC437-8E6C-164D-89C8-ABCA91C6F79D}"/>
                    </a:ext>
                  </a:extLst>
                </p:cNvPr>
                <p:cNvSpPr txBox="1"/>
                <p:nvPr/>
              </p:nvSpPr>
              <p:spPr>
                <a:xfrm>
                  <a:off x="6476952" y="3934735"/>
                  <a:ext cx="951083"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12</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9" name="テキスト ボックス 38">
                  <a:extLst>
                    <a:ext uri="{FF2B5EF4-FFF2-40B4-BE49-F238E27FC236}">
                      <a16:creationId xmlns:a16="http://schemas.microsoft.com/office/drawing/2014/main" id="{7297FB82-C8CE-BD46-8390-FACDCBFD8C43}"/>
                    </a:ext>
                  </a:extLst>
                </p:cNvPr>
                <p:cNvSpPr txBox="1"/>
                <p:nvPr/>
              </p:nvSpPr>
              <p:spPr>
                <a:xfrm>
                  <a:off x="8450859" y="3854920"/>
                  <a:ext cx="95108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13</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grpSp>
        <p:sp>
          <p:nvSpPr>
            <p:cNvPr id="31" name="テキスト ボックス 30">
              <a:extLst>
                <a:ext uri="{FF2B5EF4-FFF2-40B4-BE49-F238E27FC236}">
                  <a16:creationId xmlns:a16="http://schemas.microsoft.com/office/drawing/2014/main" id="{22351846-77CB-C54A-BE1B-74022055582C}"/>
                </a:ext>
              </a:extLst>
            </p:cNvPr>
            <p:cNvSpPr txBox="1"/>
            <p:nvPr/>
          </p:nvSpPr>
          <p:spPr>
            <a:xfrm>
              <a:off x="10309908" y="3878335"/>
              <a:ext cx="951084"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14</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2" name="テキスト ボックス 31">
              <a:extLst>
                <a:ext uri="{FF2B5EF4-FFF2-40B4-BE49-F238E27FC236}">
                  <a16:creationId xmlns:a16="http://schemas.microsoft.com/office/drawing/2014/main" id="{79A80112-A6B8-6C42-B38D-45390773DDA1}"/>
                </a:ext>
              </a:extLst>
            </p:cNvPr>
            <p:cNvSpPr txBox="1"/>
            <p:nvPr/>
          </p:nvSpPr>
          <p:spPr>
            <a:xfrm>
              <a:off x="12358388" y="3912819"/>
              <a:ext cx="951084"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15</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3" name="テキスト ボックス 32">
              <a:extLst>
                <a:ext uri="{FF2B5EF4-FFF2-40B4-BE49-F238E27FC236}">
                  <a16:creationId xmlns:a16="http://schemas.microsoft.com/office/drawing/2014/main" id="{CFFB4FD6-7624-3343-9306-5CE00B73729F}"/>
                </a:ext>
              </a:extLst>
            </p:cNvPr>
            <p:cNvSpPr txBox="1"/>
            <p:nvPr/>
          </p:nvSpPr>
          <p:spPr>
            <a:xfrm>
              <a:off x="14327128" y="3922262"/>
              <a:ext cx="951084"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16</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sp>
        <p:nvSpPr>
          <p:cNvPr id="56" name="正方形/長方形 55">
            <a:extLst>
              <a:ext uri="{FF2B5EF4-FFF2-40B4-BE49-F238E27FC236}">
                <a16:creationId xmlns:a16="http://schemas.microsoft.com/office/drawing/2014/main" id="{F6C11DE3-FE05-43B6-B0EA-B470DA0C29B8}"/>
              </a:ext>
            </a:extLst>
          </p:cNvPr>
          <p:cNvSpPr/>
          <p:nvPr/>
        </p:nvSpPr>
        <p:spPr bwMode="auto">
          <a:xfrm>
            <a:off x="2132807" y="1467864"/>
            <a:ext cx="7926386" cy="1403555"/>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57" name="正方形/長方形 56">
            <a:extLst>
              <a:ext uri="{FF2B5EF4-FFF2-40B4-BE49-F238E27FC236}">
                <a16:creationId xmlns:a16="http://schemas.microsoft.com/office/drawing/2014/main" id="{55BD20CF-04AE-43C5-AF34-259E26156D11}"/>
              </a:ext>
            </a:extLst>
          </p:cNvPr>
          <p:cNvSpPr/>
          <p:nvPr/>
        </p:nvSpPr>
        <p:spPr>
          <a:xfrm>
            <a:off x="2573208" y="1324421"/>
            <a:ext cx="2236510" cy="400110"/>
          </a:xfrm>
          <a:prstGeom prst="rect">
            <a:avLst/>
          </a:prstGeom>
          <a:solidFill>
            <a:schemeClr val="bg1"/>
          </a:solidFill>
        </p:spPr>
        <p:txBody>
          <a:bodyPr wrap="none">
            <a:spAutoFit/>
          </a:bodyPr>
          <a:lstStyle/>
          <a:p>
            <a:r>
              <a:rPr lang="ja-JP" altLang="en-US" b="1" dirty="0">
                <a:latin typeface="メイリオ" panose="020B0604030504040204" pitchFamily="50" charset="-128"/>
                <a:ea typeface="メイリオ" panose="020B0604030504040204" pitchFamily="50" charset="-128"/>
              </a:rPr>
              <a:t>系統サンプリング</a:t>
            </a:r>
            <a:endParaRPr lang="ja-JP" altLang="en-US" dirty="0">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6DD57767-7768-7B41-85B2-244D6BFD18E6}"/>
              </a:ext>
            </a:extLst>
          </p:cNvPr>
          <p:cNvSpPr>
            <a:spLocks noGrp="1"/>
          </p:cNvSpPr>
          <p:nvPr>
            <p:ph idx="1"/>
          </p:nvPr>
        </p:nvSpPr>
        <p:spPr>
          <a:xfrm>
            <a:off x="2321371" y="1713160"/>
            <a:ext cx="8697058" cy="1295246"/>
          </a:xfrm>
        </p:spPr>
        <p:txBody>
          <a:bodyPr>
            <a:normAutofit/>
          </a:bodyPr>
          <a:lstStyle/>
          <a:p>
            <a:pPr marL="0" indent="0">
              <a:buNone/>
            </a:pPr>
            <a:r>
              <a:rPr kumimoji="1" lang="ja-JP" altLang="en-US" dirty="0">
                <a:latin typeface="メイリオ" panose="020B0604030504040204" pitchFamily="50" charset="-128"/>
                <a:ea typeface="メイリオ" panose="020B0604030504040204" pitchFamily="50" charset="-128"/>
              </a:rPr>
              <a:t>① 母集団のデータに通し番号を付ける。</a:t>
            </a:r>
            <a:endParaRPr kumimoji="1"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② サンプルを一つ無作為に選び、そこから一定の間隔をあけて</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　番号を選んでいき、サンプルを抽出していく。</a:t>
            </a:r>
            <a:endParaRPr kumimoji="1" lang="ja-JP" altLang="en-US" dirty="0">
              <a:latin typeface="メイリオ" panose="020B0604030504040204" pitchFamily="50" charset="-128"/>
              <a:ea typeface="メイリオ" panose="020B0604030504040204" pitchFamily="50" charset="-128"/>
            </a:endParaRPr>
          </a:p>
        </p:txBody>
      </p:sp>
      <p:sp>
        <p:nvSpPr>
          <p:cNvPr id="4" name="円/楕円 3">
            <a:extLst>
              <a:ext uri="{FF2B5EF4-FFF2-40B4-BE49-F238E27FC236}">
                <a16:creationId xmlns:a16="http://schemas.microsoft.com/office/drawing/2014/main" id="{C9D4D3D7-6685-434E-8DCD-3273F115BE35}"/>
              </a:ext>
            </a:extLst>
          </p:cNvPr>
          <p:cNvSpPr/>
          <p:nvPr/>
        </p:nvSpPr>
        <p:spPr bwMode="auto">
          <a:xfrm>
            <a:off x="4038600" y="3429000"/>
            <a:ext cx="9906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13423323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078872-FD10-E143-84B8-0EA88DC1C0AD}"/>
              </a:ext>
            </a:extLst>
          </p:cNvPr>
          <p:cNvSpPr>
            <a:spLocks noGrp="1"/>
          </p:cNvSpPr>
          <p:nvPr>
            <p:ph type="title"/>
          </p:nvPr>
        </p:nvSpPr>
        <p:spPr/>
        <p:txBody>
          <a:bodyPr/>
          <a:lstStyle/>
          <a:p>
            <a:r>
              <a:rPr lang="ja-JP" altLang="en-US" b="1"/>
              <a:t>系統サンプリング</a:t>
            </a:r>
            <a:endParaRPr kumimoji="1" lang="ja-JP" altLang="en-US"/>
          </a:p>
        </p:txBody>
      </p:sp>
      <p:pic>
        <p:nvPicPr>
          <p:cNvPr id="10" name="図 9">
            <a:extLst>
              <a:ext uri="{FF2B5EF4-FFF2-40B4-BE49-F238E27FC236}">
                <a16:creationId xmlns:a16="http://schemas.microsoft.com/office/drawing/2014/main" id="{D32A0BFE-CFEF-4643-B090-C1AC2523CA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5463" y="3726196"/>
            <a:ext cx="619755" cy="596613"/>
          </a:xfrm>
          <a:prstGeom prst="rect">
            <a:avLst/>
          </a:prstGeom>
        </p:spPr>
      </p:pic>
      <p:pic>
        <p:nvPicPr>
          <p:cNvPr id="11" name="図 10">
            <a:extLst>
              <a:ext uri="{FF2B5EF4-FFF2-40B4-BE49-F238E27FC236}">
                <a16:creationId xmlns:a16="http://schemas.microsoft.com/office/drawing/2014/main" id="{80CDF894-7DED-2749-81DD-9D2CEEAC68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1366" y="3726196"/>
            <a:ext cx="619755" cy="596613"/>
          </a:xfrm>
          <a:prstGeom prst="rect">
            <a:avLst/>
          </a:prstGeom>
        </p:spPr>
      </p:pic>
      <p:pic>
        <p:nvPicPr>
          <p:cNvPr id="12" name="図 11">
            <a:extLst>
              <a:ext uri="{FF2B5EF4-FFF2-40B4-BE49-F238E27FC236}">
                <a16:creationId xmlns:a16="http://schemas.microsoft.com/office/drawing/2014/main" id="{64ACC119-4486-9E45-A657-2C935709DEA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97268" y="3722021"/>
            <a:ext cx="619755" cy="596613"/>
          </a:xfrm>
          <a:prstGeom prst="rect">
            <a:avLst/>
          </a:prstGeom>
        </p:spPr>
      </p:pic>
      <p:pic>
        <p:nvPicPr>
          <p:cNvPr id="13" name="図 12">
            <a:extLst>
              <a:ext uri="{FF2B5EF4-FFF2-40B4-BE49-F238E27FC236}">
                <a16:creationId xmlns:a16="http://schemas.microsoft.com/office/drawing/2014/main" id="{0E9D2CB8-3387-4747-853F-D4738713DB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43171" y="3722021"/>
            <a:ext cx="619755" cy="596613"/>
          </a:xfrm>
          <a:prstGeom prst="rect">
            <a:avLst/>
          </a:prstGeom>
        </p:spPr>
      </p:pic>
      <p:pic>
        <p:nvPicPr>
          <p:cNvPr id="14" name="図 13">
            <a:extLst>
              <a:ext uri="{FF2B5EF4-FFF2-40B4-BE49-F238E27FC236}">
                <a16:creationId xmlns:a16="http://schemas.microsoft.com/office/drawing/2014/main" id="{F5C6E688-3A38-A042-A309-9B92A03F9C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91283" y="3682875"/>
            <a:ext cx="619755" cy="596613"/>
          </a:xfrm>
          <a:prstGeom prst="rect">
            <a:avLst/>
          </a:prstGeom>
        </p:spPr>
      </p:pic>
      <p:pic>
        <p:nvPicPr>
          <p:cNvPr id="15" name="図 14">
            <a:extLst>
              <a:ext uri="{FF2B5EF4-FFF2-40B4-BE49-F238E27FC236}">
                <a16:creationId xmlns:a16="http://schemas.microsoft.com/office/drawing/2014/main" id="{B15A1EA1-D6BA-174B-B0ED-B9FF33B197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37185" y="3682875"/>
            <a:ext cx="619755" cy="596613"/>
          </a:xfrm>
          <a:prstGeom prst="rect">
            <a:avLst/>
          </a:prstGeom>
        </p:spPr>
      </p:pic>
      <p:pic>
        <p:nvPicPr>
          <p:cNvPr id="16" name="図 15">
            <a:extLst>
              <a:ext uri="{FF2B5EF4-FFF2-40B4-BE49-F238E27FC236}">
                <a16:creationId xmlns:a16="http://schemas.microsoft.com/office/drawing/2014/main" id="{8648C749-BE03-BC4B-8AA1-C0499C47E39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3088" y="3678700"/>
            <a:ext cx="619755" cy="596613"/>
          </a:xfrm>
          <a:prstGeom prst="rect">
            <a:avLst/>
          </a:prstGeom>
        </p:spPr>
      </p:pic>
      <p:pic>
        <p:nvPicPr>
          <p:cNvPr id="17" name="図 16">
            <a:extLst>
              <a:ext uri="{FF2B5EF4-FFF2-40B4-BE49-F238E27FC236}">
                <a16:creationId xmlns:a16="http://schemas.microsoft.com/office/drawing/2014/main" id="{C4809621-4C60-5343-B6DF-C395EF5EDA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28990" y="3678700"/>
            <a:ext cx="619755" cy="596613"/>
          </a:xfrm>
          <a:prstGeom prst="rect">
            <a:avLst/>
          </a:prstGeom>
        </p:spPr>
      </p:pic>
      <p:pic>
        <p:nvPicPr>
          <p:cNvPr id="18" name="図 17">
            <a:extLst>
              <a:ext uri="{FF2B5EF4-FFF2-40B4-BE49-F238E27FC236}">
                <a16:creationId xmlns:a16="http://schemas.microsoft.com/office/drawing/2014/main" id="{BE3EE830-71B0-9D42-923E-6B472A3A7D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8140" y="4844483"/>
            <a:ext cx="619755" cy="596613"/>
          </a:xfrm>
          <a:prstGeom prst="rect">
            <a:avLst/>
          </a:prstGeom>
        </p:spPr>
      </p:pic>
      <p:pic>
        <p:nvPicPr>
          <p:cNvPr id="19" name="図 18">
            <a:extLst>
              <a:ext uri="{FF2B5EF4-FFF2-40B4-BE49-F238E27FC236}">
                <a16:creationId xmlns:a16="http://schemas.microsoft.com/office/drawing/2014/main" id="{5746BA14-FC2E-6943-8BB3-F36789F9140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4043" y="4844483"/>
            <a:ext cx="619755" cy="596613"/>
          </a:xfrm>
          <a:prstGeom prst="rect">
            <a:avLst/>
          </a:prstGeom>
        </p:spPr>
      </p:pic>
      <p:pic>
        <p:nvPicPr>
          <p:cNvPr id="20" name="図 19">
            <a:extLst>
              <a:ext uri="{FF2B5EF4-FFF2-40B4-BE49-F238E27FC236}">
                <a16:creationId xmlns:a16="http://schemas.microsoft.com/office/drawing/2014/main" id="{F9889615-DAFD-374D-A562-4F195D6868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99945" y="4840308"/>
            <a:ext cx="619755" cy="596613"/>
          </a:xfrm>
          <a:prstGeom prst="rect">
            <a:avLst/>
          </a:prstGeom>
        </p:spPr>
      </p:pic>
      <p:pic>
        <p:nvPicPr>
          <p:cNvPr id="21" name="図 20">
            <a:extLst>
              <a:ext uri="{FF2B5EF4-FFF2-40B4-BE49-F238E27FC236}">
                <a16:creationId xmlns:a16="http://schemas.microsoft.com/office/drawing/2014/main" id="{61A0A589-789C-1842-8B1D-E00FE5165C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45848" y="4840308"/>
            <a:ext cx="619755" cy="596613"/>
          </a:xfrm>
          <a:prstGeom prst="rect">
            <a:avLst/>
          </a:prstGeom>
        </p:spPr>
      </p:pic>
      <p:pic>
        <p:nvPicPr>
          <p:cNvPr id="22" name="図 21">
            <a:extLst>
              <a:ext uri="{FF2B5EF4-FFF2-40B4-BE49-F238E27FC236}">
                <a16:creationId xmlns:a16="http://schemas.microsoft.com/office/drawing/2014/main" id="{D05DCEB4-679F-424D-BE6C-DE8ACA526F2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93960" y="4801162"/>
            <a:ext cx="619755" cy="596613"/>
          </a:xfrm>
          <a:prstGeom prst="rect">
            <a:avLst/>
          </a:prstGeom>
        </p:spPr>
      </p:pic>
      <p:pic>
        <p:nvPicPr>
          <p:cNvPr id="23" name="図 22">
            <a:extLst>
              <a:ext uri="{FF2B5EF4-FFF2-40B4-BE49-F238E27FC236}">
                <a16:creationId xmlns:a16="http://schemas.microsoft.com/office/drawing/2014/main" id="{A0E6DF61-769E-D349-A3FD-0357AF5997D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94824" y="4796987"/>
            <a:ext cx="619755" cy="596613"/>
          </a:xfrm>
          <a:prstGeom prst="rect">
            <a:avLst/>
          </a:prstGeom>
        </p:spPr>
      </p:pic>
      <p:pic>
        <p:nvPicPr>
          <p:cNvPr id="24" name="図 23">
            <a:extLst>
              <a:ext uri="{FF2B5EF4-FFF2-40B4-BE49-F238E27FC236}">
                <a16:creationId xmlns:a16="http://schemas.microsoft.com/office/drawing/2014/main" id="{271DC453-9EBC-9D44-96D0-6EC18220AA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5765" y="4796987"/>
            <a:ext cx="619755" cy="596613"/>
          </a:xfrm>
          <a:prstGeom prst="rect">
            <a:avLst/>
          </a:prstGeom>
        </p:spPr>
      </p:pic>
      <p:pic>
        <p:nvPicPr>
          <p:cNvPr id="25" name="図 24">
            <a:extLst>
              <a:ext uri="{FF2B5EF4-FFF2-40B4-BE49-F238E27FC236}">
                <a16:creationId xmlns:a16="http://schemas.microsoft.com/office/drawing/2014/main" id="{82E7430F-7701-1B4D-845F-71AD840B6A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31667" y="4796987"/>
            <a:ext cx="619755" cy="596613"/>
          </a:xfrm>
          <a:prstGeom prst="rect">
            <a:avLst/>
          </a:prstGeom>
        </p:spPr>
      </p:pic>
      <p:grpSp>
        <p:nvGrpSpPr>
          <p:cNvPr id="26" name="図形グループ 59">
            <a:extLst>
              <a:ext uri="{FF2B5EF4-FFF2-40B4-BE49-F238E27FC236}">
                <a16:creationId xmlns:a16="http://schemas.microsoft.com/office/drawing/2014/main" id="{E1F5D10B-4175-5542-95E1-1587268551B0}"/>
              </a:ext>
            </a:extLst>
          </p:cNvPr>
          <p:cNvGrpSpPr/>
          <p:nvPr/>
        </p:nvGrpSpPr>
        <p:grpSpPr>
          <a:xfrm>
            <a:off x="2200500" y="3807165"/>
            <a:ext cx="7791001" cy="1563663"/>
            <a:chOff x="612937" y="1993558"/>
            <a:chExt cx="14665275" cy="2611556"/>
          </a:xfrm>
        </p:grpSpPr>
        <p:sp>
          <p:nvSpPr>
            <p:cNvPr id="27" name="テキスト ボックス 26">
              <a:extLst>
                <a:ext uri="{FF2B5EF4-FFF2-40B4-BE49-F238E27FC236}">
                  <a16:creationId xmlns:a16="http://schemas.microsoft.com/office/drawing/2014/main" id="{66BA95F5-63EE-1445-9FF6-9AE73A8A38F3}"/>
                </a:ext>
              </a:extLst>
            </p:cNvPr>
            <p:cNvSpPr txBox="1"/>
            <p:nvPr/>
          </p:nvSpPr>
          <p:spPr>
            <a:xfrm>
              <a:off x="10537460" y="2034123"/>
              <a:ext cx="649343"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6</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F7C6B554-CDB7-1C4D-B74F-E1AACAD88D05}"/>
                </a:ext>
              </a:extLst>
            </p:cNvPr>
            <p:cNvSpPr txBox="1"/>
            <p:nvPr/>
          </p:nvSpPr>
          <p:spPr>
            <a:xfrm>
              <a:off x="12509259" y="1993558"/>
              <a:ext cx="649343"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7</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F2C5D5FB-5B3C-954A-8E83-FE04D6BDB862}"/>
                </a:ext>
              </a:extLst>
            </p:cNvPr>
            <p:cNvSpPr txBox="1"/>
            <p:nvPr/>
          </p:nvSpPr>
          <p:spPr>
            <a:xfrm>
              <a:off x="14477999" y="2027409"/>
              <a:ext cx="649343"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8</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nvGrpSpPr>
            <p:cNvPr id="30" name="図形グループ 58">
              <a:extLst>
                <a:ext uri="{FF2B5EF4-FFF2-40B4-BE49-F238E27FC236}">
                  <a16:creationId xmlns:a16="http://schemas.microsoft.com/office/drawing/2014/main" id="{B0F3573E-29BE-9045-B99B-6DE6BE034949}"/>
                </a:ext>
              </a:extLst>
            </p:cNvPr>
            <p:cNvGrpSpPr/>
            <p:nvPr/>
          </p:nvGrpSpPr>
          <p:grpSpPr>
            <a:xfrm>
              <a:off x="612937" y="2036676"/>
              <a:ext cx="8789006" cy="2568438"/>
              <a:chOff x="612937" y="2036676"/>
              <a:chExt cx="8789006" cy="2568438"/>
            </a:xfrm>
          </p:grpSpPr>
          <p:grpSp>
            <p:nvGrpSpPr>
              <p:cNvPr id="34" name="図形グループ 56">
                <a:extLst>
                  <a:ext uri="{FF2B5EF4-FFF2-40B4-BE49-F238E27FC236}">
                    <a16:creationId xmlns:a16="http://schemas.microsoft.com/office/drawing/2014/main" id="{8AA6B376-C9A2-294E-A804-48ADE2EEBC01}"/>
                  </a:ext>
                </a:extLst>
              </p:cNvPr>
              <p:cNvGrpSpPr/>
              <p:nvPr/>
            </p:nvGrpSpPr>
            <p:grpSpPr>
              <a:xfrm>
                <a:off x="612937" y="2083904"/>
                <a:ext cx="4823735" cy="2521210"/>
                <a:chOff x="612937" y="2083904"/>
                <a:chExt cx="4823735" cy="2521210"/>
              </a:xfrm>
            </p:grpSpPr>
            <p:sp>
              <p:nvSpPr>
                <p:cNvPr id="40" name="テキスト ボックス 39">
                  <a:extLst>
                    <a:ext uri="{FF2B5EF4-FFF2-40B4-BE49-F238E27FC236}">
                      <a16:creationId xmlns:a16="http://schemas.microsoft.com/office/drawing/2014/main" id="{7F5C2B4F-2E2D-BE4F-9756-5AAD5007A003}"/>
                    </a:ext>
                  </a:extLst>
                </p:cNvPr>
                <p:cNvSpPr txBox="1"/>
                <p:nvPr/>
              </p:nvSpPr>
              <p:spPr>
                <a:xfrm>
                  <a:off x="612937" y="2106306"/>
                  <a:ext cx="794178" cy="628621"/>
                </a:xfrm>
                <a:prstGeom prst="rect">
                  <a:avLst/>
                </a:prstGeom>
                <a:noFill/>
              </p:spPr>
              <p:txBody>
                <a:bodyPr wrap="non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１</a:t>
                  </a:r>
                </a:p>
              </p:txBody>
            </p:sp>
            <p:sp>
              <p:nvSpPr>
                <p:cNvPr id="41" name="テキスト ボックス 40">
                  <a:extLst>
                    <a:ext uri="{FF2B5EF4-FFF2-40B4-BE49-F238E27FC236}">
                      <a16:creationId xmlns:a16="http://schemas.microsoft.com/office/drawing/2014/main" id="{550D2CF0-08F0-2545-8A5A-BE7A23C4ECCC}"/>
                    </a:ext>
                  </a:extLst>
                </p:cNvPr>
                <p:cNvSpPr txBox="1"/>
                <p:nvPr/>
              </p:nvSpPr>
              <p:spPr>
                <a:xfrm>
                  <a:off x="2596467" y="2083904"/>
                  <a:ext cx="794178" cy="628621"/>
                </a:xfrm>
                <a:prstGeom prst="rect">
                  <a:avLst/>
                </a:prstGeom>
                <a:noFill/>
              </p:spPr>
              <p:txBody>
                <a:bodyPr wrap="non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２</a:t>
                  </a:r>
                </a:p>
              </p:txBody>
            </p:sp>
            <p:sp>
              <p:nvSpPr>
                <p:cNvPr id="42" name="テキスト ボックス 41">
                  <a:extLst>
                    <a:ext uri="{FF2B5EF4-FFF2-40B4-BE49-F238E27FC236}">
                      <a16:creationId xmlns:a16="http://schemas.microsoft.com/office/drawing/2014/main" id="{07CCF86F-3F8E-AB48-BA2D-893AD4413F1C}"/>
                    </a:ext>
                  </a:extLst>
                </p:cNvPr>
                <p:cNvSpPr txBox="1"/>
                <p:nvPr/>
              </p:nvSpPr>
              <p:spPr>
                <a:xfrm>
                  <a:off x="4648984" y="2083904"/>
                  <a:ext cx="64934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3</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43" name="テキスト ボックス 42">
                  <a:extLst>
                    <a:ext uri="{FF2B5EF4-FFF2-40B4-BE49-F238E27FC236}">
                      <a16:creationId xmlns:a16="http://schemas.microsoft.com/office/drawing/2014/main" id="{D877D8EC-8681-CB42-A50D-0A20A2D320C3}"/>
                    </a:ext>
                  </a:extLst>
                </p:cNvPr>
                <p:cNvSpPr txBox="1"/>
                <p:nvPr/>
              </p:nvSpPr>
              <p:spPr>
                <a:xfrm>
                  <a:off x="721015" y="3939556"/>
                  <a:ext cx="64934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9</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953FCDB7-8EF3-5C49-AB10-1ED45FF91FD9}"/>
                    </a:ext>
                  </a:extLst>
                </p:cNvPr>
                <p:cNvSpPr txBox="1"/>
                <p:nvPr/>
              </p:nvSpPr>
              <p:spPr>
                <a:xfrm>
                  <a:off x="2504046" y="3976493"/>
                  <a:ext cx="95108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10</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45" name="テキスト ボックス 44">
                  <a:extLst>
                    <a:ext uri="{FF2B5EF4-FFF2-40B4-BE49-F238E27FC236}">
                      <a16:creationId xmlns:a16="http://schemas.microsoft.com/office/drawing/2014/main" id="{9FA327C4-239E-3C43-B6F8-830D2D7642C9}"/>
                    </a:ext>
                  </a:extLst>
                </p:cNvPr>
                <p:cNvSpPr txBox="1"/>
                <p:nvPr/>
              </p:nvSpPr>
              <p:spPr>
                <a:xfrm>
                  <a:off x="4485588" y="3976493"/>
                  <a:ext cx="95108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11</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grpSp>
            <p:nvGrpSpPr>
              <p:cNvPr id="35" name="図形グループ 57">
                <a:extLst>
                  <a:ext uri="{FF2B5EF4-FFF2-40B4-BE49-F238E27FC236}">
                    <a16:creationId xmlns:a16="http://schemas.microsoft.com/office/drawing/2014/main" id="{2003A220-8737-3442-B410-D55D076988F6}"/>
                  </a:ext>
                </a:extLst>
              </p:cNvPr>
              <p:cNvGrpSpPr/>
              <p:nvPr/>
            </p:nvGrpSpPr>
            <p:grpSpPr>
              <a:xfrm>
                <a:off x="6476952" y="2036676"/>
                <a:ext cx="2924991" cy="2526680"/>
                <a:chOff x="6476952" y="2036676"/>
                <a:chExt cx="2924991" cy="2526680"/>
              </a:xfrm>
            </p:grpSpPr>
            <p:sp>
              <p:nvSpPr>
                <p:cNvPr id="36" name="テキスト ボックス 35">
                  <a:extLst>
                    <a:ext uri="{FF2B5EF4-FFF2-40B4-BE49-F238E27FC236}">
                      <a16:creationId xmlns:a16="http://schemas.microsoft.com/office/drawing/2014/main" id="{5D64B10B-EB01-B645-92FD-6137C2924E62}"/>
                    </a:ext>
                  </a:extLst>
                </p:cNvPr>
                <p:cNvSpPr txBox="1"/>
                <p:nvPr/>
              </p:nvSpPr>
              <p:spPr>
                <a:xfrm>
                  <a:off x="6590729" y="2075173"/>
                  <a:ext cx="649343"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4</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6B941E0D-4083-0141-A9BD-2216F75253F5}"/>
                    </a:ext>
                  </a:extLst>
                </p:cNvPr>
                <p:cNvSpPr txBox="1"/>
                <p:nvPr/>
              </p:nvSpPr>
              <p:spPr>
                <a:xfrm>
                  <a:off x="8567621" y="2036676"/>
                  <a:ext cx="649343"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5</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E09CC437-8E6C-164D-89C8-ABCA91C6F79D}"/>
                    </a:ext>
                  </a:extLst>
                </p:cNvPr>
                <p:cNvSpPr txBox="1"/>
                <p:nvPr/>
              </p:nvSpPr>
              <p:spPr>
                <a:xfrm>
                  <a:off x="6476952" y="3934735"/>
                  <a:ext cx="951083"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12</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9" name="テキスト ボックス 38">
                  <a:extLst>
                    <a:ext uri="{FF2B5EF4-FFF2-40B4-BE49-F238E27FC236}">
                      <a16:creationId xmlns:a16="http://schemas.microsoft.com/office/drawing/2014/main" id="{7297FB82-C8CE-BD46-8390-FACDCBFD8C43}"/>
                    </a:ext>
                  </a:extLst>
                </p:cNvPr>
                <p:cNvSpPr txBox="1"/>
                <p:nvPr/>
              </p:nvSpPr>
              <p:spPr>
                <a:xfrm>
                  <a:off x="8450859" y="3854920"/>
                  <a:ext cx="95108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13</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grpSp>
        <p:sp>
          <p:nvSpPr>
            <p:cNvPr id="31" name="テキスト ボックス 30">
              <a:extLst>
                <a:ext uri="{FF2B5EF4-FFF2-40B4-BE49-F238E27FC236}">
                  <a16:creationId xmlns:a16="http://schemas.microsoft.com/office/drawing/2014/main" id="{22351846-77CB-C54A-BE1B-74022055582C}"/>
                </a:ext>
              </a:extLst>
            </p:cNvPr>
            <p:cNvSpPr txBox="1"/>
            <p:nvPr/>
          </p:nvSpPr>
          <p:spPr>
            <a:xfrm>
              <a:off x="10309908" y="3878335"/>
              <a:ext cx="951084"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14</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2" name="テキスト ボックス 31">
              <a:extLst>
                <a:ext uri="{FF2B5EF4-FFF2-40B4-BE49-F238E27FC236}">
                  <a16:creationId xmlns:a16="http://schemas.microsoft.com/office/drawing/2014/main" id="{79A80112-A6B8-6C42-B38D-45390773DDA1}"/>
                </a:ext>
              </a:extLst>
            </p:cNvPr>
            <p:cNvSpPr txBox="1"/>
            <p:nvPr/>
          </p:nvSpPr>
          <p:spPr>
            <a:xfrm>
              <a:off x="12358388" y="3912819"/>
              <a:ext cx="951084"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15</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3" name="テキスト ボックス 32">
              <a:extLst>
                <a:ext uri="{FF2B5EF4-FFF2-40B4-BE49-F238E27FC236}">
                  <a16:creationId xmlns:a16="http://schemas.microsoft.com/office/drawing/2014/main" id="{CFFB4FD6-7624-3343-9306-5CE00B73729F}"/>
                </a:ext>
              </a:extLst>
            </p:cNvPr>
            <p:cNvSpPr txBox="1"/>
            <p:nvPr/>
          </p:nvSpPr>
          <p:spPr>
            <a:xfrm>
              <a:off x="14327128" y="3922262"/>
              <a:ext cx="951084"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16</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sp>
        <p:nvSpPr>
          <p:cNvPr id="56" name="正方形/長方形 55">
            <a:extLst>
              <a:ext uri="{FF2B5EF4-FFF2-40B4-BE49-F238E27FC236}">
                <a16:creationId xmlns:a16="http://schemas.microsoft.com/office/drawing/2014/main" id="{F6C11DE3-FE05-43B6-B0EA-B470DA0C29B8}"/>
              </a:ext>
            </a:extLst>
          </p:cNvPr>
          <p:cNvSpPr/>
          <p:nvPr/>
        </p:nvSpPr>
        <p:spPr bwMode="auto">
          <a:xfrm>
            <a:off x="2132807" y="1467864"/>
            <a:ext cx="7926386" cy="1403555"/>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57" name="正方形/長方形 56">
            <a:extLst>
              <a:ext uri="{FF2B5EF4-FFF2-40B4-BE49-F238E27FC236}">
                <a16:creationId xmlns:a16="http://schemas.microsoft.com/office/drawing/2014/main" id="{55BD20CF-04AE-43C5-AF34-259E26156D11}"/>
              </a:ext>
            </a:extLst>
          </p:cNvPr>
          <p:cNvSpPr/>
          <p:nvPr/>
        </p:nvSpPr>
        <p:spPr>
          <a:xfrm>
            <a:off x="2573208" y="1324421"/>
            <a:ext cx="2236510" cy="400110"/>
          </a:xfrm>
          <a:prstGeom prst="rect">
            <a:avLst/>
          </a:prstGeom>
          <a:solidFill>
            <a:schemeClr val="bg1"/>
          </a:solidFill>
        </p:spPr>
        <p:txBody>
          <a:bodyPr wrap="none">
            <a:spAutoFit/>
          </a:bodyPr>
          <a:lstStyle/>
          <a:p>
            <a:r>
              <a:rPr lang="ja-JP" altLang="en-US" b="1" dirty="0">
                <a:latin typeface="メイリオ" panose="020B0604030504040204" pitchFamily="50" charset="-128"/>
                <a:ea typeface="メイリオ" panose="020B0604030504040204" pitchFamily="50" charset="-128"/>
              </a:rPr>
              <a:t>系統サンプリング</a:t>
            </a:r>
            <a:endParaRPr lang="ja-JP" altLang="en-US" dirty="0">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6DD57767-7768-7B41-85B2-244D6BFD18E6}"/>
              </a:ext>
            </a:extLst>
          </p:cNvPr>
          <p:cNvSpPr>
            <a:spLocks noGrp="1"/>
          </p:cNvSpPr>
          <p:nvPr>
            <p:ph idx="1"/>
          </p:nvPr>
        </p:nvSpPr>
        <p:spPr>
          <a:xfrm>
            <a:off x="2321371" y="1713160"/>
            <a:ext cx="8697058" cy="1295246"/>
          </a:xfrm>
        </p:spPr>
        <p:txBody>
          <a:bodyPr>
            <a:normAutofit/>
          </a:bodyPr>
          <a:lstStyle/>
          <a:p>
            <a:pPr marL="0" indent="0">
              <a:buNone/>
            </a:pPr>
            <a:r>
              <a:rPr kumimoji="1" lang="ja-JP" altLang="en-US" dirty="0">
                <a:latin typeface="メイリオ" panose="020B0604030504040204" pitchFamily="50" charset="-128"/>
                <a:ea typeface="メイリオ" panose="020B0604030504040204" pitchFamily="50" charset="-128"/>
              </a:rPr>
              <a:t>① 母集団のデータに通し番号を付ける。</a:t>
            </a:r>
            <a:endParaRPr kumimoji="1"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② サンプルを一つ無作為に選び、そこから一定の間隔をあけて</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　番号を選んでいき、サンプルを抽出していく。</a:t>
            </a:r>
            <a:endParaRPr kumimoji="1" lang="ja-JP" altLang="en-US" dirty="0">
              <a:latin typeface="メイリオ" panose="020B0604030504040204" pitchFamily="50" charset="-128"/>
              <a:ea typeface="メイリオ" panose="020B0604030504040204" pitchFamily="50" charset="-128"/>
            </a:endParaRPr>
          </a:p>
        </p:txBody>
      </p:sp>
      <p:sp>
        <p:nvSpPr>
          <p:cNvPr id="58" name="円/楕円 57">
            <a:extLst>
              <a:ext uri="{FF2B5EF4-FFF2-40B4-BE49-F238E27FC236}">
                <a16:creationId xmlns:a16="http://schemas.microsoft.com/office/drawing/2014/main" id="{4810BD0D-F5CD-0547-A4DE-F31A5654BBF2}"/>
              </a:ext>
            </a:extLst>
          </p:cNvPr>
          <p:cNvSpPr/>
          <p:nvPr/>
        </p:nvSpPr>
        <p:spPr bwMode="auto">
          <a:xfrm>
            <a:off x="4038600" y="3429000"/>
            <a:ext cx="9906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 name="円/楕円 58">
            <a:extLst>
              <a:ext uri="{FF2B5EF4-FFF2-40B4-BE49-F238E27FC236}">
                <a16:creationId xmlns:a16="http://schemas.microsoft.com/office/drawing/2014/main" id="{4F618983-5F9D-A944-9DFD-7756E76C603A}"/>
              </a:ext>
            </a:extLst>
          </p:cNvPr>
          <p:cNvSpPr/>
          <p:nvPr/>
        </p:nvSpPr>
        <p:spPr bwMode="auto">
          <a:xfrm>
            <a:off x="7223425" y="3453002"/>
            <a:ext cx="9906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1534607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078872-FD10-E143-84B8-0EA88DC1C0AD}"/>
              </a:ext>
            </a:extLst>
          </p:cNvPr>
          <p:cNvSpPr>
            <a:spLocks noGrp="1"/>
          </p:cNvSpPr>
          <p:nvPr>
            <p:ph type="title"/>
          </p:nvPr>
        </p:nvSpPr>
        <p:spPr/>
        <p:txBody>
          <a:bodyPr/>
          <a:lstStyle/>
          <a:p>
            <a:r>
              <a:rPr lang="ja-JP" altLang="en-US" b="1"/>
              <a:t>系統サンプリング</a:t>
            </a:r>
            <a:endParaRPr kumimoji="1" lang="ja-JP" altLang="en-US"/>
          </a:p>
        </p:txBody>
      </p:sp>
      <p:pic>
        <p:nvPicPr>
          <p:cNvPr id="10" name="図 9">
            <a:extLst>
              <a:ext uri="{FF2B5EF4-FFF2-40B4-BE49-F238E27FC236}">
                <a16:creationId xmlns:a16="http://schemas.microsoft.com/office/drawing/2014/main" id="{D32A0BFE-CFEF-4643-B090-C1AC2523CA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5463" y="3726196"/>
            <a:ext cx="619755" cy="596613"/>
          </a:xfrm>
          <a:prstGeom prst="rect">
            <a:avLst/>
          </a:prstGeom>
        </p:spPr>
      </p:pic>
      <p:pic>
        <p:nvPicPr>
          <p:cNvPr id="11" name="図 10">
            <a:extLst>
              <a:ext uri="{FF2B5EF4-FFF2-40B4-BE49-F238E27FC236}">
                <a16:creationId xmlns:a16="http://schemas.microsoft.com/office/drawing/2014/main" id="{80CDF894-7DED-2749-81DD-9D2CEEAC68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1366" y="3726196"/>
            <a:ext cx="619755" cy="596613"/>
          </a:xfrm>
          <a:prstGeom prst="rect">
            <a:avLst/>
          </a:prstGeom>
        </p:spPr>
      </p:pic>
      <p:pic>
        <p:nvPicPr>
          <p:cNvPr id="12" name="図 11">
            <a:extLst>
              <a:ext uri="{FF2B5EF4-FFF2-40B4-BE49-F238E27FC236}">
                <a16:creationId xmlns:a16="http://schemas.microsoft.com/office/drawing/2014/main" id="{64ACC119-4486-9E45-A657-2C935709DEA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97268" y="3722021"/>
            <a:ext cx="619755" cy="596613"/>
          </a:xfrm>
          <a:prstGeom prst="rect">
            <a:avLst/>
          </a:prstGeom>
        </p:spPr>
      </p:pic>
      <p:pic>
        <p:nvPicPr>
          <p:cNvPr id="13" name="図 12">
            <a:extLst>
              <a:ext uri="{FF2B5EF4-FFF2-40B4-BE49-F238E27FC236}">
                <a16:creationId xmlns:a16="http://schemas.microsoft.com/office/drawing/2014/main" id="{0E9D2CB8-3387-4747-853F-D4738713DB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43171" y="3722021"/>
            <a:ext cx="619755" cy="596613"/>
          </a:xfrm>
          <a:prstGeom prst="rect">
            <a:avLst/>
          </a:prstGeom>
        </p:spPr>
      </p:pic>
      <p:pic>
        <p:nvPicPr>
          <p:cNvPr id="14" name="図 13">
            <a:extLst>
              <a:ext uri="{FF2B5EF4-FFF2-40B4-BE49-F238E27FC236}">
                <a16:creationId xmlns:a16="http://schemas.microsoft.com/office/drawing/2014/main" id="{F5C6E688-3A38-A042-A309-9B92A03F9C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91283" y="3682875"/>
            <a:ext cx="619755" cy="596613"/>
          </a:xfrm>
          <a:prstGeom prst="rect">
            <a:avLst/>
          </a:prstGeom>
        </p:spPr>
      </p:pic>
      <p:pic>
        <p:nvPicPr>
          <p:cNvPr id="15" name="図 14">
            <a:extLst>
              <a:ext uri="{FF2B5EF4-FFF2-40B4-BE49-F238E27FC236}">
                <a16:creationId xmlns:a16="http://schemas.microsoft.com/office/drawing/2014/main" id="{B15A1EA1-D6BA-174B-B0ED-B9FF33B197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37185" y="3682875"/>
            <a:ext cx="619755" cy="596613"/>
          </a:xfrm>
          <a:prstGeom prst="rect">
            <a:avLst/>
          </a:prstGeom>
        </p:spPr>
      </p:pic>
      <p:pic>
        <p:nvPicPr>
          <p:cNvPr id="16" name="図 15">
            <a:extLst>
              <a:ext uri="{FF2B5EF4-FFF2-40B4-BE49-F238E27FC236}">
                <a16:creationId xmlns:a16="http://schemas.microsoft.com/office/drawing/2014/main" id="{8648C749-BE03-BC4B-8AA1-C0499C47E39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3088" y="3678700"/>
            <a:ext cx="619755" cy="596613"/>
          </a:xfrm>
          <a:prstGeom prst="rect">
            <a:avLst/>
          </a:prstGeom>
        </p:spPr>
      </p:pic>
      <p:pic>
        <p:nvPicPr>
          <p:cNvPr id="17" name="図 16">
            <a:extLst>
              <a:ext uri="{FF2B5EF4-FFF2-40B4-BE49-F238E27FC236}">
                <a16:creationId xmlns:a16="http://schemas.microsoft.com/office/drawing/2014/main" id="{C4809621-4C60-5343-B6DF-C395EF5EDA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28990" y="3678700"/>
            <a:ext cx="619755" cy="596613"/>
          </a:xfrm>
          <a:prstGeom prst="rect">
            <a:avLst/>
          </a:prstGeom>
        </p:spPr>
      </p:pic>
      <p:pic>
        <p:nvPicPr>
          <p:cNvPr id="18" name="図 17">
            <a:extLst>
              <a:ext uri="{FF2B5EF4-FFF2-40B4-BE49-F238E27FC236}">
                <a16:creationId xmlns:a16="http://schemas.microsoft.com/office/drawing/2014/main" id="{BE3EE830-71B0-9D42-923E-6B472A3A7D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8140" y="4844483"/>
            <a:ext cx="619755" cy="596613"/>
          </a:xfrm>
          <a:prstGeom prst="rect">
            <a:avLst/>
          </a:prstGeom>
        </p:spPr>
      </p:pic>
      <p:pic>
        <p:nvPicPr>
          <p:cNvPr id="19" name="図 18">
            <a:extLst>
              <a:ext uri="{FF2B5EF4-FFF2-40B4-BE49-F238E27FC236}">
                <a16:creationId xmlns:a16="http://schemas.microsoft.com/office/drawing/2014/main" id="{5746BA14-FC2E-6943-8BB3-F36789F9140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4043" y="4844483"/>
            <a:ext cx="619755" cy="596613"/>
          </a:xfrm>
          <a:prstGeom prst="rect">
            <a:avLst/>
          </a:prstGeom>
        </p:spPr>
      </p:pic>
      <p:pic>
        <p:nvPicPr>
          <p:cNvPr id="20" name="図 19">
            <a:extLst>
              <a:ext uri="{FF2B5EF4-FFF2-40B4-BE49-F238E27FC236}">
                <a16:creationId xmlns:a16="http://schemas.microsoft.com/office/drawing/2014/main" id="{F9889615-DAFD-374D-A562-4F195D6868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99945" y="4840308"/>
            <a:ext cx="619755" cy="596613"/>
          </a:xfrm>
          <a:prstGeom prst="rect">
            <a:avLst/>
          </a:prstGeom>
        </p:spPr>
      </p:pic>
      <p:pic>
        <p:nvPicPr>
          <p:cNvPr id="21" name="図 20">
            <a:extLst>
              <a:ext uri="{FF2B5EF4-FFF2-40B4-BE49-F238E27FC236}">
                <a16:creationId xmlns:a16="http://schemas.microsoft.com/office/drawing/2014/main" id="{61A0A589-789C-1842-8B1D-E00FE5165C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45848" y="4840308"/>
            <a:ext cx="619755" cy="596613"/>
          </a:xfrm>
          <a:prstGeom prst="rect">
            <a:avLst/>
          </a:prstGeom>
        </p:spPr>
      </p:pic>
      <p:pic>
        <p:nvPicPr>
          <p:cNvPr id="22" name="図 21">
            <a:extLst>
              <a:ext uri="{FF2B5EF4-FFF2-40B4-BE49-F238E27FC236}">
                <a16:creationId xmlns:a16="http://schemas.microsoft.com/office/drawing/2014/main" id="{D05DCEB4-679F-424D-BE6C-DE8ACA526F2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93960" y="4801162"/>
            <a:ext cx="619755" cy="596613"/>
          </a:xfrm>
          <a:prstGeom prst="rect">
            <a:avLst/>
          </a:prstGeom>
        </p:spPr>
      </p:pic>
      <p:pic>
        <p:nvPicPr>
          <p:cNvPr id="23" name="図 22">
            <a:extLst>
              <a:ext uri="{FF2B5EF4-FFF2-40B4-BE49-F238E27FC236}">
                <a16:creationId xmlns:a16="http://schemas.microsoft.com/office/drawing/2014/main" id="{A0E6DF61-769E-D349-A3FD-0357AF5997D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94824" y="4796987"/>
            <a:ext cx="619755" cy="596613"/>
          </a:xfrm>
          <a:prstGeom prst="rect">
            <a:avLst/>
          </a:prstGeom>
        </p:spPr>
      </p:pic>
      <p:pic>
        <p:nvPicPr>
          <p:cNvPr id="24" name="図 23">
            <a:extLst>
              <a:ext uri="{FF2B5EF4-FFF2-40B4-BE49-F238E27FC236}">
                <a16:creationId xmlns:a16="http://schemas.microsoft.com/office/drawing/2014/main" id="{271DC453-9EBC-9D44-96D0-6EC18220AA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5765" y="4796987"/>
            <a:ext cx="619755" cy="596613"/>
          </a:xfrm>
          <a:prstGeom prst="rect">
            <a:avLst/>
          </a:prstGeom>
        </p:spPr>
      </p:pic>
      <p:pic>
        <p:nvPicPr>
          <p:cNvPr id="25" name="図 24">
            <a:extLst>
              <a:ext uri="{FF2B5EF4-FFF2-40B4-BE49-F238E27FC236}">
                <a16:creationId xmlns:a16="http://schemas.microsoft.com/office/drawing/2014/main" id="{82E7430F-7701-1B4D-845F-71AD840B6A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31667" y="4796987"/>
            <a:ext cx="619755" cy="596613"/>
          </a:xfrm>
          <a:prstGeom prst="rect">
            <a:avLst/>
          </a:prstGeom>
        </p:spPr>
      </p:pic>
      <p:grpSp>
        <p:nvGrpSpPr>
          <p:cNvPr id="26" name="図形グループ 59">
            <a:extLst>
              <a:ext uri="{FF2B5EF4-FFF2-40B4-BE49-F238E27FC236}">
                <a16:creationId xmlns:a16="http://schemas.microsoft.com/office/drawing/2014/main" id="{E1F5D10B-4175-5542-95E1-1587268551B0}"/>
              </a:ext>
            </a:extLst>
          </p:cNvPr>
          <p:cNvGrpSpPr/>
          <p:nvPr/>
        </p:nvGrpSpPr>
        <p:grpSpPr>
          <a:xfrm>
            <a:off x="2200500" y="3807165"/>
            <a:ext cx="7791001" cy="1563663"/>
            <a:chOff x="612937" y="1993558"/>
            <a:chExt cx="14665275" cy="2611556"/>
          </a:xfrm>
        </p:grpSpPr>
        <p:sp>
          <p:nvSpPr>
            <p:cNvPr id="27" name="テキスト ボックス 26">
              <a:extLst>
                <a:ext uri="{FF2B5EF4-FFF2-40B4-BE49-F238E27FC236}">
                  <a16:creationId xmlns:a16="http://schemas.microsoft.com/office/drawing/2014/main" id="{66BA95F5-63EE-1445-9FF6-9AE73A8A38F3}"/>
                </a:ext>
              </a:extLst>
            </p:cNvPr>
            <p:cNvSpPr txBox="1"/>
            <p:nvPr/>
          </p:nvSpPr>
          <p:spPr>
            <a:xfrm>
              <a:off x="10537460" y="2034123"/>
              <a:ext cx="649343"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6</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F7C6B554-CDB7-1C4D-B74F-E1AACAD88D05}"/>
                </a:ext>
              </a:extLst>
            </p:cNvPr>
            <p:cNvSpPr txBox="1"/>
            <p:nvPr/>
          </p:nvSpPr>
          <p:spPr>
            <a:xfrm>
              <a:off x="12509259" y="1993558"/>
              <a:ext cx="649343"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7</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F2C5D5FB-5B3C-954A-8E83-FE04D6BDB862}"/>
                </a:ext>
              </a:extLst>
            </p:cNvPr>
            <p:cNvSpPr txBox="1"/>
            <p:nvPr/>
          </p:nvSpPr>
          <p:spPr>
            <a:xfrm>
              <a:off x="14477999" y="2027409"/>
              <a:ext cx="649343"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8</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nvGrpSpPr>
            <p:cNvPr id="30" name="図形グループ 58">
              <a:extLst>
                <a:ext uri="{FF2B5EF4-FFF2-40B4-BE49-F238E27FC236}">
                  <a16:creationId xmlns:a16="http://schemas.microsoft.com/office/drawing/2014/main" id="{B0F3573E-29BE-9045-B99B-6DE6BE034949}"/>
                </a:ext>
              </a:extLst>
            </p:cNvPr>
            <p:cNvGrpSpPr/>
            <p:nvPr/>
          </p:nvGrpSpPr>
          <p:grpSpPr>
            <a:xfrm>
              <a:off x="612937" y="2036676"/>
              <a:ext cx="8789006" cy="2568438"/>
              <a:chOff x="612937" y="2036676"/>
              <a:chExt cx="8789006" cy="2568438"/>
            </a:xfrm>
          </p:grpSpPr>
          <p:grpSp>
            <p:nvGrpSpPr>
              <p:cNvPr id="34" name="図形グループ 56">
                <a:extLst>
                  <a:ext uri="{FF2B5EF4-FFF2-40B4-BE49-F238E27FC236}">
                    <a16:creationId xmlns:a16="http://schemas.microsoft.com/office/drawing/2014/main" id="{8AA6B376-C9A2-294E-A804-48ADE2EEBC01}"/>
                  </a:ext>
                </a:extLst>
              </p:cNvPr>
              <p:cNvGrpSpPr/>
              <p:nvPr/>
            </p:nvGrpSpPr>
            <p:grpSpPr>
              <a:xfrm>
                <a:off x="612937" y="2083904"/>
                <a:ext cx="4823735" cy="2521210"/>
                <a:chOff x="612937" y="2083904"/>
                <a:chExt cx="4823735" cy="2521210"/>
              </a:xfrm>
            </p:grpSpPr>
            <p:sp>
              <p:nvSpPr>
                <p:cNvPr id="40" name="テキスト ボックス 39">
                  <a:extLst>
                    <a:ext uri="{FF2B5EF4-FFF2-40B4-BE49-F238E27FC236}">
                      <a16:creationId xmlns:a16="http://schemas.microsoft.com/office/drawing/2014/main" id="{7F5C2B4F-2E2D-BE4F-9756-5AAD5007A003}"/>
                    </a:ext>
                  </a:extLst>
                </p:cNvPr>
                <p:cNvSpPr txBox="1"/>
                <p:nvPr/>
              </p:nvSpPr>
              <p:spPr>
                <a:xfrm>
                  <a:off x="612937" y="2106306"/>
                  <a:ext cx="794178" cy="628621"/>
                </a:xfrm>
                <a:prstGeom prst="rect">
                  <a:avLst/>
                </a:prstGeom>
                <a:noFill/>
              </p:spPr>
              <p:txBody>
                <a:bodyPr wrap="non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１</a:t>
                  </a:r>
                </a:p>
              </p:txBody>
            </p:sp>
            <p:sp>
              <p:nvSpPr>
                <p:cNvPr id="41" name="テキスト ボックス 40">
                  <a:extLst>
                    <a:ext uri="{FF2B5EF4-FFF2-40B4-BE49-F238E27FC236}">
                      <a16:creationId xmlns:a16="http://schemas.microsoft.com/office/drawing/2014/main" id="{550D2CF0-08F0-2545-8A5A-BE7A23C4ECCC}"/>
                    </a:ext>
                  </a:extLst>
                </p:cNvPr>
                <p:cNvSpPr txBox="1"/>
                <p:nvPr/>
              </p:nvSpPr>
              <p:spPr>
                <a:xfrm>
                  <a:off x="2596467" y="2083904"/>
                  <a:ext cx="794178" cy="628621"/>
                </a:xfrm>
                <a:prstGeom prst="rect">
                  <a:avLst/>
                </a:prstGeom>
                <a:noFill/>
              </p:spPr>
              <p:txBody>
                <a:bodyPr wrap="non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２</a:t>
                  </a:r>
                </a:p>
              </p:txBody>
            </p:sp>
            <p:sp>
              <p:nvSpPr>
                <p:cNvPr id="42" name="テキスト ボックス 41">
                  <a:extLst>
                    <a:ext uri="{FF2B5EF4-FFF2-40B4-BE49-F238E27FC236}">
                      <a16:creationId xmlns:a16="http://schemas.microsoft.com/office/drawing/2014/main" id="{07CCF86F-3F8E-AB48-BA2D-893AD4413F1C}"/>
                    </a:ext>
                  </a:extLst>
                </p:cNvPr>
                <p:cNvSpPr txBox="1"/>
                <p:nvPr/>
              </p:nvSpPr>
              <p:spPr>
                <a:xfrm>
                  <a:off x="4648984" y="2083904"/>
                  <a:ext cx="64934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3</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43" name="テキスト ボックス 42">
                  <a:extLst>
                    <a:ext uri="{FF2B5EF4-FFF2-40B4-BE49-F238E27FC236}">
                      <a16:creationId xmlns:a16="http://schemas.microsoft.com/office/drawing/2014/main" id="{D877D8EC-8681-CB42-A50D-0A20A2D320C3}"/>
                    </a:ext>
                  </a:extLst>
                </p:cNvPr>
                <p:cNvSpPr txBox="1"/>
                <p:nvPr/>
              </p:nvSpPr>
              <p:spPr>
                <a:xfrm>
                  <a:off x="721015" y="3939556"/>
                  <a:ext cx="64934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9</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953FCDB7-8EF3-5C49-AB10-1ED45FF91FD9}"/>
                    </a:ext>
                  </a:extLst>
                </p:cNvPr>
                <p:cNvSpPr txBox="1"/>
                <p:nvPr/>
              </p:nvSpPr>
              <p:spPr>
                <a:xfrm>
                  <a:off x="2504046" y="3976493"/>
                  <a:ext cx="95108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10</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45" name="テキスト ボックス 44">
                  <a:extLst>
                    <a:ext uri="{FF2B5EF4-FFF2-40B4-BE49-F238E27FC236}">
                      <a16:creationId xmlns:a16="http://schemas.microsoft.com/office/drawing/2014/main" id="{9FA327C4-239E-3C43-B6F8-830D2D7642C9}"/>
                    </a:ext>
                  </a:extLst>
                </p:cNvPr>
                <p:cNvSpPr txBox="1"/>
                <p:nvPr/>
              </p:nvSpPr>
              <p:spPr>
                <a:xfrm>
                  <a:off x="4485588" y="3976493"/>
                  <a:ext cx="95108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11</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grpSp>
            <p:nvGrpSpPr>
              <p:cNvPr id="35" name="図形グループ 57">
                <a:extLst>
                  <a:ext uri="{FF2B5EF4-FFF2-40B4-BE49-F238E27FC236}">
                    <a16:creationId xmlns:a16="http://schemas.microsoft.com/office/drawing/2014/main" id="{2003A220-8737-3442-B410-D55D076988F6}"/>
                  </a:ext>
                </a:extLst>
              </p:cNvPr>
              <p:cNvGrpSpPr/>
              <p:nvPr/>
            </p:nvGrpSpPr>
            <p:grpSpPr>
              <a:xfrm>
                <a:off x="6476952" y="2036676"/>
                <a:ext cx="2924991" cy="2526680"/>
                <a:chOff x="6476952" y="2036676"/>
                <a:chExt cx="2924991" cy="2526680"/>
              </a:xfrm>
            </p:grpSpPr>
            <p:sp>
              <p:nvSpPr>
                <p:cNvPr id="36" name="テキスト ボックス 35">
                  <a:extLst>
                    <a:ext uri="{FF2B5EF4-FFF2-40B4-BE49-F238E27FC236}">
                      <a16:creationId xmlns:a16="http://schemas.microsoft.com/office/drawing/2014/main" id="{5D64B10B-EB01-B645-92FD-6137C2924E62}"/>
                    </a:ext>
                  </a:extLst>
                </p:cNvPr>
                <p:cNvSpPr txBox="1"/>
                <p:nvPr/>
              </p:nvSpPr>
              <p:spPr>
                <a:xfrm>
                  <a:off x="6590729" y="2075173"/>
                  <a:ext cx="649343"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4</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6B941E0D-4083-0141-A9BD-2216F75253F5}"/>
                    </a:ext>
                  </a:extLst>
                </p:cNvPr>
                <p:cNvSpPr txBox="1"/>
                <p:nvPr/>
              </p:nvSpPr>
              <p:spPr>
                <a:xfrm>
                  <a:off x="8567621" y="2036676"/>
                  <a:ext cx="649343"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5</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E09CC437-8E6C-164D-89C8-ABCA91C6F79D}"/>
                    </a:ext>
                  </a:extLst>
                </p:cNvPr>
                <p:cNvSpPr txBox="1"/>
                <p:nvPr/>
              </p:nvSpPr>
              <p:spPr>
                <a:xfrm>
                  <a:off x="6476952" y="3934735"/>
                  <a:ext cx="951083"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12</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9" name="テキスト ボックス 38">
                  <a:extLst>
                    <a:ext uri="{FF2B5EF4-FFF2-40B4-BE49-F238E27FC236}">
                      <a16:creationId xmlns:a16="http://schemas.microsoft.com/office/drawing/2014/main" id="{7297FB82-C8CE-BD46-8390-FACDCBFD8C43}"/>
                    </a:ext>
                  </a:extLst>
                </p:cNvPr>
                <p:cNvSpPr txBox="1"/>
                <p:nvPr/>
              </p:nvSpPr>
              <p:spPr>
                <a:xfrm>
                  <a:off x="8450859" y="3854920"/>
                  <a:ext cx="95108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13</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grpSp>
        <p:sp>
          <p:nvSpPr>
            <p:cNvPr id="31" name="テキスト ボックス 30">
              <a:extLst>
                <a:ext uri="{FF2B5EF4-FFF2-40B4-BE49-F238E27FC236}">
                  <a16:creationId xmlns:a16="http://schemas.microsoft.com/office/drawing/2014/main" id="{22351846-77CB-C54A-BE1B-74022055582C}"/>
                </a:ext>
              </a:extLst>
            </p:cNvPr>
            <p:cNvSpPr txBox="1"/>
            <p:nvPr/>
          </p:nvSpPr>
          <p:spPr>
            <a:xfrm>
              <a:off x="10309908" y="3878335"/>
              <a:ext cx="951084"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14</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2" name="テキスト ボックス 31">
              <a:extLst>
                <a:ext uri="{FF2B5EF4-FFF2-40B4-BE49-F238E27FC236}">
                  <a16:creationId xmlns:a16="http://schemas.microsoft.com/office/drawing/2014/main" id="{79A80112-A6B8-6C42-B38D-45390773DDA1}"/>
                </a:ext>
              </a:extLst>
            </p:cNvPr>
            <p:cNvSpPr txBox="1"/>
            <p:nvPr/>
          </p:nvSpPr>
          <p:spPr>
            <a:xfrm>
              <a:off x="12358388" y="3912819"/>
              <a:ext cx="951084"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15</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3" name="テキスト ボックス 32">
              <a:extLst>
                <a:ext uri="{FF2B5EF4-FFF2-40B4-BE49-F238E27FC236}">
                  <a16:creationId xmlns:a16="http://schemas.microsoft.com/office/drawing/2014/main" id="{CFFB4FD6-7624-3343-9306-5CE00B73729F}"/>
                </a:ext>
              </a:extLst>
            </p:cNvPr>
            <p:cNvSpPr txBox="1"/>
            <p:nvPr/>
          </p:nvSpPr>
          <p:spPr>
            <a:xfrm>
              <a:off x="14327128" y="3922262"/>
              <a:ext cx="951084"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16</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sp>
        <p:nvSpPr>
          <p:cNvPr id="56" name="正方形/長方形 55">
            <a:extLst>
              <a:ext uri="{FF2B5EF4-FFF2-40B4-BE49-F238E27FC236}">
                <a16:creationId xmlns:a16="http://schemas.microsoft.com/office/drawing/2014/main" id="{F6C11DE3-FE05-43B6-B0EA-B470DA0C29B8}"/>
              </a:ext>
            </a:extLst>
          </p:cNvPr>
          <p:cNvSpPr/>
          <p:nvPr/>
        </p:nvSpPr>
        <p:spPr bwMode="auto">
          <a:xfrm>
            <a:off x="2132807" y="1467864"/>
            <a:ext cx="7926386" cy="1403555"/>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57" name="正方形/長方形 56">
            <a:extLst>
              <a:ext uri="{FF2B5EF4-FFF2-40B4-BE49-F238E27FC236}">
                <a16:creationId xmlns:a16="http://schemas.microsoft.com/office/drawing/2014/main" id="{55BD20CF-04AE-43C5-AF34-259E26156D11}"/>
              </a:ext>
            </a:extLst>
          </p:cNvPr>
          <p:cNvSpPr/>
          <p:nvPr/>
        </p:nvSpPr>
        <p:spPr>
          <a:xfrm>
            <a:off x="2573208" y="1324421"/>
            <a:ext cx="2236510" cy="400110"/>
          </a:xfrm>
          <a:prstGeom prst="rect">
            <a:avLst/>
          </a:prstGeom>
          <a:solidFill>
            <a:schemeClr val="bg1"/>
          </a:solidFill>
        </p:spPr>
        <p:txBody>
          <a:bodyPr wrap="none">
            <a:spAutoFit/>
          </a:bodyPr>
          <a:lstStyle/>
          <a:p>
            <a:r>
              <a:rPr lang="ja-JP" altLang="en-US" b="1" dirty="0">
                <a:latin typeface="メイリオ" panose="020B0604030504040204" pitchFamily="50" charset="-128"/>
                <a:ea typeface="メイリオ" panose="020B0604030504040204" pitchFamily="50" charset="-128"/>
              </a:rPr>
              <a:t>系統サンプリング</a:t>
            </a:r>
            <a:endParaRPr lang="ja-JP" altLang="en-US" dirty="0">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6DD57767-7768-7B41-85B2-244D6BFD18E6}"/>
              </a:ext>
            </a:extLst>
          </p:cNvPr>
          <p:cNvSpPr>
            <a:spLocks noGrp="1"/>
          </p:cNvSpPr>
          <p:nvPr>
            <p:ph idx="1"/>
          </p:nvPr>
        </p:nvSpPr>
        <p:spPr>
          <a:xfrm>
            <a:off x="2321371" y="1713160"/>
            <a:ext cx="8697058" cy="1295246"/>
          </a:xfrm>
        </p:spPr>
        <p:txBody>
          <a:bodyPr>
            <a:normAutofit/>
          </a:bodyPr>
          <a:lstStyle/>
          <a:p>
            <a:pPr marL="0" indent="0">
              <a:buNone/>
            </a:pPr>
            <a:r>
              <a:rPr kumimoji="1" lang="ja-JP" altLang="en-US" dirty="0">
                <a:latin typeface="メイリオ" panose="020B0604030504040204" pitchFamily="50" charset="-128"/>
                <a:ea typeface="メイリオ" panose="020B0604030504040204" pitchFamily="50" charset="-128"/>
              </a:rPr>
              <a:t>① 母集団のデータに通し番号を付ける。</a:t>
            </a:r>
            <a:endParaRPr kumimoji="1"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② サンプルを一つ無作為に選び、そこから一定の間隔をあけて</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　番号を選んでいき、サンプルを抽出していく。</a:t>
            </a:r>
            <a:endParaRPr kumimoji="1" lang="ja-JP" altLang="en-US" dirty="0">
              <a:latin typeface="メイリオ" panose="020B0604030504040204" pitchFamily="50" charset="-128"/>
              <a:ea typeface="メイリオ" panose="020B0604030504040204" pitchFamily="50" charset="-128"/>
            </a:endParaRPr>
          </a:p>
        </p:txBody>
      </p:sp>
      <p:sp>
        <p:nvSpPr>
          <p:cNvPr id="58" name="円/楕円 57">
            <a:extLst>
              <a:ext uri="{FF2B5EF4-FFF2-40B4-BE49-F238E27FC236}">
                <a16:creationId xmlns:a16="http://schemas.microsoft.com/office/drawing/2014/main" id="{4810BD0D-F5CD-0547-A4DE-F31A5654BBF2}"/>
              </a:ext>
            </a:extLst>
          </p:cNvPr>
          <p:cNvSpPr/>
          <p:nvPr/>
        </p:nvSpPr>
        <p:spPr bwMode="auto">
          <a:xfrm>
            <a:off x="4038600" y="3429000"/>
            <a:ext cx="9906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 name="円/楕円 58">
            <a:extLst>
              <a:ext uri="{FF2B5EF4-FFF2-40B4-BE49-F238E27FC236}">
                <a16:creationId xmlns:a16="http://schemas.microsoft.com/office/drawing/2014/main" id="{4F618983-5F9D-A944-9DFD-7756E76C603A}"/>
              </a:ext>
            </a:extLst>
          </p:cNvPr>
          <p:cNvSpPr/>
          <p:nvPr/>
        </p:nvSpPr>
        <p:spPr bwMode="auto">
          <a:xfrm>
            <a:off x="7223425" y="3453002"/>
            <a:ext cx="9906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0" name="円/楕円 59">
            <a:extLst>
              <a:ext uri="{FF2B5EF4-FFF2-40B4-BE49-F238E27FC236}">
                <a16:creationId xmlns:a16="http://schemas.microsoft.com/office/drawing/2014/main" id="{65F9A20C-722F-9F4B-BE15-9272DFD7A3A6}"/>
              </a:ext>
            </a:extLst>
          </p:cNvPr>
          <p:cNvSpPr/>
          <p:nvPr/>
        </p:nvSpPr>
        <p:spPr bwMode="auto">
          <a:xfrm>
            <a:off x="1962334" y="4639645"/>
            <a:ext cx="9906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27206693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078872-FD10-E143-84B8-0EA88DC1C0AD}"/>
              </a:ext>
            </a:extLst>
          </p:cNvPr>
          <p:cNvSpPr>
            <a:spLocks noGrp="1"/>
          </p:cNvSpPr>
          <p:nvPr>
            <p:ph type="title"/>
          </p:nvPr>
        </p:nvSpPr>
        <p:spPr/>
        <p:txBody>
          <a:bodyPr/>
          <a:lstStyle/>
          <a:p>
            <a:r>
              <a:rPr lang="ja-JP" altLang="en-US" b="1"/>
              <a:t>系統サンプリング</a:t>
            </a:r>
            <a:endParaRPr kumimoji="1" lang="ja-JP" altLang="en-US"/>
          </a:p>
        </p:txBody>
      </p:sp>
      <p:pic>
        <p:nvPicPr>
          <p:cNvPr id="10" name="図 9">
            <a:extLst>
              <a:ext uri="{FF2B5EF4-FFF2-40B4-BE49-F238E27FC236}">
                <a16:creationId xmlns:a16="http://schemas.microsoft.com/office/drawing/2014/main" id="{D32A0BFE-CFEF-4643-B090-C1AC2523CA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5463" y="3726196"/>
            <a:ext cx="619755" cy="596613"/>
          </a:xfrm>
          <a:prstGeom prst="rect">
            <a:avLst/>
          </a:prstGeom>
        </p:spPr>
      </p:pic>
      <p:pic>
        <p:nvPicPr>
          <p:cNvPr id="11" name="図 10">
            <a:extLst>
              <a:ext uri="{FF2B5EF4-FFF2-40B4-BE49-F238E27FC236}">
                <a16:creationId xmlns:a16="http://schemas.microsoft.com/office/drawing/2014/main" id="{80CDF894-7DED-2749-81DD-9D2CEEAC68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1366" y="3726196"/>
            <a:ext cx="619755" cy="596613"/>
          </a:xfrm>
          <a:prstGeom prst="rect">
            <a:avLst/>
          </a:prstGeom>
        </p:spPr>
      </p:pic>
      <p:pic>
        <p:nvPicPr>
          <p:cNvPr id="12" name="図 11">
            <a:extLst>
              <a:ext uri="{FF2B5EF4-FFF2-40B4-BE49-F238E27FC236}">
                <a16:creationId xmlns:a16="http://schemas.microsoft.com/office/drawing/2014/main" id="{64ACC119-4486-9E45-A657-2C935709DEA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97268" y="3722021"/>
            <a:ext cx="619755" cy="596613"/>
          </a:xfrm>
          <a:prstGeom prst="rect">
            <a:avLst/>
          </a:prstGeom>
        </p:spPr>
      </p:pic>
      <p:pic>
        <p:nvPicPr>
          <p:cNvPr id="13" name="図 12">
            <a:extLst>
              <a:ext uri="{FF2B5EF4-FFF2-40B4-BE49-F238E27FC236}">
                <a16:creationId xmlns:a16="http://schemas.microsoft.com/office/drawing/2014/main" id="{0E9D2CB8-3387-4747-853F-D4738713DB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43171" y="3722021"/>
            <a:ext cx="619755" cy="596613"/>
          </a:xfrm>
          <a:prstGeom prst="rect">
            <a:avLst/>
          </a:prstGeom>
        </p:spPr>
      </p:pic>
      <p:pic>
        <p:nvPicPr>
          <p:cNvPr id="14" name="図 13">
            <a:extLst>
              <a:ext uri="{FF2B5EF4-FFF2-40B4-BE49-F238E27FC236}">
                <a16:creationId xmlns:a16="http://schemas.microsoft.com/office/drawing/2014/main" id="{F5C6E688-3A38-A042-A309-9B92A03F9C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91283" y="3682875"/>
            <a:ext cx="619755" cy="596613"/>
          </a:xfrm>
          <a:prstGeom prst="rect">
            <a:avLst/>
          </a:prstGeom>
        </p:spPr>
      </p:pic>
      <p:pic>
        <p:nvPicPr>
          <p:cNvPr id="15" name="図 14">
            <a:extLst>
              <a:ext uri="{FF2B5EF4-FFF2-40B4-BE49-F238E27FC236}">
                <a16:creationId xmlns:a16="http://schemas.microsoft.com/office/drawing/2014/main" id="{B15A1EA1-D6BA-174B-B0ED-B9FF33B197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37185" y="3682875"/>
            <a:ext cx="619755" cy="596613"/>
          </a:xfrm>
          <a:prstGeom prst="rect">
            <a:avLst/>
          </a:prstGeom>
        </p:spPr>
      </p:pic>
      <p:pic>
        <p:nvPicPr>
          <p:cNvPr id="16" name="図 15">
            <a:extLst>
              <a:ext uri="{FF2B5EF4-FFF2-40B4-BE49-F238E27FC236}">
                <a16:creationId xmlns:a16="http://schemas.microsoft.com/office/drawing/2014/main" id="{8648C749-BE03-BC4B-8AA1-C0499C47E39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3088" y="3678700"/>
            <a:ext cx="619755" cy="596613"/>
          </a:xfrm>
          <a:prstGeom prst="rect">
            <a:avLst/>
          </a:prstGeom>
        </p:spPr>
      </p:pic>
      <p:pic>
        <p:nvPicPr>
          <p:cNvPr id="17" name="図 16">
            <a:extLst>
              <a:ext uri="{FF2B5EF4-FFF2-40B4-BE49-F238E27FC236}">
                <a16:creationId xmlns:a16="http://schemas.microsoft.com/office/drawing/2014/main" id="{C4809621-4C60-5343-B6DF-C395EF5EDA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28990" y="3678700"/>
            <a:ext cx="619755" cy="596613"/>
          </a:xfrm>
          <a:prstGeom prst="rect">
            <a:avLst/>
          </a:prstGeom>
        </p:spPr>
      </p:pic>
      <p:pic>
        <p:nvPicPr>
          <p:cNvPr id="18" name="図 17">
            <a:extLst>
              <a:ext uri="{FF2B5EF4-FFF2-40B4-BE49-F238E27FC236}">
                <a16:creationId xmlns:a16="http://schemas.microsoft.com/office/drawing/2014/main" id="{BE3EE830-71B0-9D42-923E-6B472A3A7D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8140" y="4844483"/>
            <a:ext cx="619755" cy="596613"/>
          </a:xfrm>
          <a:prstGeom prst="rect">
            <a:avLst/>
          </a:prstGeom>
        </p:spPr>
      </p:pic>
      <p:pic>
        <p:nvPicPr>
          <p:cNvPr id="19" name="図 18">
            <a:extLst>
              <a:ext uri="{FF2B5EF4-FFF2-40B4-BE49-F238E27FC236}">
                <a16:creationId xmlns:a16="http://schemas.microsoft.com/office/drawing/2014/main" id="{5746BA14-FC2E-6943-8BB3-F36789F9140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4043" y="4844483"/>
            <a:ext cx="619755" cy="596613"/>
          </a:xfrm>
          <a:prstGeom prst="rect">
            <a:avLst/>
          </a:prstGeom>
        </p:spPr>
      </p:pic>
      <p:pic>
        <p:nvPicPr>
          <p:cNvPr id="20" name="図 19">
            <a:extLst>
              <a:ext uri="{FF2B5EF4-FFF2-40B4-BE49-F238E27FC236}">
                <a16:creationId xmlns:a16="http://schemas.microsoft.com/office/drawing/2014/main" id="{F9889615-DAFD-374D-A562-4F195D6868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99945" y="4840308"/>
            <a:ext cx="619755" cy="596613"/>
          </a:xfrm>
          <a:prstGeom prst="rect">
            <a:avLst/>
          </a:prstGeom>
        </p:spPr>
      </p:pic>
      <p:pic>
        <p:nvPicPr>
          <p:cNvPr id="21" name="図 20">
            <a:extLst>
              <a:ext uri="{FF2B5EF4-FFF2-40B4-BE49-F238E27FC236}">
                <a16:creationId xmlns:a16="http://schemas.microsoft.com/office/drawing/2014/main" id="{61A0A589-789C-1842-8B1D-E00FE5165C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45848" y="4840308"/>
            <a:ext cx="619755" cy="596613"/>
          </a:xfrm>
          <a:prstGeom prst="rect">
            <a:avLst/>
          </a:prstGeom>
        </p:spPr>
      </p:pic>
      <p:pic>
        <p:nvPicPr>
          <p:cNvPr id="22" name="図 21">
            <a:extLst>
              <a:ext uri="{FF2B5EF4-FFF2-40B4-BE49-F238E27FC236}">
                <a16:creationId xmlns:a16="http://schemas.microsoft.com/office/drawing/2014/main" id="{D05DCEB4-679F-424D-BE6C-DE8ACA526F2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93960" y="4801162"/>
            <a:ext cx="619755" cy="596613"/>
          </a:xfrm>
          <a:prstGeom prst="rect">
            <a:avLst/>
          </a:prstGeom>
        </p:spPr>
      </p:pic>
      <p:pic>
        <p:nvPicPr>
          <p:cNvPr id="23" name="図 22">
            <a:extLst>
              <a:ext uri="{FF2B5EF4-FFF2-40B4-BE49-F238E27FC236}">
                <a16:creationId xmlns:a16="http://schemas.microsoft.com/office/drawing/2014/main" id="{A0E6DF61-769E-D349-A3FD-0357AF5997D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94824" y="4796987"/>
            <a:ext cx="619755" cy="596613"/>
          </a:xfrm>
          <a:prstGeom prst="rect">
            <a:avLst/>
          </a:prstGeom>
        </p:spPr>
      </p:pic>
      <p:pic>
        <p:nvPicPr>
          <p:cNvPr id="24" name="図 23">
            <a:extLst>
              <a:ext uri="{FF2B5EF4-FFF2-40B4-BE49-F238E27FC236}">
                <a16:creationId xmlns:a16="http://schemas.microsoft.com/office/drawing/2014/main" id="{271DC453-9EBC-9D44-96D0-6EC18220AA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5765" y="4796987"/>
            <a:ext cx="619755" cy="596613"/>
          </a:xfrm>
          <a:prstGeom prst="rect">
            <a:avLst/>
          </a:prstGeom>
        </p:spPr>
      </p:pic>
      <p:pic>
        <p:nvPicPr>
          <p:cNvPr id="25" name="図 24">
            <a:extLst>
              <a:ext uri="{FF2B5EF4-FFF2-40B4-BE49-F238E27FC236}">
                <a16:creationId xmlns:a16="http://schemas.microsoft.com/office/drawing/2014/main" id="{82E7430F-7701-1B4D-845F-71AD840B6A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31667" y="4796987"/>
            <a:ext cx="619755" cy="596613"/>
          </a:xfrm>
          <a:prstGeom prst="rect">
            <a:avLst/>
          </a:prstGeom>
        </p:spPr>
      </p:pic>
      <p:grpSp>
        <p:nvGrpSpPr>
          <p:cNvPr id="26" name="図形グループ 59">
            <a:extLst>
              <a:ext uri="{FF2B5EF4-FFF2-40B4-BE49-F238E27FC236}">
                <a16:creationId xmlns:a16="http://schemas.microsoft.com/office/drawing/2014/main" id="{E1F5D10B-4175-5542-95E1-1587268551B0}"/>
              </a:ext>
            </a:extLst>
          </p:cNvPr>
          <p:cNvGrpSpPr/>
          <p:nvPr/>
        </p:nvGrpSpPr>
        <p:grpSpPr>
          <a:xfrm>
            <a:off x="2200500" y="3807165"/>
            <a:ext cx="7791001" cy="1563663"/>
            <a:chOff x="612937" y="1993558"/>
            <a:chExt cx="14665275" cy="2611556"/>
          </a:xfrm>
        </p:grpSpPr>
        <p:sp>
          <p:nvSpPr>
            <p:cNvPr id="27" name="テキスト ボックス 26">
              <a:extLst>
                <a:ext uri="{FF2B5EF4-FFF2-40B4-BE49-F238E27FC236}">
                  <a16:creationId xmlns:a16="http://schemas.microsoft.com/office/drawing/2014/main" id="{66BA95F5-63EE-1445-9FF6-9AE73A8A38F3}"/>
                </a:ext>
              </a:extLst>
            </p:cNvPr>
            <p:cNvSpPr txBox="1"/>
            <p:nvPr/>
          </p:nvSpPr>
          <p:spPr>
            <a:xfrm>
              <a:off x="10537460" y="2034123"/>
              <a:ext cx="649343"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6</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F7C6B554-CDB7-1C4D-B74F-E1AACAD88D05}"/>
                </a:ext>
              </a:extLst>
            </p:cNvPr>
            <p:cNvSpPr txBox="1"/>
            <p:nvPr/>
          </p:nvSpPr>
          <p:spPr>
            <a:xfrm>
              <a:off x="12509259" y="1993558"/>
              <a:ext cx="649343"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7</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F2C5D5FB-5B3C-954A-8E83-FE04D6BDB862}"/>
                </a:ext>
              </a:extLst>
            </p:cNvPr>
            <p:cNvSpPr txBox="1"/>
            <p:nvPr/>
          </p:nvSpPr>
          <p:spPr>
            <a:xfrm>
              <a:off x="14477999" y="2027409"/>
              <a:ext cx="649343"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8</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nvGrpSpPr>
            <p:cNvPr id="30" name="図形グループ 58">
              <a:extLst>
                <a:ext uri="{FF2B5EF4-FFF2-40B4-BE49-F238E27FC236}">
                  <a16:creationId xmlns:a16="http://schemas.microsoft.com/office/drawing/2014/main" id="{B0F3573E-29BE-9045-B99B-6DE6BE034949}"/>
                </a:ext>
              </a:extLst>
            </p:cNvPr>
            <p:cNvGrpSpPr/>
            <p:nvPr/>
          </p:nvGrpSpPr>
          <p:grpSpPr>
            <a:xfrm>
              <a:off x="612937" y="2036676"/>
              <a:ext cx="8789006" cy="2568438"/>
              <a:chOff x="612937" y="2036676"/>
              <a:chExt cx="8789006" cy="2568438"/>
            </a:xfrm>
          </p:grpSpPr>
          <p:grpSp>
            <p:nvGrpSpPr>
              <p:cNvPr id="34" name="図形グループ 56">
                <a:extLst>
                  <a:ext uri="{FF2B5EF4-FFF2-40B4-BE49-F238E27FC236}">
                    <a16:creationId xmlns:a16="http://schemas.microsoft.com/office/drawing/2014/main" id="{8AA6B376-C9A2-294E-A804-48ADE2EEBC01}"/>
                  </a:ext>
                </a:extLst>
              </p:cNvPr>
              <p:cNvGrpSpPr/>
              <p:nvPr/>
            </p:nvGrpSpPr>
            <p:grpSpPr>
              <a:xfrm>
                <a:off x="612937" y="2083904"/>
                <a:ext cx="4823735" cy="2521210"/>
                <a:chOff x="612937" y="2083904"/>
                <a:chExt cx="4823735" cy="2521210"/>
              </a:xfrm>
            </p:grpSpPr>
            <p:sp>
              <p:nvSpPr>
                <p:cNvPr id="40" name="テキスト ボックス 39">
                  <a:extLst>
                    <a:ext uri="{FF2B5EF4-FFF2-40B4-BE49-F238E27FC236}">
                      <a16:creationId xmlns:a16="http://schemas.microsoft.com/office/drawing/2014/main" id="{7F5C2B4F-2E2D-BE4F-9756-5AAD5007A003}"/>
                    </a:ext>
                  </a:extLst>
                </p:cNvPr>
                <p:cNvSpPr txBox="1"/>
                <p:nvPr/>
              </p:nvSpPr>
              <p:spPr>
                <a:xfrm>
                  <a:off x="612937" y="2106306"/>
                  <a:ext cx="794178" cy="628621"/>
                </a:xfrm>
                <a:prstGeom prst="rect">
                  <a:avLst/>
                </a:prstGeom>
                <a:noFill/>
              </p:spPr>
              <p:txBody>
                <a:bodyPr wrap="non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１</a:t>
                  </a:r>
                </a:p>
              </p:txBody>
            </p:sp>
            <p:sp>
              <p:nvSpPr>
                <p:cNvPr id="41" name="テキスト ボックス 40">
                  <a:extLst>
                    <a:ext uri="{FF2B5EF4-FFF2-40B4-BE49-F238E27FC236}">
                      <a16:creationId xmlns:a16="http://schemas.microsoft.com/office/drawing/2014/main" id="{550D2CF0-08F0-2545-8A5A-BE7A23C4ECCC}"/>
                    </a:ext>
                  </a:extLst>
                </p:cNvPr>
                <p:cNvSpPr txBox="1"/>
                <p:nvPr/>
              </p:nvSpPr>
              <p:spPr>
                <a:xfrm>
                  <a:off x="2596467" y="2083904"/>
                  <a:ext cx="794178" cy="628621"/>
                </a:xfrm>
                <a:prstGeom prst="rect">
                  <a:avLst/>
                </a:prstGeom>
                <a:noFill/>
              </p:spPr>
              <p:txBody>
                <a:bodyPr wrap="non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２</a:t>
                  </a:r>
                </a:p>
              </p:txBody>
            </p:sp>
            <p:sp>
              <p:nvSpPr>
                <p:cNvPr id="42" name="テキスト ボックス 41">
                  <a:extLst>
                    <a:ext uri="{FF2B5EF4-FFF2-40B4-BE49-F238E27FC236}">
                      <a16:creationId xmlns:a16="http://schemas.microsoft.com/office/drawing/2014/main" id="{07CCF86F-3F8E-AB48-BA2D-893AD4413F1C}"/>
                    </a:ext>
                  </a:extLst>
                </p:cNvPr>
                <p:cNvSpPr txBox="1"/>
                <p:nvPr/>
              </p:nvSpPr>
              <p:spPr>
                <a:xfrm>
                  <a:off x="4648984" y="2083904"/>
                  <a:ext cx="64934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3</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43" name="テキスト ボックス 42">
                  <a:extLst>
                    <a:ext uri="{FF2B5EF4-FFF2-40B4-BE49-F238E27FC236}">
                      <a16:creationId xmlns:a16="http://schemas.microsoft.com/office/drawing/2014/main" id="{D877D8EC-8681-CB42-A50D-0A20A2D320C3}"/>
                    </a:ext>
                  </a:extLst>
                </p:cNvPr>
                <p:cNvSpPr txBox="1"/>
                <p:nvPr/>
              </p:nvSpPr>
              <p:spPr>
                <a:xfrm>
                  <a:off x="721015" y="3939556"/>
                  <a:ext cx="64934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9</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953FCDB7-8EF3-5C49-AB10-1ED45FF91FD9}"/>
                    </a:ext>
                  </a:extLst>
                </p:cNvPr>
                <p:cNvSpPr txBox="1"/>
                <p:nvPr/>
              </p:nvSpPr>
              <p:spPr>
                <a:xfrm>
                  <a:off x="2504046" y="3976493"/>
                  <a:ext cx="95108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10</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45" name="テキスト ボックス 44">
                  <a:extLst>
                    <a:ext uri="{FF2B5EF4-FFF2-40B4-BE49-F238E27FC236}">
                      <a16:creationId xmlns:a16="http://schemas.microsoft.com/office/drawing/2014/main" id="{9FA327C4-239E-3C43-B6F8-830D2D7642C9}"/>
                    </a:ext>
                  </a:extLst>
                </p:cNvPr>
                <p:cNvSpPr txBox="1"/>
                <p:nvPr/>
              </p:nvSpPr>
              <p:spPr>
                <a:xfrm>
                  <a:off x="4485588" y="3976493"/>
                  <a:ext cx="95108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11</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grpSp>
            <p:nvGrpSpPr>
              <p:cNvPr id="35" name="図形グループ 57">
                <a:extLst>
                  <a:ext uri="{FF2B5EF4-FFF2-40B4-BE49-F238E27FC236}">
                    <a16:creationId xmlns:a16="http://schemas.microsoft.com/office/drawing/2014/main" id="{2003A220-8737-3442-B410-D55D076988F6}"/>
                  </a:ext>
                </a:extLst>
              </p:cNvPr>
              <p:cNvGrpSpPr/>
              <p:nvPr/>
            </p:nvGrpSpPr>
            <p:grpSpPr>
              <a:xfrm>
                <a:off x="6476952" y="2036676"/>
                <a:ext cx="2924991" cy="2526680"/>
                <a:chOff x="6476952" y="2036676"/>
                <a:chExt cx="2924991" cy="2526680"/>
              </a:xfrm>
            </p:grpSpPr>
            <p:sp>
              <p:nvSpPr>
                <p:cNvPr id="36" name="テキスト ボックス 35">
                  <a:extLst>
                    <a:ext uri="{FF2B5EF4-FFF2-40B4-BE49-F238E27FC236}">
                      <a16:creationId xmlns:a16="http://schemas.microsoft.com/office/drawing/2014/main" id="{5D64B10B-EB01-B645-92FD-6137C2924E62}"/>
                    </a:ext>
                  </a:extLst>
                </p:cNvPr>
                <p:cNvSpPr txBox="1"/>
                <p:nvPr/>
              </p:nvSpPr>
              <p:spPr>
                <a:xfrm>
                  <a:off x="6590729" y="2075173"/>
                  <a:ext cx="649343"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4</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6B941E0D-4083-0141-A9BD-2216F75253F5}"/>
                    </a:ext>
                  </a:extLst>
                </p:cNvPr>
                <p:cNvSpPr txBox="1"/>
                <p:nvPr/>
              </p:nvSpPr>
              <p:spPr>
                <a:xfrm>
                  <a:off x="8567621" y="2036676"/>
                  <a:ext cx="649343"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5</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E09CC437-8E6C-164D-89C8-ABCA91C6F79D}"/>
                    </a:ext>
                  </a:extLst>
                </p:cNvPr>
                <p:cNvSpPr txBox="1"/>
                <p:nvPr/>
              </p:nvSpPr>
              <p:spPr>
                <a:xfrm>
                  <a:off x="6476952" y="3934735"/>
                  <a:ext cx="951083"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12</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9" name="テキスト ボックス 38">
                  <a:extLst>
                    <a:ext uri="{FF2B5EF4-FFF2-40B4-BE49-F238E27FC236}">
                      <a16:creationId xmlns:a16="http://schemas.microsoft.com/office/drawing/2014/main" id="{7297FB82-C8CE-BD46-8390-FACDCBFD8C43}"/>
                    </a:ext>
                  </a:extLst>
                </p:cNvPr>
                <p:cNvSpPr txBox="1"/>
                <p:nvPr/>
              </p:nvSpPr>
              <p:spPr>
                <a:xfrm>
                  <a:off x="8450859" y="3854920"/>
                  <a:ext cx="95108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13</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grpSp>
        <p:sp>
          <p:nvSpPr>
            <p:cNvPr id="31" name="テキスト ボックス 30">
              <a:extLst>
                <a:ext uri="{FF2B5EF4-FFF2-40B4-BE49-F238E27FC236}">
                  <a16:creationId xmlns:a16="http://schemas.microsoft.com/office/drawing/2014/main" id="{22351846-77CB-C54A-BE1B-74022055582C}"/>
                </a:ext>
              </a:extLst>
            </p:cNvPr>
            <p:cNvSpPr txBox="1"/>
            <p:nvPr/>
          </p:nvSpPr>
          <p:spPr>
            <a:xfrm>
              <a:off x="10309908" y="3878335"/>
              <a:ext cx="951084"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14</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2" name="テキスト ボックス 31">
              <a:extLst>
                <a:ext uri="{FF2B5EF4-FFF2-40B4-BE49-F238E27FC236}">
                  <a16:creationId xmlns:a16="http://schemas.microsoft.com/office/drawing/2014/main" id="{79A80112-A6B8-6C42-B38D-45390773DDA1}"/>
                </a:ext>
              </a:extLst>
            </p:cNvPr>
            <p:cNvSpPr txBox="1"/>
            <p:nvPr/>
          </p:nvSpPr>
          <p:spPr>
            <a:xfrm>
              <a:off x="12358388" y="3912819"/>
              <a:ext cx="951084"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15</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3" name="テキスト ボックス 32">
              <a:extLst>
                <a:ext uri="{FF2B5EF4-FFF2-40B4-BE49-F238E27FC236}">
                  <a16:creationId xmlns:a16="http://schemas.microsoft.com/office/drawing/2014/main" id="{CFFB4FD6-7624-3343-9306-5CE00B73729F}"/>
                </a:ext>
              </a:extLst>
            </p:cNvPr>
            <p:cNvSpPr txBox="1"/>
            <p:nvPr/>
          </p:nvSpPr>
          <p:spPr>
            <a:xfrm>
              <a:off x="14327128" y="3922262"/>
              <a:ext cx="951084"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16</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sp>
        <p:nvSpPr>
          <p:cNvPr id="56" name="正方形/長方形 55">
            <a:extLst>
              <a:ext uri="{FF2B5EF4-FFF2-40B4-BE49-F238E27FC236}">
                <a16:creationId xmlns:a16="http://schemas.microsoft.com/office/drawing/2014/main" id="{F6C11DE3-FE05-43B6-B0EA-B470DA0C29B8}"/>
              </a:ext>
            </a:extLst>
          </p:cNvPr>
          <p:cNvSpPr/>
          <p:nvPr/>
        </p:nvSpPr>
        <p:spPr bwMode="auto">
          <a:xfrm>
            <a:off x="2132807" y="1467864"/>
            <a:ext cx="7926386" cy="1403555"/>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57" name="正方形/長方形 56">
            <a:extLst>
              <a:ext uri="{FF2B5EF4-FFF2-40B4-BE49-F238E27FC236}">
                <a16:creationId xmlns:a16="http://schemas.microsoft.com/office/drawing/2014/main" id="{55BD20CF-04AE-43C5-AF34-259E26156D11}"/>
              </a:ext>
            </a:extLst>
          </p:cNvPr>
          <p:cNvSpPr/>
          <p:nvPr/>
        </p:nvSpPr>
        <p:spPr>
          <a:xfrm>
            <a:off x="2573208" y="1324421"/>
            <a:ext cx="2236510" cy="400110"/>
          </a:xfrm>
          <a:prstGeom prst="rect">
            <a:avLst/>
          </a:prstGeom>
          <a:solidFill>
            <a:schemeClr val="bg1"/>
          </a:solidFill>
        </p:spPr>
        <p:txBody>
          <a:bodyPr wrap="none">
            <a:spAutoFit/>
          </a:bodyPr>
          <a:lstStyle/>
          <a:p>
            <a:r>
              <a:rPr lang="ja-JP" altLang="en-US" b="1" dirty="0">
                <a:latin typeface="メイリオ" panose="020B0604030504040204" pitchFamily="50" charset="-128"/>
                <a:ea typeface="メイリオ" panose="020B0604030504040204" pitchFamily="50" charset="-128"/>
              </a:rPr>
              <a:t>系統サンプリング</a:t>
            </a:r>
            <a:endParaRPr lang="ja-JP" altLang="en-US" dirty="0">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6DD57767-7768-7B41-85B2-244D6BFD18E6}"/>
              </a:ext>
            </a:extLst>
          </p:cNvPr>
          <p:cNvSpPr>
            <a:spLocks noGrp="1"/>
          </p:cNvSpPr>
          <p:nvPr>
            <p:ph idx="1"/>
          </p:nvPr>
        </p:nvSpPr>
        <p:spPr>
          <a:xfrm>
            <a:off x="2321371" y="1713160"/>
            <a:ext cx="8697058" cy="1295246"/>
          </a:xfrm>
        </p:spPr>
        <p:txBody>
          <a:bodyPr>
            <a:normAutofit/>
          </a:bodyPr>
          <a:lstStyle/>
          <a:p>
            <a:pPr marL="0" indent="0">
              <a:buNone/>
            </a:pPr>
            <a:r>
              <a:rPr kumimoji="1" lang="ja-JP" altLang="en-US" dirty="0">
                <a:latin typeface="メイリオ" panose="020B0604030504040204" pitchFamily="50" charset="-128"/>
                <a:ea typeface="メイリオ" panose="020B0604030504040204" pitchFamily="50" charset="-128"/>
              </a:rPr>
              <a:t>① 母集団のデータに通し番号を付ける。</a:t>
            </a:r>
            <a:endParaRPr kumimoji="1"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② サンプルを一つ無作為に選び、そこから一定の間隔をあけて</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　番号を選んでいき、サンプルを抽出していく。</a:t>
            </a:r>
            <a:endParaRPr kumimoji="1" lang="ja-JP" altLang="en-US" dirty="0">
              <a:latin typeface="メイリオ" panose="020B0604030504040204" pitchFamily="50" charset="-128"/>
              <a:ea typeface="メイリオ" panose="020B0604030504040204" pitchFamily="50" charset="-128"/>
            </a:endParaRPr>
          </a:p>
        </p:txBody>
      </p:sp>
      <p:sp>
        <p:nvSpPr>
          <p:cNvPr id="58" name="円/楕円 57">
            <a:extLst>
              <a:ext uri="{FF2B5EF4-FFF2-40B4-BE49-F238E27FC236}">
                <a16:creationId xmlns:a16="http://schemas.microsoft.com/office/drawing/2014/main" id="{4810BD0D-F5CD-0547-A4DE-F31A5654BBF2}"/>
              </a:ext>
            </a:extLst>
          </p:cNvPr>
          <p:cNvSpPr/>
          <p:nvPr/>
        </p:nvSpPr>
        <p:spPr bwMode="auto">
          <a:xfrm>
            <a:off x="4038600" y="3429000"/>
            <a:ext cx="9906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 name="円/楕円 58">
            <a:extLst>
              <a:ext uri="{FF2B5EF4-FFF2-40B4-BE49-F238E27FC236}">
                <a16:creationId xmlns:a16="http://schemas.microsoft.com/office/drawing/2014/main" id="{4F618983-5F9D-A944-9DFD-7756E76C603A}"/>
              </a:ext>
            </a:extLst>
          </p:cNvPr>
          <p:cNvSpPr/>
          <p:nvPr/>
        </p:nvSpPr>
        <p:spPr bwMode="auto">
          <a:xfrm>
            <a:off x="7223425" y="3453002"/>
            <a:ext cx="9906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0" name="円/楕円 59">
            <a:extLst>
              <a:ext uri="{FF2B5EF4-FFF2-40B4-BE49-F238E27FC236}">
                <a16:creationId xmlns:a16="http://schemas.microsoft.com/office/drawing/2014/main" id="{65F9A20C-722F-9F4B-BE15-9272DFD7A3A6}"/>
              </a:ext>
            </a:extLst>
          </p:cNvPr>
          <p:cNvSpPr/>
          <p:nvPr/>
        </p:nvSpPr>
        <p:spPr bwMode="auto">
          <a:xfrm>
            <a:off x="1962334" y="4639645"/>
            <a:ext cx="9906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 name="円/楕円 45">
            <a:extLst>
              <a:ext uri="{FF2B5EF4-FFF2-40B4-BE49-F238E27FC236}">
                <a16:creationId xmlns:a16="http://schemas.microsoft.com/office/drawing/2014/main" id="{4C00EF9E-3EA8-0D48-B1A8-54FF14056AF1}"/>
              </a:ext>
            </a:extLst>
          </p:cNvPr>
          <p:cNvSpPr/>
          <p:nvPr/>
        </p:nvSpPr>
        <p:spPr bwMode="auto">
          <a:xfrm>
            <a:off x="5041326" y="4623864"/>
            <a:ext cx="9906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3432345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078872-FD10-E143-84B8-0EA88DC1C0AD}"/>
              </a:ext>
            </a:extLst>
          </p:cNvPr>
          <p:cNvSpPr>
            <a:spLocks noGrp="1"/>
          </p:cNvSpPr>
          <p:nvPr>
            <p:ph type="title"/>
          </p:nvPr>
        </p:nvSpPr>
        <p:spPr/>
        <p:txBody>
          <a:bodyPr/>
          <a:lstStyle/>
          <a:p>
            <a:r>
              <a:rPr lang="ja-JP" altLang="en-US" b="1"/>
              <a:t>系統サンプリング</a:t>
            </a:r>
            <a:endParaRPr kumimoji="1" lang="ja-JP" altLang="en-US"/>
          </a:p>
        </p:txBody>
      </p:sp>
      <p:pic>
        <p:nvPicPr>
          <p:cNvPr id="10" name="図 9">
            <a:extLst>
              <a:ext uri="{FF2B5EF4-FFF2-40B4-BE49-F238E27FC236}">
                <a16:creationId xmlns:a16="http://schemas.microsoft.com/office/drawing/2014/main" id="{D32A0BFE-CFEF-4643-B090-C1AC2523CA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5463" y="3726196"/>
            <a:ext cx="619755" cy="596613"/>
          </a:xfrm>
          <a:prstGeom prst="rect">
            <a:avLst/>
          </a:prstGeom>
        </p:spPr>
      </p:pic>
      <p:pic>
        <p:nvPicPr>
          <p:cNvPr id="11" name="図 10">
            <a:extLst>
              <a:ext uri="{FF2B5EF4-FFF2-40B4-BE49-F238E27FC236}">
                <a16:creationId xmlns:a16="http://schemas.microsoft.com/office/drawing/2014/main" id="{80CDF894-7DED-2749-81DD-9D2CEEAC68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1366" y="3726196"/>
            <a:ext cx="619755" cy="596613"/>
          </a:xfrm>
          <a:prstGeom prst="rect">
            <a:avLst/>
          </a:prstGeom>
        </p:spPr>
      </p:pic>
      <p:pic>
        <p:nvPicPr>
          <p:cNvPr id="12" name="図 11">
            <a:extLst>
              <a:ext uri="{FF2B5EF4-FFF2-40B4-BE49-F238E27FC236}">
                <a16:creationId xmlns:a16="http://schemas.microsoft.com/office/drawing/2014/main" id="{64ACC119-4486-9E45-A657-2C935709DEA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97268" y="3722021"/>
            <a:ext cx="619755" cy="596613"/>
          </a:xfrm>
          <a:prstGeom prst="rect">
            <a:avLst/>
          </a:prstGeom>
        </p:spPr>
      </p:pic>
      <p:pic>
        <p:nvPicPr>
          <p:cNvPr id="13" name="図 12">
            <a:extLst>
              <a:ext uri="{FF2B5EF4-FFF2-40B4-BE49-F238E27FC236}">
                <a16:creationId xmlns:a16="http://schemas.microsoft.com/office/drawing/2014/main" id="{0E9D2CB8-3387-4747-853F-D4738713DB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43171" y="3722021"/>
            <a:ext cx="619755" cy="596613"/>
          </a:xfrm>
          <a:prstGeom prst="rect">
            <a:avLst/>
          </a:prstGeom>
        </p:spPr>
      </p:pic>
      <p:pic>
        <p:nvPicPr>
          <p:cNvPr id="14" name="図 13">
            <a:extLst>
              <a:ext uri="{FF2B5EF4-FFF2-40B4-BE49-F238E27FC236}">
                <a16:creationId xmlns:a16="http://schemas.microsoft.com/office/drawing/2014/main" id="{F5C6E688-3A38-A042-A309-9B92A03F9C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91283" y="3682875"/>
            <a:ext cx="619755" cy="596613"/>
          </a:xfrm>
          <a:prstGeom prst="rect">
            <a:avLst/>
          </a:prstGeom>
        </p:spPr>
      </p:pic>
      <p:pic>
        <p:nvPicPr>
          <p:cNvPr id="15" name="図 14">
            <a:extLst>
              <a:ext uri="{FF2B5EF4-FFF2-40B4-BE49-F238E27FC236}">
                <a16:creationId xmlns:a16="http://schemas.microsoft.com/office/drawing/2014/main" id="{B15A1EA1-D6BA-174B-B0ED-B9FF33B197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37185" y="3682875"/>
            <a:ext cx="619755" cy="596613"/>
          </a:xfrm>
          <a:prstGeom prst="rect">
            <a:avLst/>
          </a:prstGeom>
        </p:spPr>
      </p:pic>
      <p:pic>
        <p:nvPicPr>
          <p:cNvPr id="16" name="図 15">
            <a:extLst>
              <a:ext uri="{FF2B5EF4-FFF2-40B4-BE49-F238E27FC236}">
                <a16:creationId xmlns:a16="http://schemas.microsoft.com/office/drawing/2014/main" id="{8648C749-BE03-BC4B-8AA1-C0499C47E39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3088" y="3678700"/>
            <a:ext cx="619755" cy="596613"/>
          </a:xfrm>
          <a:prstGeom prst="rect">
            <a:avLst/>
          </a:prstGeom>
        </p:spPr>
      </p:pic>
      <p:pic>
        <p:nvPicPr>
          <p:cNvPr id="17" name="図 16">
            <a:extLst>
              <a:ext uri="{FF2B5EF4-FFF2-40B4-BE49-F238E27FC236}">
                <a16:creationId xmlns:a16="http://schemas.microsoft.com/office/drawing/2014/main" id="{C4809621-4C60-5343-B6DF-C395EF5EDA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28990" y="3678700"/>
            <a:ext cx="619755" cy="596613"/>
          </a:xfrm>
          <a:prstGeom prst="rect">
            <a:avLst/>
          </a:prstGeom>
        </p:spPr>
      </p:pic>
      <p:pic>
        <p:nvPicPr>
          <p:cNvPr id="18" name="図 17">
            <a:extLst>
              <a:ext uri="{FF2B5EF4-FFF2-40B4-BE49-F238E27FC236}">
                <a16:creationId xmlns:a16="http://schemas.microsoft.com/office/drawing/2014/main" id="{BE3EE830-71B0-9D42-923E-6B472A3A7D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8140" y="4844483"/>
            <a:ext cx="619755" cy="596613"/>
          </a:xfrm>
          <a:prstGeom prst="rect">
            <a:avLst/>
          </a:prstGeom>
        </p:spPr>
      </p:pic>
      <p:pic>
        <p:nvPicPr>
          <p:cNvPr id="19" name="図 18">
            <a:extLst>
              <a:ext uri="{FF2B5EF4-FFF2-40B4-BE49-F238E27FC236}">
                <a16:creationId xmlns:a16="http://schemas.microsoft.com/office/drawing/2014/main" id="{5746BA14-FC2E-6943-8BB3-F36789F9140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4043" y="4844483"/>
            <a:ext cx="619755" cy="596613"/>
          </a:xfrm>
          <a:prstGeom prst="rect">
            <a:avLst/>
          </a:prstGeom>
        </p:spPr>
      </p:pic>
      <p:pic>
        <p:nvPicPr>
          <p:cNvPr id="20" name="図 19">
            <a:extLst>
              <a:ext uri="{FF2B5EF4-FFF2-40B4-BE49-F238E27FC236}">
                <a16:creationId xmlns:a16="http://schemas.microsoft.com/office/drawing/2014/main" id="{F9889615-DAFD-374D-A562-4F195D6868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99945" y="4840308"/>
            <a:ext cx="619755" cy="596613"/>
          </a:xfrm>
          <a:prstGeom prst="rect">
            <a:avLst/>
          </a:prstGeom>
        </p:spPr>
      </p:pic>
      <p:pic>
        <p:nvPicPr>
          <p:cNvPr id="21" name="図 20">
            <a:extLst>
              <a:ext uri="{FF2B5EF4-FFF2-40B4-BE49-F238E27FC236}">
                <a16:creationId xmlns:a16="http://schemas.microsoft.com/office/drawing/2014/main" id="{61A0A589-789C-1842-8B1D-E00FE5165C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45848" y="4840308"/>
            <a:ext cx="619755" cy="596613"/>
          </a:xfrm>
          <a:prstGeom prst="rect">
            <a:avLst/>
          </a:prstGeom>
        </p:spPr>
      </p:pic>
      <p:pic>
        <p:nvPicPr>
          <p:cNvPr id="22" name="図 21">
            <a:extLst>
              <a:ext uri="{FF2B5EF4-FFF2-40B4-BE49-F238E27FC236}">
                <a16:creationId xmlns:a16="http://schemas.microsoft.com/office/drawing/2014/main" id="{D05DCEB4-679F-424D-BE6C-DE8ACA526F2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93960" y="4801162"/>
            <a:ext cx="619755" cy="596613"/>
          </a:xfrm>
          <a:prstGeom prst="rect">
            <a:avLst/>
          </a:prstGeom>
        </p:spPr>
      </p:pic>
      <p:pic>
        <p:nvPicPr>
          <p:cNvPr id="23" name="図 22">
            <a:extLst>
              <a:ext uri="{FF2B5EF4-FFF2-40B4-BE49-F238E27FC236}">
                <a16:creationId xmlns:a16="http://schemas.microsoft.com/office/drawing/2014/main" id="{A0E6DF61-769E-D349-A3FD-0357AF5997D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94824" y="4796987"/>
            <a:ext cx="619755" cy="596613"/>
          </a:xfrm>
          <a:prstGeom prst="rect">
            <a:avLst/>
          </a:prstGeom>
        </p:spPr>
      </p:pic>
      <p:pic>
        <p:nvPicPr>
          <p:cNvPr id="24" name="図 23">
            <a:extLst>
              <a:ext uri="{FF2B5EF4-FFF2-40B4-BE49-F238E27FC236}">
                <a16:creationId xmlns:a16="http://schemas.microsoft.com/office/drawing/2014/main" id="{271DC453-9EBC-9D44-96D0-6EC18220AA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5765" y="4796987"/>
            <a:ext cx="619755" cy="596613"/>
          </a:xfrm>
          <a:prstGeom prst="rect">
            <a:avLst/>
          </a:prstGeom>
        </p:spPr>
      </p:pic>
      <p:pic>
        <p:nvPicPr>
          <p:cNvPr id="25" name="図 24">
            <a:extLst>
              <a:ext uri="{FF2B5EF4-FFF2-40B4-BE49-F238E27FC236}">
                <a16:creationId xmlns:a16="http://schemas.microsoft.com/office/drawing/2014/main" id="{82E7430F-7701-1B4D-845F-71AD840B6A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31667" y="4796987"/>
            <a:ext cx="619755" cy="596613"/>
          </a:xfrm>
          <a:prstGeom prst="rect">
            <a:avLst/>
          </a:prstGeom>
        </p:spPr>
      </p:pic>
      <p:grpSp>
        <p:nvGrpSpPr>
          <p:cNvPr id="26" name="図形グループ 59">
            <a:extLst>
              <a:ext uri="{FF2B5EF4-FFF2-40B4-BE49-F238E27FC236}">
                <a16:creationId xmlns:a16="http://schemas.microsoft.com/office/drawing/2014/main" id="{E1F5D10B-4175-5542-95E1-1587268551B0}"/>
              </a:ext>
            </a:extLst>
          </p:cNvPr>
          <p:cNvGrpSpPr/>
          <p:nvPr/>
        </p:nvGrpSpPr>
        <p:grpSpPr>
          <a:xfrm>
            <a:off x="2200500" y="3807165"/>
            <a:ext cx="7791001" cy="1563663"/>
            <a:chOff x="612937" y="1993558"/>
            <a:chExt cx="14665275" cy="2611556"/>
          </a:xfrm>
        </p:grpSpPr>
        <p:sp>
          <p:nvSpPr>
            <p:cNvPr id="27" name="テキスト ボックス 26">
              <a:extLst>
                <a:ext uri="{FF2B5EF4-FFF2-40B4-BE49-F238E27FC236}">
                  <a16:creationId xmlns:a16="http://schemas.microsoft.com/office/drawing/2014/main" id="{66BA95F5-63EE-1445-9FF6-9AE73A8A38F3}"/>
                </a:ext>
              </a:extLst>
            </p:cNvPr>
            <p:cNvSpPr txBox="1"/>
            <p:nvPr/>
          </p:nvSpPr>
          <p:spPr>
            <a:xfrm>
              <a:off x="10537460" y="2034123"/>
              <a:ext cx="649343"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6</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F7C6B554-CDB7-1C4D-B74F-E1AACAD88D05}"/>
                </a:ext>
              </a:extLst>
            </p:cNvPr>
            <p:cNvSpPr txBox="1"/>
            <p:nvPr/>
          </p:nvSpPr>
          <p:spPr>
            <a:xfrm>
              <a:off x="12509259" y="1993558"/>
              <a:ext cx="649343"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7</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F2C5D5FB-5B3C-954A-8E83-FE04D6BDB862}"/>
                </a:ext>
              </a:extLst>
            </p:cNvPr>
            <p:cNvSpPr txBox="1"/>
            <p:nvPr/>
          </p:nvSpPr>
          <p:spPr>
            <a:xfrm>
              <a:off x="14477999" y="2027409"/>
              <a:ext cx="649343"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8</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nvGrpSpPr>
            <p:cNvPr id="30" name="図形グループ 58">
              <a:extLst>
                <a:ext uri="{FF2B5EF4-FFF2-40B4-BE49-F238E27FC236}">
                  <a16:creationId xmlns:a16="http://schemas.microsoft.com/office/drawing/2014/main" id="{B0F3573E-29BE-9045-B99B-6DE6BE034949}"/>
                </a:ext>
              </a:extLst>
            </p:cNvPr>
            <p:cNvGrpSpPr/>
            <p:nvPr/>
          </p:nvGrpSpPr>
          <p:grpSpPr>
            <a:xfrm>
              <a:off x="612937" y="2036676"/>
              <a:ext cx="8789006" cy="2568438"/>
              <a:chOff x="612937" y="2036676"/>
              <a:chExt cx="8789006" cy="2568438"/>
            </a:xfrm>
          </p:grpSpPr>
          <p:grpSp>
            <p:nvGrpSpPr>
              <p:cNvPr id="34" name="図形グループ 56">
                <a:extLst>
                  <a:ext uri="{FF2B5EF4-FFF2-40B4-BE49-F238E27FC236}">
                    <a16:creationId xmlns:a16="http://schemas.microsoft.com/office/drawing/2014/main" id="{8AA6B376-C9A2-294E-A804-48ADE2EEBC01}"/>
                  </a:ext>
                </a:extLst>
              </p:cNvPr>
              <p:cNvGrpSpPr/>
              <p:nvPr/>
            </p:nvGrpSpPr>
            <p:grpSpPr>
              <a:xfrm>
                <a:off x="612937" y="2083904"/>
                <a:ext cx="4823735" cy="2521210"/>
                <a:chOff x="612937" y="2083904"/>
                <a:chExt cx="4823735" cy="2521210"/>
              </a:xfrm>
            </p:grpSpPr>
            <p:sp>
              <p:nvSpPr>
                <p:cNvPr id="40" name="テキスト ボックス 39">
                  <a:extLst>
                    <a:ext uri="{FF2B5EF4-FFF2-40B4-BE49-F238E27FC236}">
                      <a16:creationId xmlns:a16="http://schemas.microsoft.com/office/drawing/2014/main" id="{7F5C2B4F-2E2D-BE4F-9756-5AAD5007A003}"/>
                    </a:ext>
                  </a:extLst>
                </p:cNvPr>
                <p:cNvSpPr txBox="1"/>
                <p:nvPr/>
              </p:nvSpPr>
              <p:spPr>
                <a:xfrm>
                  <a:off x="612937" y="2106306"/>
                  <a:ext cx="794178" cy="628621"/>
                </a:xfrm>
                <a:prstGeom prst="rect">
                  <a:avLst/>
                </a:prstGeom>
                <a:noFill/>
              </p:spPr>
              <p:txBody>
                <a:bodyPr wrap="non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１</a:t>
                  </a:r>
                </a:p>
              </p:txBody>
            </p:sp>
            <p:sp>
              <p:nvSpPr>
                <p:cNvPr id="41" name="テキスト ボックス 40">
                  <a:extLst>
                    <a:ext uri="{FF2B5EF4-FFF2-40B4-BE49-F238E27FC236}">
                      <a16:creationId xmlns:a16="http://schemas.microsoft.com/office/drawing/2014/main" id="{550D2CF0-08F0-2545-8A5A-BE7A23C4ECCC}"/>
                    </a:ext>
                  </a:extLst>
                </p:cNvPr>
                <p:cNvSpPr txBox="1"/>
                <p:nvPr/>
              </p:nvSpPr>
              <p:spPr>
                <a:xfrm>
                  <a:off x="2596467" y="2083904"/>
                  <a:ext cx="794178" cy="628621"/>
                </a:xfrm>
                <a:prstGeom prst="rect">
                  <a:avLst/>
                </a:prstGeom>
                <a:noFill/>
              </p:spPr>
              <p:txBody>
                <a:bodyPr wrap="non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２</a:t>
                  </a:r>
                </a:p>
              </p:txBody>
            </p:sp>
            <p:sp>
              <p:nvSpPr>
                <p:cNvPr id="42" name="テキスト ボックス 41">
                  <a:extLst>
                    <a:ext uri="{FF2B5EF4-FFF2-40B4-BE49-F238E27FC236}">
                      <a16:creationId xmlns:a16="http://schemas.microsoft.com/office/drawing/2014/main" id="{07CCF86F-3F8E-AB48-BA2D-893AD4413F1C}"/>
                    </a:ext>
                  </a:extLst>
                </p:cNvPr>
                <p:cNvSpPr txBox="1"/>
                <p:nvPr/>
              </p:nvSpPr>
              <p:spPr>
                <a:xfrm>
                  <a:off x="4648984" y="2083904"/>
                  <a:ext cx="64934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3</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43" name="テキスト ボックス 42">
                  <a:extLst>
                    <a:ext uri="{FF2B5EF4-FFF2-40B4-BE49-F238E27FC236}">
                      <a16:creationId xmlns:a16="http://schemas.microsoft.com/office/drawing/2014/main" id="{D877D8EC-8681-CB42-A50D-0A20A2D320C3}"/>
                    </a:ext>
                  </a:extLst>
                </p:cNvPr>
                <p:cNvSpPr txBox="1"/>
                <p:nvPr/>
              </p:nvSpPr>
              <p:spPr>
                <a:xfrm>
                  <a:off x="721015" y="3939556"/>
                  <a:ext cx="64934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9</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953FCDB7-8EF3-5C49-AB10-1ED45FF91FD9}"/>
                    </a:ext>
                  </a:extLst>
                </p:cNvPr>
                <p:cNvSpPr txBox="1"/>
                <p:nvPr/>
              </p:nvSpPr>
              <p:spPr>
                <a:xfrm>
                  <a:off x="2504046" y="3976493"/>
                  <a:ext cx="95108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10</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45" name="テキスト ボックス 44">
                  <a:extLst>
                    <a:ext uri="{FF2B5EF4-FFF2-40B4-BE49-F238E27FC236}">
                      <a16:creationId xmlns:a16="http://schemas.microsoft.com/office/drawing/2014/main" id="{9FA327C4-239E-3C43-B6F8-830D2D7642C9}"/>
                    </a:ext>
                  </a:extLst>
                </p:cNvPr>
                <p:cNvSpPr txBox="1"/>
                <p:nvPr/>
              </p:nvSpPr>
              <p:spPr>
                <a:xfrm>
                  <a:off x="4485588" y="3976493"/>
                  <a:ext cx="95108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11</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grpSp>
            <p:nvGrpSpPr>
              <p:cNvPr id="35" name="図形グループ 57">
                <a:extLst>
                  <a:ext uri="{FF2B5EF4-FFF2-40B4-BE49-F238E27FC236}">
                    <a16:creationId xmlns:a16="http://schemas.microsoft.com/office/drawing/2014/main" id="{2003A220-8737-3442-B410-D55D076988F6}"/>
                  </a:ext>
                </a:extLst>
              </p:cNvPr>
              <p:cNvGrpSpPr/>
              <p:nvPr/>
            </p:nvGrpSpPr>
            <p:grpSpPr>
              <a:xfrm>
                <a:off x="6476952" y="2036676"/>
                <a:ext cx="2924991" cy="2526680"/>
                <a:chOff x="6476952" y="2036676"/>
                <a:chExt cx="2924991" cy="2526680"/>
              </a:xfrm>
            </p:grpSpPr>
            <p:sp>
              <p:nvSpPr>
                <p:cNvPr id="36" name="テキスト ボックス 35">
                  <a:extLst>
                    <a:ext uri="{FF2B5EF4-FFF2-40B4-BE49-F238E27FC236}">
                      <a16:creationId xmlns:a16="http://schemas.microsoft.com/office/drawing/2014/main" id="{5D64B10B-EB01-B645-92FD-6137C2924E62}"/>
                    </a:ext>
                  </a:extLst>
                </p:cNvPr>
                <p:cNvSpPr txBox="1"/>
                <p:nvPr/>
              </p:nvSpPr>
              <p:spPr>
                <a:xfrm>
                  <a:off x="6590729" y="2075173"/>
                  <a:ext cx="649343"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4</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6B941E0D-4083-0141-A9BD-2216F75253F5}"/>
                    </a:ext>
                  </a:extLst>
                </p:cNvPr>
                <p:cNvSpPr txBox="1"/>
                <p:nvPr/>
              </p:nvSpPr>
              <p:spPr>
                <a:xfrm>
                  <a:off x="8567621" y="2036676"/>
                  <a:ext cx="649343"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5</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E09CC437-8E6C-164D-89C8-ABCA91C6F79D}"/>
                    </a:ext>
                  </a:extLst>
                </p:cNvPr>
                <p:cNvSpPr txBox="1"/>
                <p:nvPr/>
              </p:nvSpPr>
              <p:spPr>
                <a:xfrm>
                  <a:off x="6476952" y="3934735"/>
                  <a:ext cx="951083"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12</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9" name="テキスト ボックス 38">
                  <a:extLst>
                    <a:ext uri="{FF2B5EF4-FFF2-40B4-BE49-F238E27FC236}">
                      <a16:creationId xmlns:a16="http://schemas.microsoft.com/office/drawing/2014/main" id="{7297FB82-C8CE-BD46-8390-FACDCBFD8C43}"/>
                    </a:ext>
                  </a:extLst>
                </p:cNvPr>
                <p:cNvSpPr txBox="1"/>
                <p:nvPr/>
              </p:nvSpPr>
              <p:spPr>
                <a:xfrm>
                  <a:off x="8450859" y="3854920"/>
                  <a:ext cx="95108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13</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grpSp>
        <p:sp>
          <p:nvSpPr>
            <p:cNvPr id="31" name="テキスト ボックス 30">
              <a:extLst>
                <a:ext uri="{FF2B5EF4-FFF2-40B4-BE49-F238E27FC236}">
                  <a16:creationId xmlns:a16="http://schemas.microsoft.com/office/drawing/2014/main" id="{22351846-77CB-C54A-BE1B-74022055582C}"/>
                </a:ext>
              </a:extLst>
            </p:cNvPr>
            <p:cNvSpPr txBox="1"/>
            <p:nvPr/>
          </p:nvSpPr>
          <p:spPr>
            <a:xfrm>
              <a:off x="10309908" y="3878335"/>
              <a:ext cx="951084"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14</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2" name="テキスト ボックス 31">
              <a:extLst>
                <a:ext uri="{FF2B5EF4-FFF2-40B4-BE49-F238E27FC236}">
                  <a16:creationId xmlns:a16="http://schemas.microsoft.com/office/drawing/2014/main" id="{79A80112-A6B8-6C42-B38D-45390773DDA1}"/>
                </a:ext>
              </a:extLst>
            </p:cNvPr>
            <p:cNvSpPr txBox="1"/>
            <p:nvPr/>
          </p:nvSpPr>
          <p:spPr>
            <a:xfrm>
              <a:off x="12358388" y="3912819"/>
              <a:ext cx="951084"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15</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3" name="テキスト ボックス 32">
              <a:extLst>
                <a:ext uri="{FF2B5EF4-FFF2-40B4-BE49-F238E27FC236}">
                  <a16:creationId xmlns:a16="http://schemas.microsoft.com/office/drawing/2014/main" id="{CFFB4FD6-7624-3343-9306-5CE00B73729F}"/>
                </a:ext>
              </a:extLst>
            </p:cNvPr>
            <p:cNvSpPr txBox="1"/>
            <p:nvPr/>
          </p:nvSpPr>
          <p:spPr>
            <a:xfrm>
              <a:off x="14327128" y="3922262"/>
              <a:ext cx="951084"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16</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sp>
        <p:nvSpPr>
          <p:cNvPr id="56" name="正方形/長方形 55">
            <a:extLst>
              <a:ext uri="{FF2B5EF4-FFF2-40B4-BE49-F238E27FC236}">
                <a16:creationId xmlns:a16="http://schemas.microsoft.com/office/drawing/2014/main" id="{F6C11DE3-FE05-43B6-B0EA-B470DA0C29B8}"/>
              </a:ext>
            </a:extLst>
          </p:cNvPr>
          <p:cNvSpPr/>
          <p:nvPr/>
        </p:nvSpPr>
        <p:spPr bwMode="auto">
          <a:xfrm>
            <a:off x="2132807" y="1467864"/>
            <a:ext cx="7926386" cy="1403555"/>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57" name="正方形/長方形 56">
            <a:extLst>
              <a:ext uri="{FF2B5EF4-FFF2-40B4-BE49-F238E27FC236}">
                <a16:creationId xmlns:a16="http://schemas.microsoft.com/office/drawing/2014/main" id="{55BD20CF-04AE-43C5-AF34-259E26156D11}"/>
              </a:ext>
            </a:extLst>
          </p:cNvPr>
          <p:cNvSpPr/>
          <p:nvPr/>
        </p:nvSpPr>
        <p:spPr>
          <a:xfrm>
            <a:off x="2573208" y="1324421"/>
            <a:ext cx="2236510" cy="400110"/>
          </a:xfrm>
          <a:prstGeom prst="rect">
            <a:avLst/>
          </a:prstGeom>
          <a:solidFill>
            <a:schemeClr val="bg1"/>
          </a:solidFill>
        </p:spPr>
        <p:txBody>
          <a:bodyPr wrap="none">
            <a:spAutoFit/>
          </a:bodyPr>
          <a:lstStyle/>
          <a:p>
            <a:r>
              <a:rPr lang="ja-JP" altLang="en-US" b="1" dirty="0">
                <a:latin typeface="メイリオ" panose="020B0604030504040204" pitchFamily="50" charset="-128"/>
                <a:ea typeface="メイリオ" panose="020B0604030504040204" pitchFamily="50" charset="-128"/>
              </a:rPr>
              <a:t>系統サンプリング</a:t>
            </a:r>
            <a:endParaRPr lang="ja-JP" altLang="en-US" dirty="0">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6DD57767-7768-7B41-85B2-244D6BFD18E6}"/>
              </a:ext>
            </a:extLst>
          </p:cNvPr>
          <p:cNvSpPr>
            <a:spLocks noGrp="1"/>
          </p:cNvSpPr>
          <p:nvPr>
            <p:ph idx="1"/>
          </p:nvPr>
        </p:nvSpPr>
        <p:spPr>
          <a:xfrm>
            <a:off x="2321371" y="1713160"/>
            <a:ext cx="8697058" cy="1295246"/>
          </a:xfrm>
        </p:spPr>
        <p:txBody>
          <a:bodyPr>
            <a:normAutofit/>
          </a:bodyPr>
          <a:lstStyle/>
          <a:p>
            <a:pPr marL="0" indent="0">
              <a:buNone/>
            </a:pPr>
            <a:r>
              <a:rPr kumimoji="1" lang="ja-JP" altLang="en-US" dirty="0">
                <a:latin typeface="メイリオ" panose="020B0604030504040204" pitchFamily="50" charset="-128"/>
                <a:ea typeface="メイリオ" panose="020B0604030504040204" pitchFamily="50" charset="-128"/>
              </a:rPr>
              <a:t>① 母集団のデータに通し番号を付ける。</a:t>
            </a:r>
            <a:endParaRPr kumimoji="1"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② サンプルを一つ無作為に選び、そこから一定の間隔をあけて</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　番号を選んでいき、サンプルを抽出していく。</a:t>
            </a:r>
            <a:endParaRPr kumimoji="1" lang="ja-JP" altLang="en-US" dirty="0">
              <a:latin typeface="メイリオ" panose="020B0604030504040204" pitchFamily="50" charset="-128"/>
              <a:ea typeface="メイリオ" panose="020B0604030504040204" pitchFamily="50" charset="-128"/>
            </a:endParaRPr>
          </a:p>
        </p:txBody>
      </p:sp>
      <p:sp>
        <p:nvSpPr>
          <p:cNvPr id="58" name="円/楕円 57">
            <a:extLst>
              <a:ext uri="{FF2B5EF4-FFF2-40B4-BE49-F238E27FC236}">
                <a16:creationId xmlns:a16="http://schemas.microsoft.com/office/drawing/2014/main" id="{4810BD0D-F5CD-0547-A4DE-F31A5654BBF2}"/>
              </a:ext>
            </a:extLst>
          </p:cNvPr>
          <p:cNvSpPr/>
          <p:nvPr/>
        </p:nvSpPr>
        <p:spPr bwMode="auto">
          <a:xfrm>
            <a:off x="4038600" y="3429000"/>
            <a:ext cx="9906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 name="円/楕円 58">
            <a:extLst>
              <a:ext uri="{FF2B5EF4-FFF2-40B4-BE49-F238E27FC236}">
                <a16:creationId xmlns:a16="http://schemas.microsoft.com/office/drawing/2014/main" id="{4F618983-5F9D-A944-9DFD-7756E76C603A}"/>
              </a:ext>
            </a:extLst>
          </p:cNvPr>
          <p:cNvSpPr/>
          <p:nvPr/>
        </p:nvSpPr>
        <p:spPr bwMode="auto">
          <a:xfrm>
            <a:off x="7223425" y="3453002"/>
            <a:ext cx="9906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0" name="円/楕円 59">
            <a:extLst>
              <a:ext uri="{FF2B5EF4-FFF2-40B4-BE49-F238E27FC236}">
                <a16:creationId xmlns:a16="http://schemas.microsoft.com/office/drawing/2014/main" id="{65F9A20C-722F-9F4B-BE15-9272DFD7A3A6}"/>
              </a:ext>
            </a:extLst>
          </p:cNvPr>
          <p:cNvSpPr/>
          <p:nvPr/>
        </p:nvSpPr>
        <p:spPr bwMode="auto">
          <a:xfrm>
            <a:off x="1962334" y="4639645"/>
            <a:ext cx="9906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 name="円/楕円 60">
            <a:extLst>
              <a:ext uri="{FF2B5EF4-FFF2-40B4-BE49-F238E27FC236}">
                <a16:creationId xmlns:a16="http://schemas.microsoft.com/office/drawing/2014/main" id="{824115A6-36B2-D144-8248-21D90F9FE8DA}"/>
              </a:ext>
            </a:extLst>
          </p:cNvPr>
          <p:cNvSpPr/>
          <p:nvPr/>
        </p:nvSpPr>
        <p:spPr bwMode="auto">
          <a:xfrm>
            <a:off x="5041326" y="4623864"/>
            <a:ext cx="9906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 name="円/楕円 61">
            <a:extLst>
              <a:ext uri="{FF2B5EF4-FFF2-40B4-BE49-F238E27FC236}">
                <a16:creationId xmlns:a16="http://schemas.microsoft.com/office/drawing/2014/main" id="{656DCAFD-57AE-1147-8A47-3BAAED7C6AE0}"/>
              </a:ext>
            </a:extLst>
          </p:cNvPr>
          <p:cNvSpPr/>
          <p:nvPr/>
        </p:nvSpPr>
        <p:spPr bwMode="auto">
          <a:xfrm>
            <a:off x="8193196" y="4607453"/>
            <a:ext cx="9906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28016116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078872-FD10-E143-84B8-0EA88DC1C0AD}"/>
              </a:ext>
            </a:extLst>
          </p:cNvPr>
          <p:cNvSpPr>
            <a:spLocks noGrp="1"/>
          </p:cNvSpPr>
          <p:nvPr>
            <p:ph type="title"/>
          </p:nvPr>
        </p:nvSpPr>
        <p:spPr/>
        <p:txBody>
          <a:bodyPr/>
          <a:lstStyle/>
          <a:p>
            <a:r>
              <a:rPr lang="ja-JP" altLang="en-US" b="1"/>
              <a:t>系統サンプリング</a:t>
            </a:r>
            <a:endParaRPr kumimoji="1" lang="ja-JP" altLang="en-US"/>
          </a:p>
        </p:txBody>
      </p:sp>
      <p:pic>
        <p:nvPicPr>
          <p:cNvPr id="10" name="図 9">
            <a:extLst>
              <a:ext uri="{FF2B5EF4-FFF2-40B4-BE49-F238E27FC236}">
                <a16:creationId xmlns:a16="http://schemas.microsoft.com/office/drawing/2014/main" id="{D32A0BFE-CFEF-4643-B090-C1AC2523CA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5463" y="3726196"/>
            <a:ext cx="619755" cy="596613"/>
          </a:xfrm>
          <a:prstGeom prst="rect">
            <a:avLst/>
          </a:prstGeom>
        </p:spPr>
      </p:pic>
      <p:pic>
        <p:nvPicPr>
          <p:cNvPr id="11" name="図 10">
            <a:extLst>
              <a:ext uri="{FF2B5EF4-FFF2-40B4-BE49-F238E27FC236}">
                <a16:creationId xmlns:a16="http://schemas.microsoft.com/office/drawing/2014/main" id="{80CDF894-7DED-2749-81DD-9D2CEEAC68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1366" y="3726196"/>
            <a:ext cx="619755" cy="596613"/>
          </a:xfrm>
          <a:prstGeom prst="rect">
            <a:avLst/>
          </a:prstGeom>
        </p:spPr>
      </p:pic>
      <p:pic>
        <p:nvPicPr>
          <p:cNvPr id="12" name="図 11">
            <a:extLst>
              <a:ext uri="{FF2B5EF4-FFF2-40B4-BE49-F238E27FC236}">
                <a16:creationId xmlns:a16="http://schemas.microsoft.com/office/drawing/2014/main" id="{64ACC119-4486-9E45-A657-2C935709DEA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97268" y="3722021"/>
            <a:ext cx="619755" cy="596613"/>
          </a:xfrm>
          <a:prstGeom prst="rect">
            <a:avLst/>
          </a:prstGeom>
        </p:spPr>
      </p:pic>
      <p:pic>
        <p:nvPicPr>
          <p:cNvPr id="13" name="図 12">
            <a:extLst>
              <a:ext uri="{FF2B5EF4-FFF2-40B4-BE49-F238E27FC236}">
                <a16:creationId xmlns:a16="http://schemas.microsoft.com/office/drawing/2014/main" id="{0E9D2CB8-3387-4747-853F-D4738713DB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43171" y="3722021"/>
            <a:ext cx="619755" cy="596613"/>
          </a:xfrm>
          <a:prstGeom prst="rect">
            <a:avLst/>
          </a:prstGeom>
        </p:spPr>
      </p:pic>
      <p:pic>
        <p:nvPicPr>
          <p:cNvPr id="14" name="図 13">
            <a:extLst>
              <a:ext uri="{FF2B5EF4-FFF2-40B4-BE49-F238E27FC236}">
                <a16:creationId xmlns:a16="http://schemas.microsoft.com/office/drawing/2014/main" id="{F5C6E688-3A38-A042-A309-9B92A03F9C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91283" y="3682875"/>
            <a:ext cx="619755" cy="596613"/>
          </a:xfrm>
          <a:prstGeom prst="rect">
            <a:avLst/>
          </a:prstGeom>
        </p:spPr>
      </p:pic>
      <p:pic>
        <p:nvPicPr>
          <p:cNvPr id="15" name="図 14">
            <a:extLst>
              <a:ext uri="{FF2B5EF4-FFF2-40B4-BE49-F238E27FC236}">
                <a16:creationId xmlns:a16="http://schemas.microsoft.com/office/drawing/2014/main" id="{B15A1EA1-D6BA-174B-B0ED-B9FF33B197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37185" y="3682875"/>
            <a:ext cx="619755" cy="596613"/>
          </a:xfrm>
          <a:prstGeom prst="rect">
            <a:avLst/>
          </a:prstGeom>
        </p:spPr>
      </p:pic>
      <p:pic>
        <p:nvPicPr>
          <p:cNvPr id="16" name="図 15">
            <a:extLst>
              <a:ext uri="{FF2B5EF4-FFF2-40B4-BE49-F238E27FC236}">
                <a16:creationId xmlns:a16="http://schemas.microsoft.com/office/drawing/2014/main" id="{8648C749-BE03-BC4B-8AA1-C0499C47E39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3088" y="3678700"/>
            <a:ext cx="619755" cy="596613"/>
          </a:xfrm>
          <a:prstGeom prst="rect">
            <a:avLst/>
          </a:prstGeom>
        </p:spPr>
      </p:pic>
      <p:pic>
        <p:nvPicPr>
          <p:cNvPr id="17" name="図 16">
            <a:extLst>
              <a:ext uri="{FF2B5EF4-FFF2-40B4-BE49-F238E27FC236}">
                <a16:creationId xmlns:a16="http://schemas.microsoft.com/office/drawing/2014/main" id="{C4809621-4C60-5343-B6DF-C395EF5EDA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28990" y="3678700"/>
            <a:ext cx="619755" cy="596613"/>
          </a:xfrm>
          <a:prstGeom prst="rect">
            <a:avLst/>
          </a:prstGeom>
        </p:spPr>
      </p:pic>
      <p:pic>
        <p:nvPicPr>
          <p:cNvPr id="18" name="図 17">
            <a:extLst>
              <a:ext uri="{FF2B5EF4-FFF2-40B4-BE49-F238E27FC236}">
                <a16:creationId xmlns:a16="http://schemas.microsoft.com/office/drawing/2014/main" id="{BE3EE830-71B0-9D42-923E-6B472A3A7D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8140" y="4844483"/>
            <a:ext cx="619755" cy="596613"/>
          </a:xfrm>
          <a:prstGeom prst="rect">
            <a:avLst/>
          </a:prstGeom>
        </p:spPr>
      </p:pic>
      <p:pic>
        <p:nvPicPr>
          <p:cNvPr id="19" name="図 18">
            <a:extLst>
              <a:ext uri="{FF2B5EF4-FFF2-40B4-BE49-F238E27FC236}">
                <a16:creationId xmlns:a16="http://schemas.microsoft.com/office/drawing/2014/main" id="{5746BA14-FC2E-6943-8BB3-F36789F9140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4043" y="4844483"/>
            <a:ext cx="619755" cy="596613"/>
          </a:xfrm>
          <a:prstGeom prst="rect">
            <a:avLst/>
          </a:prstGeom>
        </p:spPr>
      </p:pic>
      <p:pic>
        <p:nvPicPr>
          <p:cNvPr id="20" name="図 19">
            <a:extLst>
              <a:ext uri="{FF2B5EF4-FFF2-40B4-BE49-F238E27FC236}">
                <a16:creationId xmlns:a16="http://schemas.microsoft.com/office/drawing/2014/main" id="{F9889615-DAFD-374D-A562-4F195D6868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99945" y="4840308"/>
            <a:ext cx="619755" cy="596613"/>
          </a:xfrm>
          <a:prstGeom prst="rect">
            <a:avLst/>
          </a:prstGeom>
        </p:spPr>
      </p:pic>
      <p:pic>
        <p:nvPicPr>
          <p:cNvPr id="21" name="図 20">
            <a:extLst>
              <a:ext uri="{FF2B5EF4-FFF2-40B4-BE49-F238E27FC236}">
                <a16:creationId xmlns:a16="http://schemas.microsoft.com/office/drawing/2014/main" id="{61A0A589-789C-1842-8B1D-E00FE5165C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45848" y="4840308"/>
            <a:ext cx="619755" cy="596613"/>
          </a:xfrm>
          <a:prstGeom prst="rect">
            <a:avLst/>
          </a:prstGeom>
        </p:spPr>
      </p:pic>
      <p:pic>
        <p:nvPicPr>
          <p:cNvPr id="22" name="図 21">
            <a:extLst>
              <a:ext uri="{FF2B5EF4-FFF2-40B4-BE49-F238E27FC236}">
                <a16:creationId xmlns:a16="http://schemas.microsoft.com/office/drawing/2014/main" id="{D05DCEB4-679F-424D-BE6C-DE8ACA526F2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93960" y="4801162"/>
            <a:ext cx="619755" cy="596613"/>
          </a:xfrm>
          <a:prstGeom prst="rect">
            <a:avLst/>
          </a:prstGeom>
        </p:spPr>
      </p:pic>
      <p:pic>
        <p:nvPicPr>
          <p:cNvPr id="23" name="図 22">
            <a:extLst>
              <a:ext uri="{FF2B5EF4-FFF2-40B4-BE49-F238E27FC236}">
                <a16:creationId xmlns:a16="http://schemas.microsoft.com/office/drawing/2014/main" id="{A0E6DF61-769E-D349-A3FD-0357AF5997D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94824" y="4796987"/>
            <a:ext cx="619755" cy="596613"/>
          </a:xfrm>
          <a:prstGeom prst="rect">
            <a:avLst/>
          </a:prstGeom>
        </p:spPr>
      </p:pic>
      <p:pic>
        <p:nvPicPr>
          <p:cNvPr id="24" name="図 23">
            <a:extLst>
              <a:ext uri="{FF2B5EF4-FFF2-40B4-BE49-F238E27FC236}">
                <a16:creationId xmlns:a16="http://schemas.microsoft.com/office/drawing/2014/main" id="{271DC453-9EBC-9D44-96D0-6EC18220AA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5765" y="4796987"/>
            <a:ext cx="619755" cy="596613"/>
          </a:xfrm>
          <a:prstGeom prst="rect">
            <a:avLst/>
          </a:prstGeom>
        </p:spPr>
      </p:pic>
      <p:pic>
        <p:nvPicPr>
          <p:cNvPr id="25" name="図 24">
            <a:extLst>
              <a:ext uri="{FF2B5EF4-FFF2-40B4-BE49-F238E27FC236}">
                <a16:creationId xmlns:a16="http://schemas.microsoft.com/office/drawing/2014/main" id="{82E7430F-7701-1B4D-845F-71AD840B6A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31667" y="4796987"/>
            <a:ext cx="619755" cy="596613"/>
          </a:xfrm>
          <a:prstGeom prst="rect">
            <a:avLst/>
          </a:prstGeom>
        </p:spPr>
      </p:pic>
      <p:grpSp>
        <p:nvGrpSpPr>
          <p:cNvPr id="26" name="図形グループ 59">
            <a:extLst>
              <a:ext uri="{FF2B5EF4-FFF2-40B4-BE49-F238E27FC236}">
                <a16:creationId xmlns:a16="http://schemas.microsoft.com/office/drawing/2014/main" id="{E1F5D10B-4175-5542-95E1-1587268551B0}"/>
              </a:ext>
            </a:extLst>
          </p:cNvPr>
          <p:cNvGrpSpPr/>
          <p:nvPr/>
        </p:nvGrpSpPr>
        <p:grpSpPr>
          <a:xfrm>
            <a:off x="2200500" y="3807165"/>
            <a:ext cx="7791001" cy="1563663"/>
            <a:chOff x="612937" y="1993558"/>
            <a:chExt cx="14665275" cy="2611556"/>
          </a:xfrm>
        </p:grpSpPr>
        <p:sp>
          <p:nvSpPr>
            <p:cNvPr id="27" name="テキスト ボックス 26">
              <a:extLst>
                <a:ext uri="{FF2B5EF4-FFF2-40B4-BE49-F238E27FC236}">
                  <a16:creationId xmlns:a16="http://schemas.microsoft.com/office/drawing/2014/main" id="{66BA95F5-63EE-1445-9FF6-9AE73A8A38F3}"/>
                </a:ext>
              </a:extLst>
            </p:cNvPr>
            <p:cNvSpPr txBox="1"/>
            <p:nvPr/>
          </p:nvSpPr>
          <p:spPr>
            <a:xfrm>
              <a:off x="10537460" y="2034123"/>
              <a:ext cx="649343"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6</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F7C6B554-CDB7-1C4D-B74F-E1AACAD88D05}"/>
                </a:ext>
              </a:extLst>
            </p:cNvPr>
            <p:cNvSpPr txBox="1"/>
            <p:nvPr/>
          </p:nvSpPr>
          <p:spPr>
            <a:xfrm>
              <a:off x="12509259" y="1993558"/>
              <a:ext cx="649343"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7</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F2C5D5FB-5B3C-954A-8E83-FE04D6BDB862}"/>
                </a:ext>
              </a:extLst>
            </p:cNvPr>
            <p:cNvSpPr txBox="1"/>
            <p:nvPr/>
          </p:nvSpPr>
          <p:spPr>
            <a:xfrm>
              <a:off x="14477999" y="2027409"/>
              <a:ext cx="649343"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8</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nvGrpSpPr>
            <p:cNvPr id="30" name="図形グループ 58">
              <a:extLst>
                <a:ext uri="{FF2B5EF4-FFF2-40B4-BE49-F238E27FC236}">
                  <a16:creationId xmlns:a16="http://schemas.microsoft.com/office/drawing/2014/main" id="{B0F3573E-29BE-9045-B99B-6DE6BE034949}"/>
                </a:ext>
              </a:extLst>
            </p:cNvPr>
            <p:cNvGrpSpPr/>
            <p:nvPr/>
          </p:nvGrpSpPr>
          <p:grpSpPr>
            <a:xfrm>
              <a:off x="612937" y="2036676"/>
              <a:ext cx="8789006" cy="2568438"/>
              <a:chOff x="612937" y="2036676"/>
              <a:chExt cx="8789006" cy="2568438"/>
            </a:xfrm>
          </p:grpSpPr>
          <p:grpSp>
            <p:nvGrpSpPr>
              <p:cNvPr id="34" name="図形グループ 56">
                <a:extLst>
                  <a:ext uri="{FF2B5EF4-FFF2-40B4-BE49-F238E27FC236}">
                    <a16:creationId xmlns:a16="http://schemas.microsoft.com/office/drawing/2014/main" id="{8AA6B376-C9A2-294E-A804-48ADE2EEBC01}"/>
                  </a:ext>
                </a:extLst>
              </p:cNvPr>
              <p:cNvGrpSpPr/>
              <p:nvPr/>
            </p:nvGrpSpPr>
            <p:grpSpPr>
              <a:xfrm>
                <a:off x="612937" y="2083904"/>
                <a:ext cx="4823735" cy="2521210"/>
                <a:chOff x="612937" y="2083904"/>
                <a:chExt cx="4823735" cy="2521210"/>
              </a:xfrm>
            </p:grpSpPr>
            <p:sp>
              <p:nvSpPr>
                <p:cNvPr id="40" name="テキスト ボックス 39">
                  <a:extLst>
                    <a:ext uri="{FF2B5EF4-FFF2-40B4-BE49-F238E27FC236}">
                      <a16:creationId xmlns:a16="http://schemas.microsoft.com/office/drawing/2014/main" id="{7F5C2B4F-2E2D-BE4F-9756-5AAD5007A003}"/>
                    </a:ext>
                  </a:extLst>
                </p:cNvPr>
                <p:cNvSpPr txBox="1"/>
                <p:nvPr/>
              </p:nvSpPr>
              <p:spPr>
                <a:xfrm>
                  <a:off x="612937" y="2106306"/>
                  <a:ext cx="794178" cy="628621"/>
                </a:xfrm>
                <a:prstGeom prst="rect">
                  <a:avLst/>
                </a:prstGeom>
                <a:noFill/>
              </p:spPr>
              <p:txBody>
                <a:bodyPr wrap="non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１</a:t>
                  </a:r>
                </a:p>
              </p:txBody>
            </p:sp>
            <p:sp>
              <p:nvSpPr>
                <p:cNvPr id="41" name="テキスト ボックス 40">
                  <a:extLst>
                    <a:ext uri="{FF2B5EF4-FFF2-40B4-BE49-F238E27FC236}">
                      <a16:creationId xmlns:a16="http://schemas.microsoft.com/office/drawing/2014/main" id="{550D2CF0-08F0-2545-8A5A-BE7A23C4ECCC}"/>
                    </a:ext>
                  </a:extLst>
                </p:cNvPr>
                <p:cNvSpPr txBox="1"/>
                <p:nvPr/>
              </p:nvSpPr>
              <p:spPr>
                <a:xfrm>
                  <a:off x="2596467" y="2083904"/>
                  <a:ext cx="794178" cy="628621"/>
                </a:xfrm>
                <a:prstGeom prst="rect">
                  <a:avLst/>
                </a:prstGeom>
                <a:noFill/>
              </p:spPr>
              <p:txBody>
                <a:bodyPr wrap="non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２</a:t>
                  </a:r>
                </a:p>
              </p:txBody>
            </p:sp>
            <p:sp>
              <p:nvSpPr>
                <p:cNvPr id="42" name="テキスト ボックス 41">
                  <a:extLst>
                    <a:ext uri="{FF2B5EF4-FFF2-40B4-BE49-F238E27FC236}">
                      <a16:creationId xmlns:a16="http://schemas.microsoft.com/office/drawing/2014/main" id="{07CCF86F-3F8E-AB48-BA2D-893AD4413F1C}"/>
                    </a:ext>
                  </a:extLst>
                </p:cNvPr>
                <p:cNvSpPr txBox="1"/>
                <p:nvPr/>
              </p:nvSpPr>
              <p:spPr>
                <a:xfrm>
                  <a:off x="4648984" y="2083904"/>
                  <a:ext cx="64934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3</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43" name="テキスト ボックス 42">
                  <a:extLst>
                    <a:ext uri="{FF2B5EF4-FFF2-40B4-BE49-F238E27FC236}">
                      <a16:creationId xmlns:a16="http://schemas.microsoft.com/office/drawing/2014/main" id="{D877D8EC-8681-CB42-A50D-0A20A2D320C3}"/>
                    </a:ext>
                  </a:extLst>
                </p:cNvPr>
                <p:cNvSpPr txBox="1"/>
                <p:nvPr/>
              </p:nvSpPr>
              <p:spPr>
                <a:xfrm>
                  <a:off x="721015" y="3939556"/>
                  <a:ext cx="64934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9</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953FCDB7-8EF3-5C49-AB10-1ED45FF91FD9}"/>
                    </a:ext>
                  </a:extLst>
                </p:cNvPr>
                <p:cNvSpPr txBox="1"/>
                <p:nvPr/>
              </p:nvSpPr>
              <p:spPr>
                <a:xfrm>
                  <a:off x="2504046" y="3976493"/>
                  <a:ext cx="95108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10</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45" name="テキスト ボックス 44">
                  <a:extLst>
                    <a:ext uri="{FF2B5EF4-FFF2-40B4-BE49-F238E27FC236}">
                      <a16:creationId xmlns:a16="http://schemas.microsoft.com/office/drawing/2014/main" id="{9FA327C4-239E-3C43-B6F8-830D2D7642C9}"/>
                    </a:ext>
                  </a:extLst>
                </p:cNvPr>
                <p:cNvSpPr txBox="1"/>
                <p:nvPr/>
              </p:nvSpPr>
              <p:spPr>
                <a:xfrm>
                  <a:off x="4485588" y="3976493"/>
                  <a:ext cx="95108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11</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grpSp>
            <p:nvGrpSpPr>
              <p:cNvPr id="35" name="図形グループ 57">
                <a:extLst>
                  <a:ext uri="{FF2B5EF4-FFF2-40B4-BE49-F238E27FC236}">
                    <a16:creationId xmlns:a16="http://schemas.microsoft.com/office/drawing/2014/main" id="{2003A220-8737-3442-B410-D55D076988F6}"/>
                  </a:ext>
                </a:extLst>
              </p:cNvPr>
              <p:cNvGrpSpPr/>
              <p:nvPr/>
            </p:nvGrpSpPr>
            <p:grpSpPr>
              <a:xfrm>
                <a:off x="6476952" y="2036676"/>
                <a:ext cx="2924991" cy="2526680"/>
                <a:chOff x="6476952" y="2036676"/>
                <a:chExt cx="2924991" cy="2526680"/>
              </a:xfrm>
            </p:grpSpPr>
            <p:sp>
              <p:nvSpPr>
                <p:cNvPr id="36" name="テキスト ボックス 35">
                  <a:extLst>
                    <a:ext uri="{FF2B5EF4-FFF2-40B4-BE49-F238E27FC236}">
                      <a16:creationId xmlns:a16="http://schemas.microsoft.com/office/drawing/2014/main" id="{5D64B10B-EB01-B645-92FD-6137C2924E62}"/>
                    </a:ext>
                  </a:extLst>
                </p:cNvPr>
                <p:cNvSpPr txBox="1"/>
                <p:nvPr/>
              </p:nvSpPr>
              <p:spPr>
                <a:xfrm>
                  <a:off x="6590729" y="2075173"/>
                  <a:ext cx="649343"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4</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6B941E0D-4083-0141-A9BD-2216F75253F5}"/>
                    </a:ext>
                  </a:extLst>
                </p:cNvPr>
                <p:cNvSpPr txBox="1"/>
                <p:nvPr/>
              </p:nvSpPr>
              <p:spPr>
                <a:xfrm>
                  <a:off x="8567621" y="2036676"/>
                  <a:ext cx="649343"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5</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E09CC437-8E6C-164D-89C8-ABCA91C6F79D}"/>
                    </a:ext>
                  </a:extLst>
                </p:cNvPr>
                <p:cNvSpPr txBox="1"/>
                <p:nvPr/>
              </p:nvSpPr>
              <p:spPr>
                <a:xfrm>
                  <a:off x="6476952" y="3934735"/>
                  <a:ext cx="951083"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12</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9" name="テキスト ボックス 38">
                  <a:extLst>
                    <a:ext uri="{FF2B5EF4-FFF2-40B4-BE49-F238E27FC236}">
                      <a16:creationId xmlns:a16="http://schemas.microsoft.com/office/drawing/2014/main" id="{7297FB82-C8CE-BD46-8390-FACDCBFD8C43}"/>
                    </a:ext>
                  </a:extLst>
                </p:cNvPr>
                <p:cNvSpPr txBox="1"/>
                <p:nvPr/>
              </p:nvSpPr>
              <p:spPr>
                <a:xfrm>
                  <a:off x="8450859" y="3854920"/>
                  <a:ext cx="951084" cy="628621"/>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13</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grpSp>
        <p:sp>
          <p:nvSpPr>
            <p:cNvPr id="31" name="テキスト ボックス 30">
              <a:extLst>
                <a:ext uri="{FF2B5EF4-FFF2-40B4-BE49-F238E27FC236}">
                  <a16:creationId xmlns:a16="http://schemas.microsoft.com/office/drawing/2014/main" id="{22351846-77CB-C54A-BE1B-74022055582C}"/>
                </a:ext>
              </a:extLst>
            </p:cNvPr>
            <p:cNvSpPr txBox="1"/>
            <p:nvPr/>
          </p:nvSpPr>
          <p:spPr>
            <a:xfrm>
              <a:off x="10309908" y="3878335"/>
              <a:ext cx="951084"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14</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2" name="テキスト ボックス 31">
              <a:extLst>
                <a:ext uri="{FF2B5EF4-FFF2-40B4-BE49-F238E27FC236}">
                  <a16:creationId xmlns:a16="http://schemas.microsoft.com/office/drawing/2014/main" id="{79A80112-A6B8-6C42-B38D-45390773DDA1}"/>
                </a:ext>
              </a:extLst>
            </p:cNvPr>
            <p:cNvSpPr txBox="1"/>
            <p:nvPr/>
          </p:nvSpPr>
          <p:spPr>
            <a:xfrm>
              <a:off x="12358388" y="3912819"/>
              <a:ext cx="951084"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15</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sp>
          <p:nvSpPr>
            <p:cNvPr id="33" name="テキスト ボックス 32">
              <a:extLst>
                <a:ext uri="{FF2B5EF4-FFF2-40B4-BE49-F238E27FC236}">
                  <a16:creationId xmlns:a16="http://schemas.microsoft.com/office/drawing/2014/main" id="{CFFB4FD6-7624-3343-9306-5CE00B73729F}"/>
                </a:ext>
              </a:extLst>
            </p:cNvPr>
            <p:cNvSpPr txBox="1"/>
            <p:nvPr/>
          </p:nvSpPr>
          <p:spPr>
            <a:xfrm>
              <a:off x="14327128" y="3922262"/>
              <a:ext cx="951084" cy="628620"/>
            </a:xfrm>
            <a:prstGeom prst="rect">
              <a:avLst/>
            </a:prstGeom>
            <a:noFill/>
          </p:spPr>
          <p:txBody>
            <a:bodyPr wrap="none" rtlCol="0">
              <a:spAutoFit/>
            </a:bodyPr>
            <a:lstStyle/>
            <a:p>
              <a:r>
                <a:rPr lang="en-US" altLang="ja-JP" sz="1846" b="1" dirty="0">
                  <a:solidFill>
                    <a:prstClr val="black"/>
                  </a:solidFill>
                  <a:latin typeface="メイリオ" panose="020B0604030504040204" pitchFamily="50" charset="-128"/>
                  <a:ea typeface="メイリオ" panose="020B0604030504040204" pitchFamily="50" charset="-128"/>
                </a:rPr>
                <a:t>16</a:t>
              </a:r>
              <a:endParaRPr lang="ja-JP" altLang="en-US" sz="1846" b="1" dirty="0">
                <a:solidFill>
                  <a:prstClr val="black"/>
                </a:solidFill>
                <a:latin typeface="メイリオ" panose="020B0604030504040204" pitchFamily="50" charset="-128"/>
                <a:ea typeface="メイリオ" panose="020B0604030504040204" pitchFamily="50" charset="-128"/>
              </a:endParaRPr>
            </a:p>
          </p:txBody>
        </p:sp>
      </p:grpSp>
      <p:sp>
        <p:nvSpPr>
          <p:cNvPr id="55" name="テキスト ボックス 54">
            <a:extLst>
              <a:ext uri="{FF2B5EF4-FFF2-40B4-BE49-F238E27FC236}">
                <a16:creationId xmlns:a16="http://schemas.microsoft.com/office/drawing/2014/main" id="{F6B5857E-218A-554E-805F-968CD1B5ABFC}"/>
              </a:ext>
            </a:extLst>
          </p:cNvPr>
          <p:cNvSpPr txBox="1"/>
          <p:nvPr/>
        </p:nvSpPr>
        <p:spPr>
          <a:xfrm>
            <a:off x="8097866" y="5926294"/>
            <a:ext cx="2171859" cy="660437"/>
          </a:xfrm>
          <a:prstGeom prst="rect">
            <a:avLst/>
          </a:prstGeom>
          <a:noFill/>
        </p:spPr>
        <p:txBody>
          <a:bodyPr wrap="square" rtlCol="0">
            <a:spAutoFit/>
          </a:bodyPr>
          <a:lstStyle/>
          <a:p>
            <a:r>
              <a:rPr lang="en-US" altLang="ja-JP" sz="1846" dirty="0">
                <a:solidFill>
                  <a:prstClr val="black"/>
                </a:solidFill>
                <a:latin typeface="メイリオ" panose="020B0604030504040204" pitchFamily="50" charset="-128"/>
                <a:ea typeface="メイリオ" panose="020B0604030504040204" pitchFamily="50" charset="-128"/>
              </a:rPr>
              <a:t>【</a:t>
            </a:r>
            <a:r>
              <a:rPr lang="ja-JP" altLang="en-US" sz="1846" dirty="0">
                <a:solidFill>
                  <a:prstClr val="black"/>
                </a:solidFill>
                <a:latin typeface="メイリオ" panose="020B0604030504040204" pitchFamily="50" charset="-128"/>
                <a:ea typeface="メイリオ" panose="020B0604030504040204" pitchFamily="50" charset="-128"/>
              </a:rPr>
              <a:t>例</a:t>
            </a:r>
            <a:r>
              <a:rPr lang="en-US" altLang="ja-JP" sz="1846" dirty="0">
                <a:solidFill>
                  <a:prstClr val="black"/>
                </a:solidFill>
                <a:latin typeface="メイリオ" panose="020B0604030504040204" pitchFamily="50" charset="-128"/>
                <a:ea typeface="メイリオ" panose="020B0604030504040204" pitchFamily="50" charset="-128"/>
              </a:rPr>
              <a:t>】</a:t>
            </a:r>
            <a:r>
              <a:rPr lang="ja-JP" altLang="en-US" sz="1846" dirty="0">
                <a:solidFill>
                  <a:prstClr val="black"/>
                </a:solidFill>
                <a:latin typeface="メイリオ" panose="020B0604030504040204" pitchFamily="50" charset="-128"/>
                <a:ea typeface="メイリオ" panose="020B0604030504040204" pitchFamily="50" charset="-128"/>
              </a:rPr>
              <a:t>視聴率調査</a:t>
            </a:r>
          </a:p>
          <a:p>
            <a:endParaRPr lang="ja-JP" altLang="en-US" sz="1846" dirty="0">
              <a:solidFill>
                <a:prstClr val="black"/>
              </a:solidFill>
              <a:latin typeface="メイリオ" panose="020B0604030504040204" pitchFamily="50" charset="-128"/>
              <a:ea typeface="メイリオ" panose="020B0604030504040204" pitchFamily="50" charset="-128"/>
            </a:endParaRPr>
          </a:p>
        </p:txBody>
      </p:sp>
      <p:sp>
        <p:nvSpPr>
          <p:cNvPr id="56" name="正方形/長方形 55">
            <a:extLst>
              <a:ext uri="{FF2B5EF4-FFF2-40B4-BE49-F238E27FC236}">
                <a16:creationId xmlns:a16="http://schemas.microsoft.com/office/drawing/2014/main" id="{F6C11DE3-FE05-43B6-B0EA-B470DA0C29B8}"/>
              </a:ext>
            </a:extLst>
          </p:cNvPr>
          <p:cNvSpPr/>
          <p:nvPr/>
        </p:nvSpPr>
        <p:spPr bwMode="auto">
          <a:xfrm>
            <a:off x="2132807" y="1467864"/>
            <a:ext cx="7926386" cy="1403555"/>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57" name="正方形/長方形 56">
            <a:extLst>
              <a:ext uri="{FF2B5EF4-FFF2-40B4-BE49-F238E27FC236}">
                <a16:creationId xmlns:a16="http://schemas.microsoft.com/office/drawing/2014/main" id="{55BD20CF-04AE-43C5-AF34-259E26156D11}"/>
              </a:ext>
            </a:extLst>
          </p:cNvPr>
          <p:cNvSpPr/>
          <p:nvPr/>
        </p:nvSpPr>
        <p:spPr>
          <a:xfrm>
            <a:off x="2573208" y="1324421"/>
            <a:ext cx="2236510" cy="400110"/>
          </a:xfrm>
          <a:prstGeom prst="rect">
            <a:avLst/>
          </a:prstGeom>
          <a:solidFill>
            <a:schemeClr val="bg1"/>
          </a:solidFill>
        </p:spPr>
        <p:txBody>
          <a:bodyPr wrap="none">
            <a:spAutoFit/>
          </a:bodyPr>
          <a:lstStyle/>
          <a:p>
            <a:r>
              <a:rPr lang="ja-JP" altLang="en-US" b="1" dirty="0">
                <a:latin typeface="メイリオ" panose="020B0604030504040204" pitchFamily="50" charset="-128"/>
                <a:ea typeface="メイリオ" panose="020B0604030504040204" pitchFamily="50" charset="-128"/>
              </a:rPr>
              <a:t>系統サンプリング</a:t>
            </a:r>
            <a:endParaRPr lang="ja-JP" altLang="en-US" dirty="0">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6DD57767-7768-7B41-85B2-244D6BFD18E6}"/>
              </a:ext>
            </a:extLst>
          </p:cNvPr>
          <p:cNvSpPr>
            <a:spLocks noGrp="1"/>
          </p:cNvSpPr>
          <p:nvPr>
            <p:ph idx="1"/>
          </p:nvPr>
        </p:nvSpPr>
        <p:spPr>
          <a:xfrm>
            <a:off x="2321371" y="1713160"/>
            <a:ext cx="8697058" cy="1295246"/>
          </a:xfrm>
        </p:spPr>
        <p:txBody>
          <a:bodyPr>
            <a:normAutofit/>
          </a:bodyPr>
          <a:lstStyle/>
          <a:p>
            <a:pPr marL="0" indent="0">
              <a:buNone/>
            </a:pPr>
            <a:r>
              <a:rPr kumimoji="1" lang="ja-JP" altLang="en-US" dirty="0">
                <a:latin typeface="メイリオ" panose="020B0604030504040204" pitchFamily="50" charset="-128"/>
                <a:ea typeface="メイリオ" panose="020B0604030504040204" pitchFamily="50" charset="-128"/>
              </a:rPr>
              <a:t>① 母集団のデータに通し番号を付ける。</a:t>
            </a:r>
            <a:endParaRPr kumimoji="1"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② サンプルを一つ無作為に選び、そこから一定の間隔をあけて</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　番号を選んでいき、サンプルを抽出していく。</a:t>
            </a:r>
            <a:endParaRPr kumimoji="1" lang="ja-JP" altLang="en-US" dirty="0">
              <a:latin typeface="メイリオ" panose="020B0604030504040204" pitchFamily="50" charset="-128"/>
              <a:ea typeface="メイリオ" panose="020B0604030504040204" pitchFamily="50" charset="-128"/>
            </a:endParaRPr>
          </a:p>
        </p:txBody>
      </p:sp>
      <p:sp>
        <p:nvSpPr>
          <p:cNvPr id="58" name="円/楕円 57">
            <a:extLst>
              <a:ext uri="{FF2B5EF4-FFF2-40B4-BE49-F238E27FC236}">
                <a16:creationId xmlns:a16="http://schemas.microsoft.com/office/drawing/2014/main" id="{4810BD0D-F5CD-0547-A4DE-F31A5654BBF2}"/>
              </a:ext>
            </a:extLst>
          </p:cNvPr>
          <p:cNvSpPr/>
          <p:nvPr/>
        </p:nvSpPr>
        <p:spPr bwMode="auto">
          <a:xfrm>
            <a:off x="4038600" y="3429000"/>
            <a:ext cx="9906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 name="円/楕円 58">
            <a:extLst>
              <a:ext uri="{FF2B5EF4-FFF2-40B4-BE49-F238E27FC236}">
                <a16:creationId xmlns:a16="http://schemas.microsoft.com/office/drawing/2014/main" id="{4F618983-5F9D-A944-9DFD-7756E76C603A}"/>
              </a:ext>
            </a:extLst>
          </p:cNvPr>
          <p:cNvSpPr/>
          <p:nvPr/>
        </p:nvSpPr>
        <p:spPr bwMode="auto">
          <a:xfrm>
            <a:off x="7223425" y="3453002"/>
            <a:ext cx="9906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0" name="円/楕円 59">
            <a:extLst>
              <a:ext uri="{FF2B5EF4-FFF2-40B4-BE49-F238E27FC236}">
                <a16:creationId xmlns:a16="http://schemas.microsoft.com/office/drawing/2014/main" id="{65F9A20C-722F-9F4B-BE15-9272DFD7A3A6}"/>
              </a:ext>
            </a:extLst>
          </p:cNvPr>
          <p:cNvSpPr/>
          <p:nvPr/>
        </p:nvSpPr>
        <p:spPr bwMode="auto">
          <a:xfrm>
            <a:off x="1962334" y="4639645"/>
            <a:ext cx="9906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 name="円/楕円 60">
            <a:extLst>
              <a:ext uri="{FF2B5EF4-FFF2-40B4-BE49-F238E27FC236}">
                <a16:creationId xmlns:a16="http://schemas.microsoft.com/office/drawing/2014/main" id="{824115A6-36B2-D144-8248-21D90F9FE8DA}"/>
              </a:ext>
            </a:extLst>
          </p:cNvPr>
          <p:cNvSpPr/>
          <p:nvPr/>
        </p:nvSpPr>
        <p:spPr bwMode="auto">
          <a:xfrm>
            <a:off x="5041326" y="4623864"/>
            <a:ext cx="9906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 name="円/楕円 61">
            <a:extLst>
              <a:ext uri="{FF2B5EF4-FFF2-40B4-BE49-F238E27FC236}">
                <a16:creationId xmlns:a16="http://schemas.microsoft.com/office/drawing/2014/main" id="{656DCAFD-57AE-1147-8A47-3BAAED7C6AE0}"/>
              </a:ext>
            </a:extLst>
          </p:cNvPr>
          <p:cNvSpPr/>
          <p:nvPr/>
        </p:nvSpPr>
        <p:spPr bwMode="auto">
          <a:xfrm>
            <a:off x="8193196" y="4607453"/>
            <a:ext cx="9906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36246267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D30A2-4149-9E43-8B01-C8F017725569}"/>
              </a:ext>
            </a:extLst>
          </p:cNvPr>
          <p:cNvSpPr>
            <a:spLocks noGrp="1"/>
          </p:cNvSpPr>
          <p:nvPr>
            <p:ph type="title"/>
          </p:nvPr>
        </p:nvSpPr>
        <p:spPr/>
        <p:txBody>
          <a:bodyPr/>
          <a:lstStyle/>
          <a:p>
            <a:r>
              <a:rPr lang="ja-JP" altLang="en-US" b="1" dirty="0"/>
              <a:t>系統サンプリング</a:t>
            </a:r>
            <a:endParaRPr kumimoji="1" lang="ja-JP" altLang="en-US" dirty="0"/>
          </a:p>
        </p:txBody>
      </p:sp>
      <p:sp>
        <p:nvSpPr>
          <p:cNvPr id="5" name="コンテンツ プレースホルダー 2">
            <a:extLst>
              <a:ext uri="{FF2B5EF4-FFF2-40B4-BE49-F238E27FC236}">
                <a16:creationId xmlns:a16="http://schemas.microsoft.com/office/drawing/2014/main" id="{10817A6E-9434-DF4D-927A-17FED0A93E9F}"/>
              </a:ext>
            </a:extLst>
          </p:cNvPr>
          <p:cNvSpPr>
            <a:spLocks noGrp="1"/>
          </p:cNvSpPr>
          <p:nvPr>
            <p:ph idx="1"/>
          </p:nvPr>
        </p:nvSpPr>
        <p:spPr>
          <a:xfrm>
            <a:off x="1946408" y="1438532"/>
            <a:ext cx="8721593" cy="796779"/>
          </a:xfrm>
        </p:spPr>
        <p:txBody>
          <a:bodyPr/>
          <a:lstStyle/>
          <a:p>
            <a:pPr marL="0" indent="0">
              <a:buNone/>
            </a:pPr>
            <a:endParaRPr lang="en-US" altLang="ja-JP"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5ACFFEC7-C877-461A-95B9-701FF7E15CDE}"/>
              </a:ext>
            </a:extLst>
          </p:cNvPr>
          <p:cNvSpPr/>
          <p:nvPr/>
        </p:nvSpPr>
        <p:spPr>
          <a:xfrm>
            <a:off x="1828800" y="1875397"/>
            <a:ext cx="8839200" cy="400110"/>
          </a:xfrm>
          <a:prstGeom prst="rect">
            <a:avLst/>
          </a:prstGeom>
        </p:spPr>
        <p:txBody>
          <a:bodyPr wrap="square">
            <a:spAutoFit/>
          </a:bodyPr>
          <a:lstStyle/>
          <a:p>
            <a:pPr algn="l"/>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例</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大学生の調査では学籍番号が利用できる。</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7732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D30A2-4149-9E43-8B01-C8F017725569}"/>
              </a:ext>
            </a:extLst>
          </p:cNvPr>
          <p:cNvSpPr>
            <a:spLocks noGrp="1"/>
          </p:cNvSpPr>
          <p:nvPr>
            <p:ph type="title"/>
          </p:nvPr>
        </p:nvSpPr>
        <p:spPr/>
        <p:txBody>
          <a:bodyPr/>
          <a:lstStyle/>
          <a:p>
            <a:r>
              <a:rPr lang="ja-JP" altLang="en-US" b="1" dirty="0"/>
              <a:t>系統サンプリング</a:t>
            </a:r>
            <a:endParaRPr kumimoji="1" lang="ja-JP" altLang="en-US" dirty="0"/>
          </a:p>
        </p:txBody>
      </p:sp>
      <p:sp>
        <p:nvSpPr>
          <p:cNvPr id="5" name="コンテンツ プレースホルダー 2">
            <a:extLst>
              <a:ext uri="{FF2B5EF4-FFF2-40B4-BE49-F238E27FC236}">
                <a16:creationId xmlns:a16="http://schemas.microsoft.com/office/drawing/2014/main" id="{10817A6E-9434-DF4D-927A-17FED0A93E9F}"/>
              </a:ext>
            </a:extLst>
          </p:cNvPr>
          <p:cNvSpPr>
            <a:spLocks noGrp="1"/>
          </p:cNvSpPr>
          <p:nvPr>
            <p:ph idx="1"/>
          </p:nvPr>
        </p:nvSpPr>
        <p:spPr>
          <a:xfrm>
            <a:off x="1946408" y="1438532"/>
            <a:ext cx="8721593" cy="796779"/>
          </a:xfrm>
        </p:spPr>
        <p:txBody>
          <a:bodyPr/>
          <a:lstStyle/>
          <a:p>
            <a:pPr marL="0" indent="0">
              <a:buNone/>
            </a:pPr>
            <a:endParaRPr lang="en-US" altLang="ja-JP" dirty="0">
              <a:latin typeface="メイリオ" panose="020B0604030504040204" pitchFamily="50" charset="-128"/>
              <a:ea typeface="メイリオ" panose="020B0604030504040204" pitchFamily="50" charset="-128"/>
            </a:endParaRPr>
          </a:p>
        </p:txBody>
      </p:sp>
      <p:graphicFrame>
        <p:nvGraphicFramePr>
          <p:cNvPr id="6" name="表 5">
            <a:extLst>
              <a:ext uri="{FF2B5EF4-FFF2-40B4-BE49-F238E27FC236}">
                <a16:creationId xmlns:a16="http://schemas.microsoft.com/office/drawing/2014/main" id="{BBBEB4B5-77F4-9A47-A9C5-B45FC1F235A4}"/>
              </a:ext>
            </a:extLst>
          </p:cNvPr>
          <p:cNvGraphicFramePr>
            <a:graphicFrameLocks noGrp="1"/>
          </p:cNvGraphicFramePr>
          <p:nvPr/>
        </p:nvGraphicFramePr>
        <p:xfrm>
          <a:off x="1899873" y="3534209"/>
          <a:ext cx="8697054" cy="343486"/>
        </p:xfrm>
        <a:graphic>
          <a:graphicData uri="http://schemas.openxmlformats.org/drawingml/2006/table">
            <a:tbl>
              <a:tblPr firstRow="1" bandRow="1">
                <a:tableStyleId>{073A0DAA-6AF3-43AB-8588-CEC1D06C72B9}</a:tableStyleId>
              </a:tblPr>
              <a:tblGrid>
                <a:gridCol w="434853">
                  <a:extLst>
                    <a:ext uri="{9D8B030D-6E8A-4147-A177-3AD203B41FA5}">
                      <a16:colId xmlns:a16="http://schemas.microsoft.com/office/drawing/2014/main" val="20000"/>
                    </a:ext>
                  </a:extLst>
                </a:gridCol>
                <a:gridCol w="434853">
                  <a:extLst>
                    <a:ext uri="{9D8B030D-6E8A-4147-A177-3AD203B41FA5}">
                      <a16:colId xmlns:a16="http://schemas.microsoft.com/office/drawing/2014/main" val="20001"/>
                    </a:ext>
                  </a:extLst>
                </a:gridCol>
                <a:gridCol w="434853">
                  <a:extLst>
                    <a:ext uri="{9D8B030D-6E8A-4147-A177-3AD203B41FA5}">
                      <a16:colId xmlns:a16="http://schemas.microsoft.com/office/drawing/2014/main" val="20002"/>
                    </a:ext>
                  </a:extLst>
                </a:gridCol>
                <a:gridCol w="434853">
                  <a:extLst>
                    <a:ext uri="{9D8B030D-6E8A-4147-A177-3AD203B41FA5}">
                      <a16:colId xmlns:a16="http://schemas.microsoft.com/office/drawing/2014/main" val="20003"/>
                    </a:ext>
                  </a:extLst>
                </a:gridCol>
                <a:gridCol w="434853">
                  <a:extLst>
                    <a:ext uri="{9D8B030D-6E8A-4147-A177-3AD203B41FA5}">
                      <a16:colId xmlns:a16="http://schemas.microsoft.com/office/drawing/2014/main" val="20004"/>
                    </a:ext>
                  </a:extLst>
                </a:gridCol>
                <a:gridCol w="434853">
                  <a:extLst>
                    <a:ext uri="{9D8B030D-6E8A-4147-A177-3AD203B41FA5}">
                      <a16:colId xmlns:a16="http://schemas.microsoft.com/office/drawing/2014/main" val="20005"/>
                    </a:ext>
                  </a:extLst>
                </a:gridCol>
                <a:gridCol w="434853">
                  <a:extLst>
                    <a:ext uri="{9D8B030D-6E8A-4147-A177-3AD203B41FA5}">
                      <a16:colId xmlns:a16="http://schemas.microsoft.com/office/drawing/2014/main" val="20006"/>
                    </a:ext>
                  </a:extLst>
                </a:gridCol>
                <a:gridCol w="434853">
                  <a:extLst>
                    <a:ext uri="{9D8B030D-6E8A-4147-A177-3AD203B41FA5}">
                      <a16:colId xmlns:a16="http://schemas.microsoft.com/office/drawing/2014/main" val="20007"/>
                    </a:ext>
                  </a:extLst>
                </a:gridCol>
                <a:gridCol w="434853">
                  <a:extLst>
                    <a:ext uri="{9D8B030D-6E8A-4147-A177-3AD203B41FA5}">
                      <a16:colId xmlns:a16="http://schemas.microsoft.com/office/drawing/2014/main" val="20008"/>
                    </a:ext>
                  </a:extLst>
                </a:gridCol>
                <a:gridCol w="440420">
                  <a:extLst>
                    <a:ext uri="{9D8B030D-6E8A-4147-A177-3AD203B41FA5}">
                      <a16:colId xmlns:a16="http://schemas.microsoft.com/office/drawing/2014/main" val="20009"/>
                    </a:ext>
                  </a:extLst>
                </a:gridCol>
                <a:gridCol w="391448">
                  <a:extLst>
                    <a:ext uri="{9D8B030D-6E8A-4147-A177-3AD203B41FA5}">
                      <a16:colId xmlns:a16="http://schemas.microsoft.com/office/drawing/2014/main" val="20010"/>
                    </a:ext>
                  </a:extLst>
                </a:gridCol>
                <a:gridCol w="428147">
                  <a:extLst>
                    <a:ext uri="{9D8B030D-6E8A-4147-A177-3AD203B41FA5}">
                      <a16:colId xmlns:a16="http://schemas.microsoft.com/office/drawing/2014/main" val="20011"/>
                    </a:ext>
                  </a:extLst>
                </a:gridCol>
                <a:gridCol w="428147">
                  <a:extLst>
                    <a:ext uri="{9D8B030D-6E8A-4147-A177-3AD203B41FA5}">
                      <a16:colId xmlns:a16="http://schemas.microsoft.com/office/drawing/2014/main" val="20012"/>
                    </a:ext>
                  </a:extLst>
                </a:gridCol>
                <a:gridCol w="415914">
                  <a:extLst>
                    <a:ext uri="{9D8B030D-6E8A-4147-A177-3AD203B41FA5}">
                      <a16:colId xmlns:a16="http://schemas.microsoft.com/office/drawing/2014/main" val="20013"/>
                    </a:ext>
                  </a:extLst>
                </a:gridCol>
                <a:gridCol w="415914">
                  <a:extLst>
                    <a:ext uri="{9D8B030D-6E8A-4147-A177-3AD203B41FA5}">
                      <a16:colId xmlns:a16="http://schemas.microsoft.com/office/drawing/2014/main" val="20014"/>
                    </a:ext>
                  </a:extLst>
                </a:gridCol>
                <a:gridCol w="452613">
                  <a:extLst>
                    <a:ext uri="{9D8B030D-6E8A-4147-A177-3AD203B41FA5}">
                      <a16:colId xmlns:a16="http://schemas.microsoft.com/office/drawing/2014/main" val="20015"/>
                    </a:ext>
                  </a:extLst>
                </a:gridCol>
                <a:gridCol w="415914">
                  <a:extLst>
                    <a:ext uri="{9D8B030D-6E8A-4147-A177-3AD203B41FA5}">
                      <a16:colId xmlns:a16="http://schemas.microsoft.com/office/drawing/2014/main" val="20016"/>
                    </a:ext>
                  </a:extLst>
                </a:gridCol>
                <a:gridCol w="440380">
                  <a:extLst>
                    <a:ext uri="{9D8B030D-6E8A-4147-A177-3AD203B41FA5}">
                      <a16:colId xmlns:a16="http://schemas.microsoft.com/office/drawing/2014/main" val="20017"/>
                    </a:ext>
                  </a:extLst>
                </a:gridCol>
                <a:gridCol w="415914">
                  <a:extLst>
                    <a:ext uri="{9D8B030D-6E8A-4147-A177-3AD203B41FA5}">
                      <a16:colId xmlns:a16="http://schemas.microsoft.com/office/drawing/2014/main" val="20018"/>
                    </a:ext>
                  </a:extLst>
                </a:gridCol>
                <a:gridCol w="538566">
                  <a:extLst>
                    <a:ext uri="{9D8B030D-6E8A-4147-A177-3AD203B41FA5}">
                      <a16:colId xmlns:a16="http://schemas.microsoft.com/office/drawing/2014/main" val="20019"/>
                    </a:ext>
                  </a:extLst>
                </a:gridCol>
              </a:tblGrid>
              <a:tr h="342314">
                <a:tc>
                  <a:txBody>
                    <a:bodyPr/>
                    <a:lstStyle/>
                    <a:p>
                      <a:r>
                        <a:rPr kumimoji="1" lang="en-US" altLang="ja-JP" sz="1700" dirty="0"/>
                        <a:t>1</a:t>
                      </a:r>
                      <a:endParaRPr kumimoji="1" lang="ja-JP" altLang="en-US" sz="1700" dirty="0"/>
                    </a:p>
                  </a:txBody>
                  <a:tcPr marL="84406" marR="84406" marT="42203" marB="42203"/>
                </a:tc>
                <a:tc>
                  <a:txBody>
                    <a:bodyPr/>
                    <a:lstStyle/>
                    <a:p>
                      <a:r>
                        <a:rPr kumimoji="1" lang="en-US" altLang="ja-JP" sz="1700" dirty="0"/>
                        <a:t>2</a:t>
                      </a:r>
                      <a:endParaRPr kumimoji="1" lang="ja-JP" altLang="en-US" sz="1700" dirty="0"/>
                    </a:p>
                  </a:txBody>
                  <a:tcPr marL="84406" marR="84406" marT="42203" marB="42203"/>
                </a:tc>
                <a:tc>
                  <a:txBody>
                    <a:bodyPr/>
                    <a:lstStyle/>
                    <a:p>
                      <a:r>
                        <a:rPr kumimoji="1" lang="en-US" altLang="ja-JP" sz="1700" dirty="0"/>
                        <a:t>3</a:t>
                      </a:r>
                      <a:endParaRPr kumimoji="1" lang="ja-JP" altLang="en-US" sz="1700" dirty="0"/>
                    </a:p>
                  </a:txBody>
                  <a:tcPr marL="84406" marR="84406" marT="42203" marB="42203"/>
                </a:tc>
                <a:tc>
                  <a:txBody>
                    <a:bodyPr/>
                    <a:lstStyle/>
                    <a:p>
                      <a:r>
                        <a:rPr kumimoji="1" lang="en-US" altLang="ja-JP" sz="1700" dirty="0"/>
                        <a:t>4</a:t>
                      </a:r>
                      <a:endParaRPr kumimoji="1" lang="ja-JP" altLang="en-US" sz="1700" dirty="0"/>
                    </a:p>
                  </a:txBody>
                  <a:tcPr marL="84406" marR="84406" marT="42203" marB="42203"/>
                </a:tc>
                <a:tc>
                  <a:txBody>
                    <a:bodyPr/>
                    <a:lstStyle/>
                    <a:p>
                      <a:r>
                        <a:rPr kumimoji="1" lang="en-US" altLang="ja-JP" sz="1700" dirty="0"/>
                        <a:t>5</a:t>
                      </a:r>
                      <a:endParaRPr kumimoji="1" lang="ja-JP" altLang="en-US" sz="1700" dirty="0"/>
                    </a:p>
                  </a:txBody>
                  <a:tcPr marL="84406" marR="84406" marT="42203" marB="42203"/>
                </a:tc>
                <a:tc>
                  <a:txBody>
                    <a:bodyPr/>
                    <a:lstStyle/>
                    <a:p>
                      <a:r>
                        <a:rPr kumimoji="1" lang="en-US" altLang="ja-JP" sz="1700" dirty="0"/>
                        <a:t>6</a:t>
                      </a:r>
                      <a:endParaRPr kumimoji="1" lang="ja-JP" altLang="en-US" sz="1700" dirty="0"/>
                    </a:p>
                  </a:txBody>
                  <a:tcPr marL="84406" marR="84406" marT="42203" marB="42203"/>
                </a:tc>
                <a:tc>
                  <a:txBody>
                    <a:bodyPr/>
                    <a:lstStyle/>
                    <a:p>
                      <a:r>
                        <a:rPr kumimoji="1" lang="en-US" altLang="ja-JP" sz="1700" dirty="0"/>
                        <a:t>7</a:t>
                      </a:r>
                      <a:endParaRPr kumimoji="1" lang="ja-JP" altLang="en-US" sz="1700" dirty="0"/>
                    </a:p>
                  </a:txBody>
                  <a:tcPr marL="84406" marR="84406" marT="42203" marB="42203"/>
                </a:tc>
                <a:tc>
                  <a:txBody>
                    <a:bodyPr/>
                    <a:lstStyle/>
                    <a:p>
                      <a:r>
                        <a:rPr kumimoji="1" lang="en-US" altLang="ja-JP" sz="1700" dirty="0"/>
                        <a:t>8</a:t>
                      </a:r>
                      <a:endParaRPr kumimoji="1" lang="ja-JP" altLang="en-US" sz="1700" dirty="0"/>
                    </a:p>
                  </a:txBody>
                  <a:tcPr marL="84406" marR="84406" marT="42203" marB="42203"/>
                </a:tc>
                <a:tc>
                  <a:txBody>
                    <a:bodyPr/>
                    <a:lstStyle/>
                    <a:p>
                      <a:r>
                        <a:rPr kumimoji="1" lang="en-US" altLang="ja-JP" sz="1700" dirty="0"/>
                        <a:t>9</a:t>
                      </a:r>
                      <a:endParaRPr kumimoji="1" lang="ja-JP" altLang="en-US" sz="1700" dirty="0"/>
                    </a:p>
                  </a:txBody>
                  <a:tcPr marL="84406" marR="84406" marT="42203" marB="42203"/>
                </a:tc>
                <a:tc>
                  <a:txBody>
                    <a:bodyPr/>
                    <a:lstStyle/>
                    <a:p>
                      <a:r>
                        <a:rPr kumimoji="1" lang="en-US" altLang="ja-JP" sz="1700" dirty="0"/>
                        <a:t>10</a:t>
                      </a:r>
                      <a:endParaRPr kumimoji="1" lang="ja-JP" altLang="en-US" sz="1700" dirty="0"/>
                    </a:p>
                  </a:txBody>
                  <a:tcPr marL="84406" marR="84406" marT="42203" marB="42203"/>
                </a:tc>
                <a:tc>
                  <a:txBody>
                    <a:bodyPr/>
                    <a:lstStyle/>
                    <a:p>
                      <a:r>
                        <a:rPr kumimoji="1" lang="en-US" altLang="ja-JP" sz="1700" dirty="0"/>
                        <a:t>11</a:t>
                      </a:r>
                      <a:endParaRPr kumimoji="1" lang="ja-JP" altLang="en-US" sz="1700" dirty="0"/>
                    </a:p>
                  </a:txBody>
                  <a:tcPr marL="84406" marR="84406" marT="42203" marB="42203"/>
                </a:tc>
                <a:tc>
                  <a:txBody>
                    <a:bodyPr/>
                    <a:lstStyle/>
                    <a:p>
                      <a:r>
                        <a:rPr kumimoji="1" lang="en-US" altLang="ja-JP" sz="1700" dirty="0"/>
                        <a:t>12</a:t>
                      </a:r>
                      <a:endParaRPr kumimoji="1" lang="ja-JP" altLang="en-US" sz="1700" dirty="0"/>
                    </a:p>
                  </a:txBody>
                  <a:tcPr marL="84406" marR="84406" marT="42203" marB="42203"/>
                </a:tc>
                <a:tc>
                  <a:txBody>
                    <a:bodyPr/>
                    <a:lstStyle/>
                    <a:p>
                      <a:r>
                        <a:rPr kumimoji="1" lang="en-US" altLang="ja-JP" sz="1700" dirty="0"/>
                        <a:t>1</a:t>
                      </a:r>
                      <a:r>
                        <a:rPr kumimoji="1" lang="ja-JP" altLang="en-US" sz="1700" dirty="0"/>
                        <a:t>３</a:t>
                      </a:r>
                    </a:p>
                  </a:txBody>
                  <a:tcPr marL="84406" marR="84406" marT="42203" marB="42203"/>
                </a:tc>
                <a:tc>
                  <a:txBody>
                    <a:bodyPr/>
                    <a:lstStyle/>
                    <a:p>
                      <a:r>
                        <a:rPr kumimoji="1" lang="en-US" altLang="ja-JP" sz="1700" dirty="0"/>
                        <a:t>14</a:t>
                      </a:r>
                      <a:endParaRPr kumimoji="1" lang="ja-JP" altLang="en-US" sz="1700" dirty="0"/>
                    </a:p>
                  </a:txBody>
                  <a:tcPr marL="84406" marR="84406" marT="42203" marB="42203"/>
                </a:tc>
                <a:tc>
                  <a:txBody>
                    <a:bodyPr/>
                    <a:lstStyle/>
                    <a:p>
                      <a:r>
                        <a:rPr kumimoji="1" lang="en-US" altLang="ja-JP" sz="1700" dirty="0"/>
                        <a:t>15</a:t>
                      </a:r>
                      <a:endParaRPr kumimoji="1" lang="ja-JP" altLang="en-US" sz="1700" dirty="0"/>
                    </a:p>
                  </a:txBody>
                  <a:tcPr marL="84406" marR="84406" marT="42203" marB="42203"/>
                </a:tc>
                <a:tc>
                  <a:txBody>
                    <a:bodyPr/>
                    <a:lstStyle/>
                    <a:p>
                      <a:r>
                        <a:rPr kumimoji="1" lang="en-US" altLang="ja-JP" sz="1700" dirty="0"/>
                        <a:t>1</a:t>
                      </a:r>
                      <a:r>
                        <a:rPr kumimoji="1" lang="ja-JP" altLang="en-US" sz="1700" dirty="0"/>
                        <a:t>６</a:t>
                      </a:r>
                    </a:p>
                  </a:txBody>
                  <a:tcPr marL="84406" marR="84406" marT="42203" marB="42203"/>
                </a:tc>
                <a:tc>
                  <a:txBody>
                    <a:bodyPr/>
                    <a:lstStyle/>
                    <a:p>
                      <a:r>
                        <a:rPr kumimoji="1" lang="en-US" altLang="ja-JP" sz="1700" dirty="0"/>
                        <a:t>17</a:t>
                      </a:r>
                      <a:endParaRPr kumimoji="1" lang="ja-JP" altLang="en-US" sz="1700" dirty="0"/>
                    </a:p>
                  </a:txBody>
                  <a:tcPr marL="84406" marR="84406" marT="42203" marB="42203"/>
                </a:tc>
                <a:tc>
                  <a:txBody>
                    <a:bodyPr/>
                    <a:lstStyle/>
                    <a:p>
                      <a:r>
                        <a:rPr kumimoji="1" lang="en-US" altLang="ja-JP" sz="1700" dirty="0"/>
                        <a:t>18</a:t>
                      </a:r>
                      <a:endParaRPr kumimoji="1" lang="ja-JP" altLang="en-US" sz="1700" dirty="0"/>
                    </a:p>
                  </a:txBody>
                  <a:tcPr marL="84406" marR="84406" marT="42203" marB="42203"/>
                </a:tc>
                <a:tc>
                  <a:txBody>
                    <a:bodyPr/>
                    <a:lstStyle/>
                    <a:p>
                      <a:r>
                        <a:rPr kumimoji="1" lang="en-US" altLang="ja-JP" sz="1700" dirty="0"/>
                        <a:t>19</a:t>
                      </a:r>
                      <a:endParaRPr kumimoji="1" lang="ja-JP" altLang="en-US" sz="1700" dirty="0"/>
                    </a:p>
                  </a:txBody>
                  <a:tcPr marL="84406" marR="84406" marT="42203" marB="42203"/>
                </a:tc>
                <a:tc>
                  <a:txBody>
                    <a:bodyPr/>
                    <a:lstStyle/>
                    <a:p>
                      <a:r>
                        <a:rPr kumimoji="1" lang="en-US" altLang="ja-JP" sz="1700" dirty="0"/>
                        <a:t>20</a:t>
                      </a:r>
                      <a:endParaRPr kumimoji="1" lang="ja-JP" altLang="en-US" sz="1700" dirty="0"/>
                    </a:p>
                  </a:txBody>
                  <a:tcPr marL="84406" marR="84406" marT="42203" marB="42203"/>
                </a:tc>
                <a:extLst>
                  <a:ext uri="{0D108BD9-81ED-4DB2-BD59-A6C34878D82A}">
                    <a16:rowId xmlns:a16="http://schemas.microsoft.com/office/drawing/2014/main" val="10000"/>
                  </a:ext>
                </a:extLst>
              </a:tr>
            </a:tbl>
          </a:graphicData>
        </a:graphic>
      </p:graphicFrame>
      <p:sp>
        <p:nvSpPr>
          <p:cNvPr id="8" name="テキスト ボックス 7">
            <a:extLst>
              <a:ext uri="{FF2B5EF4-FFF2-40B4-BE49-F238E27FC236}">
                <a16:creationId xmlns:a16="http://schemas.microsoft.com/office/drawing/2014/main" id="{B44918B3-F3DC-FF47-9DD7-4BB656898E0D}"/>
              </a:ext>
            </a:extLst>
          </p:cNvPr>
          <p:cNvSpPr txBox="1"/>
          <p:nvPr/>
        </p:nvSpPr>
        <p:spPr>
          <a:xfrm>
            <a:off x="1844434" y="3134160"/>
            <a:ext cx="1133644" cy="376385"/>
          </a:xfrm>
          <a:prstGeom prst="rect">
            <a:avLst/>
          </a:prstGeom>
          <a:noFill/>
        </p:spPr>
        <p:txBody>
          <a:bodyPr wrap="none" rtlCol="0">
            <a:spAutoFit/>
          </a:bodyPr>
          <a:lstStyle/>
          <a:p>
            <a:r>
              <a:rPr lang="ja-JP" altLang="en-US" sz="1846" dirty="0">
                <a:solidFill>
                  <a:prstClr val="black"/>
                </a:solidFill>
                <a:latin typeface="メイリオ" panose="020B0604030504040204" pitchFamily="50" charset="-128"/>
                <a:ea typeface="メイリオ" panose="020B0604030504040204" pitchFamily="50" charset="-128"/>
              </a:rPr>
              <a:t>学籍番号</a:t>
            </a:r>
          </a:p>
        </p:txBody>
      </p:sp>
      <p:sp>
        <p:nvSpPr>
          <p:cNvPr id="3" name="正方形/長方形 2">
            <a:extLst>
              <a:ext uri="{FF2B5EF4-FFF2-40B4-BE49-F238E27FC236}">
                <a16:creationId xmlns:a16="http://schemas.microsoft.com/office/drawing/2014/main" id="{5ACFFEC7-C877-461A-95B9-701FF7E15CDE}"/>
              </a:ext>
            </a:extLst>
          </p:cNvPr>
          <p:cNvSpPr/>
          <p:nvPr/>
        </p:nvSpPr>
        <p:spPr>
          <a:xfrm>
            <a:off x="1828800" y="1875397"/>
            <a:ext cx="8839200" cy="400110"/>
          </a:xfrm>
          <a:prstGeom prst="rect">
            <a:avLst/>
          </a:prstGeom>
        </p:spPr>
        <p:txBody>
          <a:bodyPr wrap="square">
            <a:spAutoFit/>
          </a:bodyPr>
          <a:lstStyle/>
          <a:p>
            <a:pPr algn="l"/>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例</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大学生の調査では学籍番号が利用できる。</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187168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D30A2-4149-9E43-8B01-C8F017725569}"/>
              </a:ext>
            </a:extLst>
          </p:cNvPr>
          <p:cNvSpPr>
            <a:spLocks noGrp="1"/>
          </p:cNvSpPr>
          <p:nvPr>
            <p:ph type="title"/>
          </p:nvPr>
        </p:nvSpPr>
        <p:spPr/>
        <p:txBody>
          <a:bodyPr/>
          <a:lstStyle/>
          <a:p>
            <a:r>
              <a:rPr lang="ja-JP" altLang="en-US" b="1" dirty="0"/>
              <a:t>系統サンプリング</a:t>
            </a:r>
            <a:endParaRPr kumimoji="1" lang="ja-JP" altLang="en-US" dirty="0"/>
          </a:p>
        </p:txBody>
      </p:sp>
      <p:sp>
        <p:nvSpPr>
          <p:cNvPr id="5" name="コンテンツ プレースホルダー 2">
            <a:extLst>
              <a:ext uri="{FF2B5EF4-FFF2-40B4-BE49-F238E27FC236}">
                <a16:creationId xmlns:a16="http://schemas.microsoft.com/office/drawing/2014/main" id="{10817A6E-9434-DF4D-927A-17FED0A93E9F}"/>
              </a:ext>
            </a:extLst>
          </p:cNvPr>
          <p:cNvSpPr>
            <a:spLocks noGrp="1"/>
          </p:cNvSpPr>
          <p:nvPr>
            <p:ph idx="1"/>
          </p:nvPr>
        </p:nvSpPr>
        <p:spPr>
          <a:xfrm>
            <a:off x="1946408" y="1438532"/>
            <a:ext cx="8721593" cy="796779"/>
          </a:xfrm>
        </p:spPr>
        <p:txBody>
          <a:bodyPr/>
          <a:lstStyle/>
          <a:p>
            <a:pPr marL="0" indent="0">
              <a:buNone/>
            </a:pPr>
            <a:endParaRPr lang="en-US" altLang="ja-JP" dirty="0">
              <a:latin typeface="メイリオ" panose="020B0604030504040204" pitchFamily="50" charset="-128"/>
              <a:ea typeface="メイリオ" panose="020B0604030504040204" pitchFamily="50" charset="-128"/>
            </a:endParaRPr>
          </a:p>
        </p:txBody>
      </p:sp>
      <p:graphicFrame>
        <p:nvGraphicFramePr>
          <p:cNvPr id="6" name="表 5">
            <a:extLst>
              <a:ext uri="{FF2B5EF4-FFF2-40B4-BE49-F238E27FC236}">
                <a16:creationId xmlns:a16="http://schemas.microsoft.com/office/drawing/2014/main" id="{BBBEB4B5-77F4-9A47-A9C5-B45FC1F235A4}"/>
              </a:ext>
            </a:extLst>
          </p:cNvPr>
          <p:cNvGraphicFramePr>
            <a:graphicFrameLocks noGrp="1"/>
          </p:cNvGraphicFramePr>
          <p:nvPr/>
        </p:nvGraphicFramePr>
        <p:xfrm>
          <a:off x="1899873" y="3534209"/>
          <a:ext cx="8697054" cy="343486"/>
        </p:xfrm>
        <a:graphic>
          <a:graphicData uri="http://schemas.openxmlformats.org/drawingml/2006/table">
            <a:tbl>
              <a:tblPr firstRow="1" bandRow="1">
                <a:tableStyleId>{073A0DAA-6AF3-43AB-8588-CEC1D06C72B9}</a:tableStyleId>
              </a:tblPr>
              <a:tblGrid>
                <a:gridCol w="434853">
                  <a:extLst>
                    <a:ext uri="{9D8B030D-6E8A-4147-A177-3AD203B41FA5}">
                      <a16:colId xmlns:a16="http://schemas.microsoft.com/office/drawing/2014/main" val="20000"/>
                    </a:ext>
                  </a:extLst>
                </a:gridCol>
                <a:gridCol w="434853">
                  <a:extLst>
                    <a:ext uri="{9D8B030D-6E8A-4147-A177-3AD203B41FA5}">
                      <a16:colId xmlns:a16="http://schemas.microsoft.com/office/drawing/2014/main" val="20001"/>
                    </a:ext>
                  </a:extLst>
                </a:gridCol>
                <a:gridCol w="434853">
                  <a:extLst>
                    <a:ext uri="{9D8B030D-6E8A-4147-A177-3AD203B41FA5}">
                      <a16:colId xmlns:a16="http://schemas.microsoft.com/office/drawing/2014/main" val="20002"/>
                    </a:ext>
                  </a:extLst>
                </a:gridCol>
                <a:gridCol w="434853">
                  <a:extLst>
                    <a:ext uri="{9D8B030D-6E8A-4147-A177-3AD203B41FA5}">
                      <a16:colId xmlns:a16="http://schemas.microsoft.com/office/drawing/2014/main" val="20003"/>
                    </a:ext>
                  </a:extLst>
                </a:gridCol>
                <a:gridCol w="434853">
                  <a:extLst>
                    <a:ext uri="{9D8B030D-6E8A-4147-A177-3AD203B41FA5}">
                      <a16:colId xmlns:a16="http://schemas.microsoft.com/office/drawing/2014/main" val="20004"/>
                    </a:ext>
                  </a:extLst>
                </a:gridCol>
                <a:gridCol w="434853">
                  <a:extLst>
                    <a:ext uri="{9D8B030D-6E8A-4147-A177-3AD203B41FA5}">
                      <a16:colId xmlns:a16="http://schemas.microsoft.com/office/drawing/2014/main" val="20005"/>
                    </a:ext>
                  </a:extLst>
                </a:gridCol>
                <a:gridCol w="434853">
                  <a:extLst>
                    <a:ext uri="{9D8B030D-6E8A-4147-A177-3AD203B41FA5}">
                      <a16:colId xmlns:a16="http://schemas.microsoft.com/office/drawing/2014/main" val="20006"/>
                    </a:ext>
                  </a:extLst>
                </a:gridCol>
                <a:gridCol w="434853">
                  <a:extLst>
                    <a:ext uri="{9D8B030D-6E8A-4147-A177-3AD203B41FA5}">
                      <a16:colId xmlns:a16="http://schemas.microsoft.com/office/drawing/2014/main" val="20007"/>
                    </a:ext>
                  </a:extLst>
                </a:gridCol>
                <a:gridCol w="434853">
                  <a:extLst>
                    <a:ext uri="{9D8B030D-6E8A-4147-A177-3AD203B41FA5}">
                      <a16:colId xmlns:a16="http://schemas.microsoft.com/office/drawing/2014/main" val="20008"/>
                    </a:ext>
                  </a:extLst>
                </a:gridCol>
                <a:gridCol w="440420">
                  <a:extLst>
                    <a:ext uri="{9D8B030D-6E8A-4147-A177-3AD203B41FA5}">
                      <a16:colId xmlns:a16="http://schemas.microsoft.com/office/drawing/2014/main" val="20009"/>
                    </a:ext>
                  </a:extLst>
                </a:gridCol>
                <a:gridCol w="391448">
                  <a:extLst>
                    <a:ext uri="{9D8B030D-6E8A-4147-A177-3AD203B41FA5}">
                      <a16:colId xmlns:a16="http://schemas.microsoft.com/office/drawing/2014/main" val="20010"/>
                    </a:ext>
                  </a:extLst>
                </a:gridCol>
                <a:gridCol w="428147">
                  <a:extLst>
                    <a:ext uri="{9D8B030D-6E8A-4147-A177-3AD203B41FA5}">
                      <a16:colId xmlns:a16="http://schemas.microsoft.com/office/drawing/2014/main" val="20011"/>
                    </a:ext>
                  </a:extLst>
                </a:gridCol>
                <a:gridCol w="428147">
                  <a:extLst>
                    <a:ext uri="{9D8B030D-6E8A-4147-A177-3AD203B41FA5}">
                      <a16:colId xmlns:a16="http://schemas.microsoft.com/office/drawing/2014/main" val="20012"/>
                    </a:ext>
                  </a:extLst>
                </a:gridCol>
                <a:gridCol w="415914">
                  <a:extLst>
                    <a:ext uri="{9D8B030D-6E8A-4147-A177-3AD203B41FA5}">
                      <a16:colId xmlns:a16="http://schemas.microsoft.com/office/drawing/2014/main" val="20013"/>
                    </a:ext>
                  </a:extLst>
                </a:gridCol>
                <a:gridCol w="415914">
                  <a:extLst>
                    <a:ext uri="{9D8B030D-6E8A-4147-A177-3AD203B41FA5}">
                      <a16:colId xmlns:a16="http://schemas.microsoft.com/office/drawing/2014/main" val="20014"/>
                    </a:ext>
                  </a:extLst>
                </a:gridCol>
                <a:gridCol w="452613">
                  <a:extLst>
                    <a:ext uri="{9D8B030D-6E8A-4147-A177-3AD203B41FA5}">
                      <a16:colId xmlns:a16="http://schemas.microsoft.com/office/drawing/2014/main" val="20015"/>
                    </a:ext>
                  </a:extLst>
                </a:gridCol>
                <a:gridCol w="415914">
                  <a:extLst>
                    <a:ext uri="{9D8B030D-6E8A-4147-A177-3AD203B41FA5}">
                      <a16:colId xmlns:a16="http://schemas.microsoft.com/office/drawing/2014/main" val="20016"/>
                    </a:ext>
                  </a:extLst>
                </a:gridCol>
                <a:gridCol w="440380">
                  <a:extLst>
                    <a:ext uri="{9D8B030D-6E8A-4147-A177-3AD203B41FA5}">
                      <a16:colId xmlns:a16="http://schemas.microsoft.com/office/drawing/2014/main" val="20017"/>
                    </a:ext>
                  </a:extLst>
                </a:gridCol>
                <a:gridCol w="415914">
                  <a:extLst>
                    <a:ext uri="{9D8B030D-6E8A-4147-A177-3AD203B41FA5}">
                      <a16:colId xmlns:a16="http://schemas.microsoft.com/office/drawing/2014/main" val="20018"/>
                    </a:ext>
                  </a:extLst>
                </a:gridCol>
                <a:gridCol w="538566">
                  <a:extLst>
                    <a:ext uri="{9D8B030D-6E8A-4147-A177-3AD203B41FA5}">
                      <a16:colId xmlns:a16="http://schemas.microsoft.com/office/drawing/2014/main" val="20019"/>
                    </a:ext>
                  </a:extLst>
                </a:gridCol>
              </a:tblGrid>
              <a:tr h="342314">
                <a:tc>
                  <a:txBody>
                    <a:bodyPr/>
                    <a:lstStyle/>
                    <a:p>
                      <a:r>
                        <a:rPr kumimoji="1" lang="en-US" altLang="ja-JP" sz="1700" dirty="0"/>
                        <a:t>1</a:t>
                      </a:r>
                      <a:endParaRPr kumimoji="1" lang="ja-JP" altLang="en-US" sz="1700" dirty="0"/>
                    </a:p>
                  </a:txBody>
                  <a:tcPr marL="84406" marR="84406" marT="42203" marB="42203"/>
                </a:tc>
                <a:tc>
                  <a:txBody>
                    <a:bodyPr/>
                    <a:lstStyle/>
                    <a:p>
                      <a:r>
                        <a:rPr kumimoji="1" lang="en-US" altLang="ja-JP" sz="1700" dirty="0"/>
                        <a:t>2</a:t>
                      </a:r>
                      <a:endParaRPr kumimoji="1" lang="ja-JP" altLang="en-US" sz="1700" dirty="0"/>
                    </a:p>
                  </a:txBody>
                  <a:tcPr marL="84406" marR="84406" marT="42203" marB="42203"/>
                </a:tc>
                <a:tc>
                  <a:txBody>
                    <a:bodyPr/>
                    <a:lstStyle/>
                    <a:p>
                      <a:r>
                        <a:rPr kumimoji="1" lang="en-US" altLang="ja-JP" sz="1700" dirty="0"/>
                        <a:t>3</a:t>
                      </a:r>
                      <a:endParaRPr kumimoji="1" lang="ja-JP" altLang="en-US" sz="1700" dirty="0"/>
                    </a:p>
                  </a:txBody>
                  <a:tcPr marL="84406" marR="84406" marT="42203" marB="42203"/>
                </a:tc>
                <a:tc>
                  <a:txBody>
                    <a:bodyPr/>
                    <a:lstStyle/>
                    <a:p>
                      <a:r>
                        <a:rPr kumimoji="1" lang="en-US" altLang="ja-JP" sz="1700" dirty="0"/>
                        <a:t>4</a:t>
                      </a:r>
                      <a:endParaRPr kumimoji="1" lang="ja-JP" altLang="en-US" sz="1700" dirty="0"/>
                    </a:p>
                  </a:txBody>
                  <a:tcPr marL="84406" marR="84406" marT="42203" marB="42203"/>
                </a:tc>
                <a:tc>
                  <a:txBody>
                    <a:bodyPr/>
                    <a:lstStyle/>
                    <a:p>
                      <a:r>
                        <a:rPr kumimoji="1" lang="en-US" altLang="ja-JP" sz="1700" dirty="0"/>
                        <a:t>5</a:t>
                      </a:r>
                      <a:endParaRPr kumimoji="1" lang="ja-JP" altLang="en-US" sz="1700" dirty="0"/>
                    </a:p>
                  </a:txBody>
                  <a:tcPr marL="84406" marR="84406" marT="42203" marB="42203"/>
                </a:tc>
                <a:tc>
                  <a:txBody>
                    <a:bodyPr/>
                    <a:lstStyle/>
                    <a:p>
                      <a:r>
                        <a:rPr kumimoji="1" lang="en-US" altLang="ja-JP" sz="1700" dirty="0"/>
                        <a:t>6</a:t>
                      </a:r>
                      <a:endParaRPr kumimoji="1" lang="ja-JP" altLang="en-US" sz="1700" dirty="0"/>
                    </a:p>
                  </a:txBody>
                  <a:tcPr marL="84406" marR="84406" marT="42203" marB="42203"/>
                </a:tc>
                <a:tc>
                  <a:txBody>
                    <a:bodyPr/>
                    <a:lstStyle/>
                    <a:p>
                      <a:r>
                        <a:rPr kumimoji="1" lang="en-US" altLang="ja-JP" sz="1700" dirty="0"/>
                        <a:t>7</a:t>
                      </a:r>
                      <a:endParaRPr kumimoji="1" lang="ja-JP" altLang="en-US" sz="1700" dirty="0"/>
                    </a:p>
                  </a:txBody>
                  <a:tcPr marL="84406" marR="84406" marT="42203" marB="42203"/>
                </a:tc>
                <a:tc>
                  <a:txBody>
                    <a:bodyPr/>
                    <a:lstStyle/>
                    <a:p>
                      <a:r>
                        <a:rPr kumimoji="1" lang="en-US" altLang="ja-JP" sz="1700" dirty="0"/>
                        <a:t>8</a:t>
                      </a:r>
                      <a:endParaRPr kumimoji="1" lang="ja-JP" altLang="en-US" sz="1700" dirty="0"/>
                    </a:p>
                  </a:txBody>
                  <a:tcPr marL="84406" marR="84406" marT="42203" marB="42203"/>
                </a:tc>
                <a:tc>
                  <a:txBody>
                    <a:bodyPr/>
                    <a:lstStyle/>
                    <a:p>
                      <a:r>
                        <a:rPr kumimoji="1" lang="en-US" altLang="ja-JP" sz="1700" dirty="0"/>
                        <a:t>9</a:t>
                      </a:r>
                      <a:endParaRPr kumimoji="1" lang="ja-JP" altLang="en-US" sz="1700" dirty="0"/>
                    </a:p>
                  </a:txBody>
                  <a:tcPr marL="84406" marR="84406" marT="42203" marB="42203"/>
                </a:tc>
                <a:tc>
                  <a:txBody>
                    <a:bodyPr/>
                    <a:lstStyle/>
                    <a:p>
                      <a:r>
                        <a:rPr kumimoji="1" lang="en-US" altLang="ja-JP" sz="1700" dirty="0"/>
                        <a:t>10</a:t>
                      </a:r>
                      <a:endParaRPr kumimoji="1" lang="ja-JP" altLang="en-US" sz="1700" dirty="0"/>
                    </a:p>
                  </a:txBody>
                  <a:tcPr marL="84406" marR="84406" marT="42203" marB="42203"/>
                </a:tc>
                <a:tc>
                  <a:txBody>
                    <a:bodyPr/>
                    <a:lstStyle/>
                    <a:p>
                      <a:r>
                        <a:rPr kumimoji="1" lang="en-US" altLang="ja-JP" sz="1700" dirty="0"/>
                        <a:t>11</a:t>
                      </a:r>
                      <a:endParaRPr kumimoji="1" lang="ja-JP" altLang="en-US" sz="1700" dirty="0"/>
                    </a:p>
                  </a:txBody>
                  <a:tcPr marL="84406" marR="84406" marT="42203" marB="42203"/>
                </a:tc>
                <a:tc>
                  <a:txBody>
                    <a:bodyPr/>
                    <a:lstStyle/>
                    <a:p>
                      <a:r>
                        <a:rPr kumimoji="1" lang="en-US" altLang="ja-JP" sz="1700" dirty="0"/>
                        <a:t>12</a:t>
                      </a:r>
                      <a:endParaRPr kumimoji="1" lang="ja-JP" altLang="en-US" sz="1700" dirty="0"/>
                    </a:p>
                  </a:txBody>
                  <a:tcPr marL="84406" marR="84406" marT="42203" marB="42203"/>
                </a:tc>
                <a:tc>
                  <a:txBody>
                    <a:bodyPr/>
                    <a:lstStyle/>
                    <a:p>
                      <a:r>
                        <a:rPr kumimoji="1" lang="en-US" altLang="ja-JP" sz="1700" dirty="0"/>
                        <a:t>1</a:t>
                      </a:r>
                      <a:r>
                        <a:rPr kumimoji="1" lang="ja-JP" altLang="en-US" sz="1700" dirty="0"/>
                        <a:t>３</a:t>
                      </a:r>
                    </a:p>
                  </a:txBody>
                  <a:tcPr marL="84406" marR="84406" marT="42203" marB="42203"/>
                </a:tc>
                <a:tc>
                  <a:txBody>
                    <a:bodyPr/>
                    <a:lstStyle/>
                    <a:p>
                      <a:r>
                        <a:rPr kumimoji="1" lang="en-US" altLang="ja-JP" sz="1700" dirty="0"/>
                        <a:t>14</a:t>
                      </a:r>
                      <a:endParaRPr kumimoji="1" lang="ja-JP" altLang="en-US" sz="1700" dirty="0"/>
                    </a:p>
                  </a:txBody>
                  <a:tcPr marL="84406" marR="84406" marT="42203" marB="42203"/>
                </a:tc>
                <a:tc>
                  <a:txBody>
                    <a:bodyPr/>
                    <a:lstStyle/>
                    <a:p>
                      <a:r>
                        <a:rPr kumimoji="1" lang="en-US" altLang="ja-JP" sz="1700" dirty="0"/>
                        <a:t>15</a:t>
                      </a:r>
                      <a:endParaRPr kumimoji="1" lang="ja-JP" altLang="en-US" sz="1700" dirty="0"/>
                    </a:p>
                  </a:txBody>
                  <a:tcPr marL="84406" marR="84406" marT="42203" marB="42203"/>
                </a:tc>
                <a:tc>
                  <a:txBody>
                    <a:bodyPr/>
                    <a:lstStyle/>
                    <a:p>
                      <a:r>
                        <a:rPr kumimoji="1" lang="en-US" altLang="ja-JP" sz="1700" dirty="0"/>
                        <a:t>1</a:t>
                      </a:r>
                      <a:r>
                        <a:rPr kumimoji="1" lang="ja-JP" altLang="en-US" sz="1700" dirty="0"/>
                        <a:t>６</a:t>
                      </a:r>
                    </a:p>
                  </a:txBody>
                  <a:tcPr marL="84406" marR="84406" marT="42203" marB="42203"/>
                </a:tc>
                <a:tc>
                  <a:txBody>
                    <a:bodyPr/>
                    <a:lstStyle/>
                    <a:p>
                      <a:r>
                        <a:rPr kumimoji="1" lang="en-US" altLang="ja-JP" sz="1700" dirty="0"/>
                        <a:t>17</a:t>
                      </a:r>
                      <a:endParaRPr kumimoji="1" lang="ja-JP" altLang="en-US" sz="1700" dirty="0"/>
                    </a:p>
                  </a:txBody>
                  <a:tcPr marL="84406" marR="84406" marT="42203" marB="42203"/>
                </a:tc>
                <a:tc>
                  <a:txBody>
                    <a:bodyPr/>
                    <a:lstStyle/>
                    <a:p>
                      <a:r>
                        <a:rPr kumimoji="1" lang="en-US" altLang="ja-JP" sz="1700" dirty="0"/>
                        <a:t>18</a:t>
                      </a:r>
                      <a:endParaRPr kumimoji="1" lang="ja-JP" altLang="en-US" sz="1700" dirty="0"/>
                    </a:p>
                  </a:txBody>
                  <a:tcPr marL="84406" marR="84406" marT="42203" marB="42203"/>
                </a:tc>
                <a:tc>
                  <a:txBody>
                    <a:bodyPr/>
                    <a:lstStyle/>
                    <a:p>
                      <a:r>
                        <a:rPr kumimoji="1" lang="en-US" altLang="ja-JP" sz="1700" dirty="0"/>
                        <a:t>19</a:t>
                      </a:r>
                      <a:endParaRPr kumimoji="1" lang="ja-JP" altLang="en-US" sz="1700" dirty="0"/>
                    </a:p>
                  </a:txBody>
                  <a:tcPr marL="84406" marR="84406" marT="42203" marB="42203"/>
                </a:tc>
                <a:tc>
                  <a:txBody>
                    <a:bodyPr/>
                    <a:lstStyle/>
                    <a:p>
                      <a:r>
                        <a:rPr kumimoji="1" lang="en-US" altLang="ja-JP" sz="1700" dirty="0"/>
                        <a:t>20</a:t>
                      </a:r>
                      <a:endParaRPr kumimoji="1" lang="ja-JP" altLang="en-US" sz="1700" dirty="0"/>
                    </a:p>
                  </a:txBody>
                  <a:tcPr marL="84406" marR="84406" marT="42203" marB="42203"/>
                </a:tc>
                <a:extLst>
                  <a:ext uri="{0D108BD9-81ED-4DB2-BD59-A6C34878D82A}">
                    <a16:rowId xmlns:a16="http://schemas.microsoft.com/office/drawing/2014/main" val="10000"/>
                  </a:ext>
                </a:extLst>
              </a:tr>
            </a:tbl>
          </a:graphicData>
        </a:graphic>
      </p:graphicFrame>
      <p:sp>
        <p:nvSpPr>
          <p:cNvPr id="8" name="テキスト ボックス 7">
            <a:extLst>
              <a:ext uri="{FF2B5EF4-FFF2-40B4-BE49-F238E27FC236}">
                <a16:creationId xmlns:a16="http://schemas.microsoft.com/office/drawing/2014/main" id="{B44918B3-F3DC-FF47-9DD7-4BB656898E0D}"/>
              </a:ext>
            </a:extLst>
          </p:cNvPr>
          <p:cNvSpPr txBox="1"/>
          <p:nvPr/>
        </p:nvSpPr>
        <p:spPr>
          <a:xfrm>
            <a:off x="1844434" y="3134160"/>
            <a:ext cx="1133644" cy="376385"/>
          </a:xfrm>
          <a:prstGeom prst="rect">
            <a:avLst/>
          </a:prstGeom>
          <a:noFill/>
        </p:spPr>
        <p:txBody>
          <a:bodyPr wrap="none" rtlCol="0">
            <a:spAutoFit/>
          </a:bodyPr>
          <a:lstStyle/>
          <a:p>
            <a:r>
              <a:rPr lang="ja-JP" altLang="en-US" sz="1846" dirty="0">
                <a:solidFill>
                  <a:prstClr val="black"/>
                </a:solidFill>
                <a:latin typeface="メイリオ" panose="020B0604030504040204" pitchFamily="50" charset="-128"/>
                <a:ea typeface="メイリオ" panose="020B0604030504040204" pitchFamily="50" charset="-128"/>
              </a:rPr>
              <a:t>学籍番号</a:t>
            </a:r>
          </a:p>
        </p:txBody>
      </p:sp>
      <p:sp>
        <p:nvSpPr>
          <p:cNvPr id="3" name="正方形/長方形 2">
            <a:extLst>
              <a:ext uri="{FF2B5EF4-FFF2-40B4-BE49-F238E27FC236}">
                <a16:creationId xmlns:a16="http://schemas.microsoft.com/office/drawing/2014/main" id="{5ACFFEC7-C877-461A-95B9-701FF7E15CDE}"/>
              </a:ext>
            </a:extLst>
          </p:cNvPr>
          <p:cNvSpPr/>
          <p:nvPr/>
        </p:nvSpPr>
        <p:spPr>
          <a:xfrm>
            <a:off x="1828800" y="1875397"/>
            <a:ext cx="8839200" cy="400110"/>
          </a:xfrm>
          <a:prstGeom prst="rect">
            <a:avLst/>
          </a:prstGeom>
        </p:spPr>
        <p:txBody>
          <a:bodyPr wrap="square">
            <a:spAutoFit/>
          </a:bodyPr>
          <a:lstStyle/>
          <a:p>
            <a:pPr algn="l"/>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例</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大学生の調査では学籍番号が利用できる。</a:t>
            </a:r>
            <a:endParaRPr lang="en-US" altLang="ja-JP" dirty="0">
              <a:latin typeface="メイリオ" panose="020B0604030504040204" pitchFamily="50" charset="-128"/>
              <a:ea typeface="メイリオ" panose="020B0604030504040204" pitchFamily="50" charset="-128"/>
            </a:endParaRPr>
          </a:p>
        </p:txBody>
      </p:sp>
      <p:sp>
        <p:nvSpPr>
          <p:cNvPr id="9" name="円/楕円 8">
            <a:extLst>
              <a:ext uri="{FF2B5EF4-FFF2-40B4-BE49-F238E27FC236}">
                <a16:creationId xmlns:a16="http://schemas.microsoft.com/office/drawing/2014/main" id="{01937C11-3E3C-6F47-8208-343E9651DA29}"/>
              </a:ext>
            </a:extLst>
          </p:cNvPr>
          <p:cNvSpPr/>
          <p:nvPr/>
        </p:nvSpPr>
        <p:spPr bwMode="auto">
          <a:xfrm>
            <a:off x="3581400" y="3162301"/>
            <a:ext cx="3810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3527140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AB66B6-2CE9-4B43-8E62-98FD5FB25401}"/>
              </a:ext>
            </a:extLst>
          </p:cNvPr>
          <p:cNvSpPr>
            <a:spLocks noGrp="1"/>
          </p:cNvSpPr>
          <p:nvPr>
            <p:ph type="title"/>
          </p:nvPr>
        </p:nvSpPr>
        <p:spPr>
          <a:xfrm>
            <a:off x="849519" y="102382"/>
            <a:ext cx="10568516" cy="763587"/>
          </a:xfrm>
        </p:spPr>
        <p:txBody>
          <a:bodyPr/>
          <a:lstStyle/>
          <a:p>
            <a:br>
              <a:rPr kumimoji="1" lang="en-US" altLang="ja-JP" sz="2400" dirty="0"/>
            </a:br>
            <a:r>
              <a:rPr kumimoji="1" lang="en-US" altLang="ja-JP" sz="2400" dirty="0"/>
              <a:t>(3)</a:t>
            </a:r>
            <a:r>
              <a:rPr kumimoji="1" lang="ja-JP" altLang="en-US" sz="2400"/>
              <a:t> １０の乱数を発生させ、その番号の四角形を選び、正方形の数の平均を計算してください</a:t>
            </a:r>
          </a:p>
        </p:txBody>
      </p:sp>
      <p:sp>
        <p:nvSpPr>
          <p:cNvPr id="3" name="コンテンツ プレースホルダー 2">
            <a:extLst>
              <a:ext uri="{FF2B5EF4-FFF2-40B4-BE49-F238E27FC236}">
                <a16:creationId xmlns:a16="http://schemas.microsoft.com/office/drawing/2014/main" id="{C2BCFE99-4DBD-C64E-9C9F-6F5B434427A3}"/>
              </a:ext>
            </a:extLst>
          </p:cNvPr>
          <p:cNvSpPr>
            <a:spLocks noGrp="1"/>
          </p:cNvSpPr>
          <p:nvPr>
            <p:ph idx="1"/>
          </p:nvPr>
        </p:nvSpPr>
        <p:spPr/>
        <p:txBody>
          <a:bodyPr/>
          <a:lstStyle/>
          <a:p>
            <a:endParaRPr kumimoji="1" lang="ja-JP" altLang="en-US"/>
          </a:p>
        </p:txBody>
      </p:sp>
      <p:sp>
        <p:nvSpPr>
          <p:cNvPr id="5" name="正方形/長方形 4">
            <a:extLst>
              <a:ext uri="{FF2B5EF4-FFF2-40B4-BE49-F238E27FC236}">
                <a16:creationId xmlns:a16="http://schemas.microsoft.com/office/drawing/2014/main" id="{C60C93DE-EE10-2B4B-8B3D-2D8BA6EB0643}"/>
              </a:ext>
            </a:extLst>
          </p:cNvPr>
          <p:cNvSpPr/>
          <p:nvPr/>
        </p:nvSpPr>
        <p:spPr bwMode="auto">
          <a:xfrm>
            <a:off x="658200" y="14478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 name="テキスト ボックス 5">
            <a:extLst>
              <a:ext uri="{FF2B5EF4-FFF2-40B4-BE49-F238E27FC236}">
                <a16:creationId xmlns:a16="http://schemas.microsoft.com/office/drawing/2014/main" id="{ED55D343-8C5C-4D44-B2D9-C26E1ED3634D}"/>
              </a:ext>
            </a:extLst>
          </p:cNvPr>
          <p:cNvSpPr txBox="1"/>
          <p:nvPr/>
        </p:nvSpPr>
        <p:spPr>
          <a:xfrm>
            <a:off x="352507" y="1337745"/>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a:t>
            </a:r>
            <a:endParaRPr kumimoji="1" lang="ja-JP" altLang="en-US" sz="1400">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id="{4F286369-5364-424E-97A2-AB0503FA1CC2}"/>
              </a:ext>
            </a:extLst>
          </p:cNvPr>
          <p:cNvSpPr/>
          <p:nvPr/>
        </p:nvSpPr>
        <p:spPr bwMode="auto">
          <a:xfrm>
            <a:off x="810600" y="19388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 name="テキスト ボックス 7">
            <a:extLst>
              <a:ext uri="{FF2B5EF4-FFF2-40B4-BE49-F238E27FC236}">
                <a16:creationId xmlns:a16="http://schemas.microsoft.com/office/drawing/2014/main" id="{07A776EC-620E-4543-A70A-EB22E2866DB7}"/>
              </a:ext>
            </a:extLst>
          </p:cNvPr>
          <p:cNvSpPr txBox="1"/>
          <p:nvPr/>
        </p:nvSpPr>
        <p:spPr>
          <a:xfrm>
            <a:off x="504907" y="1828800"/>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a:t>
            </a:r>
            <a:endParaRPr kumimoji="1" lang="ja-JP" altLang="en-US" sz="1400">
              <a:latin typeface="Meiryo" panose="020B0604030504040204" pitchFamily="34" charset="-128"/>
              <a:ea typeface="Meiryo" panose="020B0604030504040204" pitchFamily="34" charset="-128"/>
            </a:endParaRPr>
          </a:p>
        </p:txBody>
      </p:sp>
      <p:sp>
        <p:nvSpPr>
          <p:cNvPr id="9" name="正方形/長方形 8">
            <a:extLst>
              <a:ext uri="{FF2B5EF4-FFF2-40B4-BE49-F238E27FC236}">
                <a16:creationId xmlns:a16="http://schemas.microsoft.com/office/drawing/2014/main" id="{F97E3039-3916-F743-B3FB-274D77F4F4BC}"/>
              </a:ext>
            </a:extLst>
          </p:cNvPr>
          <p:cNvSpPr/>
          <p:nvPr/>
        </p:nvSpPr>
        <p:spPr bwMode="auto">
          <a:xfrm>
            <a:off x="1725000" y="1600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 name="テキスト ボックス 9">
            <a:extLst>
              <a:ext uri="{FF2B5EF4-FFF2-40B4-BE49-F238E27FC236}">
                <a16:creationId xmlns:a16="http://schemas.microsoft.com/office/drawing/2014/main" id="{02EF757E-8350-4444-9B8F-857AC3C83837}"/>
              </a:ext>
            </a:extLst>
          </p:cNvPr>
          <p:cNvSpPr txBox="1"/>
          <p:nvPr/>
        </p:nvSpPr>
        <p:spPr>
          <a:xfrm>
            <a:off x="1419307" y="1490145"/>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a:t>
            </a:r>
            <a:endParaRPr kumimoji="1" lang="ja-JP" altLang="en-US" sz="1400">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B26027D4-CA41-624E-8D05-A481A8541E26}"/>
              </a:ext>
            </a:extLst>
          </p:cNvPr>
          <p:cNvSpPr/>
          <p:nvPr/>
        </p:nvSpPr>
        <p:spPr bwMode="auto">
          <a:xfrm>
            <a:off x="1877400" y="20912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 name="テキスト ボックス 11">
            <a:extLst>
              <a:ext uri="{FF2B5EF4-FFF2-40B4-BE49-F238E27FC236}">
                <a16:creationId xmlns:a16="http://schemas.microsoft.com/office/drawing/2014/main" id="{FE9C553A-CAD3-5F44-8ED8-3946F4336A7E}"/>
              </a:ext>
            </a:extLst>
          </p:cNvPr>
          <p:cNvSpPr txBox="1"/>
          <p:nvPr/>
        </p:nvSpPr>
        <p:spPr>
          <a:xfrm>
            <a:off x="1571707" y="1981200"/>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a:t>
            </a:r>
            <a:endParaRPr kumimoji="1" lang="ja-JP" altLang="en-US" sz="1400">
              <a:latin typeface="Meiryo" panose="020B0604030504040204" pitchFamily="34" charset="-128"/>
              <a:ea typeface="Meiryo" panose="020B0604030504040204" pitchFamily="34" charset="-128"/>
            </a:endParaRPr>
          </a:p>
        </p:txBody>
      </p:sp>
      <p:sp>
        <p:nvSpPr>
          <p:cNvPr id="13" name="正方形/長方形 12">
            <a:extLst>
              <a:ext uri="{FF2B5EF4-FFF2-40B4-BE49-F238E27FC236}">
                <a16:creationId xmlns:a16="http://schemas.microsoft.com/office/drawing/2014/main" id="{EFB059A8-41D6-B44D-8A80-C1CA3B945878}"/>
              </a:ext>
            </a:extLst>
          </p:cNvPr>
          <p:cNvSpPr/>
          <p:nvPr/>
        </p:nvSpPr>
        <p:spPr bwMode="auto">
          <a:xfrm>
            <a:off x="2639400" y="17102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 name="テキスト ボックス 13">
            <a:extLst>
              <a:ext uri="{FF2B5EF4-FFF2-40B4-BE49-F238E27FC236}">
                <a16:creationId xmlns:a16="http://schemas.microsoft.com/office/drawing/2014/main" id="{48B73845-0B41-B74A-9346-A0A7A8310CFE}"/>
              </a:ext>
            </a:extLst>
          </p:cNvPr>
          <p:cNvSpPr txBox="1"/>
          <p:nvPr/>
        </p:nvSpPr>
        <p:spPr>
          <a:xfrm>
            <a:off x="2333707" y="1600200"/>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a:t>
            </a:r>
            <a:endParaRPr kumimoji="1" lang="ja-JP" altLang="en-US" sz="1400">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03F10FD4-612B-7C44-A919-A44B83984C41}"/>
              </a:ext>
            </a:extLst>
          </p:cNvPr>
          <p:cNvSpPr/>
          <p:nvPr/>
        </p:nvSpPr>
        <p:spPr bwMode="auto">
          <a:xfrm>
            <a:off x="2791800" y="239307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 name="テキスト ボックス 15">
            <a:extLst>
              <a:ext uri="{FF2B5EF4-FFF2-40B4-BE49-F238E27FC236}">
                <a16:creationId xmlns:a16="http://schemas.microsoft.com/office/drawing/2014/main" id="{10D9ED57-290E-0041-9948-83806CAED1DD}"/>
              </a:ext>
            </a:extLst>
          </p:cNvPr>
          <p:cNvSpPr txBox="1"/>
          <p:nvPr/>
        </p:nvSpPr>
        <p:spPr>
          <a:xfrm>
            <a:off x="2486107" y="2283023"/>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a:t>
            </a:r>
            <a:endParaRPr kumimoji="1" lang="ja-JP" altLang="en-US" sz="1400">
              <a:latin typeface="Meiryo" panose="020B0604030504040204" pitchFamily="34" charset="-128"/>
              <a:ea typeface="Meiryo" panose="020B0604030504040204" pitchFamily="34" charset="-128"/>
            </a:endParaRPr>
          </a:p>
        </p:txBody>
      </p:sp>
      <p:sp>
        <p:nvSpPr>
          <p:cNvPr id="17" name="正方形/長方形 16">
            <a:extLst>
              <a:ext uri="{FF2B5EF4-FFF2-40B4-BE49-F238E27FC236}">
                <a16:creationId xmlns:a16="http://schemas.microsoft.com/office/drawing/2014/main" id="{8452C367-3209-7643-BC60-C32B854B0BD9}"/>
              </a:ext>
            </a:extLst>
          </p:cNvPr>
          <p:cNvSpPr/>
          <p:nvPr/>
        </p:nvSpPr>
        <p:spPr bwMode="auto">
          <a:xfrm>
            <a:off x="3782400" y="13292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8" name="テキスト ボックス 17">
            <a:extLst>
              <a:ext uri="{FF2B5EF4-FFF2-40B4-BE49-F238E27FC236}">
                <a16:creationId xmlns:a16="http://schemas.microsoft.com/office/drawing/2014/main" id="{AE6A174D-41AF-044B-8301-827C57EEC5DD}"/>
              </a:ext>
            </a:extLst>
          </p:cNvPr>
          <p:cNvSpPr txBox="1"/>
          <p:nvPr/>
        </p:nvSpPr>
        <p:spPr>
          <a:xfrm>
            <a:off x="3420602" y="121920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10</a:t>
            </a:r>
            <a:endParaRPr kumimoji="1" lang="ja-JP" altLang="en-US" sz="1400">
              <a:latin typeface="Meiryo" panose="020B0604030504040204" pitchFamily="34" charset="-128"/>
              <a:ea typeface="Meiryo" panose="020B0604030504040204" pitchFamily="34" charset="-128"/>
            </a:endParaRPr>
          </a:p>
        </p:txBody>
      </p:sp>
      <p:sp>
        <p:nvSpPr>
          <p:cNvPr id="19" name="正方形/長方形 18">
            <a:extLst>
              <a:ext uri="{FF2B5EF4-FFF2-40B4-BE49-F238E27FC236}">
                <a16:creationId xmlns:a16="http://schemas.microsoft.com/office/drawing/2014/main" id="{BB6F44FD-B34F-E74B-9A20-D171BE226CD5}"/>
              </a:ext>
            </a:extLst>
          </p:cNvPr>
          <p:cNvSpPr/>
          <p:nvPr/>
        </p:nvSpPr>
        <p:spPr bwMode="auto">
          <a:xfrm>
            <a:off x="3934800" y="193587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 name="テキスト ボックス 19">
            <a:extLst>
              <a:ext uri="{FF2B5EF4-FFF2-40B4-BE49-F238E27FC236}">
                <a16:creationId xmlns:a16="http://schemas.microsoft.com/office/drawing/2014/main" id="{B1265C29-07B0-D744-B993-C6DC5D89DC3B}"/>
              </a:ext>
            </a:extLst>
          </p:cNvPr>
          <p:cNvSpPr txBox="1"/>
          <p:nvPr/>
        </p:nvSpPr>
        <p:spPr>
          <a:xfrm>
            <a:off x="3573002" y="182582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16</a:t>
            </a:r>
            <a:endParaRPr kumimoji="1" lang="ja-JP" altLang="en-US" sz="1400">
              <a:latin typeface="Meiryo" panose="020B0604030504040204" pitchFamily="34" charset="-128"/>
              <a:ea typeface="Meiryo" panose="020B0604030504040204" pitchFamily="34" charset="-128"/>
            </a:endParaRPr>
          </a:p>
        </p:txBody>
      </p:sp>
      <p:sp>
        <p:nvSpPr>
          <p:cNvPr id="21" name="正方形/長方形 20">
            <a:extLst>
              <a:ext uri="{FF2B5EF4-FFF2-40B4-BE49-F238E27FC236}">
                <a16:creationId xmlns:a16="http://schemas.microsoft.com/office/drawing/2014/main" id="{98E73973-1D66-CE44-A224-E9743380FB19}"/>
              </a:ext>
            </a:extLst>
          </p:cNvPr>
          <p:cNvSpPr/>
          <p:nvPr/>
        </p:nvSpPr>
        <p:spPr bwMode="auto">
          <a:xfrm>
            <a:off x="11571709" y="359495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 name="テキスト ボックス 21">
            <a:extLst>
              <a:ext uri="{FF2B5EF4-FFF2-40B4-BE49-F238E27FC236}">
                <a16:creationId xmlns:a16="http://schemas.microsoft.com/office/drawing/2014/main" id="{55DA8053-DE65-8042-B340-D18FBF83A147}"/>
              </a:ext>
            </a:extLst>
          </p:cNvPr>
          <p:cNvSpPr txBox="1"/>
          <p:nvPr/>
        </p:nvSpPr>
        <p:spPr>
          <a:xfrm>
            <a:off x="11209911" y="348489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11</a:t>
            </a:r>
            <a:endParaRPr kumimoji="1" lang="ja-JP" altLang="en-US" sz="1400">
              <a:latin typeface="Meiryo" panose="020B0604030504040204" pitchFamily="34" charset="-128"/>
              <a:ea typeface="Meiryo" panose="020B0604030504040204" pitchFamily="34" charset="-128"/>
            </a:endParaRPr>
          </a:p>
        </p:txBody>
      </p:sp>
      <p:sp>
        <p:nvSpPr>
          <p:cNvPr id="23" name="正方形/長方形 22">
            <a:extLst>
              <a:ext uri="{FF2B5EF4-FFF2-40B4-BE49-F238E27FC236}">
                <a16:creationId xmlns:a16="http://schemas.microsoft.com/office/drawing/2014/main" id="{3B21069D-12FC-C54A-81E9-70BCC09882B7}"/>
              </a:ext>
            </a:extLst>
          </p:cNvPr>
          <p:cNvSpPr/>
          <p:nvPr/>
        </p:nvSpPr>
        <p:spPr bwMode="auto">
          <a:xfrm>
            <a:off x="3290283" y="1572179"/>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 name="テキスト ボックス 23">
            <a:extLst>
              <a:ext uri="{FF2B5EF4-FFF2-40B4-BE49-F238E27FC236}">
                <a16:creationId xmlns:a16="http://schemas.microsoft.com/office/drawing/2014/main" id="{4A05D075-998B-BB45-ACBE-392301C2D402}"/>
              </a:ext>
            </a:extLst>
          </p:cNvPr>
          <p:cNvSpPr txBox="1"/>
          <p:nvPr/>
        </p:nvSpPr>
        <p:spPr>
          <a:xfrm>
            <a:off x="2984590" y="1462124"/>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a:t>
            </a:r>
            <a:endParaRPr kumimoji="1" lang="ja-JP" altLang="en-US" sz="1400">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06E226CF-707C-224B-93F6-69A7F7339836}"/>
              </a:ext>
            </a:extLst>
          </p:cNvPr>
          <p:cNvSpPr/>
          <p:nvPr/>
        </p:nvSpPr>
        <p:spPr bwMode="auto">
          <a:xfrm>
            <a:off x="3333598" y="193885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6" name="テキスト ボックス 25">
            <a:extLst>
              <a:ext uri="{FF2B5EF4-FFF2-40B4-BE49-F238E27FC236}">
                <a16:creationId xmlns:a16="http://schemas.microsoft.com/office/drawing/2014/main" id="{DC2450BE-3B37-2546-897B-BD401D2F13B0}"/>
              </a:ext>
            </a:extLst>
          </p:cNvPr>
          <p:cNvSpPr txBox="1"/>
          <p:nvPr/>
        </p:nvSpPr>
        <p:spPr>
          <a:xfrm>
            <a:off x="2971800" y="182880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19</a:t>
            </a:r>
            <a:endParaRPr kumimoji="1" lang="ja-JP" altLang="en-US" sz="1400">
              <a:latin typeface="Meiryo" panose="020B0604030504040204" pitchFamily="34" charset="-128"/>
              <a:ea typeface="Meiryo" panose="020B0604030504040204" pitchFamily="34" charset="-128"/>
            </a:endParaRPr>
          </a:p>
        </p:txBody>
      </p:sp>
      <p:sp>
        <p:nvSpPr>
          <p:cNvPr id="27" name="正方形/長方形 26">
            <a:extLst>
              <a:ext uri="{FF2B5EF4-FFF2-40B4-BE49-F238E27FC236}">
                <a16:creationId xmlns:a16="http://schemas.microsoft.com/office/drawing/2014/main" id="{14157FF2-5404-E24F-874E-DCA4F2A707A9}"/>
              </a:ext>
            </a:extLst>
          </p:cNvPr>
          <p:cNvSpPr/>
          <p:nvPr/>
        </p:nvSpPr>
        <p:spPr bwMode="auto">
          <a:xfrm>
            <a:off x="4886772" y="602714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8" name="テキスト ボックス 27">
            <a:extLst>
              <a:ext uri="{FF2B5EF4-FFF2-40B4-BE49-F238E27FC236}">
                <a16:creationId xmlns:a16="http://schemas.microsoft.com/office/drawing/2014/main" id="{CF5E063C-24DC-4C45-BCE8-40C53EEC6416}"/>
              </a:ext>
            </a:extLst>
          </p:cNvPr>
          <p:cNvSpPr txBox="1"/>
          <p:nvPr/>
        </p:nvSpPr>
        <p:spPr>
          <a:xfrm>
            <a:off x="4524974" y="591709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20</a:t>
            </a:r>
            <a:endParaRPr kumimoji="1" lang="ja-JP" altLang="en-US" sz="1400">
              <a:latin typeface="Meiryo" panose="020B0604030504040204" pitchFamily="34" charset="-128"/>
              <a:ea typeface="Meiryo" panose="020B0604030504040204" pitchFamily="34" charset="-128"/>
            </a:endParaRPr>
          </a:p>
        </p:txBody>
      </p:sp>
      <p:sp>
        <p:nvSpPr>
          <p:cNvPr id="29" name="正方形/長方形 28">
            <a:extLst>
              <a:ext uri="{FF2B5EF4-FFF2-40B4-BE49-F238E27FC236}">
                <a16:creationId xmlns:a16="http://schemas.microsoft.com/office/drawing/2014/main" id="{7D828E1A-4C7A-1E43-8252-E9383FB3F694}"/>
              </a:ext>
            </a:extLst>
          </p:cNvPr>
          <p:cNvSpPr/>
          <p:nvPr/>
        </p:nvSpPr>
        <p:spPr bwMode="auto">
          <a:xfrm>
            <a:off x="9277198" y="437427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0" name="テキスト ボックス 29">
            <a:extLst>
              <a:ext uri="{FF2B5EF4-FFF2-40B4-BE49-F238E27FC236}">
                <a16:creationId xmlns:a16="http://schemas.microsoft.com/office/drawing/2014/main" id="{FF0C439A-43C2-114C-87C6-0DC84236B7D3}"/>
              </a:ext>
            </a:extLst>
          </p:cNvPr>
          <p:cNvSpPr txBox="1"/>
          <p:nvPr/>
        </p:nvSpPr>
        <p:spPr>
          <a:xfrm>
            <a:off x="9048112" y="415140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44</a:t>
            </a:r>
            <a:endParaRPr kumimoji="1" lang="ja-JP" altLang="en-US" sz="1400">
              <a:latin typeface="Meiryo" panose="020B0604030504040204" pitchFamily="34" charset="-128"/>
              <a:ea typeface="Meiryo" panose="020B0604030504040204" pitchFamily="34" charset="-128"/>
            </a:endParaRPr>
          </a:p>
        </p:txBody>
      </p:sp>
      <p:sp>
        <p:nvSpPr>
          <p:cNvPr id="31" name="正方形/長方形 30">
            <a:extLst>
              <a:ext uri="{FF2B5EF4-FFF2-40B4-BE49-F238E27FC236}">
                <a16:creationId xmlns:a16="http://schemas.microsoft.com/office/drawing/2014/main" id="{9859A9B4-9C8E-7348-9B98-F462C411439B}"/>
              </a:ext>
            </a:extLst>
          </p:cNvPr>
          <p:cNvSpPr/>
          <p:nvPr/>
        </p:nvSpPr>
        <p:spPr bwMode="auto">
          <a:xfrm>
            <a:off x="10259331" y="338219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 name="テキスト ボックス 31">
            <a:extLst>
              <a:ext uri="{FF2B5EF4-FFF2-40B4-BE49-F238E27FC236}">
                <a16:creationId xmlns:a16="http://schemas.microsoft.com/office/drawing/2014/main" id="{220A9B2E-A29A-9940-8846-7838B0BC293B}"/>
              </a:ext>
            </a:extLst>
          </p:cNvPr>
          <p:cNvSpPr txBox="1"/>
          <p:nvPr/>
        </p:nvSpPr>
        <p:spPr>
          <a:xfrm>
            <a:off x="10114614" y="314899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50</a:t>
            </a:r>
            <a:endParaRPr kumimoji="1" lang="ja-JP" altLang="en-US" sz="1400">
              <a:latin typeface="Meiryo" panose="020B0604030504040204" pitchFamily="34" charset="-128"/>
              <a:ea typeface="Meiryo" panose="020B0604030504040204" pitchFamily="34" charset="-128"/>
            </a:endParaRPr>
          </a:p>
        </p:txBody>
      </p:sp>
      <p:sp>
        <p:nvSpPr>
          <p:cNvPr id="33" name="正方形/長方形 32">
            <a:extLst>
              <a:ext uri="{FF2B5EF4-FFF2-40B4-BE49-F238E27FC236}">
                <a16:creationId xmlns:a16="http://schemas.microsoft.com/office/drawing/2014/main" id="{1ACCCA4E-B050-334B-9CD8-22E27E481A68}"/>
              </a:ext>
            </a:extLst>
          </p:cNvPr>
          <p:cNvSpPr/>
          <p:nvPr/>
        </p:nvSpPr>
        <p:spPr bwMode="auto">
          <a:xfrm>
            <a:off x="9234486" y="120093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 name="テキスト ボックス 33">
            <a:extLst>
              <a:ext uri="{FF2B5EF4-FFF2-40B4-BE49-F238E27FC236}">
                <a16:creationId xmlns:a16="http://schemas.microsoft.com/office/drawing/2014/main" id="{4FF03D18-1360-A341-BDE3-3CD1AD457BF8}"/>
              </a:ext>
            </a:extLst>
          </p:cNvPr>
          <p:cNvSpPr txBox="1"/>
          <p:nvPr/>
        </p:nvSpPr>
        <p:spPr>
          <a:xfrm>
            <a:off x="8872688" y="109088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64</a:t>
            </a:r>
            <a:endParaRPr kumimoji="1" lang="ja-JP" altLang="en-US" sz="1400">
              <a:latin typeface="Meiryo" panose="020B0604030504040204" pitchFamily="34" charset="-128"/>
              <a:ea typeface="Meiryo" panose="020B0604030504040204" pitchFamily="34" charset="-128"/>
            </a:endParaRPr>
          </a:p>
        </p:txBody>
      </p:sp>
      <p:sp>
        <p:nvSpPr>
          <p:cNvPr id="35" name="正方形/長方形 34">
            <a:extLst>
              <a:ext uri="{FF2B5EF4-FFF2-40B4-BE49-F238E27FC236}">
                <a16:creationId xmlns:a16="http://schemas.microsoft.com/office/drawing/2014/main" id="{51C4C8D1-B102-1E49-A224-716F443B56B7}"/>
              </a:ext>
            </a:extLst>
          </p:cNvPr>
          <p:cNvSpPr/>
          <p:nvPr/>
        </p:nvSpPr>
        <p:spPr bwMode="auto">
          <a:xfrm>
            <a:off x="1329722" y="125371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 name="テキスト ボックス 35">
            <a:extLst>
              <a:ext uri="{FF2B5EF4-FFF2-40B4-BE49-F238E27FC236}">
                <a16:creationId xmlns:a16="http://schemas.microsoft.com/office/drawing/2014/main" id="{076BED43-9082-B049-B428-FBB77E6BBCA3}"/>
              </a:ext>
            </a:extLst>
          </p:cNvPr>
          <p:cNvSpPr txBox="1"/>
          <p:nvPr/>
        </p:nvSpPr>
        <p:spPr>
          <a:xfrm>
            <a:off x="967924" y="114365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21</a:t>
            </a:r>
            <a:endParaRPr kumimoji="1" lang="ja-JP" altLang="en-US" sz="1400">
              <a:latin typeface="Meiryo" panose="020B0604030504040204" pitchFamily="34" charset="-128"/>
              <a:ea typeface="Meiryo" panose="020B0604030504040204" pitchFamily="34" charset="-128"/>
            </a:endParaRPr>
          </a:p>
        </p:txBody>
      </p:sp>
      <p:grpSp>
        <p:nvGrpSpPr>
          <p:cNvPr id="37" name="グループ化 36">
            <a:extLst>
              <a:ext uri="{FF2B5EF4-FFF2-40B4-BE49-F238E27FC236}">
                <a16:creationId xmlns:a16="http://schemas.microsoft.com/office/drawing/2014/main" id="{668CD5F6-9F47-C745-8534-71C570C11294}"/>
              </a:ext>
            </a:extLst>
          </p:cNvPr>
          <p:cNvGrpSpPr/>
          <p:nvPr/>
        </p:nvGrpSpPr>
        <p:grpSpPr>
          <a:xfrm>
            <a:off x="6102267" y="1600200"/>
            <a:ext cx="361433" cy="362610"/>
            <a:chOff x="4187821" y="5647349"/>
            <a:chExt cx="361433" cy="362610"/>
          </a:xfrm>
        </p:grpSpPr>
        <p:grpSp>
          <p:nvGrpSpPr>
            <p:cNvPr id="38" name="グループ化 37">
              <a:extLst>
                <a:ext uri="{FF2B5EF4-FFF2-40B4-BE49-F238E27FC236}">
                  <a16:creationId xmlns:a16="http://schemas.microsoft.com/office/drawing/2014/main" id="{23802273-D469-3340-B6A7-9D962E58B101}"/>
                </a:ext>
              </a:extLst>
            </p:cNvPr>
            <p:cNvGrpSpPr/>
            <p:nvPr/>
          </p:nvGrpSpPr>
          <p:grpSpPr>
            <a:xfrm>
              <a:off x="4187821" y="5647349"/>
              <a:ext cx="180000" cy="362610"/>
              <a:chOff x="3782400" y="1302795"/>
              <a:chExt cx="180000" cy="362610"/>
            </a:xfrm>
          </p:grpSpPr>
          <p:sp>
            <p:nvSpPr>
              <p:cNvPr id="42" name="正方形/長方形 41">
                <a:extLst>
                  <a:ext uri="{FF2B5EF4-FFF2-40B4-BE49-F238E27FC236}">
                    <a16:creationId xmlns:a16="http://schemas.microsoft.com/office/drawing/2014/main" id="{B54F340B-864A-4B4E-AF87-D980015BC94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 name="正方形/長方形 42">
                <a:extLst>
                  <a:ext uri="{FF2B5EF4-FFF2-40B4-BE49-F238E27FC236}">
                    <a16:creationId xmlns:a16="http://schemas.microsoft.com/office/drawing/2014/main" id="{DE840171-25D4-0F43-866E-7863AD7E433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9" name="グループ化 38">
              <a:extLst>
                <a:ext uri="{FF2B5EF4-FFF2-40B4-BE49-F238E27FC236}">
                  <a16:creationId xmlns:a16="http://schemas.microsoft.com/office/drawing/2014/main" id="{D2F0FCA7-BF36-4F42-9276-289E27C08ECD}"/>
                </a:ext>
              </a:extLst>
            </p:cNvPr>
            <p:cNvGrpSpPr/>
            <p:nvPr/>
          </p:nvGrpSpPr>
          <p:grpSpPr>
            <a:xfrm>
              <a:off x="4369254" y="5647349"/>
              <a:ext cx="180000" cy="362610"/>
              <a:chOff x="3782400" y="1302795"/>
              <a:chExt cx="180000" cy="362610"/>
            </a:xfrm>
          </p:grpSpPr>
          <p:sp>
            <p:nvSpPr>
              <p:cNvPr id="40" name="正方形/長方形 39">
                <a:extLst>
                  <a:ext uri="{FF2B5EF4-FFF2-40B4-BE49-F238E27FC236}">
                    <a16:creationId xmlns:a16="http://schemas.microsoft.com/office/drawing/2014/main" id="{0306DC3C-3C0C-E94A-84B8-B2750AB89D1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 name="正方形/長方形 40">
                <a:extLst>
                  <a:ext uri="{FF2B5EF4-FFF2-40B4-BE49-F238E27FC236}">
                    <a16:creationId xmlns:a16="http://schemas.microsoft.com/office/drawing/2014/main" id="{D9C1D059-DF10-914F-B6D6-0D6E0D34F0E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4" name="テキスト ボックス 43">
            <a:extLst>
              <a:ext uri="{FF2B5EF4-FFF2-40B4-BE49-F238E27FC236}">
                <a16:creationId xmlns:a16="http://schemas.microsoft.com/office/drawing/2014/main" id="{2CB2DC89-7B55-B646-B531-DE3B57C802A5}"/>
              </a:ext>
            </a:extLst>
          </p:cNvPr>
          <p:cNvSpPr txBox="1"/>
          <p:nvPr/>
        </p:nvSpPr>
        <p:spPr>
          <a:xfrm>
            <a:off x="5715000" y="150405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14</a:t>
            </a:r>
            <a:endParaRPr kumimoji="1" lang="ja-JP" altLang="en-US" sz="1400">
              <a:latin typeface="Meiryo" panose="020B0604030504040204" pitchFamily="34" charset="-128"/>
              <a:ea typeface="Meiryo" panose="020B0604030504040204" pitchFamily="34" charset="-128"/>
            </a:endParaRPr>
          </a:p>
        </p:txBody>
      </p:sp>
      <p:grpSp>
        <p:nvGrpSpPr>
          <p:cNvPr id="45" name="グループ化 44">
            <a:extLst>
              <a:ext uri="{FF2B5EF4-FFF2-40B4-BE49-F238E27FC236}">
                <a16:creationId xmlns:a16="http://schemas.microsoft.com/office/drawing/2014/main" id="{ECB07D5F-2622-2446-A89C-23C871896FB8}"/>
              </a:ext>
            </a:extLst>
          </p:cNvPr>
          <p:cNvGrpSpPr/>
          <p:nvPr/>
        </p:nvGrpSpPr>
        <p:grpSpPr>
          <a:xfrm>
            <a:off x="1128962" y="1719219"/>
            <a:ext cx="361433" cy="362610"/>
            <a:chOff x="4187821" y="5647349"/>
            <a:chExt cx="361433" cy="362610"/>
          </a:xfrm>
        </p:grpSpPr>
        <p:grpSp>
          <p:nvGrpSpPr>
            <p:cNvPr id="46" name="グループ化 45">
              <a:extLst>
                <a:ext uri="{FF2B5EF4-FFF2-40B4-BE49-F238E27FC236}">
                  <a16:creationId xmlns:a16="http://schemas.microsoft.com/office/drawing/2014/main" id="{916A068A-1000-B24A-8B22-D37DB687B36B}"/>
                </a:ext>
              </a:extLst>
            </p:cNvPr>
            <p:cNvGrpSpPr/>
            <p:nvPr/>
          </p:nvGrpSpPr>
          <p:grpSpPr>
            <a:xfrm>
              <a:off x="4187821" y="5647349"/>
              <a:ext cx="180000" cy="362610"/>
              <a:chOff x="3782400" y="1302795"/>
              <a:chExt cx="180000" cy="362610"/>
            </a:xfrm>
          </p:grpSpPr>
          <p:sp>
            <p:nvSpPr>
              <p:cNvPr id="50" name="正方形/長方形 49">
                <a:extLst>
                  <a:ext uri="{FF2B5EF4-FFF2-40B4-BE49-F238E27FC236}">
                    <a16:creationId xmlns:a16="http://schemas.microsoft.com/office/drawing/2014/main" id="{C1BFB830-C5A5-CD43-BDB7-88585C51DCA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 name="正方形/長方形 50">
                <a:extLst>
                  <a:ext uri="{FF2B5EF4-FFF2-40B4-BE49-F238E27FC236}">
                    <a16:creationId xmlns:a16="http://schemas.microsoft.com/office/drawing/2014/main" id="{147E19B8-E860-3645-A86A-47AB325F6E6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7" name="グループ化 46">
              <a:extLst>
                <a:ext uri="{FF2B5EF4-FFF2-40B4-BE49-F238E27FC236}">
                  <a16:creationId xmlns:a16="http://schemas.microsoft.com/office/drawing/2014/main" id="{1CC75D4B-9C41-B54A-876A-9CFF44733269}"/>
                </a:ext>
              </a:extLst>
            </p:cNvPr>
            <p:cNvGrpSpPr/>
            <p:nvPr/>
          </p:nvGrpSpPr>
          <p:grpSpPr>
            <a:xfrm>
              <a:off x="4369254" y="5647349"/>
              <a:ext cx="180000" cy="362610"/>
              <a:chOff x="3782400" y="1302795"/>
              <a:chExt cx="180000" cy="362610"/>
            </a:xfrm>
          </p:grpSpPr>
          <p:sp>
            <p:nvSpPr>
              <p:cNvPr id="48" name="正方形/長方形 47">
                <a:extLst>
                  <a:ext uri="{FF2B5EF4-FFF2-40B4-BE49-F238E27FC236}">
                    <a16:creationId xmlns:a16="http://schemas.microsoft.com/office/drawing/2014/main" id="{98C40CE3-0CB5-3544-9CB5-D72820945D6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 name="正方形/長方形 48">
                <a:extLst>
                  <a:ext uri="{FF2B5EF4-FFF2-40B4-BE49-F238E27FC236}">
                    <a16:creationId xmlns:a16="http://schemas.microsoft.com/office/drawing/2014/main" id="{816F1A6B-67B2-384E-937A-BC27E574C27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2" name="テキスト ボックス 51">
            <a:extLst>
              <a:ext uri="{FF2B5EF4-FFF2-40B4-BE49-F238E27FC236}">
                <a16:creationId xmlns:a16="http://schemas.microsoft.com/office/drawing/2014/main" id="{5C059B75-862E-D142-84D5-3F25205C7664}"/>
              </a:ext>
            </a:extLst>
          </p:cNvPr>
          <p:cNvSpPr txBox="1"/>
          <p:nvPr/>
        </p:nvSpPr>
        <p:spPr>
          <a:xfrm>
            <a:off x="928441" y="150248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27</a:t>
            </a:r>
            <a:endParaRPr kumimoji="1" lang="ja-JP" altLang="en-US" sz="1400">
              <a:latin typeface="Meiryo" panose="020B0604030504040204" pitchFamily="34" charset="-128"/>
              <a:ea typeface="Meiryo" panose="020B0604030504040204" pitchFamily="34" charset="-128"/>
            </a:endParaRPr>
          </a:p>
        </p:txBody>
      </p:sp>
      <p:grpSp>
        <p:nvGrpSpPr>
          <p:cNvPr id="53" name="グループ化 52">
            <a:extLst>
              <a:ext uri="{FF2B5EF4-FFF2-40B4-BE49-F238E27FC236}">
                <a16:creationId xmlns:a16="http://schemas.microsoft.com/office/drawing/2014/main" id="{AA736C2A-B148-1541-885E-D5DD121B6D64}"/>
              </a:ext>
            </a:extLst>
          </p:cNvPr>
          <p:cNvGrpSpPr/>
          <p:nvPr/>
        </p:nvGrpSpPr>
        <p:grpSpPr>
          <a:xfrm>
            <a:off x="11739840" y="6349258"/>
            <a:ext cx="361433" cy="362610"/>
            <a:chOff x="4187821" y="5647349"/>
            <a:chExt cx="361433" cy="362610"/>
          </a:xfrm>
        </p:grpSpPr>
        <p:grpSp>
          <p:nvGrpSpPr>
            <p:cNvPr id="54" name="グループ化 53">
              <a:extLst>
                <a:ext uri="{FF2B5EF4-FFF2-40B4-BE49-F238E27FC236}">
                  <a16:creationId xmlns:a16="http://schemas.microsoft.com/office/drawing/2014/main" id="{9D423138-DA8B-0543-ACE6-1094E0E65A13}"/>
                </a:ext>
              </a:extLst>
            </p:cNvPr>
            <p:cNvGrpSpPr/>
            <p:nvPr/>
          </p:nvGrpSpPr>
          <p:grpSpPr>
            <a:xfrm>
              <a:off x="4187821" y="5647349"/>
              <a:ext cx="180000" cy="362610"/>
              <a:chOff x="3782400" y="1302795"/>
              <a:chExt cx="180000" cy="362610"/>
            </a:xfrm>
          </p:grpSpPr>
          <p:sp>
            <p:nvSpPr>
              <p:cNvPr id="58" name="正方形/長方形 57">
                <a:extLst>
                  <a:ext uri="{FF2B5EF4-FFF2-40B4-BE49-F238E27FC236}">
                    <a16:creationId xmlns:a16="http://schemas.microsoft.com/office/drawing/2014/main" id="{2BBD061C-AF68-BE4A-9F43-2EB85E78D13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 name="正方形/長方形 58">
                <a:extLst>
                  <a:ext uri="{FF2B5EF4-FFF2-40B4-BE49-F238E27FC236}">
                    <a16:creationId xmlns:a16="http://schemas.microsoft.com/office/drawing/2014/main" id="{70AA30CA-ABD7-D944-9E79-CEC6C2616D3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5" name="グループ化 54">
              <a:extLst>
                <a:ext uri="{FF2B5EF4-FFF2-40B4-BE49-F238E27FC236}">
                  <a16:creationId xmlns:a16="http://schemas.microsoft.com/office/drawing/2014/main" id="{B530842A-1C01-5F41-8554-3BB69094B7B4}"/>
                </a:ext>
              </a:extLst>
            </p:cNvPr>
            <p:cNvGrpSpPr/>
            <p:nvPr/>
          </p:nvGrpSpPr>
          <p:grpSpPr>
            <a:xfrm>
              <a:off x="4369254" y="5647349"/>
              <a:ext cx="180000" cy="362610"/>
              <a:chOff x="3782400" y="1302795"/>
              <a:chExt cx="180000" cy="362610"/>
            </a:xfrm>
          </p:grpSpPr>
          <p:sp>
            <p:nvSpPr>
              <p:cNvPr id="56" name="正方形/長方形 55">
                <a:extLst>
                  <a:ext uri="{FF2B5EF4-FFF2-40B4-BE49-F238E27FC236}">
                    <a16:creationId xmlns:a16="http://schemas.microsoft.com/office/drawing/2014/main" id="{3D858009-C78C-9E4D-9099-5ABF6398FA8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7" name="正方形/長方形 56">
                <a:extLst>
                  <a:ext uri="{FF2B5EF4-FFF2-40B4-BE49-F238E27FC236}">
                    <a16:creationId xmlns:a16="http://schemas.microsoft.com/office/drawing/2014/main" id="{0282D98F-52E4-0C4A-B354-17CF2D9AA39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0" name="テキスト ボックス 59">
            <a:extLst>
              <a:ext uri="{FF2B5EF4-FFF2-40B4-BE49-F238E27FC236}">
                <a16:creationId xmlns:a16="http://schemas.microsoft.com/office/drawing/2014/main" id="{ADC43334-C95D-E24A-9D8B-1720904B3DE7}"/>
              </a:ext>
            </a:extLst>
          </p:cNvPr>
          <p:cNvSpPr txBox="1"/>
          <p:nvPr/>
        </p:nvSpPr>
        <p:spPr>
          <a:xfrm>
            <a:off x="11383507" y="631707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18</a:t>
            </a:r>
            <a:endParaRPr kumimoji="1" lang="ja-JP" altLang="en-US" sz="1400">
              <a:latin typeface="Meiryo" panose="020B0604030504040204" pitchFamily="34" charset="-128"/>
              <a:ea typeface="Meiryo" panose="020B0604030504040204" pitchFamily="34" charset="-128"/>
            </a:endParaRPr>
          </a:p>
        </p:txBody>
      </p:sp>
      <p:grpSp>
        <p:nvGrpSpPr>
          <p:cNvPr id="61" name="グループ化 60">
            <a:extLst>
              <a:ext uri="{FF2B5EF4-FFF2-40B4-BE49-F238E27FC236}">
                <a16:creationId xmlns:a16="http://schemas.microsoft.com/office/drawing/2014/main" id="{05A97BB0-C87B-F041-8225-DF95317BAB57}"/>
              </a:ext>
            </a:extLst>
          </p:cNvPr>
          <p:cNvGrpSpPr/>
          <p:nvPr/>
        </p:nvGrpSpPr>
        <p:grpSpPr>
          <a:xfrm>
            <a:off x="6640502" y="5474471"/>
            <a:ext cx="361433" cy="362610"/>
            <a:chOff x="4187821" y="5647349"/>
            <a:chExt cx="361433" cy="362610"/>
          </a:xfrm>
        </p:grpSpPr>
        <p:grpSp>
          <p:nvGrpSpPr>
            <p:cNvPr id="62" name="グループ化 61">
              <a:extLst>
                <a:ext uri="{FF2B5EF4-FFF2-40B4-BE49-F238E27FC236}">
                  <a16:creationId xmlns:a16="http://schemas.microsoft.com/office/drawing/2014/main" id="{C6C72B33-1B97-CF48-B134-744F3E49EC47}"/>
                </a:ext>
              </a:extLst>
            </p:cNvPr>
            <p:cNvGrpSpPr/>
            <p:nvPr/>
          </p:nvGrpSpPr>
          <p:grpSpPr>
            <a:xfrm>
              <a:off x="4187821" y="5647349"/>
              <a:ext cx="180000" cy="362610"/>
              <a:chOff x="3782400" y="1302795"/>
              <a:chExt cx="180000" cy="362610"/>
            </a:xfrm>
          </p:grpSpPr>
          <p:sp>
            <p:nvSpPr>
              <p:cNvPr id="66" name="正方形/長方形 65">
                <a:extLst>
                  <a:ext uri="{FF2B5EF4-FFF2-40B4-BE49-F238E27FC236}">
                    <a16:creationId xmlns:a16="http://schemas.microsoft.com/office/drawing/2014/main" id="{122D8F71-9116-5449-8534-325F8B5B4A7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 name="正方形/長方形 66">
                <a:extLst>
                  <a:ext uri="{FF2B5EF4-FFF2-40B4-BE49-F238E27FC236}">
                    <a16:creationId xmlns:a16="http://schemas.microsoft.com/office/drawing/2014/main" id="{FC1D8E5F-72AF-574E-8420-76C6E1D726A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3" name="グループ化 62">
              <a:extLst>
                <a:ext uri="{FF2B5EF4-FFF2-40B4-BE49-F238E27FC236}">
                  <a16:creationId xmlns:a16="http://schemas.microsoft.com/office/drawing/2014/main" id="{4B904D98-3228-5048-8ABA-E8865B5B2A83}"/>
                </a:ext>
              </a:extLst>
            </p:cNvPr>
            <p:cNvGrpSpPr/>
            <p:nvPr/>
          </p:nvGrpSpPr>
          <p:grpSpPr>
            <a:xfrm>
              <a:off x="4369254" y="5647349"/>
              <a:ext cx="180000" cy="362610"/>
              <a:chOff x="3782400" y="1302795"/>
              <a:chExt cx="180000" cy="362610"/>
            </a:xfrm>
          </p:grpSpPr>
          <p:sp>
            <p:nvSpPr>
              <p:cNvPr id="64" name="正方形/長方形 63">
                <a:extLst>
                  <a:ext uri="{FF2B5EF4-FFF2-40B4-BE49-F238E27FC236}">
                    <a16:creationId xmlns:a16="http://schemas.microsoft.com/office/drawing/2014/main" id="{AAC6F055-8999-A742-AAA0-D6FAFA843B1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5" name="正方形/長方形 64">
                <a:extLst>
                  <a:ext uri="{FF2B5EF4-FFF2-40B4-BE49-F238E27FC236}">
                    <a16:creationId xmlns:a16="http://schemas.microsoft.com/office/drawing/2014/main" id="{8A463E2E-CFA0-A64B-A8A9-77EED0122DE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8" name="テキスト ボックス 67">
            <a:extLst>
              <a:ext uri="{FF2B5EF4-FFF2-40B4-BE49-F238E27FC236}">
                <a16:creationId xmlns:a16="http://schemas.microsoft.com/office/drawing/2014/main" id="{1261AC0A-00F0-CE4B-BDD0-9BB967B8DB92}"/>
              </a:ext>
            </a:extLst>
          </p:cNvPr>
          <p:cNvSpPr txBox="1"/>
          <p:nvPr/>
        </p:nvSpPr>
        <p:spPr>
          <a:xfrm>
            <a:off x="6253235" y="537832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43</a:t>
            </a:r>
            <a:endParaRPr kumimoji="1" lang="ja-JP" altLang="en-US" sz="1400">
              <a:latin typeface="Meiryo" panose="020B0604030504040204" pitchFamily="34" charset="-128"/>
              <a:ea typeface="Meiryo" panose="020B0604030504040204" pitchFamily="34" charset="-128"/>
            </a:endParaRPr>
          </a:p>
        </p:txBody>
      </p:sp>
      <p:grpSp>
        <p:nvGrpSpPr>
          <p:cNvPr id="69" name="グループ化 68">
            <a:extLst>
              <a:ext uri="{FF2B5EF4-FFF2-40B4-BE49-F238E27FC236}">
                <a16:creationId xmlns:a16="http://schemas.microsoft.com/office/drawing/2014/main" id="{E4516DF7-7ED0-114D-90A1-D308F885AF37}"/>
              </a:ext>
            </a:extLst>
          </p:cNvPr>
          <p:cNvGrpSpPr/>
          <p:nvPr/>
        </p:nvGrpSpPr>
        <p:grpSpPr>
          <a:xfrm>
            <a:off x="8313711" y="5949524"/>
            <a:ext cx="361433" cy="362610"/>
            <a:chOff x="4187821" y="5647349"/>
            <a:chExt cx="361433" cy="362610"/>
          </a:xfrm>
        </p:grpSpPr>
        <p:grpSp>
          <p:nvGrpSpPr>
            <p:cNvPr id="70" name="グループ化 69">
              <a:extLst>
                <a:ext uri="{FF2B5EF4-FFF2-40B4-BE49-F238E27FC236}">
                  <a16:creationId xmlns:a16="http://schemas.microsoft.com/office/drawing/2014/main" id="{D8EDE302-59E5-724C-83AB-0DF1F5272FB9}"/>
                </a:ext>
              </a:extLst>
            </p:cNvPr>
            <p:cNvGrpSpPr/>
            <p:nvPr/>
          </p:nvGrpSpPr>
          <p:grpSpPr>
            <a:xfrm>
              <a:off x="4187821" y="5647349"/>
              <a:ext cx="180000" cy="362610"/>
              <a:chOff x="3782400" y="1302795"/>
              <a:chExt cx="180000" cy="362610"/>
            </a:xfrm>
          </p:grpSpPr>
          <p:sp>
            <p:nvSpPr>
              <p:cNvPr id="74" name="正方形/長方形 73">
                <a:extLst>
                  <a:ext uri="{FF2B5EF4-FFF2-40B4-BE49-F238E27FC236}">
                    <a16:creationId xmlns:a16="http://schemas.microsoft.com/office/drawing/2014/main" id="{1F1A518B-174E-7845-8C5C-0D4F923AECE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 name="正方形/長方形 74">
                <a:extLst>
                  <a:ext uri="{FF2B5EF4-FFF2-40B4-BE49-F238E27FC236}">
                    <a16:creationId xmlns:a16="http://schemas.microsoft.com/office/drawing/2014/main" id="{18EE05F2-719D-3749-AB42-63F13111C66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1" name="グループ化 70">
              <a:extLst>
                <a:ext uri="{FF2B5EF4-FFF2-40B4-BE49-F238E27FC236}">
                  <a16:creationId xmlns:a16="http://schemas.microsoft.com/office/drawing/2014/main" id="{63A4B310-0F02-CF4E-815D-6E8B4A81DA3C}"/>
                </a:ext>
              </a:extLst>
            </p:cNvPr>
            <p:cNvGrpSpPr/>
            <p:nvPr/>
          </p:nvGrpSpPr>
          <p:grpSpPr>
            <a:xfrm>
              <a:off x="4369254" y="5647349"/>
              <a:ext cx="180000" cy="362610"/>
              <a:chOff x="3782400" y="1302795"/>
              <a:chExt cx="180000" cy="362610"/>
            </a:xfrm>
          </p:grpSpPr>
          <p:sp>
            <p:nvSpPr>
              <p:cNvPr id="72" name="正方形/長方形 71">
                <a:extLst>
                  <a:ext uri="{FF2B5EF4-FFF2-40B4-BE49-F238E27FC236}">
                    <a16:creationId xmlns:a16="http://schemas.microsoft.com/office/drawing/2014/main" id="{F506E3BA-B56C-774A-B836-B011AFC5AEF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 name="正方形/長方形 72">
                <a:extLst>
                  <a:ext uri="{FF2B5EF4-FFF2-40B4-BE49-F238E27FC236}">
                    <a16:creationId xmlns:a16="http://schemas.microsoft.com/office/drawing/2014/main" id="{D919AE74-1021-B645-897F-B55F88ED077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76" name="テキスト ボックス 75">
            <a:extLst>
              <a:ext uri="{FF2B5EF4-FFF2-40B4-BE49-F238E27FC236}">
                <a16:creationId xmlns:a16="http://schemas.microsoft.com/office/drawing/2014/main" id="{3B3328FB-EEE9-3A42-BC2F-E51AFD9BAF42}"/>
              </a:ext>
            </a:extLst>
          </p:cNvPr>
          <p:cNvSpPr txBox="1"/>
          <p:nvPr/>
        </p:nvSpPr>
        <p:spPr>
          <a:xfrm>
            <a:off x="7926444" y="585337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35</a:t>
            </a:r>
            <a:endParaRPr kumimoji="1" lang="ja-JP" altLang="en-US" sz="1400">
              <a:latin typeface="Meiryo" panose="020B0604030504040204" pitchFamily="34" charset="-128"/>
              <a:ea typeface="Meiryo" panose="020B0604030504040204" pitchFamily="34" charset="-128"/>
            </a:endParaRPr>
          </a:p>
        </p:txBody>
      </p:sp>
      <p:grpSp>
        <p:nvGrpSpPr>
          <p:cNvPr id="77" name="グループ化 76">
            <a:extLst>
              <a:ext uri="{FF2B5EF4-FFF2-40B4-BE49-F238E27FC236}">
                <a16:creationId xmlns:a16="http://schemas.microsoft.com/office/drawing/2014/main" id="{70A365AB-33E2-0B47-B1C0-E3FE24D391D8}"/>
              </a:ext>
            </a:extLst>
          </p:cNvPr>
          <p:cNvGrpSpPr/>
          <p:nvPr/>
        </p:nvGrpSpPr>
        <p:grpSpPr>
          <a:xfrm>
            <a:off x="11067610" y="4721423"/>
            <a:ext cx="361433" cy="362610"/>
            <a:chOff x="4187821" y="5647349"/>
            <a:chExt cx="361433" cy="362610"/>
          </a:xfrm>
        </p:grpSpPr>
        <p:grpSp>
          <p:nvGrpSpPr>
            <p:cNvPr id="78" name="グループ化 77">
              <a:extLst>
                <a:ext uri="{FF2B5EF4-FFF2-40B4-BE49-F238E27FC236}">
                  <a16:creationId xmlns:a16="http://schemas.microsoft.com/office/drawing/2014/main" id="{66B86E95-2739-5B44-9544-82CC3623EC89}"/>
                </a:ext>
              </a:extLst>
            </p:cNvPr>
            <p:cNvGrpSpPr/>
            <p:nvPr/>
          </p:nvGrpSpPr>
          <p:grpSpPr>
            <a:xfrm>
              <a:off x="4187821" y="5647349"/>
              <a:ext cx="180000" cy="362610"/>
              <a:chOff x="3782400" y="1302795"/>
              <a:chExt cx="180000" cy="362610"/>
            </a:xfrm>
          </p:grpSpPr>
          <p:sp>
            <p:nvSpPr>
              <p:cNvPr id="82" name="正方形/長方形 81">
                <a:extLst>
                  <a:ext uri="{FF2B5EF4-FFF2-40B4-BE49-F238E27FC236}">
                    <a16:creationId xmlns:a16="http://schemas.microsoft.com/office/drawing/2014/main" id="{07128261-A34E-4140-B9C1-3CC5A386B3C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 name="正方形/長方形 82">
                <a:extLst>
                  <a:ext uri="{FF2B5EF4-FFF2-40B4-BE49-F238E27FC236}">
                    <a16:creationId xmlns:a16="http://schemas.microsoft.com/office/drawing/2014/main" id="{9B8F308B-5B68-1047-A517-2ED4045D023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9" name="グループ化 78">
              <a:extLst>
                <a:ext uri="{FF2B5EF4-FFF2-40B4-BE49-F238E27FC236}">
                  <a16:creationId xmlns:a16="http://schemas.microsoft.com/office/drawing/2014/main" id="{F30ABEED-2EE4-F14E-941D-BCA6D69F7418}"/>
                </a:ext>
              </a:extLst>
            </p:cNvPr>
            <p:cNvGrpSpPr/>
            <p:nvPr/>
          </p:nvGrpSpPr>
          <p:grpSpPr>
            <a:xfrm>
              <a:off x="4369254" y="5647349"/>
              <a:ext cx="180000" cy="362610"/>
              <a:chOff x="3782400" y="1302795"/>
              <a:chExt cx="180000" cy="362610"/>
            </a:xfrm>
          </p:grpSpPr>
          <p:sp>
            <p:nvSpPr>
              <p:cNvPr id="80" name="正方形/長方形 79">
                <a:extLst>
                  <a:ext uri="{FF2B5EF4-FFF2-40B4-BE49-F238E27FC236}">
                    <a16:creationId xmlns:a16="http://schemas.microsoft.com/office/drawing/2014/main" id="{4CBC954D-EA6B-7B48-89C5-E9B8B13F1F6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1" name="正方形/長方形 80">
                <a:extLst>
                  <a:ext uri="{FF2B5EF4-FFF2-40B4-BE49-F238E27FC236}">
                    <a16:creationId xmlns:a16="http://schemas.microsoft.com/office/drawing/2014/main" id="{8553E73E-03F4-E94B-8428-7BEEC1BD0244}"/>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84" name="テキスト ボックス 83">
            <a:extLst>
              <a:ext uri="{FF2B5EF4-FFF2-40B4-BE49-F238E27FC236}">
                <a16:creationId xmlns:a16="http://schemas.microsoft.com/office/drawing/2014/main" id="{0294D0EF-7116-4943-A088-16A87D30C654}"/>
              </a:ext>
            </a:extLst>
          </p:cNvPr>
          <p:cNvSpPr txBox="1"/>
          <p:nvPr/>
        </p:nvSpPr>
        <p:spPr>
          <a:xfrm>
            <a:off x="10680343" y="462527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69</a:t>
            </a:r>
            <a:endParaRPr kumimoji="1" lang="ja-JP" altLang="en-US" sz="1400">
              <a:latin typeface="Meiryo" panose="020B0604030504040204" pitchFamily="34" charset="-128"/>
              <a:ea typeface="Meiryo" panose="020B0604030504040204" pitchFamily="34" charset="-128"/>
            </a:endParaRPr>
          </a:p>
        </p:txBody>
      </p:sp>
      <p:grpSp>
        <p:nvGrpSpPr>
          <p:cNvPr id="85" name="グループ化 84">
            <a:extLst>
              <a:ext uri="{FF2B5EF4-FFF2-40B4-BE49-F238E27FC236}">
                <a16:creationId xmlns:a16="http://schemas.microsoft.com/office/drawing/2014/main" id="{518448BF-A783-A940-8D95-B17BAEF8FE70}"/>
              </a:ext>
            </a:extLst>
          </p:cNvPr>
          <p:cNvGrpSpPr/>
          <p:nvPr/>
        </p:nvGrpSpPr>
        <p:grpSpPr>
          <a:xfrm>
            <a:off x="10284083" y="1249588"/>
            <a:ext cx="361433" cy="362610"/>
            <a:chOff x="4187821" y="5647349"/>
            <a:chExt cx="361433" cy="362610"/>
          </a:xfrm>
        </p:grpSpPr>
        <p:grpSp>
          <p:nvGrpSpPr>
            <p:cNvPr id="86" name="グループ化 85">
              <a:extLst>
                <a:ext uri="{FF2B5EF4-FFF2-40B4-BE49-F238E27FC236}">
                  <a16:creationId xmlns:a16="http://schemas.microsoft.com/office/drawing/2014/main" id="{981E9992-A6BD-DB4D-A405-1BB617C59FCB}"/>
                </a:ext>
              </a:extLst>
            </p:cNvPr>
            <p:cNvGrpSpPr/>
            <p:nvPr/>
          </p:nvGrpSpPr>
          <p:grpSpPr>
            <a:xfrm>
              <a:off x="4187821" y="5647349"/>
              <a:ext cx="180000" cy="362610"/>
              <a:chOff x="3782400" y="1302795"/>
              <a:chExt cx="180000" cy="362610"/>
            </a:xfrm>
          </p:grpSpPr>
          <p:sp>
            <p:nvSpPr>
              <p:cNvPr id="90" name="正方形/長方形 89">
                <a:extLst>
                  <a:ext uri="{FF2B5EF4-FFF2-40B4-BE49-F238E27FC236}">
                    <a16:creationId xmlns:a16="http://schemas.microsoft.com/office/drawing/2014/main" id="{514B09DE-8763-B44C-A608-68F2EE78C0E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 name="正方形/長方形 90">
                <a:extLst>
                  <a:ext uri="{FF2B5EF4-FFF2-40B4-BE49-F238E27FC236}">
                    <a16:creationId xmlns:a16="http://schemas.microsoft.com/office/drawing/2014/main" id="{A1A41BCF-A91D-FF47-A3BC-4185EF91BA8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7" name="グループ化 86">
              <a:extLst>
                <a:ext uri="{FF2B5EF4-FFF2-40B4-BE49-F238E27FC236}">
                  <a16:creationId xmlns:a16="http://schemas.microsoft.com/office/drawing/2014/main" id="{AE74AE3C-9444-5847-AEBD-14A778CBBA29}"/>
                </a:ext>
              </a:extLst>
            </p:cNvPr>
            <p:cNvGrpSpPr/>
            <p:nvPr/>
          </p:nvGrpSpPr>
          <p:grpSpPr>
            <a:xfrm>
              <a:off x="4369254" y="5647349"/>
              <a:ext cx="180000" cy="362610"/>
              <a:chOff x="3782400" y="1302795"/>
              <a:chExt cx="180000" cy="362610"/>
            </a:xfrm>
          </p:grpSpPr>
          <p:sp>
            <p:nvSpPr>
              <p:cNvPr id="88" name="正方形/長方形 87">
                <a:extLst>
                  <a:ext uri="{FF2B5EF4-FFF2-40B4-BE49-F238E27FC236}">
                    <a16:creationId xmlns:a16="http://schemas.microsoft.com/office/drawing/2014/main" id="{FC12BF7E-DDC4-9948-8507-57F3598106E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9" name="正方形/長方形 88">
                <a:extLst>
                  <a:ext uri="{FF2B5EF4-FFF2-40B4-BE49-F238E27FC236}">
                    <a16:creationId xmlns:a16="http://schemas.microsoft.com/office/drawing/2014/main" id="{44324C51-F0BD-EC4F-BEDE-08A13E3B1E8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92" name="テキスト ボックス 91">
            <a:extLst>
              <a:ext uri="{FF2B5EF4-FFF2-40B4-BE49-F238E27FC236}">
                <a16:creationId xmlns:a16="http://schemas.microsoft.com/office/drawing/2014/main" id="{EE887412-E5CA-2B46-BA8F-B936A75F6C21}"/>
              </a:ext>
            </a:extLst>
          </p:cNvPr>
          <p:cNvSpPr txBox="1"/>
          <p:nvPr/>
        </p:nvSpPr>
        <p:spPr>
          <a:xfrm>
            <a:off x="9896816" y="115343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78</a:t>
            </a:r>
            <a:endParaRPr kumimoji="1" lang="ja-JP" altLang="en-US" sz="1400">
              <a:latin typeface="Meiryo" panose="020B0604030504040204" pitchFamily="34" charset="-128"/>
              <a:ea typeface="Meiryo" panose="020B0604030504040204" pitchFamily="34" charset="-128"/>
            </a:endParaRPr>
          </a:p>
        </p:txBody>
      </p:sp>
      <p:grpSp>
        <p:nvGrpSpPr>
          <p:cNvPr id="93" name="グループ化 92">
            <a:extLst>
              <a:ext uri="{FF2B5EF4-FFF2-40B4-BE49-F238E27FC236}">
                <a16:creationId xmlns:a16="http://schemas.microsoft.com/office/drawing/2014/main" id="{16B3E816-FC95-814B-98D4-775A807E8EC1}"/>
              </a:ext>
            </a:extLst>
          </p:cNvPr>
          <p:cNvGrpSpPr/>
          <p:nvPr/>
        </p:nvGrpSpPr>
        <p:grpSpPr>
          <a:xfrm>
            <a:off x="7680510" y="1216454"/>
            <a:ext cx="361433" cy="362610"/>
            <a:chOff x="4187821" y="5647349"/>
            <a:chExt cx="361433" cy="362610"/>
          </a:xfrm>
        </p:grpSpPr>
        <p:grpSp>
          <p:nvGrpSpPr>
            <p:cNvPr id="94" name="グループ化 93">
              <a:extLst>
                <a:ext uri="{FF2B5EF4-FFF2-40B4-BE49-F238E27FC236}">
                  <a16:creationId xmlns:a16="http://schemas.microsoft.com/office/drawing/2014/main" id="{11E6BF0D-CC90-9A45-80B5-8558200DF46B}"/>
                </a:ext>
              </a:extLst>
            </p:cNvPr>
            <p:cNvGrpSpPr/>
            <p:nvPr/>
          </p:nvGrpSpPr>
          <p:grpSpPr>
            <a:xfrm>
              <a:off x="4187821" y="5647349"/>
              <a:ext cx="180000" cy="362610"/>
              <a:chOff x="3782400" y="1302795"/>
              <a:chExt cx="180000" cy="362610"/>
            </a:xfrm>
          </p:grpSpPr>
          <p:sp>
            <p:nvSpPr>
              <p:cNvPr id="98" name="正方形/長方形 97">
                <a:extLst>
                  <a:ext uri="{FF2B5EF4-FFF2-40B4-BE49-F238E27FC236}">
                    <a16:creationId xmlns:a16="http://schemas.microsoft.com/office/drawing/2014/main" id="{AD0506C4-822B-1A47-B02E-DD9DCA307DB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 name="正方形/長方形 98">
                <a:extLst>
                  <a:ext uri="{FF2B5EF4-FFF2-40B4-BE49-F238E27FC236}">
                    <a16:creationId xmlns:a16="http://schemas.microsoft.com/office/drawing/2014/main" id="{2FB20601-1251-364B-84F8-02F54BF3894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5" name="グループ化 94">
              <a:extLst>
                <a:ext uri="{FF2B5EF4-FFF2-40B4-BE49-F238E27FC236}">
                  <a16:creationId xmlns:a16="http://schemas.microsoft.com/office/drawing/2014/main" id="{490EF412-53B4-6942-97F7-F028B3B90E61}"/>
                </a:ext>
              </a:extLst>
            </p:cNvPr>
            <p:cNvGrpSpPr/>
            <p:nvPr/>
          </p:nvGrpSpPr>
          <p:grpSpPr>
            <a:xfrm>
              <a:off x="4369254" y="5647349"/>
              <a:ext cx="180000" cy="362610"/>
              <a:chOff x="3782400" y="1302795"/>
              <a:chExt cx="180000" cy="362610"/>
            </a:xfrm>
          </p:grpSpPr>
          <p:sp>
            <p:nvSpPr>
              <p:cNvPr id="96" name="正方形/長方形 95">
                <a:extLst>
                  <a:ext uri="{FF2B5EF4-FFF2-40B4-BE49-F238E27FC236}">
                    <a16:creationId xmlns:a16="http://schemas.microsoft.com/office/drawing/2014/main" id="{CEDAA558-A188-E243-B1DE-8C84E7CD871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7" name="正方形/長方形 96">
                <a:extLst>
                  <a:ext uri="{FF2B5EF4-FFF2-40B4-BE49-F238E27FC236}">
                    <a16:creationId xmlns:a16="http://schemas.microsoft.com/office/drawing/2014/main" id="{2A39F299-1FF4-A549-8EE0-1DD7DC2B670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00" name="テキスト ボックス 99">
            <a:extLst>
              <a:ext uri="{FF2B5EF4-FFF2-40B4-BE49-F238E27FC236}">
                <a16:creationId xmlns:a16="http://schemas.microsoft.com/office/drawing/2014/main" id="{947E918B-00FB-1A4A-97AB-776D97991CD1}"/>
              </a:ext>
            </a:extLst>
          </p:cNvPr>
          <p:cNvSpPr txBox="1"/>
          <p:nvPr/>
        </p:nvSpPr>
        <p:spPr>
          <a:xfrm>
            <a:off x="7293243" y="112030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67</a:t>
            </a:r>
            <a:endParaRPr kumimoji="1" lang="ja-JP" altLang="en-US" sz="1400">
              <a:latin typeface="Meiryo" panose="020B0604030504040204" pitchFamily="34" charset="-128"/>
              <a:ea typeface="Meiryo" panose="020B0604030504040204" pitchFamily="34" charset="-128"/>
            </a:endParaRPr>
          </a:p>
        </p:txBody>
      </p:sp>
      <p:grpSp>
        <p:nvGrpSpPr>
          <p:cNvPr id="101" name="グループ化 100">
            <a:extLst>
              <a:ext uri="{FF2B5EF4-FFF2-40B4-BE49-F238E27FC236}">
                <a16:creationId xmlns:a16="http://schemas.microsoft.com/office/drawing/2014/main" id="{D9E5DF93-1033-AB43-8E5F-D2BB73544A90}"/>
              </a:ext>
            </a:extLst>
          </p:cNvPr>
          <p:cNvGrpSpPr/>
          <p:nvPr/>
        </p:nvGrpSpPr>
        <p:grpSpPr>
          <a:xfrm>
            <a:off x="10076508" y="5975508"/>
            <a:ext cx="361433" cy="362610"/>
            <a:chOff x="4187821" y="5647349"/>
            <a:chExt cx="361433" cy="362610"/>
          </a:xfrm>
        </p:grpSpPr>
        <p:grpSp>
          <p:nvGrpSpPr>
            <p:cNvPr id="102" name="グループ化 101">
              <a:extLst>
                <a:ext uri="{FF2B5EF4-FFF2-40B4-BE49-F238E27FC236}">
                  <a16:creationId xmlns:a16="http://schemas.microsoft.com/office/drawing/2014/main" id="{E6D45D33-5E92-D34D-82B2-8D09E67DE337}"/>
                </a:ext>
              </a:extLst>
            </p:cNvPr>
            <p:cNvGrpSpPr/>
            <p:nvPr/>
          </p:nvGrpSpPr>
          <p:grpSpPr>
            <a:xfrm>
              <a:off x="4187821" y="5647349"/>
              <a:ext cx="180000" cy="362610"/>
              <a:chOff x="3782400" y="1302795"/>
              <a:chExt cx="180000" cy="362610"/>
            </a:xfrm>
          </p:grpSpPr>
          <p:sp>
            <p:nvSpPr>
              <p:cNvPr id="106" name="正方形/長方形 105">
                <a:extLst>
                  <a:ext uri="{FF2B5EF4-FFF2-40B4-BE49-F238E27FC236}">
                    <a16:creationId xmlns:a16="http://schemas.microsoft.com/office/drawing/2014/main" id="{AE455D77-C87E-7044-9192-F3265EADDD1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7" name="正方形/長方形 106">
                <a:extLst>
                  <a:ext uri="{FF2B5EF4-FFF2-40B4-BE49-F238E27FC236}">
                    <a16:creationId xmlns:a16="http://schemas.microsoft.com/office/drawing/2014/main" id="{F704352F-0A6A-6E48-8E62-9321257F327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3" name="グループ化 102">
              <a:extLst>
                <a:ext uri="{FF2B5EF4-FFF2-40B4-BE49-F238E27FC236}">
                  <a16:creationId xmlns:a16="http://schemas.microsoft.com/office/drawing/2014/main" id="{0E40EEF7-01CE-9D40-AE35-BD7CB1F597C0}"/>
                </a:ext>
              </a:extLst>
            </p:cNvPr>
            <p:cNvGrpSpPr/>
            <p:nvPr/>
          </p:nvGrpSpPr>
          <p:grpSpPr>
            <a:xfrm>
              <a:off x="4369254" y="5647349"/>
              <a:ext cx="180000" cy="362610"/>
              <a:chOff x="3782400" y="1302795"/>
              <a:chExt cx="180000" cy="362610"/>
            </a:xfrm>
          </p:grpSpPr>
          <p:sp>
            <p:nvSpPr>
              <p:cNvPr id="104" name="正方形/長方形 103">
                <a:extLst>
                  <a:ext uri="{FF2B5EF4-FFF2-40B4-BE49-F238E27FC236}">
                    <a16:creationId xmlns:a16="http://schemas.microsoft.com/office/drawing/2014/main" id="{9F423CBB-9935-F146-BA32-57F68FF31EC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 name="正方形/長方形 104">
                <a:extLst>
                  <a:ext uri="{FF2B5EF4-FFF2-40B4-BE49-F238E27FC236}">
                    <a16:creationId xmlns:a16="http://schemas.microsoft.com/office/drawing/2014/main" id="{E64DF4E9-FAB9-974C-B4D6-96E3B9D7D22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08" name="テキスト ボックス 107">
            <a:extLst>
              <a:ext uri="{FF2B5EF4-FFF2-40B4-BE49-F238E27FC236}">
                <a16:creationId xmlns:a16="http://schemas.microsoft.com/office/drawing/2014/main" id="{8BDF3D3E-ED1E-3E40-85B0-DCEE1C5B27D2}"/>
              </a:ext>
            </a:extLst>
          </p:cNvPr>
          <p:cNvSpPr txBox="1"/>
          <p:nvPr/>
        </p:nvSpPr>
        <p:spPr>
          <a:xfrm>
            <a:off x="9689241" y="587935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88</a:t>
            </a:r>
            <a:endParaRPr kumimoji="1" lang="ja-JP" altLang="en-US" sz="1400">
              <a:latin typeface="Meiryo" panose="020B0604030504040204" pitchFamily="34" charset="-128"/>
              <a:ea typeface="Meiryo" panose="020B0604030504040204" pitchFamily="34" charset="-128"/>
            </a:endParaRPr>
          </a:p>
        </p:txBody>
      </p:sp>
      <p:grpSp>
        <p:nvGrpSpPr>
          <p:cNvPr id="109" name="グループ化 108">
            <a:extLst>
              <a:ext uri="{FF2B5EF4-FFF2-40B4-BE49-F238E27FC236}">
                <a16:creationId xmlns:a16="http://schemas.microsoft.com/office/drawing/2014/main" id="{8AD1FD96-179F-1048-9A46-43F0A6E2D964}"/>
              </a:ext>
            </a:extLst>
          </p:cNvPr>
          <p:cNvGrpSpPr/>
          <p:nvPr/>
        </p:nvGrpSpPr>
        <p:grpSpPr>
          <a:xfrm>
            <a:off x="2729400" y="2921072"/>
            <a:ext cx="180000" cy="362610"/>
            <a:chOff x="3782400" y="1302795"/>
            <a:chExt cx="180000" cy="362610"/>
          </a:xfrm>
        </p:grpSpPr>
        <p:sp>
          <p:nvSpPr>
            <p:cNvPr id="110" name="正方形/長方形 109">
              <a:extLst>
                <a:ext uri="{FF2B5EF4-FFF2-40B4-BE49-F238E27FC236}">
                  <a16:creationId xmlns:a16="http://schemas.microsoft.com/office/drawing/2014/main" id="{C3223D8C-6661-CE4E-97B8-38D05B86FE0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 name="正方形/長方形 110">
              <a:extLst>
                <a:ext uri="{FF2B5EF4-FFF2-40B4-BE49-F238E27FC236}">
                  <a16:creationId xmlns:a16="http://schemas.microsoft.com/office/drawing/2014/main" id="{1052EAAA-F73C-ED41-A2AD-83A0AEAFC8B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12" name="テキスト ボックス 111">
            <a:extLst>
              <a:ext uri="{FF2B5EF4-FFF2-40B4-BE49-F238E27FC236}">
                <a16:creationId xmlns:a16="http://schemas.microsoft.com/office/drawing/2014/main" id="{7BBECBF6-FC41-204B-840C-5E4AD79080D7}"/>
              </a:ext>
            </a:extLst>
          </p:cNvPr>
          <p:cNvSpPr txBox="1"/>
          <p:nvPr/>
        </p:nvSpPr>
        <p:spPr>
          <a:xfrm>
            <a:off x="2370531" y="2873257"/>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80</a:t>
            </a:r>
            <a:endParaRPr kumimoji="1" lang="ja-JP" altLang="en-US" sz="1400">
              <a:latin typeface="Meiryo" panose="020B0604030504040204" pitchFamily="34" charset="-128"/>
              <a:ea typeface="Meiryo" panose="020B0604030504040204" pitchFamily="34" charset="-128"/>
            </a:endParaRPr>
          </a:p>
        </p:txBody>
      </p:sp>
      <p:grpSp>
        <p:nvGrpSpPr>
          <p:cNvPr id="113" name="グループ化 112">
            <a:extLst>
              <a:ext uri="{FF2B5EF4-FFF2-40B4-BE49-F238E27FC236}">
                <a16:creationId xmlns:a16="http://schemas.microsoft.com/office/drawing/2014/main" id="{6A984759-D305-814E-A636-C3526C1F294D}"/>
              </a:ext>
            </a:extLst>
          </p:cNvPr>
          <p:cNvGrpSpPr/>
          <p:nvPr/>
        </p:nvGrpSpPr>
        <p:grpSpPr>
          <a:xfrm>
            <a:off x="4801762" y="6344574"/>
            <a:ext cx="180000" cy="362610"/>
            <a:chOff x="3782400" y="1302795"/>
            <a:chExt cx="180000" cy="362610"/>
          </a:xfrm>
        </p:grpSpPr>
        <p:sp>
          <p:nvSpPr>
            <p:cNvPr id="114" name="正方形/長方形 113">
              <a:extLst>
                <a:ext uri="{FF2B5EF4-FFF2-40B4-BE49-F238E27FC236}">
                  <a16:creationId xmlns:a16="http://schemas.microsoft.com/office/drawing/2014/main" id="{D514A7E1-92F2-A14F-8C75-112C3BE11E9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5" name="正方形/長方形 114">
              <a:extLst>
                <a:ext uri="{FF2B5EF4-FFF2-40B4-BE49-F238E27FC236}">
                  <a16:creationId xmlns:a16="http://schemas.microsoft.com/office/drawing/2014/main" id="{F5E6112F-20BC-C140-9797-F445BDD2652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16" name="テキスト ボックス 115">
            <a:extLst>
              <a:ext uri="{FF2B5EF4-FFF2-40B4-BE49-F238E27FC236}">
                <a16:creationId xmlns:a16="http://schemas.microsoft.com/office/drawing/2014/main" id="{557DA80E-5CB9-2441-B8B2-AFF03670791F}"/>
              </a:ext>
            </a:extLst>
          </p:cNvPr>
          <p:cNvSpPr txBox="1"/>
          <p:nvPr/>
        </p:nvSpPr>
        <p:spPr>
          <a:xfrm>
            <a:off x="4442893" y="629675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83</a:t>
            </a:r>
            <a:endParaRPr kumimoji="1" lang="ja-JP" altLang="en-US" sz="1400">
              <a:latin typeface="Meiryo" panose="020B0604030504040204" pitchFamily="34" charset="-128"/>
              <a:ea typeface="Meiryo" panose="020B0604030504040204" pitchFamily="34" charset="-128"/>
            </a:endParaRPr>
          </a:p>
        </p:txBody>
      </p:sp>
      <p:grpSp>
        <p:nvGrpSpPr>
          <p:cNvPr id="117" name="グループ化 116">
            <a:extLst>
              <a:ext uri="{FF2B5EF4-FFF2-40B4-BE49-F238E27FC236}">
                <a16:creationId xmlns:a16="http://schemas.microsoft.com/office/drawing/2014/main" id="{73761C79-AA0E-F746-B586-674E8FDBA3B6}"/>
              </a:ext>
            </a:extLst>
          </p:cNvPr>
          <p:cNvGrpSpPr/>
          <p:nvPr/>
        </p:nvGrpSpPr>
        <p:grpSpPr>
          <a:xfrm>
            <a:off x="5334000" y="2526098"/>
            <a:ext cx="180000" cy="539627"/>
            <a:chOff x="3782400" y="1302795"/>
            <a:chExt cx="180000" cy="539627"/>
          </a:xfrm>
        </p:grpSpPr>
        <p:sp>
          <p:nvSpPr>
            <p:cNvPr id="118" name="正方形/長方形 117">
              <a:extLst>
                <a:ext uri="{FF2B5EF4-FFF2-40B4-BE49-F238E27FC236}">
                  <a16:creationId xmlns:a16="http://schemas.microsoft.com/office/drawing/2014/main" id="{23A12145-A78C-EF46-82FF-B63736A7BEE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9" name="正方形/長方形 118">
              <a:extLst>
                <a:ext uri="{FF2B5EF4-FFF2-40B4-BE49-F238E27FC236}">
                  <a16:creationId xmlns:a16="http://schemas.microsoft.com/office/drawing/2014/main" id="{98513A06-5A7E-6E48-9629-9822C4144D4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0" name="正方形/長方形 119">
              <a:extLst>
                <a:ext uri="{FF2B5EF4-FFF2-40B4-BE49-F238E27FC236}">
                  <a16:creationId xmlns:a16="http://schemas.microsoft.com/office/drawing/2014/main" id="{698CAA61-1F5A-2B41-B591-A147AC2D2DC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21" name="テキスト ボックス 120">
            <a:extLst>
              <a:ext uri="{FF2B5EF4-FFF2-40B4-BE49-F238E27FC236}">
                <a16:creationId xmlns:a16="http://schemas.microsoft.com/office/drawing/2014/main" id="{BBCE5F26-C86F-F940-A6EA-583C849D0FC4}"/>
              </a:ext>
            </a:extLst>
          </p:cNvPr>
          <p:cNvSpPr txBox="1"/>
          <p:nvPr/>
        </p:nvSpPr>
        <p:spPr>
          <a:xfrm>
            <a:off x="4953000" y="251162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46</a:t>
            </a:r>
            <a:endParaRPr kumimoji="1" lang="ja-JP" altLang="en-US" sz="1400">
              <a:latin typeface="Meiryo" panose="020B0604030504040204" pitchFamily="34" charset="-128"/>
              <a:ea typeface="Meiryo" panose="020B0604030504040204" pitchFamily="34" charset="-128"/>
            </a:endParaRPr>
          </a:p>
        </p:txBody>
      </p:sp>
      <p:grpSp>
        <p:nvGrpSpPr>
          <p:cNvPr id="126" name="グループ化 125">
            <a:extLst>
              <a:ext uri="{FF2B5EF4-FFF2-40B4-BE49-F238E27FC236}">
                <a16:creationId xmlns:a16="http://schemas.microsoft.com/office/drawing/2014/main" id="{D3FAB6BD-88EA-0A48-9611-A5AC3BBD504D}"/>
              </a:ext>
            </a:extLst>
          </p:cNvPr>
          <p:cNvGrpSpPr/>
          <p:nvPr/>
        </p:nvGrpSpPr>
        <p:grpSpPr>
          <a:xfrm rot="5400000">
            <a:off x="3934799" y="6145732"/>
            <a:ext cx="180000" cy="539627"/>
            <a:chOff x="3782400" y="1302795"/>
            <a:chExt cx="180000" cy="539627"/>
          </a:xfrm>
        </p:grpSpPr>
        <p:sp>
          <p:nvSpPr>
            <p:cNvPr id="127" name="正方形/長方形 126">
              <a:extLst>
                <a:ext uri="{FF2B5EF4-FFF2-40B4-BE49-F238E27FC236}">
                  <a16:creationId xmlns:a16="http://schemas.microsoft.com/office/drawing/2014/main" id="{CD86F931-AA66-B449-9668-D9645A9E46D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8" name="正方形/長方形 127">
              <a:extLst>
                <a:ext uri="{FF2B5EF4-FFF2-40B4-BE49-F238E27FC236}">
                  <a16:creationId xmlns:a16="http://schemas.microsoft.com/office/drawing/2014/main" id="{78BCA609-F457-0047-ADBB-C4E62DC00E9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9" name="正方形/長方形 128">
              <a:extLst>
                <a:ext uri="{FF2B5EF4-FFF2-40B4-BE49-F238E27FC236}">
                  <a16:creationId xmlns:a16="http://schemas.microsoft.com/office/drawing/2014/main" id="{884607BE-F262-D748-9173-AD5B6180246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30" name="テキスト ボックス 129">
            <a:extLst>
              <a:ext uri="{FF2B5EF4-FFF2-40B4-BE49-F238E27FC236}">
                <a16:creationId xmlns:a16="http://schemas.microsoft.com/office/drawing/2014/main" id="{003D9197-C695-D74D-A461-05888151AB1D}"/>
              </a:ext>
            </a:extLst>
          </p:cNvPr>
          <p:cNvSpPr txBox="1"/>
          <p:nvPr/>
        </p:nvSpPr>
        <p:spPr>
          <a:xfrm>
            <a:off x="3643800" y="603995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54</a:t>
            </a:r>
            <a:endParaRPr kumimoji="1" lang="ja-JP" altLang="en-US" sz="1400">
              <a:latin typeface="Meiryo" panose="020B0604030504040204" pitchFamily="34" charset="-128"/>
              <a:ea typeface="Meiryo" panose="020B0604030504040204" pitchFamily="34" charset="-128"/>
            </a:endParaRPr>
          </a:p>
        </p:txBody>
      </p:sp>
      <p:grpSp>
        <p:nvGrpSpPr>
          <p:cNvPr id="131" name="グループ化 130">
            <a:extLst>
              <a:ext uri="{FF2B5EF4-FFF2-40B4-BE49-F238E27FC236}">
                <a16:creationId xmlns:a16="http://schemas.microsoft.com/office/drawing/2014/main" id="{5D94A80A-D9FF-484D-93A9-43E2DA7EB397}"/>
              </a:ext>
            </a:extLst>
          </p:cNvPr>
          <p:cNvGrpSpPr/>
          <p:nvPr/>
        </p:nvGrpSpPr>
        <p:grpSpPr>
          <a:xfrm rot="5400000">
            <a:off x="2097427" y="5180571"/>
            <a:ext cx="180000" cy="539627"/>
            <a:chOff x="3782400" y="1302795"/>
            <a:chExt cx="180000" cy="539627"/>
          </a:xfrm>
        </p:grpSpPr>
        <p:sp>
          <p:nvSpPr>
            <p:cNvPr id="132" name="正方形/長方形 131">
              <a:extLst>
                <a:ext uri="{FF2B5EF4-FFF2-40B4-BE49-F238E27FC236}">
                  <a16:creationId xmlns:a16="http://schemas.microsoft.com/office/drawing/2014/main" id="{36886E10-3C84-D143-8E56-77B1E189968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3" name="正方形/長方形 132">
              <a:extLst>
                <a:ext uri="{FF2B5EF4-FFF2-40B4-BE49-F238E27FC236}">
                  <a16:creationId xmlns:a16="http://schemas.microsoft.com/office/drawing/2014/main" id="{68C7FC06-8F4F-BB41-9B8F-D847EC65766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 name="正方形/長方形 133">
              <a:extLst>
                <a:ext uri="{FF2B5EF4-FFF2-40B4-BE49-F238E27FC236}">
                  <a16:creationId xmlns:a16="http://schemas.microsoft.com/office/drawing/2014/main" id="{AE306C2E-6D0D-8B41-A3C9-B4676BC5633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35" name="テキスト ボックス 134">
            <a:extLst>
              <a:ext uri="{FF2B5EF4-FFF2-40B4-BE49-F238E27FC236}">
                <a16:creationId xmlns:a16="http://schemas.microsoft.com/office/drawing/2014/main" id="{10D75493-71DC-C540-AD6F-2B1B7D017536}"/>
              </a:ext>
            </a:extLst>
          </p:cNvPr>
          <p:cNvSpPr txBox="1"/>
          <p:nvPr/>
        </p:nvSpPr>
        <p:spPr>
          <a:xfrm>
            <a:off x="1809531" y="5098697"/>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62</a:t>
            </a:r>
            <a:endParaRPr kumimoji="1" lang="ja-JP" altLang="en-US" sz="1400">
              <a:latin typeface="Meiryo" panose="020B0604030504040204" pitchFamily="34" charset="-128"/>
              <a:ea typeface="Meiryo" panose="020B0604030504040204" pitchFamily="34" charset="-128"/>
            </a:endParaRPr>
          </a:p>
        </p:txBody>
      </p:sp>
      <p:grpSp>
        <p:nvGrpSpPr>
          <p:cNvPr id="136" name="グループ化 135">
            <a:extLst>
              <a:ext uri="{FF2B5EF4-FFF2-40B4-BE49-F238E27FC236}">
                <a16:creationId xmlns:a16="http://schemas.microsoft.com/office/drawing/2014/main" id="{E5AD47B8-D87C-6E4B-BED9-B99FF3717B17}"/>
              </a:ext>
            </a:extLst>
          </p:cNvPr>
          <p:cNvGrpSpPr/>
          <p:nvPr/>
        </p:nvGrpSpPr>
        <p:grpSpPr>
          <a:xfrm rot="5400000">
            <a:off x="8167015" y="6315014"/>
            <a:ext cx="180000" cy="539627"/>
            <a:chOff x="3782400" y="1302795"/>
            <a:chExt cx="180000" cy="539627"/>
          </a:xfrm>
        </p:grpSpPr>
        <p:sp>
          <p:nvSpPr>
            <p:cNvPr id="137" name="正方形/長方形 136">
              <a:extLst>
                <a:ext uri="{FF2B5EF4-FFF2-40B4-BE49-F238E27FC236}">
                  <a16:creationId xmlns:a16="http://schemas.microsoft.com/office/drawing/2014/main" id="{F0AA6019-9C94-6940-9E22-9561DE70A6C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8" name="正方形/長方形 137">
              <a:extLst>
                <a:ext uri="{FF2B5EF4-FFF2-40B4-BE49-F238E27FC236}">
                  <a16:creationId xmlns:a16="http://schemas.microsoft.com/office/drawing/2014/main" id="{109734D5-5D04-EF43-807F-64EBD50CE0D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 name="正方形/長方形 138">
              <a:extLst>
                <a:ext uri="{FF2B5EF4-FFF2-40B4-BE49-F238E27FC236}">
                  <a16:creationId xmlns:a16="http://schemas.microsoft.com/office/drawing/2014/main" id="{8DC1CE0C-B475-254D-96D0-4ED5DF64F5F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40" name="テキスト ボックス 139">
            <a:extLst>
              <a:ext uri="{FF2B5EF4-FFF2-40B4-BE49-F238E27FC236}">
                <a16:creationId xmlns:a16="http://schemas.microsoft.com/office/drawing/2014/main" id="{3D5C0E39-6946-5C40-905C-7B551B2830D2}"/>
              </a:ext>
            </a:extLst>
          </p:cNvPr>
          <p:cNvSpPr txBox="1"/>
          <p:nvPr/>
        </p:nvSpPr>
        <p:spPr>
          <a:xfrm>
            <a:off x="7876016" y="620924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94</a:t>
            </a:r>
            <a:endParaRPr kumimoji="1" lang="ja-JP" altLang="en-US" sz="1400">
              <a:latin typeface="Meiryo" panose="020B0604030504040204" pitchFamily="34" charset="-128"/>
              <a:ea typeface="Meiryo" panose="020B0604030504040204" pitchFamily="34" charset="-128"/>
            </a:endParaRPr>
          </a:p>
        </p:txBody>
      </p:sp>
      <p:grpSp>
        <p:nvGrpSpPr>
          <p:cNvPr id="141" name="グループ化 140">
            <a:extLst>
              <a:ext uri="{FF2B5EF4-FFF2-40B4-BE49-F238E27FC236}">
                <a16:creationId xmlns:a16="http://schemas.microsoft.com/office/drawing/2014/main" id="{9C67707F-718F-5943-8C5D-9DC9C3E1D186}"/>
              </a:ext>
            </a:extLst>
          </p:cNvPr>
          <p:cNvGrpSpPr/>
          <p:nvPr/>
        </p:nvGrpSpPr>
        <p:grpSpPr>
          <a:xfrm>
            <a:off x="11658600" y="2900130"/>
            <a:ext cx="180000" cy="539627"/>
            <a:chOff x="3782400" y="1302795"/>
            <a:chExt cx="180000" cy="539627"/>
          </a:xfrm>
        </p:grpSpPr>
        <p:sp>
          <p:nvSpPr>
            <p:cNvPr id="142" name="正方形/長方形 141">
              <a:extLst>
                <a:ext uri="{FF2B5EF4-FFF2-40B4-BE49-F238E27FC236}">
                  <a16:creationId xmlns:a16="http://schemas.microsoft.com/office/drawing/2014/main" id="{005EFF9A-9A3E-054F-B03C-5FF870BCCE1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3" name="正方形/長方形 142">
              <a:extLst>
                <a:ext uri="{FF2B5EF4-FFF2-40B4-BE49-F238E27FC236}">
                  <a16:creationId xmlns:a16="http://schemas.microsoft.com/office/drawing/2014/main" id="{FDBFA159-80AF-0F4B-85B9-51AA6843100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4" name="正方形/長方形 143">
              <a:extLst>
                <a:ext uri="{FF2B5EF4-FFF2-40B4-BE49-F238E27FC236}">
                  <a16:creationId xmlns:a16="http://schemas.microsoft.com/office/drawing/2014/main" id="{2D4967C5-C256-E040-A441-D8DA3E84475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45" name="テキスト ボックス 144">
            <a:extLst>
              <a:ext uri="{FF2B5EF4-FFF2-40B4-BE49-F238E27FC236}">
                <a16:creationId xmlns:a16="http://schemas.microsoft.com/office/drawing/2014/main" id="{5DAAB453-A76C-1E43-9D51-B59036F63C80}"/>
              </a:ext>
            </a:extLst>
          </p:cNvPr>
          <p:cNvSpPr txBox="1"/>
          <p:nvPr/>
        </p:nvSpPr>
        <p:spPr>
          <a:xfrm>
            <a:off x="11277600" y="288565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91</a:t>
            </a:r>
            <a:endParaRPr kumimoji="1" lang="ja-JP" altLang="en-US" sz="1400">
              <a:latin typeface="Meiryo" panose="020B0604030504040204" pitchFamily="34" charset="-128"/>
              <a:ea typeface="Meiryo" panose="020B0604030504040204" pitchFamily="34" charset="-128"/>
            </a:endParaRPr>
          </a:p>
        </p:txBody>
      </p:sp>
      <p:grpSp>
        <p:nvGrpSpPr>
          <p:cNvPr id="146" name="グループ化 145">
            <a:extLst>
              <a:ext uri="{FF2B5EF4-FFF2-40B4-BE49-F238E27FC236}">
                <a16:creationId xmlns:a16="http://schemas.microsoft.com/office/drawing/2014/main" id="{E181058B-BF35-EB49-82BA-A9DEE0F3E0F7}"/>
              </a:ext>
            </a:extLst>
          </p:cNvPr>
          <p:cNvGrpSpPr/>
          <p:nvPr/>
        </p:nvGrpSpPr>
        <p:grpSpPr>
          <a:xfrm>
            <a:off x="11888854" y="5609544"/>
            <a:ext cx="180000" cy="539627"/>
            <a:chOff x="3782400" y="1302795"/>
            <a:chExt cx="180000" cy="539627"/>
          </a:xfrm>
        </p:grpSpPr>
        <p:sp>
          <p:nvSpPr>
            <p:cNvPr id="147" name="正方形/長方形 146">
              <a:extLst>
                <a:ext uri="{FF2B5EF4-FFF2-40B4-BE49-F238E27FC236}">
                  <a16:creationId xmlns:a16="http://schemas.microsoft.com/office/drawing/2014/main" id="{254C9E04-5666-D345-92E9-12C2AC08FFA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8" name="正方形/長方形 147">
              <a:extLst>
                <a:ext uri="{FF2B5EF4-FFF2-40B4-BE49-F238E27FC236}">
                  <a16:creationId xmlns:a16="http://schemas.microsoft.com/office/drawing/2014/main" id="{AA53C8AB-06F3-354D-BE3C-B76949211FB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9" name="正方形/長方形 148">
              <a:extLst>
                <a:ext uri="{FF2B5EF4-FFF2-40B4-BE49-F238E27FC236}">
                  <a16:creationId xmlns:a16="http://schemas.microsoft.com/office/drawing/2014/main" id="{3D2D08A2-68B4-7F46-8CC5-CAE19063CFF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50" name="テキスト ボックス 149">
            <a:extLst>
              <a:ext uri="{FF2B5EF4-FFF2-40B4-BE49-F238E27FC236}">
                <a16:creationId xmlns:a16="http://schemas.microsoft.com/office/drawing/2014/main" id="{B5634506-B0DF-B043-9C40-A248C9E3842E}"/>
              </a:ext>
            </a:extLst>
          </p:cNvPr>
          <p:cNvSpPr txBox="1"/>
          <p:nvPr/>
        </p:nvSpPr>
        <p:spPr>
          <a:xfrm>
            <a:off x="11816080" y="532901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77</a:t>
            </a:r>
            <a:endParaRPr kumimoji="1" lang="ja-JP" altLang="en-US" sz="1400">
              <a:latin typeface="Meiryo" panose="020B0604030504040204" pitchFamily="34" charset="-128"/>
              <a:ea typeface="Meiryo" panose="020B0604030504040204" pitchFamily="34" charset="-128"/>
            </a:endParaRPr>
          </a:p>
        </p:txBody>
      </p:sp>
      <p:grpSp>
        <p:nvGrpSpPr>
          <p:cNvPr id="151" name="グループ化 150">
            <a:extLst>
              <a:ext uri="{FF2B5EF4-FFF2-40B4-BE49-F238E27FC236}">
                <a16:creationId xmlns:a16="http://schemas.microsoft.com/office/drawing/2014/main" id="{98C02340-F782-0345-A387-1A754AF7AFCE}"/>
              </a:ext>
            </a:extLst>
          </p:cNvPr>
          <p:cNvGrpSpPr/>
          <p:nvPr/>
        </p:nvGrpSpPr>
        <p:grpSpPr>
          <a:xfrm>
            <a:off x="1523717" y="2751559"/>
            <a:ext cx="180000" cy="720632"/>
            <a:chOff x="2266257" y="2860806"/>
            <a:chExt cx="180000" cy="720632"/>
          </a:xfrm>
        </p:grpSpPr>
        <p:sp>
          <p:nvSpPr>
            <p:cNvPr id="152" name="正方形/長方形 151">
              <a:extLst>
                <a:ext uri="{FF2B5EF4-FFF2-40B4-BE49-F238E27FC236}">
                  <a16:creationId xmlns:a16="http://schemas.microsoft.com/office/drawing/2014/main" id="{78A2B2C0-55FC-5345-B535-94766A8B1E0C}"/>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53" name="グループ化 152">
              <a:extLst>
                <a:ext uri="{FF2B5EF4-FFF2-40B4-BE49-F238E27FC236}">
                  <a16:creationId xmlns:a16="http://schemas.microsoft.com/office/drawing/2014/main" id="{74E8C2CC-01EA-3A4A-83B4-3405AE17ABE1}"/>
                </a:ext>
              </a:extLst>
            </p:cNvPr>
            <p:cNvGrpSpPr/>
            <p:nvPr/>
          </p:nvGrpSpPr>
          <p:grpSpPr>
            <a:xfrm>
              <a:off x="2266257" y="2860806"/>
              <a:ext cx="180000" cy="539627"/>
              <a:chOff x="3782400" y="1302795"/>
              <a:chExt cx="180000" cy="539627"/>
            </a:xfrm>
          </p:grpSpPr>
          <p:sp>
            <p:nvSpPr>
              <p:cNvPr id="154" name="正方形/長方形 153">
                <a:extLst>
                  <a:ext uri="{FF2B5EF4-FFF2-40B4-BE49-F238E27FC236}">
                    <a16:creationId xmlns:a16="http://schemas.microsoft.com/office/drawing/2014/main" id="{91CFEFBC-523D-5C42-828B-D9E07B1415E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55" name="正方形/長方形 154">
                <a:extLst>
                  <a:ext uri="{FF2B5EF4-FFF2-40B4-BE49-F238E27FC236}">
                    <a16:creationId xmlns:a16="http://schemas.microsoft.com/office/drawing/2014/main" id="{27B09151-FD58-6643-B425-2EE34F18937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56" name="正方形/長方形 155">
                <a:extLst>
                  <a:ext uri="{FF2B5EF4-FFF2-40B4-BE49-F238E27FC236}">
                    <a16:creationId xmlns:a16="http://schemas.microsoft.com/office/drawing/2014/main" id="{6862686F-560B-0545-9309-07E352DBA55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57" name="テキスト ボックス 156">
            <a:extLst>
              <a:ext uri="{FF2B5EF4-FFF2-40B4-BE49-F238E27FC236}">
                <a16:creationId xmlns:a16="http://schemas.microsoft.com/office/drawing/2014/main" id="{7D677FDD-12D8-B04A-A4EA-56AC620E8D4C}"/>
              </a:ext>
            </a:extLst>
          </p:cNvPr>
          <p:cNvSpPr txBox="1"/>
          <p:nvPr/>
        </p:nvSpPr>
        <p:spPr>
          <a:xfrm>
            <a:off x="1143000" y="259716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30</a:t>
            </a:r>
            <a:endParaRPr kumimoji="1" lang="ja-JP" altLang="en-US" sz="1400">
              <a:latin typeface="Meiryo" panose="020B0604030504040204" pitchFamily="34" charset="-128"/>
              <a:ea typeface="Meiryo" panose="020B0604030504040204" pitchFamily="34" charset="-128"/>
            </a:endParaRPr>
          </a:p>
        </p:txBody>
      </p:sp>
      <p:grpSp>
        <p:nvGrpSpPr>
          <p:cNvPr id="158" name="グループ化 157">
            <a:extLst>
              <a:ext uri="{FF2B5EF4-FFF2-40B4-BE49-F238E27FC236}">
                <a16:creationId xmlns:a16="http://schemas.microsoft.com/office/drawing/2014/main" id="{B5C623EC-DBCD-C443-B413-FE102BCE8E04}"/>
              </a:ext>
            </a:extLst>
          </p:cNvPr>
          <p:cNvGrpSpPr/>
          <p:nvPr/>
        </p:nvGrpSpPr>
        <p:grpSpPr>
          <a:xfrm>
            <a:off x="1667256" y="4361107"/>
            <a:ext cx="180000" cy="720632"/>
            <a:chOff x="2266257" y="2860806"/>
            <a:chExt cx="180000" cy="720632"/>
          </a:xfrm>
        </p:grpSpPr>
        <p:sp>
          <p:nvSpPr>
            <p:cNvPr id="159" name="正方形/長方形 158">
              <a:extLst>
                <a:ext uri="{FF2B5EF4-FFF2-40B4-BE49-F238E27FC236}">
                  <a16:creationId xmlns:a16="http://schemas.microsoft.com/office/drawing/2014/main" id="{2C316303-AF4B-D442-9542-D4DA4BF10240}"/>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60" name="グループ化 159">
              <a:extLst>
                <a:ext uri="{FF2B5EF4-FFF2-40B4-BE49-F238E27FC236}">
                  <a16:creationId xmlns:a16="http://schemas.microsoft.com/office/drawing/2014/main" id="{C0F553AE-BF21-784C-8470-4F0C6F801C26}"/>
                </a:ext>
              </a:extLst>
            </p:cNvPr>
            <p:cNvGrpSpPr/>
            <p:nvPr/>
          </p:nvGrpSpPr>
          <p:grpSpPr>
            <a:xfrm>
              <a:off x="2266257" y="2860806"/>
              <a:ext cx="180000" cy="539627"/>
              <a:chOff x="3782400" y="1302795"/>
              <a:chExt cx="180000" cy="539627"/>
            </a:xfrm>
          </p:grpSpPr>
          <p:sp>
            <p:nvSpPr>
              <p:cNvPr id="161" name="正方形/長方形 160">
                <a:extLst>
                  <a:ext uri="{FF2B5EF4-FFF2-40B4-BE49-F238E27FC236}">
                    <a16:creationId xmlns:a16="http://schemas.microsoft.com/office/drawing/2014/main" id="{D96BD949-25B8-B84D-AD13-E7E24FC56DE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2" name="正方形/長方形 161">
                <a:extLst>
                  <a:ext uri="{FF2B5EF4-FFF2-40B4-BE49-F238E27FC236}">
                    <a16:creationId xmlns:a16="http://schemas.microsoft.com/office/drawing/2014/main" id="{D9AE6925-8AEC-0342-9B3F-58CF794F777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3" name="正方形/長方形 162">
                <a:extLst>
                  <a:ext uri="{FF2B5EF4-FFF2-40B4-BE49-F238E27FC236}">
                    <a16:creationId xmlns:a16="http://schemas.microsoft.com/office/drawing/2014/main" id="{745D6470-D6C0-6A46-BD95-713EC724970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64" name="テキスト ボックス 163">
            <a:extLst>
              <a:ext uri="{FF2B5EF4-FFF2-40B4-BE49-F238E27FC236}">
                <a16:creationId xmlns:a16="http://schemas.microsoft.com/office/drawing/2014/main" id="{0C61E86E-D6A4-2A49-B38D-0A43058FC73A}"/>
              </a:ext>
            </a:extLst>
          </p:cNvPr>
          <p:cNvSpPr txBox="1"/>
          <p:nvPr/>
        </p:nvSpPr>
        <p:spPr>
          <a:xfrm>
            <a:off x="1286539" y="420671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22</a:t>
            </a:r>
            <a:endParaRPr kumimoji="1" lang="ja-JP" altLang="en-US" sz="1400">
              <a:latin typeface="Meiryo" panose="020B0604030504040204" pitchFamily="34" charset="-128"/>
              <a:ea typeface="Meiryo" panose="020B0604030504040204" pitchFamily="34" charset="-128"/>
            </a:endParaRPr>
          </a:p>
        </p:txBody>
      </p:sp>
      <p:grpSp>
        <p:nvGrpSpPr>
          <p:cNvPr id="172" name="グループ化 171">
            <a:extLst>
              <a:ext uri="{FF2B5EF4-FFF2-40B4-BE49-F238E27FC236}">
                <a16:creationId xmlns:a16="http://schemas.microsoft.com/office/drawing/2014/main" id="{6EBC0136-F8E7-4C48-BE39-8DCE80935016}"/>
              </a:ext>
            </a:extLst>
          </p:cNvPr>
          <p:cNvGrpSpPr/>
          <p:nvPr/>
        </p:nvGrpSpPr>
        <p:grpSpPr>
          <a:xfrm rot="5400000">
            <a:off x="4481073" y="1020620"/>
            <a:ext cx="180000" cy="720632"/>
            <a:chOff x="2266257" y="2860806"/>
            <a:chExt cx="180000" cy="720632"/>
          </a:xfrm>
        </p:grpSpPr>
        <p:sp>
          <p:nvSpPr>
            <p:cNvPr id="173" name="正方形/長方形 172">
              <a:extLst>
                <a:ext uri="{FF2B5EF4-FFF2-40B4-BE49-F238E27FC236}">
                  <a16:creationId xmlns:a16="http://schemas.microsoft.com/office/drawing/2014/main" id="{9A1F7881-7AF7-8448-BEE5-862BB64F2D7D}"/>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74" name="グループ化 173">
              <a:extLst>
                <a:ext uri="{FF2B5EF4-FFF2-40B4-BE49-F238E27FC236}">
                  <a16:creationId xmlns:a16="http://schemas.microsoft.com/office/drawing/2014/main" id="{3F8E708E-6C7A-514B-83A0-DEB6ACA4A521}"/>
                </a:ext>
              </a:extLst>
            </p:cNvPr>
            <p:cNvGrpSpPr/>
            <p:nvPr/>
          </p:nvGrpSpPr>
          <p:grpSpPr>
            <a:xfrm>
              <a:off x="2266257" y="2860806"/>
              <a:ext cx="180000" cy="539627"/>
              <a:chOff x="3782400" y="1302795"/>
              <a:chExt cx="180000" cy="539627"/>
            </a:xfrm>
          </p:grpSpPr>
          <p:sp>
            <p:nvSpPr>
              <p:cNvPr id="175" name="正方形/長方形 174">
                <a:extLst>
                  <a:ext uri="{FF2B5EF4-FFF2-40B4-BE49-F238E27FC236}">
                    <a16:creationId xmlns:a16="http://schemas.microsoft.com/office/drawing/2014/main" id="{054E29ED-02B3-0146-9C8E-6F3FBF1FD2F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76" name="正方形/長方形 175">
                <a:extLst>
                  <a:ext uri="{FF2B5EF4-FFF2-40B4-BE49-F238E27FC236}">
                    <a16:creationId xmlns:a16="http://schemas.microsoft.com/office/drawing/2014/main" id="{7520012A-EEF2-154E-848B-C351BB50824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77" name="正方形/長方形 176">
                <a:extLst>
                  <a:ext uri="{FF2B5EF4-FFF2-40B4-BE49-F238E27FC236}">
                    <a16:creationId xmlns:a16="http://schemas.microsoft.com/office/drawing/2014/main" id="{3AE8D017-D63D-EA48-B590-A330BBF5552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78" name="テキスト ボックス 177">
            <a:extLst>
              <a:ext uri="{FF2B5EF4-FFF2-40B4-BE49-F238E27FC236}">
                <a16:creationId xmlns:a16="http://schemas.microsoft.com/office/drawing/2014/main" id="{6B2AAB0F-05C0-7D4C-AB8A-4990266E0022}"/>
              </a:ext>
            </a:extLst>
          </p:cNvPr>
          <p:cNvSpPr txBox="1"/>
          <p:nvPr/>
        </p:nvSpPr>
        <p:spPr>
          <a:xfrm>
            <a:off x="4128487" y="102106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97</a:t>
            </a:r>
            <a:endParaRPr kumimoji="1" lang="ja-JP" altLang="en-US" sz="1400">
              <a:latin typeface="Meiryo" panose="020B0604030504040204" pitchFamily="34" charset="-128"/>
              <a:ea typeface="Meiryo" panose="020B0604030504040204" pitchFamily="34" charset="-128"/>
            </a:endParaRPr>
          </a:p>
        </p:txBody>
      </p:sp>
      <p:grpSp>
        <p:nvGrpSpPr>
          <p:cNvPr id="179" name="グループ化 178">
            <a:extLst>
              <a:ext uri="{FF2B5EF4-FFF2-40B4-BE49-F238E27FC236}">
                <a16:creationId xmlns:a16="http://schemas.microsoft.com/office/drawing/2014/main" id="{D5EEBF47-C7D0-2C48-ACE0-528F95984A5A}"/>
              </a:ext>
            </a:extLst>
          </p:cNvPr>
          <p:cNvGrpSpPr/>
          <p:nvPr/>
        </p:nvGrpSpPr>
        <p:grpSpPr>
          <a:xfrm rot="5400000">
            <a:off x="6694216" y="1056871"/>
            <a:ext cx="180000" cy="720632"/>
            <a:chOff x="2266257" y="2860806"/>
            <a:chExt cx="180000" cy="720632"/>
          </a:xfrm>
        </p:grpSpPr>
        <p:sp>
          <p:nvSpPr>
            <p:cNvPr id="180" name="正方形/長方形 179">
              <a:extLst>
                <a:ext uri="{FF2B5EF4-FFF2-40B4-BE49-F238E27FC236}">
                  <a16:creationId xmlns:a16="http://schemas.microsoft.com/office/drawing/2014/main" id="{6EEF2447-BF50-6441-A017-155A57C9B5E2}"/>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81" name="グループ化 180">
              <a:extLst>
                <a:ext uri="{FF2B5EF4-FFF2-40B4-BE49-F238E27FC236}">
                  <a16:creationId xmlns:a16="http://schemas.microsoft.com/office/drawing/2014/main" id="{CC59BE58-5C0C-DD42-9429-C75763D583D3}"/>
                </a:ext>
              </a:extLst>
            </p:cNvPr>
            <p:cNvGrpSpPr/>
            <p:nvPr/>
          </p:nvGrpSpPr>
          <p:grpSpPr>
            <a:xfrm>
              <a:off x="2266257" y="2860806"/>
              <a:ext cx="180000" cy="539627"/>
              <a:chOff x="3782400" y="1302795"/>
              <a:chExt cx="180000" cy="539627"/>
            </a:xfrm>
          </p:grpSpPr>
          <p:sp>
            <p:nvSpPr>
              <p:cNvPr id="182" name="正方形/長方形 181">
                <a:extLst>
                  <a:ext uri="{FF2B5EF4-FFF2-40B4-BE49-F238E27FC236}">
                    <a16:creationId xmlns:a16="http://schemas.microsoft.com/office/drawing/2014/main" id="{74161425-4408-0944-A474-A18453FB4B9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83" name="正方形/長方形 182">
                <a:extLst>
                  <a:ext uri="{FF2B5EF4-FFF2-40B4-BE49-F238E27FC236}">
                    <a16:creationId xmlns:a16="http://schemas.microsoft.com/office/drawing/2014/main" id="{39AE545B-E2AE-664C-B5A6-F66141A97C3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84" name="正方形/長方形 183">
                <a:extLst>
                  <a:ext uri="{FF2B5EF4-FFF2-40B4-BE49-F238E27FC236}">
                    <a16:creationId xmlns:a16="http://schemas.microsoft.com/office/drawing/2014/main" id="{C4A37EF8-888D-4644-A89F-CCB7C801C12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85" name="テキスト ボックス 184">
            <a:extLst>
              <a:ext uri="{FF2B5EF4-FFF2-40B4-BE49-F238E27FC236}">
                <a16:creationId xmlns:a16="http://schemas.microsoft.com/office/drawing/2014/main" id="{DE5E9572-EBEF-534A-B626-03DC74D07657}"/>
              </a:ext>
            </a:extLst>
          </p:cNvPr>
          <p:cNvSpPr txBox="1"/>
          <p:nvPr/>
        </p:nvSpPr>
        <p:spPr>
          <a:xfrm>
            <a:off x="6341630" y="105731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59</a:t>
            </a:r>
            <a:endParaRPr kumimoji="1" lang="ja-JP" altLang="en-US" sz="1400">
              <a:latin typeface="Meiryo" panose="020B0604030504040204" pitchFamily="34" charset="-128"/>
              <a:ea typeface="Meiryo" panose="020B0604030504040204" pitchFamily="34" charset="-128"/>
            </a:endParaRPr>
          </a:p>
        </p:txBody>
      </p:sp>
      <p:grpSp>
        <p:nvGrpSpPr>
          <p:cNvPr id="186" name="グループ化 185">
            <a:extLst>
              <a:ext uri="{FF2B5EF4-FFF2-40B4-BE49-F238E27FC236}">
                <a16:creationId xmlns:a16="http://schemas.microsoft.com/office/drawing/2014/main" id="{F55D7D75-236E-DF49-AA89-C4452DBD0099}"/>
              </a:ext>
            </a:extLst>
          </p:cNvPr>
          <p:cNvGrpSpPr/>
          <p:nvPr/>
        </p:nvGrpSpPr>
        <p:grpSpPr>
          <a:xfrm rot="5400000">
            <a:off x="6976505" y="1603222"/>
            <a:ext cx="180000" cy="720632"/>
            <a:chOff x="2266257" y="2860806"/>
            <a:chExt cx="180000" cy="720632"/>
          </a:xfrm>
        </p:grpSpPr>
        <p:sp>
          <p:nvSpPr>
            <p:cNvPr id="187" name="正方形/長方形 186">
              <a:extLst>
                <a:ext uri="{FF2B5EF4-FFF2-40B4-BE49-F238E27FC236}">
                  <a16:creationId xmlns:a16="http://schemas.microsoft.com/office/drawing/2014/main" id="{BAA55562-3443-6840-9ADF-B586B0327CD9}"/>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88" name="グループ化 187">
              <a:extLst>
                <a:ext uri="{FF2B5EF4-FFF2-40B4-BE49-F238E27FC236}">
                  <a16:creationId xmlns:a16="http://schemas.microsoft.com/office/drawing/2014/main" id="{DFC9A16A-E4E0-9E48-8B22-A57C15718CF4}"/>
                </a:ext>
              </a:extLst>
            </p:cNvPr>
            <p:cNvGrpSpPr/>
            <p:nvPr/>
          </p:nvGrpSpPr>
          <p:grpSpPr>
            <a:xfrm>
              <a:off x="2266257" y="2860806"/>
              <a:ext cx="180000" cy="539627"/>
              <a:chOff x="3782400" y="1302795"/>
              <a:chExt cx="180000" cy="539627"/>
            </a:xfrm>
          </p:grpSpPr>
          <p:sp>
            <p:nvSpPr>
              <p:cNvPr id="189" name="正方形/長方形 188">
                <a:extLst>
                  <a:ext uri="{FF2B5EF4-FFF2-40B4-BE49-F238E27FC236}">
                    <a16:creationId xmlns:a16="http://schemas.microsoft.com/office/drawing/2014/main" id="{ED411406-37BC-A14A-8E3E-158CD33397E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0" name="正方形/長方形 189">
                <a:extLst>
                  <a:ext uri="{FF2B5EF4-FFF2-40B4-BE49-F238E27FC236}">
                    <a16:creationId xmlns:a16="http://schemas.microsoft.com/office/drawing/2014/main" id="{3C972356-07E4-EC47-A46A-5FC5EC324C5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1" name="正方形/長方形 190">
                <a:extLst>
                  <a:ext uri="{FF2B5EF4-FFF2-40B4-BE49-F238E27FC236}">
                    <a16:creationId xmlns:a16="http://schemas.microsoft.com/office/drawing/2014/main" id="{2E4E75B7-4FC5-684D-BF60-0889F97BC3B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92" name="テキスト ボックス 191">
            <a:extLst>
              <a:ext uri="{FF2B5EF4-FFF2-40B4-BE49-F238E27FC236}">
                <a16:creationId xmlns:a16="http://schemas.microsoft.com/office/drawing/2014/main" id="{4C3AEA45-3428-864B-981E-8F8836F964C2}"/>
              </a:ext>
            </a:extLst>
          </p:cNvPr>
          <p:cNvSpPr txBox="1"/>
          <p:nvPr/>
        </p:nvSpPr>
        <p:spPr>
          <a:xfrm>
            <a:off x="6623919" y="160366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36</a:t>
            </a:r>
            <a:endParaRPr kumimoji="1" lang="ja-JP" altLang="en-US" sz="1400">
              <a:latin typeface="Meiryo" panose="020B0604030504040204" pitchFamily="34" charset="-128"/>
              <a:ea typeface="Meiryo" panose="020B0604030504040204" pitchFamily="34" charset="-128"/>
            </a:endParaRPr>
          </a:p>
        </p:txBody>
      </p:sp>
      <p:grpSp>
        <p:nvGrpSpPr>
          <p:cNvPr id="193" name="グループ化 192">
            <a:extLst>
              <a:ext uri="{FF2B5EF4-FFF2-40B4-BE49-F238E27FC236}">
                <a16:creationId xmlns:a16="http://schemas.microsoft.com/office/drawing/2014/main" id="{D519D183-A250-2E47-BDD5-62C2165E740E}"/>
              </a:ext>
            </a:extLst>
          </p:cNvPr>
          <p:cNvGrpSpPr/>
          <p:nvPr/>
        </p:nvGrpSpPr>
        <p:grpSpPr>
          <a:xfrm>
            <a:off x="3664986" y="2630316"/>
            <a:ext cx="180000" cy="539627"/>
            <a:chOff x="3782400" y="1302795"/>
            <a:chExt cx="180000" cy="539627"/>
          </a:xfrm>
        </p:grpSpPr>
        <p:sp>
          <p:nvSpPr>
            <p:cNvPr id="194" name="正方形/長方形 193">
              <a:extLst>
                <a:ext uri="{FF2B5EF4-FFF2-40B4-BE49-F238E27FC236}">
                  <a16:creationId xmlns:a16="http://schemas.microsoft.com/office/drawing/2014/main" id="{8C381F97-1D10-804E-8B7E-F78D38A689B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5" name="正方形/長方形 194">
              <a:extLst>
                <a:ext uri="{FF2B5EF4-FFF2-40B4-BE49-F238E27FC236}">
                  <a16:creationId xmlns:a16="http://schemas.microsoft.com/office/drawing/2014/main" id="{140D61A1-2D37-D840-86A5-9C139DD1F23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6" name="正方形/長方形 195">
              <a:extLst>
                <a:ext uri="{FF2B5EF4-FFF2-40B4-BE49-F238E27FC236}">
                  <a16:creationId xmlns:a16="http://schemas.microsoft.com/office/drawing/2014/main" id="{D24A285A-6137-B14E-A6C3-DC1D4654C0C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97" name="グループ化 196">
            <a:extLst>
              <a:ext uri="{FF2B5EF4-FFF2-40B4-BE49-F238E27FC236}">
                <a16:creationId xmlns:a16="http://schemas.microsoft.com/office/drawing/2014/main" id="{26290FC1-1028-0B48-AF8C-2E4B78E8BAFC}"/>
              </a:ext>
            </a:extLst>
          </p:cNvPr>
          <p:cNvGrpSpPr/>
          <p:nvPr/>
        </p:nvGrpSpPr>
        <p:grpSpPr>
          <a:xfrm>
            <a:off x="3851503" y="2628152"/>
            <a:ext cx="180000" cy="539627"/>
            <a:chOff x="3782400" y="1302795"/>
            <a:chExt cx="180000" cy="539627"/>
          </a:xfrm>
        </p:grpSpPr>
        <p:sp>
          <p:nvSpPr>
            <p:cNvPr id="198" name="正方形/長方形 197">
              <a:extLst>
                <a:ext uri="{FF2B5EF4-FFF2-40B4-BE49-F238E27FC236}">
                  <a16:creationId xmlns:a16="http://schemas.microsoft.com/office/drawing/2014/main" id="{6631E0B6-4C2F-A046-83E8-FB1ABF4E3A3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9" name="正方形/長方形 198">
              <a:extLst>
                <a:ext uri="{FF2B5EF4-FFF2-40B4-BE49-F238E27FC236}">
                  <a16:creationId xmlns:a16="http://schemas.microsoft.com/office/drawing/2014/main" id="{CC85CEA1-17D1-BB4F-816A-5A6BBFC07F2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0" name="正方形/長方形 199">
              <a:extLst>
                <a:ext uri="{FF2B5EF4-FFF2-40B4-BE49-F238E27FC236}">
                  <a16:creationId xmlns:a16="http://schemas.microsoft.com/office/drawing/2014/main" id="{772592A7-FE95-CC48-A0E8-B15A9F2DB84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01" name="テキスト ボックス 200">
            <a:extLst>
              <a:ext uri="{FF2B5EF4-FFF2-40B4-BE49-F238E27FC236}">
                <a16:creationId xmlns:a16="http://schemas.microsoft.com/office/drawing/2014/main" id="{DBCDB1C6-A5B8-2C41-A54D-81E1096B96C0}"/>
              </a:ext>
            </a:extLst>
          </p:cNvPr>
          <p:cNvSpPr txBox="1"/>
          <p:nvPr/>
        </p:nvSpPr>
        <p:spPr>
          <a:xfrm>
            <a:off x="3368815" y="240591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42</a:t>
            </a:r>
            <a:endParaRPr kumimoji="1" lang="ja-JP" altLang="en-US" sz="1400">
              <a:latin typeface="Meiryo" panose="020B0604030504040204" pitchFamily="34" charset="-128"/>
              <a:ea typeface="Meiryo" panose="020B0604030504040204" pitchFamily="34" charset="-128"/>
            </a:endParaRPr>
          </a:p>
        </p:txBody>
      </p:sp>
      <p:grpSp>
        <p:nvGrpSpPr>
          <p:cNvPr id="207" name="グループ化 206">
            <a:extLst>
              <a:ext uri="{FF2B5EF4-FFF2-40B4-BE49-F238E27FC236}">
                <a16:creationId xmlns:a16="http://schemas.microsoft.com/office/drawing/2014/main" id="{55431FDC-2634-E642-85AD-ED15F6252CCC}"/>
              </a:ext>
            </a:extLst>
          </p:cNvPr>
          <p:cNvGrpSpPr/>
          <p:nvPr/>
        </p:nvGrpSpPr>
        <p:grpSpPr>
          <a:xfrm>
            <a:off x="1592066" y="6157770"/>
            <a:ext cx="180000" cy="539627"/>
            <a:chOff x="3782400" y="1302795"/>
            <a:chExt cx="180000" cy="539627"/>
          </a:xfrm>
        </p:grpSpPr>
        <p:sp>
          <p:nvSpPr>
            <p:cNvPr id="208" name="正方形/長方形 207">
              <a:extLst>
                <a:ext uri="{FF2B5EF4-FFF2-40B4-BE49-F238E27FC236}">
                  <a16:creationId xmlns:a16="http://schemas.microsoft.com/office/drawing/2014/main" id="{E25B109D-5137-AD47-A821-58DE55B01A6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9" name="正方形/長方形 208">
              <a:extLst>
                <a:ext uri="{FF2B5EF4-FFF2-40B4-BE49-F238E27FC236}">
                  <a16:creationId xmlns:a16="http://schemas.microsoft.com/office/drawing/2014/main" id="{A1A4CECF-E8DA-AB47-8F2F-C43AADB852D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0" name="正方形/長方形 209">
              <a:extLst>
                <a:ext uri="{FF2B5EF4-FFF2-40B4-BE49-F238E27FC236}">
                  <a16:creationId xmlns:a16="http://schemas.microsoft.com/office/drawing/2014/main" id="{04C68263-CC34-1840-83FE-9FF3B6B2D8F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11" name="グループ化 210">
            <a:extLst>
              <a:ext uri="{FF2B5EF4-FFF2-40B4-BE49-F238E27FC236}">
                <a16:creationId xmlns:a16="http://schemas.microsoft.com/office/drawing/2014/main" id="{249D06A4-B604-C849-B926-CB84BA9A7705}"/>
              </a:ext>
            </a:extLst>
          </p:cNvPr>
          <p:cNvGrpSpPr/>
          <p:nvPr/>
        </p:nvGrpSpPr>
        <p:grpSpPr>
          <a:xfrm>
            <a:off x="1778583" y="6155606"/>
            <a:ext cx="180000" cy="539627"/>
            <a:chOff x="3782400" y="1302795"/>
            <a:chExt cx="180000" cy="539627"/>
          </a:xfrm>
        </p:grpSpPr>
        <p:sp>
          <p:nvSpPr>
            <p:cNvPr id="212" name="正方形/長方形 211">
              <a:extLst>
                <a:ext uri="{FF2B5EF4-FFF2-40B4-BE49-F238E27FC236}">
                  <a16:creationId xmlns:a16="http://schemas.microsoft.com/office/drawing/2014/main" id="{459606EB-3ABB-F547-AC8E-F585A1FFB18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3" name="正方形/長方形 212">
              <a:extLst>
                <a:ext uri="{FF2B5EF4-FFF2-40B4-BE49-F238E27FC236}">
                  <a16:creationId xmlns:a16="http://schemas.microsoft.com/office/drawing/2014/main" id="{90B1609A-CCEA-5B49-9E6D-DBB53A03C62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4" name="正方形/長方形 213">
              <a:extLst>
                <a:ext uri="{FF2B5EF4-FFF2-40B4-BE49-F238E27FC236}">
                  <a16:creationId xmlns:a16="http://schemas.microsoft.com/office/drawing/2014/main" id="{6F9F0A42-E3E9-CD44-A548-7647BAA0E80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15" name="テキスト ボックス 214">
            <a:extLst>
              <a:ext uri="{FF2B5EF4-FFF2-40B4-BE49-F238E27FC236}">
                <a16:creationId xmlns:a16="http://schemas.microsoft.com/office/drawing/2014/main" id="{6543D63A-0C6F-A240-B3CE-29F3B39655AA}"/>
              </a:ext>
            </a:extLst>
          </p:cNvPr>
          <p:cNvSpPr txBox="1"/>
          <p:nvPr/>
        </p:nvSpPr>
        <p:spPr>
          <a:xfrm>
            <a:off x="1295895" y="593337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82</a:t>
            </a:r>
            <a:endParaRPr kumimoji="1" lang="ja-JP" altLang="en-US" sz="1400">
              <a:latin typeface="Meiryo" panose="020B0604030504040204" pitchFamily="34" charset="-128"/>
              <a:ea typeface="Meiryo" panose="020B0604030504040204" pitchFamily="34" charset="-128"/>
            </a:endParaRPr>
          </a:p>
        </p:txBody>
      </p:sp>
      <p:grpSp>
        <p:nvGrpSpPr>
          <p:cNvPr id="216" name="グループ化 215">
            <a:extLst>
              <a:ext uri="{FF2B5EF4-FFF2-40B4-BE49-F238E27FC236}">
                <a16:creationId xmlns:a16="http://schemas.microsoft.com/office/drawing/2014/main" id="{90538A19-885C-0F4F-971C-124BD58388DA}"/>
              </a:ext>
            </a:extLst>
          </p:cNvPr>
          <p:cNvGrpSpPr/>
          <p:nvPr/>
        </p:nvGrpSpPr>
        <p:grpSpPr>
          <a:xfrm>
            <a:off x="3068509" y="2832348"/>
            <a:ext cx="180000" cy="539627"/>
            <a:chOff x="3782400" y="1302795"/>
            <a:chExt cx="180000" cy="539627"/>
          </a:xfrm>
        </p:grpSpPr>
        <p:sp>
          <p:nvSpPr>
            <p:cNvPr id="217" name="正方形/長方形 216">
              <a:extLst>
                <a:ext uri="{FF2B5EF4-FFF2-40B4-BE49-F238E27FC236}">
                  <a16:creationId xmlns:a16="http://schemas.microsoft.com/office/drawing/2014/main" id="{10DEBDC4-8AF3-1246-80A1-E9D03FBA080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8" name="正方形/長方形 217">
              <a:extLst>
                <a:ext uri="{FF2B5EF4-FFF2-40B4-BE49-F238E27FC236}">
                  <a16:creationId xmlns:a16="http://schemas.microsoft.com/office/drawing/2014/main" id="{AC310217-3FDC-B244-B889-78A0B10F361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9" name="正方形/長方形 218">
              <a:extLst>
                <a:ext uri="{FF2B5EF4-FFF2-40B4-BE49-F238E27FC236}">
                  <a16:creationId xmlns:a16="http://schemas.microsoft.com/office/drawing/2014/main" id="{25EFEE31-51DA-4248-BF55-4DCF98D70DA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20" name="グループ化 219">
            <a:extLst>
              <a:ext uri="{FF2B5EF4-FFF2-40B4-BE49-F238E27FC236}">
                <a16:creationId xmlns:a16="http://schemas.microsoft.com/office/drawing/2014/main" id="{F9563D9F-EB86-204E-B279-0893B3C600F2}"/>
              </a:ext>
            </a:extLst>
          </p:cNvPr>
          <p:cNvGrpSpPr/>
          <p:nvPr/>
        </p:nvGrpSpPr>
        <p:grpSpPr>
          <a:xfrm>
            <a:off x="3255026" y="2830184"/>
            <a:ext cx="180000" cy="539627"/>
            <a:chOff x="3782400" y="1302795"/>
            <a:chExt cx="180000" cy="539627"/>
          </a:xfrm>
        </p:grpSpPr>
        <p:sp>
          <p:nvSpPr>
            <p:cNvPr id="221" name="正方形/長方形 220">
              <a:extLst>
                <a:ext uri="{FF2B5EF4-FFF2-40B4-BE49-F238E27FC236}">
                  <a16:creationId xmlns:a16="http://schemas.microsoft.com/office/drawing/2014/main" id="{DDD057A4-7048-254E-9EB9-7ACBEDCD9B9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2" name="正方形/長方形 221">
              <a:extLst>
                <a:ext uri="{FF2B5EF4-FFF2-40B4-BE49-F238E27FC236}">
                  <a16:creationId xmlns:a16="http://schemas.microsoft.com/office/drawing/2014/main" id="{9CCB7984-D44D-D947-9327-BF4BD9C74DD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3" name="正方形/長方形 222">
              <a:extLst>
                <a:ext uri="{FF2B5EF4-FFF2-40B4-BE49-F238E27FC236}">
                  <a16:creationId xmlns:a16="http://schemas.microsoft.com/office/drawing/2014/main" id="{BCE7B8D8-AE2A-E240-AE32-1942D4992CB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24" name="テキスト ボックス 223">
            <a:extLst>
              <a:ext uri="{FF2B5EF4-FFF2-40B4-BE49-F238E27FC236}">
                <a16:creationId xmlns:a16="http://schemas.microsoft.com/office/drawing/2014/main" id="{199DC2EF-E55A-1642-8E0F-01EE8DA6404B}"/>
              </a:ext>
            </a:extLst>
          </p:cNvPr>
          <p:cNvSpPr txBox="1"/>
          <p:nvPr/>
        </p:nvSpPr>
        <p:spPr>
          <a:xfrm>
            <a:off x="2772338" y="260794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48</a:t>
            </a:r>
            <a:endParaRPr kumimoji="1" lang="ja-JP" altLang="en-US" sz="1400">
              <a:latin typeface="Meiryo" panose="020B0604030504040204" pitchFamily="34" charset="-128"/>
              <a:ea typeface="Meiryo" panose="020B0604030504040204" pitchFamily="34" charset="-128"/>
            </a:endParaRPr>
          </a:p>
        </p:txBody>
      </p:sp>
      <p:grpSp>
        <p:nvGrpSpPr>
          <p:cNvPr id="226" name="グループ化 225">
            <a:extLst>
              <a:ext uri="{FF2B5EF4-FFF2-40B4-BE49-F238E27FC236}">
                <a16:creationId xmlns:a16="http://schemas.microsoft.com/office/drawing/2014/main" id="{C96298EC-496C-CC4E-AE83-7D7D2D564887}"/>
              </a:ext>
            </a:extLst>
          </p:cNvPr>
          <p:cNvGrpSpPr/>
          <p:nvPr/>
        </p:nvGrpSpPr>
        <p:grpSpPr>
          <a:xfrm>
            <a:off x="5325726" y="5961974"/>
            <a:ext cx="180000" cy="539627"/>
            <a:chOff x="3782400" y="1302795"/>
            <a:chExt cx="180000" cy="539627"/>
          </a:xfrm>
        </p:grpSpPr>
        <p:sp>
          <p:nvSpPr>
            <p:cNvPr id="227" name="正方形/長方形 226">
              <a:extLst>
                <a:ext uri="{FF2B5EF4-FFF2-40B4-BE49-F238E27FC236}">
                  <a16:creationId xmlns:a16="http://schemas.microsoft.com/office/drawing/2014/main" id="{07E2A2F7-4014-5F46-BEF7-C2AE12BB726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8" name="正方形/長方形 227">
              <a:extLst>
                <a:ext uri="{FF2B5EF4-FFF2-40B4-BE49-F238E27FC236}">
                  <a16:creationId xmlns:a16="http://schemas.microsoft.com/office/drawing/2014/main" id="{7B37F2AB-08C3-EB4B-9BA3-64AE5633562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9" name="正方形/長方形 228">
              <a:extLst>
                <a:ext uri="{FF2B5EF4-FFF2-40B4-BE49-F238E27FC236}">
                  <a16:creationId xmlns:a16="http://schemas.microsoft.com/office/drawing/2014/main" id="{C928D59F-1535-764D-826B-8B97818D9DB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30" name="グループ化 229">
            <a:extLst>
              <a:ext uri="{FF2B5EF4-FFF2-40B4-BE49-F238E27FC236}">
                <a16:creationId xmlns:a16="http://schemas.microsoft.com/office/drawing/2014/main" id="{8DBDC4E6-35E9-9148-8EBF-13B6BF5BC590}"/>
              </a:ext>
            </a:extLst>
          </p:cNvPr>
          <p:cNvGrpSpPr/>
          <p:nvPr/>
        </p:nvGrpSpPr>
        <p:grpSpPr>
          <a:xfrm>
            <a:off x="5512243" y="5959810"/>
            <a:ext cx="180000" cy="539627"/>
            <a:chOff x="3782400" y="1302795"/>
            <a:chExt cx="180000" cy="539627"/>
          </a:xfrm>
        </p:grpSpPr>
        <p:sp>
          <p:nvSpPr>
            <p:cNvPr id="231" name="正方形/長方形 230">
              <a:extLst>
                <a:ext uri="{FF2B5EF4-FFF2-40B4-BE49-F238E27FC236}">
                  <a16:creationId xmlns:a16="http://schemas.microsoft.com/office/drawing/2014/main" id="{F6454E70-800A-E84C-A519-E5B8E7EDD53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2" name="正方形/長方形 231">
              <a:extLst>
                <a:ext uri="{FF2B5EF4-FFF2-40B4-BE49-F238E27FC236}">
                  <a16:creationId xmlns:a16="http://schemas.microsoft.com/office/drawing/2014/main" id="{F62B1539-CF12-EE48-BC6C-EAC49E3967E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3" name="正方形/長方形 232">
              <a:extLst>
                <a:ext uri="{FF2B5EF4-FFF2-40B4-BE49-F238E27FC236}">
                  <a16:creationId xmlns:a16="http://schemas.microsoft.com/office/drawing/2014/main" id="{D855916C-830A-0E4E-AED1-2269DAE87CA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34" name="テキスト ボックス 233">
            <a:extLst>
              <a:ext uri="{FF2B5EF4-FFF2-40B4-BE49-F238E27FC236}">
                <a16:creationId xmlns:a16="http://schemas.microsoft.com/office/drawing/2014/main" id="{F5FDB81E-BD5C-C349-939D-904CF5B56F9B}"/>
              </a:ext>
            </a:extLst>
          </p:cNvPr>
          <p:cNvSpPr txBox="1"/>
          <p:nvPr/>
        </p:nvSpPr>
        <p:spPr>
          <a:xfrm>
            <a:off x="5029555" y="573757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95</a:t>
            </a:r>
            <a:endParaRPr kumimoji="1" lang="ja-JP" altLang="en-US" sz="1400">
              <a:latin typeface="Meiryo" panose="020B0604030504040204" pitchFamily="34" charset="-128"/>
              <a:ea typeface="Meiryo" panose="020B0604030504040204" pitchFamily="34" charset="-128"/>
            </a:endParaRPr>
          </a:p>
        </p:txBody>
      </p:sp>
      <p:grpSp>
        <p:nvGrpSpPr>
          <p:cNvPr id="235" name="グループ化 234">
            <a:extLst>
              <a:ext uri="{FF2B5EF4-FFF2-40B4-BE49-F238E27FC236}">
                <a16:creationId xmlns:a16="http://schemas.microsoft.com/office/drawing/2014/main" id="{A6B4E13B-272C-A048-9B36-703D2424D1E5}"/>
              </a:ext>
            </a:extLst>
          </p:cNvPr>
          <p:cNvGrpSpPr/>
          <p:nvPr/>
        </p:nvGrpSpPr>
        <p:grpSpPr>
          <a:xfrm>
            <a:off x="11196990" y="1412647"/>
            <a:ext cx="180000" cy="539627"/>
            <a:chOff x="3782400" y="1302795"/>
            <a:chExt cx="180000" cy="539627"/>
          </a:xfrm>
        </p:grpSpPr>
        <p:sp>
          <p:nvSpPr>
            <p:cNvPr id="236" name="正方形/長方形 235">
              <a:extLst>
                <a:ext uri="{FF2B5EF4-FFF2-40B4-BE49-F238E27FC236}">
                  <a16:creationId xmlns:a16="http://schemas.microsoft.com/office/drawing/2014/main" id="{DB3A77CA-EE9B-9A41-8F65-A9458FAFF16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7" name="正方形/長方形 236">
              <a:extLst>
                <a:ext uri="{FF2B5EF4-FFF2-40B4-BE49-F238E27FC236}">
                  <a16:creationId xmlns:a16="http://schemas.microsoft.com/office/drawing/2014/main" id="{01C2B627-430D-F84D-9990-81D2C858287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8" name="正方形/長方形 237">
              <a:extLst>
                <a:ext uri="{FF2B5EF4-FFF2-40B4-BE49-F238E27FC236}">
                  <a16:creationId xmlns:a16="http://schemas.microsoft.com/office/drawing/2014/main" id="{AA16403D-D018-7B47-882B-66699307E6A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39" name="グループ化 238">
            <a:extLst>
              <a:ext uri="{FF2B5EF4-FFF2-40B4-BE49-F238E27FC236}">
                <a16:creationId xmlns:a16="http://schemas.microsoft.com/office/drawing/2014/main" id="{F2CB8BAC-3A97-8948-AB93-0159D3F9909D}"/>
              </a:ext>
            </a:extLst>
          </p:cNvPr>
          <p:cNvGrpSpPr/>
          <p:nvPr/>
        </p:nvGrpSpPr>
        <p:grpSpPr>
          <a:xfrm>
            <a:off x="11383507" y="1410483"/>
            <a:ext cx="180000" cy="539627"/>
            <a:chOff x="3782400" y="1302795"/>
            <a:chExt cx="180000" cy="539627"/>
          </a:xfrm>
        </p:grpSpPr>
        <p:sp>
          <p:nvSpPr>
            <p:cNvPr id="240" name="正方形/長方形 239">
              <a:extLst>
                <a:ext uri="{FF2B5EF4-FFF2-40B4-BE49-F238E27FC236}">
                  <a16:creationId xmlns:a16="http://schemas.microsoft.com/office/drawing/2014/main" id="{38B22103-4B4A-C344-A3C5-25857A010C7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1" name="正方形/長方形 240">
              <a:extLst>
                <a:ext uri="{FF2B5EF4-FFF2-40B4-BE49-F238E27FC236}">
                  <a16:creationId xmlns:a16="http://schemas.microsoft.com/office/drawing/2014/main" id="{488B950C-2E3B-E74D-A38B-58FDAE4899B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2" name="正方形/長方形 241">
              <a:extLst>
                <a:ext uri="{FF2B5EF4-FFF2-40B4-BE49-F238E27FC236}">
                  <a16:creationId xmlns:a16="http://schemas.microsoft.com/office/drawing/2014/main" id="{9530A442-9BD4-6049-B17A-4FA696C77CC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43" name="テキスト ボックス 242">
            <a:extLst>
              <a:ext uri="{FF2B5EF4-FFF2-40B4-BE49-F238E27FC236}">
                <a16:creationId xmlns:a16="http://schemas.microsoft.com/office/drawing/2014/main" id="{216B5124-021F-AC42-AA61-5C929264541E}"/>
              </a:ext>
            </a:extLst>
          </p:cNvPr>
          <p:cNvSpPr txBox="1"/>
          <p:nvPr/>
        </p:nvSpPr>
        <p:spPr>
          <a:xfrm>
            <a:off x="10900819" y="1188247"/>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98</a:t>
            </a:r>
            <a:endParaRPr kumimoji="1" lang="ja-JP" altLang="en-US" sz="1400">
              <a:latin typeface="Meiryo" panose="020B0604030504040204" pitchFamily="34" charset="-128"/>
              <a:ea typeface="Meiryo" panose="020B0604030504040204" pitchFamily="34" charset="-128"/>
            </a:endParaRPr>
          </a:p>
        </p:txBody>
      </p:sp>
      <p:grpSp>
        <p:nvGrpSpPr>
          <p:cNvPr id="244" name="グループ化 243">
            <a:extLst>
              <a:ext uri="{FF2B5EF4-FFF2-40B4-BE49-F238E27FC236}">
                <a16:creationId xmlns:a16="http://schemas.microsoft.com/office/drawing/2014/main" id="{55D8DDF2-C2C5-A940-B9A8-7C0B0BCB2518}"/>
              </a:ext>
            </a:extLst>
          </p:cNvPr>
          <p:cNvGrpSpPr/>
          <p:nvPr/>
        </p:nvGrpSpPr>
        <p:grpSpPr>
          <a:xfrm>
            <a:off x="2249266" y="4465269"/>
            <a:ext cx="180000" cy="539627"/>
            <a:chOff x="3782400" y="1302795"/>
            <a:chExt cx="180000" cy="539627"/>
          </a:xfrm>
        </p:grpSpPr>
        <p:sp>
          <p:nvSpPr>
            <p:cNvPr id="245" name="正方形/長方形 244">
              <a:extLst>
                <a:ext uri="{FF2B5EF4-FFF2-40B4-BE49-F238E27FC236}">
                  <a16:creationId xmlns:a16="http://schemas.microsoft.com/office/drawing/2014/main" id="{E18D0C73-8063-4043-84E9-4F5555BF1C1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6" name="正方形/長方形 245">
              <a:extLst>
                <a:ext uri="{FF2B5EF4-FFF2-40B4-BE49-F238E27FC236}">
                  <a16:creationId xmlns:a16="http://schemas.microsoft.com/office/drawing/2014/main" id="{C36C0EEE-3F0F-F94C-A8BD-E72E8B3B135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7" name="正方形/長方形 246">
              <a:extLst>
                <a:ext uri="{FF2B5EF4-FFF2-40B4-BE49-F238E27FC236}">
                  <a16:creationId xmlns:a16="http://schemas.microsoft.com/office/drawing/2014/main" id="{8014FF0C-811B-5744-B063-4A57F75A714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48" name="グループ化 247">
            <a:extLst>
              <a:ext uri="{FF2B5EF4-FFF2-40B4-BE49-F238E27FC236}">
                <a16:creationId xmlns:a16="http://schemas.microsoft.com/office/drawing/2014/main" id="{08581A7C-E7AA-0843-BFBB-8F4575257936}"/>
              </a:ext>
            </a:extLst>
          </p:cNvPr>
          <p:cNvGrpSpPr/>
          <p:nvPr/>
        </p:nvGrpSpPr>
        <p:grpSpPr>
          <a:xfrm>
            <a:off x="2435783" y="4463105"/>
            <a:ext cx="180000" cy="539627"/>
            <a:chOff x="3782400" y="1302795"/>
            <a:chExt cx="180000" cy="539627"/>
          </a:xfrm>
        </p:grpSpPr>
        <p:sp>
          <p:nvSpPr>
            <p:cNvPr id="249" name="正方形/長方形 248">
              <a:extLst>
                <a:ext uri="{FF2B5EF4-FFF2-40B4-BE49-F238E27FC236}">
                  <a16:creationId xmlns:a16="http://schemas.microsoft.com/office/drawing/2014/main" id="{B63285DC-E045-B445-8429-F9C656EEB85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50" name="正方形/長方形 249">
              <a:extLst>
                <a:ext uri="{FF2B5EF4-FFF2-40B4-BE49-F238E27FC236}">
                  <a16:creationId xmlns:a16="http://schemas.microsoft.com/office/drawing/2014/main" id="{BFF96BC8-8BAE-504C-93B6-5EA59560AF3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51" name="正方形/長方形 250">
              <a:extLst>
                <a:ext uri="{FF2B5EF4-FFF2-40B4-BE49-F238E27FC236}">
                  <a16:creationId xmlns:a16="http://schemas.microsoft.com/office/drawing/2014/main" id="{09A74B90-4783-124B-891E-44CB0DB3F78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52" name="テキスト ボックス 251">
            <a:extLst>
              <a:ext uri="{FF2B5EF4-FFF2-40B4-BE49-F238E27FC236}">
                <a16:creationId xmlns:a16="http://schemas.microsoft.com/office/drawing/2014/main" id="{44853A2C-7AA4-1F4C-B685-49C3144D9570}"/>
              </a:ext>
            </a:extLst>
          </p:cNvPr>
          <p:cNvSpPr txBox="1"/>
          <p:nvPr/>
        </p:nvSpPr>
        <p:spPr>
          <a:xfrm>
            <a:off x="1953095" y="424086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53</a:t>
            </a:r>
            <a:endParaRPr kumimoji="1" lang="ja-JP" altLang="en-US" sz="1400">
              <a:latin typeface="Meiryo" panose="020B0604030504040204" pitchFamily="34" charset="-128"/>
              <a:ea typeface="Meiryo" panose="020B0604030504040204" pitchFamily="34" charset="-128"/>
            </a:endParaRPr>
          </a:p>
        </p:txBody>
      </p:sp>
      <p:grpSp>
        <p:nvGrpSpPr>
          <p:cNvPr id="253" name="グループ化 252">
            <a:extLst>
              <a:ext uri="{FF2B5EF4-FFF2-40B4-BE49-F238E27FC236}">
                <a16:creationId xmlns:a16="http://schemas.microsoft.com/office/drawing/2014/main" id="{6DF32AD1-90A3-C740-A6EE-CEE1C21A4E4A}"/>
              </a:ext>
            </a:extLst>
          </p:cNvPr>
          <p:cNvGrpSpPr/>
          <p:nvPr/>
        </p:nvGrpSpPr>
        <p:grpSpPr>
          <a:xfrm>
            <a:off x="7459183" y="5702184"/>
            <a:ext cx="361433" cy="362610"/>
            <a:chOff x="4187821" y="5647349"/>
            <a:chExt cx="361433" cy="362610"/>
          </a:xfrm>
        </p:grpSpPr>
        <p:grpSp>
          <p:nvGrpSpPr>
            <p:cNvPr id="254" name="グループ化 253">
              <a:extLst>
                <a:ext uri="{FF2B5EF4-FFF2-40B4-BE49-F238E27FC236}">
                  <a16:creationId xmlns:a16="http://schemas.microsoft.com/office/drawing/2014/main" id="{B1B5E6AB-6526-CF40-9305-164B3A7C5085}"/>
                </a:ext>
              </a:extLst>
            </p:cNvPr>
            <p:cNvGrpSpPr/>
            <p:nvPr/>
          </p:nvGrpSpPr>
          <p:grpSpPr>
            <a:xfrm>
              <a:off x="4187821" y="5647349"/>
              <a:ext cx="180000" cy="362610"/>
              <a:chOff x="3782400" y="1302795"/>
              <a:chExt cx="180000" cy="362610"/>
            </a:xfrm>
          </p:grpSpPr>
          <p:sp>
            <p:nvSpPr>
              <p:cNvPr id="258" name="正方形/長方形 257">
                <a:extLst>
                  <a:ext uri="{FF2B5EF4-FFF2-40B4-BE49-F238E27FC236}">
                    <a16:creationId xmlns:a16="http://schemas.microsoft.com/office/drawing/2014/main" id="{85FBD4F8-C9BF-6C46-98D4-F704B97EC4C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59" name="正方形/長方形 258">
                <a:extLst>
                  <a:ext uri="{FF2B5EF4-FFF2-40B4-BE49-F238E27FC236}">
                    <a16:creationId xmlns:a16="http://schemas.microsoft.com/office/drawing/2014/main" id="{3E51B0B0-5596-3A4C-9C02-0C2C38DA544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255" name="グループ化 254">
              <a:extLst>
                <a:ext uri="{FF2B5EF4-FFF2-40B4-BE49-F238E27FC236}">
                  <a16:creationId xmlns:a16="http://schemas.microsoft.com/office/drawing/2014/main" id="{011F2669-6CFC-1846-B4FF-FCFC75F1C8F1}"/>
                </a:ext>
              </a:extLst>
            </p:cNvPr>
            <p:cNvGrpSpPr/>
            <p:nvPr/>
          </p:nvGrpSpPr>
          <p:grpSpPr>
            <a:xfrm>
              <a:off x="4369254" y="5647349"/>
              <a:ext cx="180000" cy="362610"/>
              <a:chOff x="3782400" y="1302795"/>
              <a:chExt cx="180000" cy="362610"/>
            </a:xfrm>
          </p:grpSpPr>
          <p:sp>
            <p:nvSpPr>
              <p:cNvPr id="256" name="正方形/長方形 255">
                <a:extLst>
                  <a:ext uri="{FF2B5EF4-FFF2-40B4-BE49-F238E27FC236}">
                    <a16:creationId xmlns:a16="http://schemas.microsoft.com/office/drawing/2014/main" id="{C26691B6-B9CD-1D43-8E79-24F83AB774A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57" name="正方形/長方形 256">
                <a:extLst>
                  <a:ext uri="{FF2B5EF4-FFF2-40B4-BE49-F238E27FC236}">
                    <a16:creationId xmlns:a16="http://schemas.microsoft.com/office/drawing/2014/main" id="{A8E6BC03-0123-FC4E-B7E5-73E77E3D585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60" name="テキスト ボックス 259">
            <a:extLst>
              <a:ext uri="{FF2B5EF4-FFF2-40B4-BE49-F238E27FC236}">
                <a16:creationId xmlns:a16="http://schemas.microsoft.com/office/drawing/2014/main" id="{3227EC90-0FCB-4B44-AD3F-DE0FAB05906E}"/>
              </a:ext>
            </a:extLst>
          </p:cNvPr>
          <p:cNvSpPr txBox="1"/>
          <p:nvPr/>
        </p:nvSpPr>
        <p:spPr>
          <a:xfrm>
            <a:off x="7178003" y="547433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56</a:t>
            </a:r>
            <a:endParaRPr kumimoji="1" lang="ja-JP" altLang="en-US" sz="1400">
              <a:latin typeface="Meiryo" panose="020B0604030504040204" pitchFamily="34" charset="-128"/>
              <a:ea typeface="Meiryo" panose="020B0604030504040204" pitchFamily="34" charset="-128"/>
            </a:endParaRPr>
          </a:p>
        </p:txBody>
      </p:sp>
      <p:grpSp>
        <p:nvGrpSpPr>
          <p:cNvPr id="261" name="グループ化 260">
            <a:extLst>
              <a:ext uri="{FF2B5EF4-FFF2-40B4-BE49-F238E27FC236}">
                <a16:creationId xmlns:a16="http://schemas.microsoft.com/office/drawing/2014/main" id="{BA8C34A4-0C51-6141-B0B3-3533BBCFA546}"/>
              </a:ext>
            </a:extLst>
          </p:cNvPr>
          <p:cNvGrpSpPr/>
          <p:nvPr/>
        </p:nvGrpSpPr>
        <p:grpSpPr>
          <a:xfrm>
            <a:off x="331481" y="5284397"/>
            <a:ext cx="180000" cy="899648"/>
            <a:chOff x="8077200" y="3337096"/>
            <a:chExt cx="180000" cy="899648"/>
          </a:xfrm>
        </p:grpSpPr>
        <p:sp>
          <p:nvSpPr>
            <p:cNvPr id="262" name="正方形/長方形 261">
              <a:extLst>
                <a:ext uri="{FF2B5EF4-FFF2-40B4-BE49-F238E27FC236}">
                  <a16:creationId xmlns:a16="http://schemas.microsoft.com/office/drawing/2014/main" id="{C2E1893E-CB3C-8D4E-AE94-1A590A004FEC}"/>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63" name="グループ化 262">
              <a:extLst>
                <a:ext uri="{FF2B5EF4-FFF2-40B4-BE49-F238E27FC236}">
                  <a16:creationId xmlns:a16="http://schemas.microsoft.com/office/drawing/2014/main" id="{D836F687-EF3E-614E-9F20-584494398A80}"/>
                </a:ext>
              </a:extLst>
            </p:cNvPr>
            <p:cNvGrpSpPr/>
            <p:nvPr/>
          </p:nvGrpSpPr>
          <p:grpSpPr>
            <a:xfrm>
              <a:off x="8077200" y="3513876"/>
              <a:ext cx="180000" cy="722868"/>
              <a:chOff x="3909938" y="2161200"/>
              <a:chExt cx="180000" cy="722868"/>
            </a:xfrm>
          </p:grpSpPr>
          <p:grpSp>
            <p:nvGrpSpPr>
              <p:cNvPr id="264" name="グループ化 263">
                <a:extLst>
                  <a:ext uri="{FF2B5EF4-FFF2-40B4-BE49-F238E27FC236}">
                    <a16:creationId xmlns:a16="http://schemas.microsoft.com/office/drawing/2014/main" id="{F1B9262E-E52F-9743-8BEC-CC5F415278CE}"/>
                  </a:ext>
                </a:extLst>
              </p:cNvPr>
              <p:cNvGrpSpPr/>
              <p:nvPr/>
            </p:nvGrpSpPr>
            <p:grpSpPr>
              <a:xfrm>
                <a:off x="3909938" y="2344441"/>
                <a:ext cx="180000" cy="539627"/>
                <a:chOff x="3782400" y="1302795"/>
                <a:chExt cx="180000" cy="539627"/>
              </a:xfrm>
            </p:grpSpPr>
            <p:sp>
              <p:nvSpPr>
                <p:cNvPr id="266" name="正方形/長方形 265">
                  <a:extLst>
                    <a:ext uri="{FF2B5EF4-FFF2-40B4-BE49-F238E27FC236}">
                      <a16:creationId xmlns:a16="http://schemas.microsoft.com/office/drawing/2014/main" id="{C4BE5AEE-D355-454B-A2FE-C95D3A7C900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67" name="正方形/長方形 266">
                  <a:extLst>
                    <a:ext uri="{FF2B5EF4-FFF2-40B4-BE49-F238E27FC236}">
                      <a16:creationId xmlns:a16="http://schemas.microsoft.com/office/drawing/2014/main" id="{AB9385C3-00E5-D04C-97C8-4476438AA1C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68" name="正方形/長方形 267">
                  <a:extLst>
                    <a:ext uri="{FF2B5EF4-FFF2-40B4-BE49-F238E27FC236}">
                      <a16:creationId xmlns:a16="http://schemas.microsoft.com/office/drawing/2014/main" id="{52C9E61C-0D76-E446-88B9-73A2B820F93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65" name="正方形/長方形 264">
                <a:extLst>
                  <a:ext uri="{FF2B5EF4-FFF2-40B4-BE49-F238E27FC236}">
                    <a16:creationId xmlns:a16="http://schemas.microsoft.com/office/drawing/2014/main" id="{E1C7471F-D70A-6A4E-BD1D-B81C925B6B4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69" name="テキスト ボックス 268">
            <a:extLst>
              <a:ext uri="{FF2B5EF4-FFF2-40B4-BE49-F238E27FC236}">
                <a16:creationId xmlns:a16="http://schemas.microsoft.com/office/drawing/2014/main" id="{D75B2C91-9AD8-A14F-98AC-9B8395364A23}"/>
              </a:ext>
            </a:extLst>
          </p:cNvPr>
          <p:cNvSpPr txBox="1"/>
          <p:nvPr/>
        </p:nvSpPr>
        <p:spPr>
          <a:xfrm>
            <a:off x="0" y="495002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30</a:t>
            </a:r>
            <a:endParaRPr kumimoji="1" lang="ja-JP" altLang="en-US" sz="1400">
              <a:latin typeface="Meiryo" panose="020B0604030504040204" pitchFamily="34" charset="-128"/>
              <a:ea typeface="Meiryo" panose="020B0604030504040204" pitchFamily="34" charset="-128"/>
            </a:endParaRPr>
          </a:p>
        </p:txBody>
      </p:sp>
      <p:grpSp>
        <p:nvGrpSpPr>
          <p:cNvPr id="270" name="グループ化 269">
            <a:extLst>
              <a:ext uri="{FF2B5EF4-FFF2-40B4-BE49-F238E27FC236}">
                <a16:creationId xmlns:a16="http://schemas.microsoft.com/office/drawing/2014/main" id="{DA997D38-B550-5C4B-94B9-0D288F2628BE}"/>
              </a:ext>
            </a:extLst>
          </p:cNvPr>
          <p:cNvGrpSpPr/>
          <p:nvPr/>
        </p:nvGrpSpPr>
        <p:grpSpPr>
          <a:xfrm>
            <a:off x="720600" y="2511651"/>
            <a:ext cx="180000" cy="720632"/>
            <a:chOff x="2266257" y="2860806"/>
            <a:chExt cx="180000" cy="720632"/>
          </a:xfrm>
        </p:grpSpPr>
        <p:sp>
          <p:nvSpPr>
            <p:cNvPr id="271" name="正方形/長方形 270">
              <a:extLst>
                <a:ext uri="{FF2B5EF4-FFF2-40B4-BE49-F238E27FC236}">
                  <a16:creationId xmlns:a16="http://schemas.microsoft.com/office/drawing/2014/main" id="{2C7CB4C5-C5F2-D14E-BE7A-5003A6C6081E}"/>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72" name="グループ化 271">
              <a:extLst>
                <a:ext uri="{FF2B5EF4-FFF2-40B4-BE49-F238E27FC236}">
                  <a16:creationId xmlns:a16="http://schemas.microsoft.com/office/drawing/2014/main" id="{3E6E98AB-78BA-5140-8260-C6C61702FE8B}"/>
                </a:ext>
              </a:extLst>
            </p:cNvPr>
            <p:cNvGrpSpPr/>
            <p:nvPr/>
          </p:nvGrpSpPr>
          <p:grpSpPr>
            <a:xfrm>
              <a:off x="2266257" y="2860806"/>
              <a:ext cx="180000" cy="539627"/>
              <a:chOff x="3782400" y="1302795"/>
              <a:chExt cx="180000" cy="539627"/>
            </a:xfrm>
          </p:grpSpPr>
          <p:sp>
            <p:nvSpPr>
              <p:cNvPr id="273" name="正方形/長方形 272">
                <a:extLst>
                  <a:ext uri="{FF2B5EF4-FFF2-40B4-BE49-F238E27FC236}">
                    <a16:creationId xmlns:a16="http://schemas.microsoft.com/office/drawing/2014/main" id="{7559F4B5-24E4-8C41-A347-1797D0F7C10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74" name="正方形/長方形 273">
                <a:extLst>
                  <a:ext uri="{FF2B5EF4-FFF2-40B4-BE49-F238E27FC236}">
                    <a16:creationId xmlns:a16="http://schemas.microsoft.com/office/drawing/2014/main" id="{5B62D411-C1AD-5C45-970B-E8C1C4233BE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75" name="正方形/長方形 274">
                <a:extLst>
                  <a:ext uri="{FF2B5EF4-FFF2-40B4-BE49-F238E27FC236}">
                    <a16:creationId xmlns:a16="http://schemas.microsoft.com/office/drawing/2014/main" id="{E9ECE7EA-B83E-614D-8995-692CC0FC088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76" name="テキスト ボックス 275">
            <a:extLst>
              <a:ext uri="{FF2B5EF4-FFF2-40B4-BE49-F238E27FC236}">
                <a16:creationId xmlns:a16="http://schemas.microsoft.com/office/drawing/2014/main" id="{AC422F68-1484-B349-89F5-268C25740620}"/>
              </a:ext>
            </a:extLst>
          </p:cNvPr>
          <p:cNvSpPr txBox="1"/>
          <p:nvPr/>
        </p:nvSpPr>
        <p:spPr>
          <a:xfrm>
            <a:off x="339883" y="235726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71</a:t>
            </a:r>
            <a:endParaRPr kumimoji="1" lang="ja-JP" altLang="en-US" sz="1400">
              <a:latin typeface="Meiryo" panose="020B0604030504040204" pitchFamily="34" charset="-128"/>
              <a:ea typeface="Meiryo" panose="020B0604030504040204" pitchFamily="34" charset="-128"/>
            </a:endParaRPr>
          </a:p>
        </p:txBody>
      </p:sp>
      <p:grpSp>
        <p:nvGrpSpPr>
          <p:cNvPr id="277" name="グループ化 276">
            <a:extLst>
              <a:ext uri="{FF2B5EF4-FFF2-40B4-BE49-F238E27FC236}">
                <a16:creationId xmlns:a16="http://schemas.microsoft.com/office/drawing/2014/main" id="{1B0FB9AE-3D7B-C64C-BE64-877D28F05E20}"/>
              </a:ext>
            </a:extLst>
          </p:cNvPr>
          <p:cNvGrpSpPr/>
          <p:nvPr/>
        </p:nvGrpSpPr>
        <p:grpSpPr>
          <a:xfrm>
            <a:off x="211311" y="3047865"/>
            <a:ext cx="180000" cy="899648"/>
            <a:chOff x="8077200" y="3337096"/>
            <a:chExt cx="180000" cy="899648"/>
          </a:xfrm>
        </p:grpSpPr>
        <p:sp>
          <p:nvSpPr>
            <p:cNvPr id="278" name="正方形/長方形 277">
              <a:extLst>
                <a:ext uri="{FF2B5EF4-FFF2-40B4-BE49-F238E27FC236}">
                  <a16:creationId xmlns:a16="http://schemas.microsoft.com/office/drawing/2014/main" id="{134750BE-3821-F545-8A15-7E60460C0009}"/>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79" name="グループ化 278">
              <a:extLst>
                <a:ext uri="{FF2B5EF4-FFF2-40B4-BE49-F238E27FC236}">
                  <a16:creationId xmlns:a16="http://schemas.microsoft.com/office/drawing/2014/main" id="{FFDF7D3B-BB9A-F64B-B07D-BA6FFFC19FEA}"/>
                </a:ext>
              </a:extLst>
            </p:cNvPr>
            <p:cNvGrpSpPr/>
            <p:nvPr/>
          </p:nvGrpSpPr>
          <p:grpSpPr>
            <a:xfrm>
              <a:off x="8077200" y="3513876"/>
              <a:ext cx="180000" cy="722868"/>
              <a:chOff x="3909938" y="2161200"/>
              <a:chExt cx="180000" cy="722868"/>
            </a:xfrm>
          </p:grpSpPr>
          <p:grpSp>
            <p:nvGrpSpPr>
              <p:cNvPr id="280" name="グループ化 279">
                <a:extLst>
                  <a:ext uri="{FF2B5EF4-FFF2-40B4-BE49-F238E27FC236}">
                    <a16:creationId xmlns:a16="http://schemas.microsoft.com/office/drawing/2014/main" id="{02807860-57ED-4148-8DA6-F8CF8CF7FB89}"/>
                  </a:ext>
                </a:extLst>
              </p:cNvPr>
              <p:cNvGrpSpPr/>
              <p:nvPr/>
            </p:nvGrpSpPr>
            <p:grpSpPr>
              <a:xfrm>
                <a:off x="3909938" y="2344441"/>
                <a:ext cx="180000" cy="539627"/>
                <a:chOff x="3782400" y="1302795"/>
                <a:chExt cx="180000" cy="539627"/>
              </a:xfrm>
            </p:grpSpPr>
            <p:sp>
              <p:nvSpPr>
                <p:cNvPr id="282" name="正方形/長方形 281">
                  <a:extLst>
                    <a:ext uri="{FF2B5EF4-FFF2-40B4-BE49-F238E27FC236}">
                      <a16:creationId xmlns:a16="http://schemas.microsoft.com/office/drawing/2014/main" id="{60814984-AC13-6840-A0C7-1EB9624A65E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83" name="正方形/長方形 282">
                  <a:extLst>
                    <a:ext uri="{FF2B5EF4-FFF2-40B4-BE49-F238E27FC236}">
                      <a16:creationId xmlns:a16="http://schemas.microsoft.com/office/drawing/2014/main" id="{86CAF90F-612C-B047-B157-6CAF6131E63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84" name="正方形/長方形 283">
                  <a:extLst>
                    <a:ext uri="{FF2B5EF4-FFF2-40B4-BE49-F238E27FC236}">
                      <a16:creationId xmlns:a16="http://schemas.microsoft.com/office/drawing/2014/main" id="{6DBA0C73-A75C-634C-963C-E29C99D2FCA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81" name="正方形/長方形 280">
                <a:extLst>
                  <a:ext uri="{FF2B5EF4-FFF2-40B4-BE49-F238E27FC236}">
                    <a16:creationId xmlns:a16="http://schemas.microsoft.com/office/drawing/2014/main" id="{781FDA76-0F90-E944-983A-EB58CF62A3CF}"/>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85" name="テキスト ボックス 284">
            <a:extLst>
              <a:ext uri="{FF2B5EF4-FFF2-40B4-BE49-F238E27FC236}">
                <a16:creationId xmlns:a16="http://schemas.microsoft.com/office/drawing/2014/main" id="{92B45E7E-4587-1D49-ADA5-06767A43ADA3}"/>
              </a:ext>
            </a:extLst>
          </p:cNvPr>
          <p:cNvSpPr txBox="1"/>
          <p:nvPr/>
        </p:nvSpPr>
        <p:spPr>
          <a:xfrm>
            <a:off x="60775" y="272570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32</a:t>
            </a:r>
            <a:endParaRPr kumimoji="1" lang="ja-JP" altLang="en-US" sz="1400">
              <a:latin typeface="Meiryo" panose="020B0604030504040204" pitchFamily="34" charset="-128"/>
              <a:ea typeface="Meiryo" panose="020B0604030504040204" pitchFamily="34" charset="-128"/>
            </a:endParaRPr>
          </a:p>
        </p:txBody>
      </p:sp>
      <p:grpSp>
        <p:nvGrpSpPr>
          <p:cNvPr id="286" name="グループ化 285">
            <a:extLst>
              <a:ext uri="{FF2B5EF4-FFF2-40B4-BE49-F238E27FC236}">
                <a16:creationId xmlns:a16="http://schemas.microsoft.com/office/drawing/2014/main" id="{4BE915AD-FB73-704B-A8E1-C299472CA6D9}"/>
              </a:ext>
            </a:extLst>
          </p:cNvPr>
          <p:cNvGrpSpPr/>
          <p:nvPr/>
        </p:nvGrpSpPr>
        <p:grpSpPr>
          <a:xfrm rot="5400000">
            <a:off x="2441543" y="948056"/>
            <a:ext cx="180000" cy="899648"/>
            <a:chOff x="8077200" y="3337096"/>
            <a:chExt cx="180000" cy="899648"/>
          </a:xfrm>
        </p:grpSpPr>
        <p:sp>
          <p:nvSpPr>
            <p:cNvPr id="287" name="正方形/長方形 286">
              <a:extLst>
                <a:ext uri="{FF2B5EF4-FFF2-40B4-BE49-F238E27FC236}">
                  <a16:creationId xmlns:a16="http://schemas.microsoft.com/office/drawing/2014/main" id="{E2358603-0244-C344-A6FB-E75E1036782E}"/>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88" name="グループ化 287">
              <a:extLst>
                <a:ext uri="{FF2B5EF4-FFF2-40B4-BE49-F238E27FC236}">
                  <a16:creationId xmlns:a16="http://schemas.microsoft.com/office/drawing/2014/main" id="{E8D2FDC5-6043-8240-8189-8D46D333128A}"/>
                </a:ext>
              </a:extLst>
            </p:cNvPr>
            <p:cNvGrpSpPr/>
            <p:nvPr/>
          </p:nvGrpSpPr>
          <p:grpSpPr>
            <a:xfrm>
              <a:off x="8077200" y="3513876"/>
              <a:ext cx="180000" cy="722868"/>
              <a:chOff x="3909938" y="2161200"/>
              <a:chExt cx="180000" cy="722868"/>
            </a:xfrm>
          </p:grpSpPr>
          <p:grpSp>
            <p:nvGrpSpPr>
              <p:cNvPr id="289" name="グループ化 288">
                <a:extLst>
                  <a:ext uri="{FF2B5EF4-FFF2-40B4-BE49-F238E27FC236}">
                    <a16:creationId xmlns:a16="http://schemas.microsoft.com/office/drawing/2014/main" id="{97CBB200-77CB-8C4C-92BB-BE2607B2C628}"/>
                  </a:ext>
                </a:extLst>
              </p:cNvPr>
              <p:cNvGrpSpPr/>
              <p:nvPr/>
            </p:nvGrpSpPr>
            <p:grpSpPr>
              <a:xfrm>
                <a:off x="3909938" y="2344441"/>
                <a:ext cx="180000" cy="539627"/>
                <a:chOff x="3782400" y="1302795"/>
                <a:chExt cx="180000" cy="539627"/>
              </a:xfrm>
            </p:grpSpPr>
            <p:sp>
              <p:nvSpPr>
                <p:cNvPr id="291" name="正方形/長方形 290">
                  <a:extLst>
                    <a:ext uri="{FF2B5EF4-FFF2-40B4-BE49-F238E27FC236}">
                      <a16:creationId xmlns:a16="http://schemas.microsoft.com/office/drawing/2014/main" id="{F9081358-B7DC-8246-9858-8A90B4DF78C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92" name="正方形/長方形 291">
                  <a:extLst>
                    <a:ext uri="{FF2B5EF4-FFF2-40B4-BE49-F238E27FC236}">
                      <a16:creationId xmlns:a16="http://schemas.microsoft.com/office/drawing/2014/main" id="{F0604F16-9EB6-9E45-8BB0-5AF6431991B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93" name="正方形/長方形 292">
                  <a:extLst>
                    <a:ext uri="{FF2B5EF4-FFF2-40B4-BE49-F238E27FC236}">
                      <a16:creationId xmlns:a16="http://schemas.microsoft.com/office/drawing/2014/main" id="{BD1B4925-372E-6440-B4B0-7AC418E01F6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90" name="正方形/長方形 289">
                <a:extLst>
                  <a:ext uri="{FF2B5EF4-FFF2-40B4-BE49-F238E27FC236}">
                    <a16:creationId xmlns:a16="http://schemas.microsoft.com/office/drawing/2014/main" id="{9BE3886F-3BFD-8646-AB15-BC0206B2C760}"/>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294" name="テキスト ボックス 293">
            <a:extLst>
              <a:ext uri="{FF2B5EF4-FFF2-40B4-BE49-F238E27FC236}">
                <a16:creationId xmlns:a16="http://schemas.microsoft.com/office/drawing/2014/main" id="{C96B04A6-8AF2-A846-927E-0B4126F2CD15}"/>
              </a:ext>
            </a:extLst>
          </p:cNvPr>
          <p:cNvSpPr txBox="1"/>
          <p:nvPr/>
        </p:nvSpPr>
        <p:spPr>
          <a:xfrm>
            <a:off x="1924862" y="104725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32</a:t>
            </a:r>
            <a:endParaRPr kumimoji="1" lang="ja-JP" altLang="en-US" sz="1400">
              <a:latin typeface="Meiryo" panose="020B0604030504040204" pitchFamily="34" charset="-128"/>
              <a:ea typeface="Meiryo" panose="020B0604030504040204" pitchFamily="34" charset="-128"/>
            </a:endParaRPr>
          </a:p>
        </p:txBody>
      </p:sp>
      <p:grpSp>
        <p:nvGrpSpPr>
          <p:cNvPr id="295" name="グループ化 294">
            <a:extLst>
              <a:ext uri="{FF2B5EF4-FFF2-40B4-BE49-F238E27FC236}">
                <a16:creationId xmlns:a16="http://schemas.microsoft.com/office/drawing/2014/main" id="{F56C787C-EF1E-CC40-B81F-6C769BC11308}"/>
              </a:ext>
            </a:extLst>
          </p:cNvPr>
          <p:cNvGrpSpPr/>
          <p:nvPr/>
        </p:nvGrpSpPr>
        <p:grpSpPr>
          <a:xfrm>
            <a:off x="124379" y="1533708"/>
            <a:ext cx="180000" cy="899648"/>
            <a:chOff x="8077200" y="3337096"/>
            <a:chExt cx="180000" cy="899648"/>
          </a:xfrm>
        </p:grpSpPr>
        <p:sp>
          <p:nvSpPr>
            <p:cNvPr id="296" name="正方形/長方形 295">
              <a:extLst>
                <a:ext uri="{FF2B5EF4-FFF2-40B4-BE49-F238E27FC236}">
                  <a16:creationId xmlns:a16="http://schemas.microsoft.com/office/drawing/2014/main" id="{79DA49DF-834C-AE4F-9201-7005ABCB0CE3}"/>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297" name="グループ化 296">
              <a:extLst>
                <a:ext uri="{FF2B5EF4-FFF2-40B4-BE49-F238E27FC236}">
                  <a16:creationId xmlns:a16="http://schemas.microsoft.com/office/drawing/2014/main" id="{AE40E695-9B1C-9342-A7EB-15750CE50690}"/>
                </a:ext>
              </a:extLst>
            </p:cNvPr>
            <p:cNvGrpSpPr/>
            <p:nvPr/>
          </p:nvGrpSpPr>
          <p:grpSpPr>
            <a:xfrm>
              <a:off x="8077200" y="3513876"/>
              <a:ext cx="180000" cy="722868"/>
              <a:chOff x="3909938" y="2161200"/>
              <a:chExt cx="180000" cy="722868"/>
            </a:xfrm>
          </p:grpSpPr>
          <p:grpSp>
            <p:nvGrpSpPr>
              <p:cNvPr id="298" name="グループ化 297">
                <a:extLst>
                  <a:ext uri="{FF2B5EF4-FFF2-40B4-BE49-F238E27FC236}">
                    <a16:creationId xmlns:a16="http://schemas.microsoft.com/office/drawing/2014/main" id="{F58165D1-5C35-574A-B57A-627104D9074D}"/>
                  </a:ext>
                </a:extLst>
              </p:cNvPr>
              <p:cNvGrpSpPr/>
              <p:nvPr/>
            </p:nvGrpSpPr>
            <p:grpSpPr>
              <a:xfrm>
                <a:off x="3909938" y="2344441"/>
                <a:ext cx="180000" cy="539627"/>
                <a:chOff x="3782400" y="1302795"/>
                <a:chExt cx="180000" cy="539627"/>
              </a:xfrm>
            </p:grpSpPr>
            <p:sp>
              <p:nvSpPr>
                <p:cNvPr id="300" name="正方形/長方形 299">
                  <a:extLst>
                    <a:ext uri="{FF2B5EF4-FFF2-40B4-BE49-F238E27FC236}">
                      <a16:creationId xmlns:a16="http://schemas.microsoft.com/office/drawing/2014/main" id="{B7951EBB-F35B-C343-AA5D-18916DB406C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01" name="正方形/長方形 300">
                  <a:extLst>
                    <a:ext uri="{FF2B5EF4-FFF2-40B4-BE49-F238E27FC236}">
                      <a16:creationId xmlns:a16="http://schemas.microsoft.com/office/drawing/2014/main" id="{AE44AD2B-1E5F-8742-9C22-4F442B31B1D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02" name="正方形/長方形 301">
                  <a:extLst>
                    <a:ext uri="{FF2B5EF4-FFF2-40B4-BE49-F238E27FC236}">
                      <a16:creationId xmlns:a16="http://schemas.microsoft.com/office/drawing/2014/main" id="{16082DEB-FAD1-4A4D-A467-0DE09DBC979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299" name="正方形/長方形 298">
                <a:extLst>
                  <a:ext uri="{FF2B5EF4-FFF2-40B4-BE49-F238E27FC236}">
                    <a16:creationId xmlns:a16="http://schemas.microsoft.com/office/drawing/2014/main" id="{D3B76E72-3786-EF4B-889E-3DBD156C6B4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03" name="テキスト ボックス 302">
            <a:extLst>
              <a:ext uri="{FF2B5EF4-FFF2-40B4-BE49-F238E27FC236}">
                <a16:creationId xmlns:a16="http://schemas.microsoft.com/office/drawing/2014/main" id="{27146796-8FAF-594E-8A36-1BA198298A1E}"/>
              </a:ext>
            </a:extLst>
          </p:cNvPr>
          <p:cNvSpPr txBox="1"/>
          <p:nvPr/>
        </p:nvSpPr>
        <p:spPr>
          <a:xfrm>
            <a:off x="-26157" y="121155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24</a:t>
            </a:r>
            <a:endParaRPr kumimoji="1" lang="ja-JP" altLang="en-US" sz="1400">
              <a:latin typeface="Meiryo" panose="020B0604030504040204" pitchFamily="34" charset="-128"/>
              <a:ea typeface="Meiryo" panose="020B0604030504040204" pitchFamily="34" charset="-128"/>
            </a:endParaRPr>
          </a:p>
        </p:txBody>
      </p:sp>
      <p:grpSp>
        <p:nvGrpSpPr>
          <p:cNvPr id="304" name="グループ化 303">
            <a:extLst>
              <a:ext uri="{FF2B5EF4-FFF2-40B4-BE49-F238E27FC236}">
                <a16:creationId xmlns:a16="http://schemas.microsoft.com/office/drawing/2014/main" id="{0BDADD30-EFB2-5746-A191-019161B7A229}"/>
              </a:ext>
            </a:extLst>
          </p:cNvPr>
          <p:cNvGrpSpPr/>
          <p:nvPr/>
        </p:nvGrpSpPr>
        <p:grpSpPr>
          <a:xfrm>
            <a:off x="11868322" y="4129552"/>
            <a:ext cx="180000" cy="899648"/>
            <a:chOff x="8077200" y="3337096"/>
            <a:chExt cx="180000" cy="899648"/>
          </a:xfrm>
        </p:grpSpPr>
        <p:sp>
          <p:nvSpPr>
            <p:cNvPr id="305" name="正方形/長方形 304">
              <a:extLst>
                <a:ext uri="{FF2B5EF4-FFF2-40B4-BE49-F238E27FC236}">
                  <a16:creationId xmlns:a16="http://schemas.microsoft.com/office/drawing/2014/main" id="{4E73D773-C4AD-CD4E-A4AC-E48D1059F091}"/>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306" name="グループ化 305">
              <a:extLst>
                <a:ext uri="{FF2B5EF4-FFF2-40B4-BE49-F238E27FC236}">
                  <a16:creationId xmlns:a16="http://schemas.microsoft.com/office/drawing/2014/main" id="{AC114DD9-015F-D245-9D2A-576260E2DF9D}"/>
                </a:ext>
              </a:extLst>
            </p:cNvPr>
            <p:cNvGrpSpPr/>
            <p:nvPr/>
          </p:nvGrpSpPr>
          <p:grpSpPr>
            <a:xfrm>
              <a:off x="8077200" y="3513876"/>
              <a:ext cx="180000" cy="722868"/>
              <a:chOff x="3909938" y="2161200"/>
              <a:chExt cx="180000" cy="722868"/>
            </a:xfrm>
          </p:grpSpPr>
          <p:grpSp>
            <p:nvGrpSpPr>
              <p:cNvPr id="307" name="グループ化 306">
                <a:extLst>
                  <a:ext uri="{FF2B5EF4-FFF2-40B4-BE49-F238E27FC236}">
                    <a16:creationId xmlns:a16="http://schemas.microsoft.com/office/drawing/2014/main" id="{35D925A2-E78D-6D45-AC16-B0A483B63945}"/>
                  </a:ext>
                </a:extLst>
              </p:cNvPr>
              <p:cNvGrpSpPr/>
              <p:nvPr/>
            </p:nvGrpSpPr>
            <p:grpSpPr>
              <a:xfrm>
                <a:off x="3909938" y="2344441"/>
                <a:ext cx="180000" cy="539627"/>
                <a:chOff x="3782400" y="1302795"/>
                <a:chExt cx="180000" cy="539627"/>
              </a:xfrm>
            </p:grpSpPr>
            <p:sp>
              <p:nvSpPr>
                <p:cNvPr id="309" name="正方形/長方形 308">
                  <a:extLst>
                    <a:ext uri="{FF2B5EF4-FFF2-40B4-BE49-F238E27FC236}">
                      <a16:creationId xmlns:a16="http://schemas.microsoft.com/office/drawing/2014/main" id="{1E57C49F-8D42-B947-9ADE-339DCBFEF66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10" name="正方形/長方形 309">
                  <a:extLst>
                    <a:ext uri="{FF2B5EF4-FFF2-40B4-BE49-F238E27FC236}">
                      <a16:creationId xmlns:a16="http://schemas.microsoft.com/office/drawing/2014/main" id="{8CFE1331-8DCD-E446-AB8A-CF743B1D34A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11" name="正方形/長方形 310">
                  <a:extLst>
                    <a:ext uri="{FF2B5EF4-FFF2-40B4-BE49-F238E27FC236}">
                      <a16:creationId xmlns:a16="http://schemas.microsoft.com/office/drawing/2014/main" id="{5249124F-AC34-8744-9ACE-67A8FBC90D0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308" name="正方形/長方形 307">
                <a:extLst>
                  <a:ext uri="{FF2B5EF4-FFF2-40B4-BE49-F238E27FC236}">
                    <a16:creationId xmlns:a16="http://schemas.microsoft.com/office/drawing/2014/main" id="{C59A758E-DAA9-EA46-94F2-76BA32092EB7}"/>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12" name="テキスト ボックス 311">
            <a:extLst>
              <a:ext uri="{FF2B5EF4-FFF2-40B4-BE49-F238E27FC236}">
                <a16:creationId xmlns:a16="http://schemas.microsoft.com/office/drawing/2014/main" id="{4909F903-AB9A-7649-97BD-10E641515A99}"/>
              </a:ext>
            </a:extLst>
          </p:cNvPr>
          <p:cNvSpPr txBox="1"/>
          <p:nvPr/>
        </p:nvSpPr>
        <p:spPr>
          <a:xfrm>
            <a:off x="11717786" y="380739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84</a:t>
            </a:r>
            <a:endParaRPr kumimoji="1" lang="ja-JP" altLang="en-US" sz="1400">
              <a:latin typeface="Meiryo" panose="020B0604030504040204" pitchFamily="34" charset="-128"/>
              <a:ea typeface="Meiryo" panose="020B0604030504040204" pitchFamily="34" charset="-128"/>
            </a:endParaRPr>
          </a:p>
        </p:txBody>
      </p:sp>
      <p:grpSp>
        <p:nvGrpSpPr>
          <p:cNvPr id="313" name="グループ化 312">
            <a:extLst>
              <a:ext uri="{FF2B5EF4-FFF2-40B4-BE49-F238E27FC236}">
                <a16:creationId xmlns:a16="http://schemas.microsoft.com/office/drawing/2014/main" id="{640DBEED-3EF0-4847-98B0-9DF2BBD4E886}"/>
              </a:ext>
            </a:extLst>
          </p:cNvPr>
          <p:cNvGrpSpPr/>
          <p:nvPr/>
        </p:nvGrpSpPr>
        <p:grpSpPr>
          <a:xfrm rot="5400000">
            <a:off x="9225778" y="6183498"/>
            <a:ext cx="180000" cy="899648"/>
            <a:chOff x="8077200" y="3337096"/>
            <a:chExt cx="180000" cy="899648"/>
          </a:xfrm>
        </p:grpSpPr>
        <p:sp>
          <p:nvSpPr>
            <p:cNvPr id="314" name="正方形/長方形 313">
              <a:extLst>
                <a:ext uri="{FF2B5EF4-FFF2-40B4-BE49-F238E27FC236}">
                  <a16:creationId xmlns:a16="http://schemas.microsoft.com/office/drawing/2014/main" id="{3507AC5A-5E39-F247-A44F-C39F54D1FFB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315" name="グループ化 314">
              <a:extLst>
                <a:ext uri="{FF2B5EF4-FFF2-40B4-BE49-F238E27FC236}">
                  <a16:creationId xmlns:a16="http://schemas.microsoft.com/office/drawing/2014/main" id="{2775597D-C7AF-7449-A1C1-70C5E8549FF2}"/>
                </a:ext>
              </a:extLst>
            </p:cNvPr>
            <p:cNvGrpSpPr/>
            <p:nvPr/>
          </p:nvGrpSpPr>
          <p:grpSpPr>
            <a:xfrm>
              <a:off x="8077200" y="3513876"/>
              <a:ext cx="180000" cy="722868"/>
              <a:chOff x="3909938" y="2161200"/>
              <a:chExt cx="180000" cy="722868"/>
            </a:xfrm>
          </p:grpSpPr>
          <p:grpSp>
            <p:nvGrpSpPr>
              <p:cNvPr id="316" name="グループ化 315">
                <a:extLst>
                  <a:ext uri="{FF2B5EF4-FFF2-40B4-BE49-F238E27FC236}">
                    <a16:creationId xmlns:a16="http://schemas.microsoft.com/office/drawing/2014/main" id="{E481ADFB-1894-E142-BADF-291532ECA638}"/>
                  </a:ext>
                </a:extLst>
              </p:cNvPr>
              <p:cNvGrpSpPr/>
              <p:nvPr/>
            </p:nvGrpSpPr>
            <p:grpSpPr>
              <a:xfrm>
                <a:off x="3909938" y="2344441"/>
                <a:ext cx="180000" cy="539627"/>
                <a:chOff x="3782400" y="1302795"/>
                <a:chExt cx="180000" cy="539627"/>
              </a:xfrm>
            </p:grpSpPr>
            <p:sp>
              <p:nvSpPr>
                <p:cNvPr id="318" name="正方形/長方形 317">
                  <a:extLst>
                    <a:ext uri="{FF2B5EF4-FFF2-40B4-BE49-F238E27FC236}">
                      <a16:creationId xmlns:a16="http://schemas.microsoft.com/office/drawing/2014/main" id="{9F85A4BE-3FB5-E345-BACC-2BABACF496B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19" name="正方形/長方形 318">
                  <a:extLst>
                    <a:ext uri="{FF2B5EF4-FFF2-40B4-BE49-F238E27FC236}">
                      <a16:creationId xmlns:a16="http://schemas.microsoft.com/office/drawing/2014/main" id="{E959CB5F-006E-B242-8A93-49E093637E2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0" name="正方形/長方形 319">
                  <a:extLst>
                    <a:ext uri="{FF2B5EF4-FFF2-40B4-BE49-F238E27FC236}">
                      <a16:creationId xmlns:a16="http://schemas.microsoft.com/office/drawing/2014/main" id="{700B56B6-7152-6144-B6CF-F30ADC02CEF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317" name="正方形/長方形 316">
                <a:extLst>
                  <a:ext uri="{FF2B5EF4-FFF2-40B4-BE49-F238E27FC236}">
                    <a16:creationId xmlns:a16="http://schemas.microsoft.com/office/drawing/2014/main" id="{2B987497-F495-5744-808A-089DD131185C}"/>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21" name="テキスト ボックス 320">
            <a:extLst>
              <a:ext uri="{FF2B5EF4-FFF2-40B4-BE49-F238E27FC236}">
                <a16:creationId xmlns:a16="http://schemas.microsoft.com/office/drawing/2014/main" id="{75B86599-A9D7-664F-85E1-C4A6A8257740}"/>
              </a:ext>
            </a:extLst>
          </p:cNvPr>
          <p:cNvSpPr txBox="1"/>
          <p:nvPr/>
        </p:nvSpPr>
        <p:spPr>
          <a:xfrm>
            <a:off x="8868112" y="622504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86</a:t>
            </a:r>
            <a:endParaRPr kumimoji="1" lang="ja-JP" altLang="en-US" sz="1400">
              <a:latin typeface="Meiryo" panose="020B0604030504040204" pitchFamily="34" charset="-128"/>
              <a:ea typeface="Meiryo" panose="020B0604030504040204" pitchFamily="34" charset="-128"/>
            </a:endParaRPr>
          </a:p>
        </p:txBody>
      </p:sp>
      <p:grpSp>
        <p:nvGrpSpPr>
          <p:cNvPr id="322" name="グループ化 321">
            <a:extLst>
              <a:ext uri="{FF2B5EF4-FFF2-40B4-BE49-F238E27FC236}">
                <a16:creationId xmlns:a16="http://schemas.microsoft.com/office/drawing/2014/main" id="{9C77C9B7-D116-B949-9464-EB3EC2399502}"/>
              </a:ext>
            </a:extLst>
          </p:cNvPr>
          <p:cNvGrpSpPr/>
          <p:nvPr/>
        </p:nvGrpSpPr>
        <p:grpSpPr>
          <a:xfrm rot="10800000">
            <a:off x="11548893" y="5131590"/>
            <a:ext cx="180000" cy="899648"/>
            <a:chOff x="8077200" y="3337096"/>
            <a:chExt cx="180000" cy="899648"/>
          </a:xfrm>
        </p:grpSpPr>
        <p:sp>
          <p:nvSpPr>
            <p:cNvPr id="323" name="正方形/長方形 322">
              <a:extLst>
                <a:ext uri="{FF2B5EF4-FFF2-40B4-BE49-F238E27FC236}">
                  <a16:creationId xmlns:a16="http://schemas.microsoft.com/office/drawing/2014/main" id="{0DE0A2B9-1774-E64F-8A8B-40FAC50C6ABE}"/>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324" name="グループ化 323">
              <a:extLst>
                <a:ext uri="{FF2B5EF4-FFF2-40B4-BE49-F238E27FC236}">
                  <a16:creationId xmlns:a16="http://schemas.microsoft.com/office/drawing/2014/main" id="{5EA4D031-45D2-BC4A-A2A7-A143C4DB83CB}"/>
                </a:ext>
              </a:extLst>
            </p:cNvPr>
            <p:cNvGrpSpPr/>
            <p:nvPr/>
          </p:nvGrpSpPr>
          <p:grpSpPr>
            <a:xfrm>
              <a:off x="8077200" y="3513876"/>
              <a:ext cx="180000" cy="722868"/>
              <a:chOff x="3909938" y="2161200"/>
              <a:chExt cx="180000" cy="722868"/>
            </a:xfrm>
          </p:grpSpPr>
          <p:grpSp>
            <p:nvGrpSpPr>
              <p:cNvPr id="325" name="グループ化 324">
                <a:extLst>
                  <a:ext uri="{FF2B5EF4-FFF2-40B4-BE49-F238E27FC236}">
                    <a16:creationId xmlns:a16="http://schemas.microsoft.com/office/drawing/2014/main" id="{E4FC81EB-501F-4A48-81FC-6FE164178881}"/>
                  </a:ext>
                </a:extLst>
              </p:cNvPr>
              <p:cNvGrpSpPr/>
              <p:nvPr/>
            </p:nvGrpSpPr>
            <p:grpSpPr>
              <a:xfrm>
                <a:off x="3909938" y="2344441"/>
                <a:ext cx="180000" cy="539627"/>
                <a:chOff x="3782400" y="1302795"/>
                <a:chExt cx="180000" cy="539627"/>
              </a:xfrm>
            </p:grpSpPr>
            <p:sp>
              <p:nvSpPr>
                <p:cNvPr id="327" name="正方形/長方形 326">
                  <a:extLst>
                    <a:ext uri="{FF2B5EF4-FFF2-40B4-BE49-F238E27FC236}">
                      <a16:creationId xmlns:a16="http://schemas.microsoft.com/office/drawing/2014/main" id="{7A01C1B5-BCFD-D04A-B2A5-0392BC34765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8" name="正方形/長方形 327">
                  <a:extLst>
                    <a:ext uri="{FF2B5EF4-FFF2-40B4-BE49-F238E27FC236}">
                      <a16:creationId xmlns:a16="http://schemas.microsoft.com/office/drawing/2014/main" id="{161DD437-C89A-C848-8DA7-ECFABA96514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9" name="正方形/長方形 328">
                  <a:extLst>
                    <a:ext uri="{FF2B5EF4-FFF2-40B4-BE49-F238E27FC236}">
                      <a16:creationId xmlns:a16="http://schemas.microsoft.com/office/drawing/2014/main" id="{AB54326D-EF52-4A43-8871-AEB0C1B3F90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326" name="正方形/長方形 325">
                <a:extLst>
                  <a:ext uri="{FF2B5EF4-FFF2-40B4-BE49-F238E27FC236}">
                    <a16:creationId xmlns:a16="http://schemas.microsoft.com/office/drawing/2014/main" id="{B9B6CF85-E79C-E14A-83F0-707A150F5F0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30" name="テキスト ボックス 329">
            <a:extLst>
              <a:ext uri="{FF2B5EF4-FFF2-40B4-BE49-F238E27FC236}">
                <a16:creationId xmlns:a16="http://schemas.microsoft.com/office/drawing/2014/main" id="{E57DAE75-618D-8149-A6B1-8F40D5D3E4D6}"/>
              </a:ext>
            </a:extLst>
          </p:cNvPr>
          <p:cNvSpPr txBox="1"/>
          <p:nvPr/>
        </p:nvSpPr>
        <p:spPr>
          <a:xfrm>
            <a:off x="11454057" y="489322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92</a:t>
            </a:r>
            <a:endParaRPr kumimoji="1" lang="ja-JP" altLang="en-US" sz="1400">
              <a:latin typeface="Meiryo" panose="020B0604030504040204" pitchFamily="34" charset="-128"/>
              <a:ea typeface="Meiryo" panose="020B0604030504040204" pitchFamily="34" charset="-128"/>
            </a:endParaRPr>
          </a:p>
        </p:txBody>
      </p:sp>
      <p:grpSp>
        <p:nvGrpSpPr>
          <p:cNvPr id="331" name="グループ化 330">
            <a:extLst>
              <a:ext uri="{FF2B5EF4-FFF2-40B4-BE49-F238E27FC236}">
                <a16:creationId xmlns:a16="http://schemas.microsoft.com/office/drawing/2014/main" id="{75C7A300-024E-7C4F-89FC-C9B10BDC35AA}"/>
              </a:ext>
            </a:extLst>
          </p:cNvPr>
          <p:cNvGrpSpPr/>
          <p:nvPr/>
        </p:nvGrpSpPr>
        <p:grpSpPr>
          <a:xfrm rot="5400000">
            <a:off x="10314983" y="6243818"/>
            <a:ext cx="180000" cy="899648"/>
            <a:chOff x="8077200" y="3337096"/>
            <a:chExt cx="180000" cy="899648"/>
          </a:xfrm>
        </p:grpSpPr>
        <p:sp>
          <p:nvSpPr>
            <p:cNvPr id="332" name="正方形/長方形 331">
              <a:extLst>
                <a:ext uri="{FF2B5EF4-FFF2-40B4-BE49-F238E27FC236}">
                  <a16:creationId xmlns:a16="http://schemas.microsoft.com/office/drawing/2014/main" id="{CCB3D503-A482-0948-BE7C-0E598C59CE12}"/>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333" name="グループ化 332">
              <a:extLst>
                <a:ext uri="{FF2B5EF4-FFF2-40B4-BE49-F238E27FC236}">
                  <a16:creationId xmlns:a16="http://schemas.microsoft.com/office/drawing/2014/main" id="{B0A60461-6659-D844-BF5C-66B8A99263F4}"/>
                </a:ext>
              </a:extLst>
            </p:cNvPr>
            <p:cNvGrpSpPr/>
            <p:nvPr/>
          </p:nvGrpSpPr>
          <p:grpSpPr>
            <a:xfrm>
              <a:off x="8077200" y="3513876"/>
              <a:ext cx="180000" cy="722868"/>
              <a:chOff x="3909938" y="2161200"/>
              <a:chExt cx="180000" cy="722868"/>
            </a:xfrm>
          </p:grpSpPr>
          <p:grpSp>
            <p:nvGrpSpPr>
              <p:cNvPr id="334" name="グループ化 333">
                <a:extLst>
                  <a:ext uri="{FF2B5EF4-FFF2-40B4-BE49-F238E27FC236}">
                    <a16:creationId xmlns:a16="http://schemas.microsoft.com/office/drawing/2014/main" id="{5F3C4783-48B8-AA48-8A56-2A49EFE72331}"/>
                  </a:ext>
                </a:extLst>
              </p:cNvPr>
              <p:cNvGrpSpPr/>
              <p:nvPr/>
            </p:nvGrpSpPr>
            <p:grpSpPr>
              <a:xfrm>
                <a:off x="3909938" y="2344441"/>
                <a:ext cx="180000" cy="539627"/>
                <a:chOff x="3782400" y="1302795"/>
                <a:chExt cx="180000" cy="539627"/>
              </a:xfrm>
            </p:grpSpPr>
            <p:sp>
              <p:nvSpPr>
                <p:cNvPr id="336" name="正方形/長方形 335">
                  <a:extLst>
                    <a:ext uri="{FF2B5EF4-FFF2-40B4-BE49-F238E27FC236}">
                      <a16:creationId xmlns:a16="http://schemas.microsoft.com/office/drawing/2014/main" id="{FAA9473E-1B45-4648-AE8A-F64740EE0A5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37" name="正方形/長方形 336">
                  <a:extLst>
                    <a:ext uri="{FF2B5EF4-FFF2-40B4-BE49-F238E27FC236}">
                      <a16:creationId xmlns:a16="http://schemas.microsoft.com/office/drawing/2014/main" id="{638D6C4B-EC35-0C42-B59B-B1820F438FB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38" name="正方形/長方形 337">
                  <a:extLst>
                    <a:ext uri="{FF2B5EF4-FFF2-40B4-BE49-F238E27FC236}">
                      <a16:creationId xmlns:a16="http://schemas.microsoft.com/office/drawing/2014/main" id="{983F4BA8-A1C8-A44D-BBE3-9927A24F127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335" name="正方形/長方形 334">
                <a:extLst>
                  <a:ext uri="{FF2B5EF4-FFF2-40B4-BE49-F238E27FC236}">
                    <a16:creationId xmlns:a16="http://schemas.microsoft.com/office/drawing/2014/main" id="{87FE46F7-4543-4D4D-B3EA-E8FCC055BEF5}"/>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39" name="テキスト ボックス 338">
            <a:extLst>
              <a:ext uri="{FF2B5EF4-FFF2-40B4-BE49-F238E27FC236}">
                <a16:creationId xmlns:a16="http://schemas.microsoft.com/office/drawing/2014/main" id="{1AADE09F-216A-334D-BD54-9EAA5A865EFC}"/>
              </a:ext>
            </a:extLst>
          </p:cNvPr>
          <p:cNvSpPr txBox="1"/>
          <p:nvPr/>
        </p:nvSpPr>
        <p:spPr>
          <a:xfrm>
            <a:off x="9999937" y="634025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65</a:t>
            </a:r>
            <a:endParaRPr kumimoji="1" lang="ja-JP" altLang="en-US" sz="1400">
              <a:latin typeface="Meiryo" panose="020B0604030504040204" pitchFamily="34" charset="-128"/>
              <a:ea typeface="Meiryo" panose="020B0604030504040204" pitchFamily="34" charset="-128"/>
            </a:endParaRPr>
          </a:p>
        </p:txBody>
      </p:sp>
      <p:grpSp>
        <p:nvGrpSpPr>
          <p:cNvPr id="340" name="グループ化 339">
            <a:extLst>
              <a:ext uri="{FF2B5EF4-FFF2-40B4-BE49-F238E27FC236}">
                <a16:creationId xmlns:a16="http://schemas.microsoft.com/office/drawing/2014/main" id="{2FB1980A-B7D1-1F44-8473-58C811A7F2A4}"/>
              </a:ext>
            </a:extLst>
          </p:cNvPr>
          <p:cNvGrpSpPr/>
          <p:nvPr/>
        </p:nvGrpSpPr>
        <p:grpSpPr>
          <a:xfrm>
            <a:off x="9858293" y="1787209"/>
            <a:ext cx="540000" cy="539627"/>
            <a:chOff x="1867251" y="5257800"/>
            <a:chExt cx="540000" cy="539627"/>
          </a:xfrm>
        </p:grpSpPr>
        <p:grpSp>
          <p:nvGrpSpPr>
            <p:cNvPr id="341" name="グループ化 340">
              <a:extLst>
                <a:ext uri="{FF2B5EF4-FFF2-40B4-BE49-F238E27FC236}">
                  <a16:creationId xmlns:a16="http://schemas.microsoft.com/office/drawing/2014/main" id="{E9F9A909-7C2B-E540-BACF-97FFD13BF895}"/>
                </a:ext>
              </a:extLst>
            </p:cNvPr>
            <p:cNvGrpSpPr/>
            <p:nvPr/>
          </p:nvGrpSpPr>
          <p:grpSpPr>
            <a:xfrm>
              <a:off x="1867251" y="5257800"/>
              <a:ext cx="180000" cy="539627"/>
              <a:chOff x="3782400" y="1302795"/>
              <a:chExt cx="180000" cy="539627"/>
            </a:xfrm>
          </p:grpSpPr>
          <p:sp>
            <p:nvSpPr>
              <p:cNvPr id="350" name="正方形/長方形 349">
                <a:extLst>
                  <a:ext uri="{FF2B5EF4-FFF2-40B4-BE49-F238E27FC236}">
                    <a16:creationId xmlns:a16="http://schemas.microsoft.com/office/drawing/2014/main" id="{FCF0A871-249B-8740-B867-82CCFF854C0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51" name="正方形/長方形 350">
                <a:extLst>
                  <a:ext uri="{FF2B5EF4-FFF2-40B4-BE49-F238E27FC236}">
                    <a16:creationId xmlns:a16="http://schemas.microsoft.com/office/drawing/2014/main" id="{F942AE97-CBE9-6340-96AD-FD1038E9045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52" name="正方形/長方形 351">
                <a:extLst>
                  <a:ext uri="{FF2B5EF4-FFF2-40B4-BE49-F238E27FC236}">
                    <a16:creationId xmlns:a16="http://schemas.microsoft.com/office/drawing/2014/main" id="{3D071EC8-ACBD-7342-8932-8A3B23DC2A7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42" name="グループ化 341">
              <a:extLst>
                <a:ext uri="{FF2B5EF4-FFF2-40B4-BE49-F238E27FC236}">
                  <a16:creationId xmlns:a16="http://schemas.microsoft.com/office/drawing/2014/main" id="{FC2D5B6A-F853-7A4F-ACAD-2F87153A1D9B}"/>
                </a:ext>
              </a:extLst>
            </p:cNvPr>
            <p:cNvGrpSpPr/>
            <p:nvPr/>
          </p:nvGrpSpPr>
          <p:grpSpPr>
            <a:xfrm>
              <a:off x="2047251" y="5257800"/>
              <a:ext cx="180000" cy="539627"/>
              <a:chOff x="3782400" y="1302795"/>
              <a:chExt cx="180000" cy="539627"/>
            </a:xfrm>
          </p:grpSpPr>
          <p:sp>
            <p:nvSpPr>
              <p:cNvPr id="347" name="正方形/長方形 346">
                <a:extLst>
                  <a:ext uri="{FF2B5EF4-FFF2-40B4-BE49-F238E27FC236}">
                    <a16:creationId xmlns:a16="http://schemas.microsoft.com/office/drawing/2014/main" id="{68603CFA-23A8-6942-8AAC-6242B0D1B8B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8" name="正方形/長方形 347">
                <a:extLst>
                  <a:ext uri="{FF2B5EF4-FFF2-40B4-BE49-F238E27FC236}">
                    <a16:creationId xmlns:a16="http://schemas.microsoft.com/office/drawing/2014/main" id="{2422D3DA-45B5-6041-A7E8-06CED9A4307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9" name="正方形/長方形 348">
                <a:extLst>
                  <a:ext uri="{FF2B5EF4-FFF2-40B4-BE49-F238E27FC236}">
                    <a16:creationId xmlns:a16="http://schemas.microsoft.com/office/drawing/2014/main" id="{880642B3-5D9F-DE4B-8CEB-364610A4265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43" name="グループ化 342">
              <a:extLst>
                <a:ext uri="{FF2B5EF4-FFF2-40B4-BE49-F238E27FC236}">
                  <a16:creationId xmlns:a16="http://schemas.microsoft.com/office/drawing/2014/main" id="{C054AB15-8BA5-3648-9067-64B94B506D9C}"/>
                </a:ext>
              </a:extLst>
            </p:cNvPr>
            <p:cNvGrpSpPr/>
            <p:nvPr/>
          </p:nvGrpSpPr>
          <p:grpSpPr>
            <a:xfrm>
              <a:off x="2227251" y="5257800"/>
              <a:ext cx="180000" cy="539627"/>
              <a:chOff x="3782400" y="1302795"/>
              <a:chExt cx="180000" cy="539627"/>
            </a:xfrm>
          </p:grpSpPr>
          <p:sp>
            <p:nvSpPr>
              <p:cNvPr id="344" name="正方形/長方形 343">
                <a:extLst>
                  <a:ext uri="{FF2B5EF4-FFF2-40B4-BE49-F238E27FC236}">
                    <a16:creationId xmlns:a16="http://schemas.microsoft.com/office/drawing/2014/main" id="{F245D2E6-10E1-ED41-9440-D91F6523E41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5" name="正方形/長方形 344">
                <a:extLst>
                  <a:ext uri="{FF2B5EF4-FFF2-40B4-BE49-F238E27FC236}">
                    <a16:creationId xmlns:a16="http://schemas.microsoft.com/office/drawing/2014/main" id="{50BB7ECA-3A3D-1740-A736-EB493600F92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46" name="正方形/長方形 345">
                <a:extLst>
                  <a:ext uri="{FF2B5EF4-FFF2-40B4-BE49-F238E27FC236}">
                    <a16:creationId xmlns:a16="http://schemas.microsoft.com/office/drawing/2014/main" id="{EF819108-1DDC-8E49-8BA9-B4CF191AEDB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53" name="テキスト ボックス 352">
            <a:extLst>
              <a:ext uri="{FF2B5EF4-FFF2-40B4-BE49-F238E27FC236}">
                <a16:creationId xmlns:a16="http://schemas.microsoft.com/office/drawing/2014/main" id="{A5A3D8CA-5AB4-E342-87DB-13FC935AFC78}"/>
              </a:ext>
            </a:extLst>
          </p:cNvPr>
          <p:cNvSpPr txBox="1"/>
          <p:nvPr/>
        </p:nvSpPr>
        <p:spPr>
          <a:xfrm>
            <a:off x="9684359" y="1507027"/>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36</a:t>
            </a:r>
            <a:endParaRPr kumimoji="1" lang="ja-JP" altLang="en-US" sz="1400">
              <a:latin typeface="Meiryo" panose="020B0604030504040204" pitchFamily="34" charset="-128"/>
              <a:ea typeface="Meiryo" panose="020B0604030504040204" pitchFamily="34" charset="-128"/>
            </a:endParaRPr>
          </a:p>
        </p:txBody>
      </p:sp>
      <p:grpSp>
        <p:nvGrpSpPr>
          <p:cNvPr id="354" name="グループ化 353">
            <a:extLst>
              <a:ext uri="{FF2B5EF4-FFF2-40B4-BE49-F238E27FC236}">
                <a16:creationId xmlns:a16="http://schemas.microsoft.com/office/drawing/2014/main" id="{DA8CD1B3-7E54-0444-801F-DF3C0CEC7D2D}"/>
              </a:ext>
            </a:extLst>
          </p:cNvPr>
          <p:cNvGrpSpPr/>
          <p:nvPr/>
        </p:nvGrpSpPr>
        <p:grpSpPr>
          <a:xfrm>
            <a:off x="8869177" y="5654628"/>
            <a:ext cx="540000" cy="539627"/>
            <a:chOff x="1867251" y="5257800"/>
            <a:chExt cx="540000" cy="539627"/>
          </a:xfrm>
        </p:grpSpPr>
        <p:grpSp>
          <p:nvGrpSpPr>
            <p:cNvPr id="355" name="グループ化 354">
              <a:extLst>
                <a:ext uri="{FF2B5EF4-FFF2-40B4-BE49-F238E27FC236}">
                  <a16:creationId xmlns:a16="http://schemas.microsoft.com/office/drawing/2014/main" id="{73DD97FF-49E7-3045-9787-59D7EC3C0478}"/>
                </a:ext>
              </a:extLst>
            </p:cNvPr>
            <p:cNvGrpSpPr/>
            <p:nvPr/>
          </p:nvGrpSpPr>
          <p:grpSpPr>
            <a:xfrm>
              <a:off x="1867251" y="5257800"/>
              <a:ext cx="180000" cy="539627"/>
              <a:chOff x="3782400" y="1302795"/>
              <a:chExt cx="180000" cy="539627"/>
            </a:xfrm>
          </p:grpSpPr>
          <p:sp>
            <p:nvSpPr>
              <p:cNvPr id="364" name="正方形/長方形 363">
                <a:extLst>
                  <a:ext uri="{FF2B5EF4-FFF2-40B4-BE49-F238E27FC236}">
                    <a16:creationId xmlns:a16="http://schemas.microsoft.com/office/drawing/2014/main" id="{7BDABA47-E4D1-3345-8256-2C5A8C27BF9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5" name="正方形/長方形 364">
                <a:extLst>
                  <a:ext uri="{FF2B5EF4-FFF2-40B4-BE49-F238E27FC236}">
                    <a16:creationId xmlns:a16="http://schemas.microsoft.com/office/drawing/2014/main" id="{87D09117-15EF-A748-BE81-B9ECFBD1646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6" name="正方形/長方形 365">
                <a:extLst>
                  <a:ext uri="{FF2B5EF4-FFF2-40B4-BE49-F238E27FC236}">
                    <a16:creationId xmlns:a16="http://schemas.microsoft.com/office/drawing/2014/main" id="{705CD351-6655-FF40-B228-F9E4BBEE771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56" name="グループ化 355">
              <a:extLst>
                <a:ext uri="{FF2B5EF4-FFF2-40B4-BE49-F238E27FC236}">
                  <a16:creationId xmlns:a16="http://schemas.microsoft.com/office/drawing/2014/main" id="{BE78BAAC-E150-6240-A063-6F4A14DDE4A5}"/>
                </a:ext>
              </a:extLst>
            </p:cNvPr>
            <p:cNvGrpSpPr/>
            <p:nvPr/>
          </p:nvGrpSpPr>
          <p:grpSpPr>
            <a:xfrm>
              <a:off x="2047251" y="5257800"/>
              <a:ext cx="180000" cy="539627"/>
              <a:chOff x="3782400" y="1302795"/>
              <a:chExt cx="180000" cy="539627"/>
            </a:xfrm>
          </p:grpSpPr>
          <p:sp>
            <p:nvSpPr>
              <p:cNvPr id="361" name="正方形/長方形 360">
                <a:extLst>
                  <a:ext uri="{FF2B5EF4-FFF2-40B4-BE49-F238E27FC236}">
                    <a16:creationId xmlns:a16="http://schemas.microsoft.com/office/drawing/2014/main" id="{0AD1EE37-67D5-4441-8B85-DC30D20FD8C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2" name="正方形/長方形 361">
                <a:extLst>
                  <a:ext uri="{FF2B5EF4-FFF2-40B4-BE49-F238E27FC236}">
                    <a16:creationId xmlns:a16="http://schemas.microsoft.com/office/drawing/2014/main" id="{552548FC-E848-0E41-9212-EB82E6C0B85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3" name="正方形/長方形 362">
                <a:extLst>
                  <a:ext uri="{FF2B5EF4-FFF2-40B4-BE49-F238E27FC236}">
                    <a16:creationId xmlns:a16="http://schemas.microsoft.com/office/drawing/2014/main" id="{A95BFCC0-1C97-044B-90FE-FD65AAD4D65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57" name="グループ化 356">
              <a:extLst>
                <a:ext uri="{FF2B5EF4-FFF2-40B4-BE49-F238E27FC236}">
                  <a16:creationId xmlns:a16="http://schemas.microsoft.com/office/drawing/2014/main" id="{6D4C6993-5321-544C-AC3E-F1CAE1705CAC}"/>
                </a:ext>
              </a:extLst>
            </p:cNvPr>
            <p:cNvGrpSpPr/>
            <p:nvPr/>
          </p:nvGrpSpPr>
          <p:grpSpPr>
            <a:xfrm>
              <a:off x="2227251" y="5257800"/>
              <a:ext cx="180000" cy="539627"/>
              <a:chOff x="3782400" y="1302795"/>
              <a:chExt cx="180000" cy="539627"/>
            </a:xfrm>
          </p:grpSpPr>
          <p:sp>
            <p:nvSpPr>
              <p:cNvPr id="358" name="正方形/長方形 357">
                <a:extLst>
                  <a:ext uri="{FF2B5EF4-FFF2-40B4-BE49-F238E27FC236}">
                    <a16:creationId xmlns:a16="http://schemas.microsoft.com/office/drawing/2014/main" id="{8AEF195D-6558-A644-8673-69D608479CD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59" name="正方形/長方形 358">
                <a:extLst>
                  <a:ext uri="{FF2B5EF4-FFF2-40B4-BE49-F238E27FC236}">
                    <a16:creationId xmlns:a16="http://schemas.microsoft.com/office/drawing/2014/main" id="{AC956976-8808-5C40-BB50-735102840CF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60" name="正方形/長方形 359">
                <a:extLst>
                  <a:ext uri="{FF2B5EF4-FFF2-40B4-BE49-F238E27FC236}">
                    <a16:creationId xmlns:a16="http://schemas.microsoft.com/office/drawing/2014/main" id="{1476E1C5-6D92-1243-B8AB-A5630349C80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67" name="テキスト ボックス 366">
            <a:extLst>
              <a:ext uri="{FF2B5EF4-FFF2-40B4-BE49-F238E27FC236}">
                <a16:creationId xmlns:a16="http://schemas.microsoft.com/office/drawing/2014/main" id="{6F17D6DA-2043-C246-B74C-C1F65F4783F0}"/>
              </a:ext>
            </a:extLst>
          </p:cNvPr>
          <p:cNvSpPr txBox="1"/>
          <p:nvPr/>
        </p:nvSpPr>
        <p:spPr>
          <a:xfrm>
            <a:off x="8788022" y="542677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63</a:t>
            </a:r>
            <a:endParaRPr kumimoji="1" lang="ja-JP" altLang="en-US" sz="1400">
              <a:latin typeface="Meiryo" panose="020B0604030504040204" pitchFamily="34" charset="-128"/>
              <a:ea typeface="Meiryo" panose="020B0604030504040204" pitchFamily="34" charset="-128"/>
            </a:endParaRPr>
          </a:p>
        </p:txBody>
      </p:sp>
      <p:grpSp>
        <p:nvGrpSpPr>
          <p:cNvPr id="368" name="グループ化 367">
            <a:extLst>
              <a:ext uri="{FF2B5EF4-FFF2-40B4-BE49-F238E27FC236}">
                <a16:creationId xmlns:a16="http://schemas.microsoft.com/office/drawing/2014/main" id="{9F7BFA12-6C01-724C-AAAF-1518B583459F}"/>
              </a:ext>
            </a:extLst>
          </p:cNvPr>
          <p:cNvGrpSpPr/>
          <p:nvPr/>
        </p:nvGrpSpPr>
        <p:grpSpPr>
          <a:xfrm>
            <a:off x="10070974" y="5221575"/>
            <a:ext cx="540000" cy="539627"/>
            <a:chOff x="1867251" y="5257800"/>
            <a:chExt cx="540000" cy="539627"/>
          </a:xfrm>
        </p:grpSpPr>
        <p:grpSp>
          <p:nvGrpSpPr>
            <p:cNvPr id="369" name="グループ化 368">
              <a:extLst>
                <a:ext uri="{FF2B5EF4-FFF2-40B4-BE49-F238E27FC236}">
                  <a16:creationId xmlns:a16="http://schemas.microsoft.com/office/drawing/2014/main" id="{A8BED8F8-D260-C040-9AA4-39DF06D5D285}"/>
                </a:ext>
              </a:extLst>
            </p:cNvPr>
            <p:cNvGrpSpPr/>
            <p:nvPr/>
          </p:nvGrpSpPr>
          <p:grpSpPr>
            <a:xfrm>
              <a:off x="1867251" y="5257800"/>
              <a:ext cx="180000" cy="539627"/>
              <a:chOff x="3782400" y="1302795"/>
              <a:chExt cx="180000" cy="539627"/>
            </a:xfrm>
          </p:grpSpPr>
          <p:sp>
            <p:nvSpPr>
              <p:cNvPr id="378" name="正方形/長方形 377">
                <a:extLst>
                  <a:ext uri="{FF2B5EF4-FFF2-40B4-BE49-F238E27FC236}">
                    <a16:creationId xmlns:a16="http://schemas.microsoft.com/office/drawing/2014/main" id="{0B5BAEAB-ECF1-DC48-BA7C-53FE8897043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9" name="正方形/長方形 378">
                <a:extLst>
                  <a:ext uri="{FF2B5EF4-FFF2-40B4-BE49-F238E27FC236}">
                    <a16:creationId xmlns:a16="http://schemas.microsoft.com/office/drawing/2014/main" id="{D789B426-049A-4A47-80C3-C6195AAC593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80" name="正方形/長方形 379">
                <a:extLst>
                  <a:ext uri="{FF2B5EF4-FFF2-40B4-BE49-F238E27FC236}">
                    <a16:creationId xmlns:a16="http://schemas.microsoft.com/office/drawing/2014/main" id="{112DEFD3-6F16-8342-877D-8EF350DE992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70" name="グループ化 369">
              <a:extLst>
                <a:ext uri="{FF2B5EF4-FFF2-40B4-BE49-F238E27FC236}">
                  <a16:creationId xmlns:a16="http://schemas.microsoft.com/office/drawing/2014/main" id="{917DE2E3-DA84-4549-B05D-FC95C6629265}"/>
                </a:ext>
              </a:extLst>
            </p:cNvPr>
            <p:cNvGrpSpPr/>
            <p:nvPr/>
          </p:nvGrpSpPr>
          <p:grpSpPr>
            <a:xfrm>
              <a:off x="2047251" y="5257800"/>
              <a:ext cx="180000" cy="539627"/>
              <a:chOff x="3782400" y="1302795"/>
              <a:chExt cx="180000" cy="539627"/>
            </a:xfrm>
          </p:grpSpPr>
          <p:sp>
            <p:nvSpPr>
              <p:cNvPr id="375" name="正方形/長方形 374">
                <a:extLst>
                  <a:ext uri="{FF2B5EF4-FFF2-40B4-BE49-F238E27FC236}">
                    <a16:creationId xmlns:a16="http://schemas.microsoft.com/office/drawing/2014/main" id="{CB29D4E9-0F5E-BF41-AA04-4A0A5024495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6" name="正方形/長方形 375">
                <a:extLst>
                  <a:ext uri="{FF2B5EF4-FFF2-40B4-BE49-F238E27FC236}">
                    <a16:creationId xmlns:a16="http://schemas.microsoft.com/office/drawing/2014/main" id="{A552C7D0-5395-3D47-9F14-E147F5D892E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7" name="正方形/長方形 376">
                <a:extLst>
                  <a:ext uri="{FF2B5EF4-FFF2-40B4-BE49-F238E27FC236}">
                    <a16:creationId xmlns:a16="http://schemas.microsoft.com/office/drawing/2014/main" id="{D947A37D-B1B0-7447-A973-FCF4B16A584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71" name="グループ化 370">
              <a:extLst>
                <a:ext uri="{FF2B5EF4-FFF2-40B4-BE49-F238E27FC236}">
                  <a16:creationId xmlns:a16="http://schemas.microsoft.com/office/drawing/2014/main" id="{1D7AE218-F65F-4946-9E6B-0861896F37A7}"/>
                </a:ext>
              </a:extLst>
            </p:cNvPr>
            <p:cNvGrpSpPr/>
            <p:nvPr/>
          </p:nvGrpSpPr>
          <p:grpSpPr>
            <a:xfrm>
              <a:off x="2227251" y="5257800"/>
              <a:ext cx="180000" cy="539627"/>
              <a:chOff x="3782400" y="1302795"/>
              <a:chExt cx="180000" cy="539627"/>
            </a:xfrm>
          </p:grpSpPr>
          <p:sp>
            <p:nvSpPr>
              <p:cNvPr id="372" name="正方形/長方形 371">
                <a:extLst>
                  <a:ext uri="{FF2B5EF4-FFF2-40B4-BE49-F238E27FC236}">
                    <a16:creationId xmlns:a16="http://schemas.microsoft.com/office/drawing/2014/main" id="{286FABA8-733D-7940-A7B5-1F2F2819C15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3" name="正方形/長方形 372">
                <a:extLst>
                  <a:ext uri="{FF2B5EF4-FFF2-40B4-BE49-F238E27FC236}">
                    <a16:creationId xmlns:a16="http://schemas.microsoft.com/office/drawing/2014/main" id="{3A103FC2-A18F-B242-818E-F00D3D3F170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74" name="正方形/長方形 373">
                <a:extLst>
                  <a:ext uri="{FF2B5EF4-FFF2-40B4-BE49-F238E27FC236}">
                    <a16:creationId xmlns:a16="http://schemas.microsoft.com/office/drawing/2014/main" id="{6854AD65-BCD7-CF46-8EA0-50B3E7E14F1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81" name="テキスト ボックス 380">
            <a:extLst>
              <a:ext uri="{FF2B5EF4-FFF2-40B4-BE49-F238E27FC236}">
                <a16:creationId xmlns:a16="http://schemas.microsoft.com/office/drawing/2014/main" id="{8EA46A78-6437-714C-BEDC-DFAFBDA6368E}"/>
              </a:ext>
            </a:extLst>
          </p:cNvPr>
          <p:cNvSpPr txBox="1"/>
          <p:nvPr/>
        </p:nvSpPr>
        <p:spPr>
          <a:xfrm>
            <a:off x="9897040" y="494139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99</a:t>
            </a:r>
            <a:endParaRPr kumimoji="1" lang="ja-JP" altLang="en-US" sz="1400">
              <a:latin typeface="Meiryo" panose="020B0604030504040204" pitchFamily="34" charset="-128"/>
              <a:ea typeface="Meiryo" panose="020B0604030504040204" pitchFamily="34" charset="-128"/>
            </a:endParaRPr>
          </a:p>
        </p:txBody>
      </p:sp>
      <p:grpSp>
        <p:nvGrpSpPr>
          <p:cNvPr id="396" name="グループ化 395">
            <a:extLst>
              <a:ext uri="{FF2B5EF4-FFF2-40B4-BE49-F238E27FC236}">
                <a16:creationId xmlns:a16="http://schemas.microsoft.com/office/drawing/2014/main" id="{9AD01265-5C41-BB45-9066-008DCBA751D8}"/>
              </a:ext>
            </a:extLst>
          </p:cNvPr>
          <p:cNvGrpSpPr/>
          <p:nvPr/>
        </p:nvGrpSpPr>
        <p:grpSpPr>
          <a:xfrm>
            <a:off x="4214975" y="1518833"/>
            <a:ext cx="713934" cy="819809"/>
            <a:chOff x="10458973" y="2077078"/>
            <a:chExt cx="713934" cy="819809"/>
          </a:xfrm>
        </p:grpSpPr>
        <p:grpSp>
          <p:nvGrpSpPr>
            <p:cNvPr id="382" name="グループ化 381">
              <a:extLst>
                <a:ext uri="{FF2B5EF4-FFF2-40B4-BE49-F238E27FC236}">
                  <a16:creationId xmlns:a16="http://schemas.microsoft.com/office/drawing/2014/main" id="{C78EBD3B-0B6C-4149-8001-B249398B5EDF}"/>
                </a:ext>
              </a:extLst>
            </p:cNvPr>
            <p:cNvGrpSpPr/>
            <p:nvPr/>
          </p:nvGrpSpPr>
          <p:grpSpPr>
            <a:xfrm>
              <a:off x="10632907" y="2357260"/>
              <a:ext cx="540000" cy="539627"/>
              <a:chOff x="1867251" y="5257800"/>
              <a:chExt cx="540000" cy="539627"/>
            </a:xfrm>
          </p:grpSpPr>
          <p:grpSp>
            <p:nvGrpSpPr>
              <p:cNvPr id="383" name="グループ化 382">
                <a:extLst>
                  <a:ext uri="{FF2B5EF4-FFF2-40B4-BE49-F238E27FC236}">
                    <a16:creationId xmlns:a16="http://schemas.microsoft.com/office/drawing/2014/main" id="{6A579F5C-3C03-5743-98A5-0C596638FEFB}"/>
                  </a:ext>
                </a:extLst>
              </p:cNvPr>
              <p:cNvGrpSpPr/>
              <p:nvPr/>
            </p:nvGrpSpPr>
            <p:grpSpPr>
              <a:xfrm>
                <a:off x="1867251" y="5257800"/>
                <a:ext cx="180000" cy="539627"/>
                <a:chOff x="3782400" y="1302795"/>
                <a:chExt cx="180000" cy="539627"/>
              </a:xfrm>
            </p:grpSpPr>
            <p:sp>
              <p:nvSpPr>
                <p:cNvPr id="392" name="正方形/長方形 391">
                  <a:extLst>
                    <a:ext uri="{FF2B5EF4-FFF2-40B4-BE49-F238E27FC236}">
                      <a16:creationId xmlns:a16="http://schemas.microsoft.com/office/drawing/2014/main" id="{017ACAB6-5799-E349-8F1D-1A1B29C31B4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93" name="正方形/長方形 392">
                  <a:extLst>
                    <a:ext uri="{FF2B5EF4-FFF2-40B4-BE49-F238E27FC236}">
                      <a16:creationId xmlns:a16="http://schemas.microsoft.com/office/drawing/2014/main" id="{E9E43BA4-51B8-C641-AC1D-1B4C0B5059F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94" name="正方形/長方形 393">
                  <a:extLst>
                    <a:ext uri="{FF2B5EF4-FFF2-40B4-BE49-F238E27FC236}">
                      <a16:creationId xmlns:a16="http://schemas.microsoft.com/office/drawing/2014/main" id="{FE58D92C-BB30-A74E-B983-6A915EB3923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84" name="グループ化 383">
                <a:extLst>
                  <a:ext uri="{FF2B5EF4-FFF2-40B4-BE49-F238E27FC236}">
                    <a16:creationId xmlns:a16="http://schemas.microsoft.com/office/drawing/2014/main" id="{9CCED63F-4578-D648-8EEA-1BE519484446}"/>
                  </a:ext>
                </a:extLst>
              </p:cNvPr>
              <p:cNvGrpSpPr/>
              <p:nvPr/>
            </p:nvGrpSpPr>
            <p:grpSpPr>
              <a:xfrm>
                <a:off x="2047251" y="5257800"/>
                <a:ext cx="180000" cy="539627"/>
                <a:chOff x="3782400" y="1302795"/>
                <a:chExt cx="180000" cy="539627"/>
              </a:xfrm>
            </p:grpSpPr>
            <p:sp>
              <p:nvSpPr>
                <p:cNvPr id="389" name="正方形/長方形 388">
                  <a:extLst>
                    <a:ext uri="{FF2B5EF4-FFF2-40B4-BE49-F238E27FC236}">
                      <a16:creationId xmlns:a16="http://schemas.microsoft.com/office/drawing/2014/main" id="{009F6411-67E4-7D42-A22E-85135668169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90" name="正方形/長方形 389">
                  <a:extLst>
                    <a:ext uri="{FF2B5EF4-FFF2-40B4-BE49-F238E27FC236}">
                      <a16:creationId xmlns:a16="http://schemas.microsoft.com/office/drawing/2014/main" id="{E08AA39E-D07A-F54B-AA01-EB5468831E2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91" name="正方形/長方形 390">
                  <a:extLst>
                    <a:ext uri="{FF2B5EF4-FFF2-40B4-BE49-F238E27FC236}">
                      <a16:creationId xmlns:a16="http://schemas.microsoft.com/office/drawing/2014/main" id="{6A579DD2-097D-6448-A0FD-F0E8EE8D5AF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385" name="グループ化 384">
                <a:extLst>
                  <a:ext uri="{FF2B5EF4-FFF2-40B4-BE49-F238E27FC236}">
                    <a16:creationId xmlns:a16="http://schemas.microsoft.com/office/drawing/2014/main" id="{82F0B05B-6035-9D42-A0E8-ABA570107EB1}"/>
                  </a:ext>
                </a:extLst>
              </p:cNvPr>
              <p:cNvGrpSpPr/>
              <p:nvPr/>
            </p:nvGrpSpPr>
            <p:grpSpPr>
              <a:xfrm>
                <a:off x="2227251" y="5257800"/>
                <a:ext cx="180000" cy="539627"/>
                <a:chOff x="3782400" y="1302795"/>
                <a:chExt cx="180000" cy="539627"/>
              </a:xfrm>
            </p:grpSpPr>
            <p:sp>
              <p:nvSpPr>
                <p:cNvPr id="386" name="正方形/長方形 385">
                  <a:extLst>
                    <a:ext uri="{FF2B5EF4-FFF2-40B4-BE49-F238E27FC236}">
                      <a16:creationId xmlns:a16="http://schemas.microsoft.com/office/drawing/2014/main" id="{E08154CD-1004-5944-8F4A-C7B8FB73956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87" name="正方形/長方形 386">
                  <a:extLst>
                    <a:ext uri="{FF2B5EF4-FFF2-40B4-BE49-F238E27FC236}">
                      <a16:creationId xmlns:a16="http://schemas.microsoft.com/office/drawing/2014/main" id="{BF7D2268-1F4B-484F-901C-FC32A0467EF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88" name="正方形/長方形 387">
                  <a:extLst>
                    <a:ext uri="{FF2B5EF4-FFF2-40B4-BE49-F238E27FC236}">
                      <a16:creationId xmlns:a16="http://schemas.microsoft.com/office/drawing/2014/main" id="{4C0F8175-8A31-CE4F-A042-59A9C496FC7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95" name="テキスト ボックス 394">
              <a:extLst>
                <a:ext uri="{FF2B5EF4-FFF2-40B4-BE49-F238E27FC236}">
                  <a16:creationId xmlns:a16="http://schemas.microsoft.com/office/drawing/2014/main" id="{07F59C9F-D98A-B646-AEE1-BBBDE080E2B2}"/>
                </a:ext>
              </a:extLst>
            </p:cNvPr>
            <p:cNvSpPr txBox="1"/>
            <p:nvPr/>
          </p:nvSpPr>
          <p:spPr>
            <a:xfrm>
              <a:off x="10458973" y="207707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17</a:t>
              </a:r>
              <a:endParaRPr kumimoji="1" lang="ja-JP" altLang="en-US" sz="1400">
                <a:latin typeface="Meiryo" panose="020B0604030504040204" pitchFamily="34" charset="-128"/>
                <a:ea typeface="Meiryo" panose="020B0604030504040204" pitchFamily="34" charset="-128"/>
              </a:endParaRPr>
            </a:p>
          </p:txBody>
        </p:sp>
      </p:grpSp>
      <p:grpSp>
        <p:nvGrpSpPr>
          <p:cNvPr id="397" name="グループ化 396">
            <a:extLst>
              <a:ext uri="{FF2B5EF4-FFF2-40B4-BE49-F238E27FC236}">
                <a16:creationId xmlns:a16="http://schemas.microsoft.com/office/drawing/2014/main" id="{4A15ED34-E900-184E-A0FB-3E4D4E5E593A}"/>
              </a:ext>
            </a:extLst>
          </p:cNvPr>
          <p:cNvGrpSpPr/>
          <p:nvPr/>
        </p:nvGrpSpPr>
        <p:grpSpPr>
          <a:xfrm>
            <a:off x="8082474" y="1026360"/>
            <a:ext cx="713934" cy="819809"/>
            <a:chOff x="10458973" y="2077078"/>
            <a:chExt cx="713934" cy="819809"/>
          </a:xfrm>
        </p:grpSpPr>
        <p:grpSp>
          <p:nvGrpSpPr>
            <p:cNvPr id="398" name="グループ化 397">
              <a:extLst>
                <a:ext uri="{FF2B5EF4-FFF2-40B4-BE49-F238E27FC236}">
                  <a16:creationId xmlns:a16="http://schemas.microsoft.com/office/drawing/2014/main" id="{8DDEF1CA-6235-C845-858C-453660A05A8D}"/>
                </a:ext>
              </a:extLst>
            </p:cNvPr>
            <p:cNvGrpSpPr/>
            <p:nvPr/>
          </p:nvGrpSpPr>
          <p:grpSpPr>
            <a:xfrm>
              <a:off x="10632907" y="2357260"/>
              <a:ext cx="540000" cy="539627"/>
              <a:chOff x="1867251" y="5257800"/>
              <a:chExt cx="540000" cy="539627"/>
            </a:xfrm>
          </p:grpSpPr>
          <p:grpSp>
            <p:nvGrpSpPr>
              <p:cNvPr id="400" name="グループ化 399">
                <a:extLst>
                  <a:ext uri="{FF2B5EF4-FFF2-40B4-BE49-F238E27FC236}">
                    <a16:creationId xmlns:a16="http://schemas.microsoft.com/office/drawing/2014/main" id="{39A7415F-DFA2-8C4F-B3A3-DC1087E3D104}"/>
                  </a:ext>
                </a:extLst>
              </p:cNvPr>
              <p:cNvGrpSpPr/>
              <p:nvPr/>
            </p:nvGrpSpPr>
            <p:grpSpPr>
              <a:xfrm>
                <a:off x="1867251" y="5257800"/>
                <a:ext cx="180000" cy="539627"/>
                <a:chOff x="3782400" y="1302795"/>
                <a:chExt cx="180000" cy="539627"/>
              </a:xfrm>
            </p:grpSpPr>
            <p:sp>
              <p:nvSpPr>
                <p:cNvPr id="409" name="正方形/長方形 408">
                  <a:extLst>
                    <a:ext uri="{FF2B5EF4-FFF2-40B4-BE49-F238E27FC236}">
                      <a16:creationId xmlns:a16="http://schemas.microsoft.com/office/drawing/2014/main" id="{D4D72F88-2591-BF40-BFEB-A070B88C17A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0" name="正方形/長方形 409">
                  <a:extLst>
                    <a:ext uri="{FF2B5EF4-FFF2-40B4-BE49-F238E27FC236}">
                      <a16:creationId xmlns:a16="http://schemas.microsoft.com/office/drawing/2014/main" id="{18CEC256-6E60-D24B-86C3-85DAEF49480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1" name="正方形/長方形 410">
                  <a:extLst>
                    <a:ext uri="{FF2B5EF4-FFF2-40B4-BE49-F238E27FC236}">
                      <a16:creationId xmlns:a16="http://schemas.microsoft.com/office/drawing/2014/main" id="{BA9116A1-030A-F44A-83F8-4821D0E8001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01" name="グループ化 400">
                <a:extLst>
                  <a:ext uri="{FF2B5EF4-FFF2-40B4-BE49-F238E27FC236}">
                    <a16:creationId xmlns:a16="http://schemas.microsoft.com/office/drawing/2014/main" id="{105C96D5-E25A-6440-AC63-0322278C0F71}"/>
                  </a:ext>
                </a:extLst>
              </p:cNvPr>
              <p:cNvGrpSpPr/>
              <p:nvPr/>
            </p:nvGrpSpPr>
            <p:grpSpPr>
              <a:xfrm>
                <a:off x="2047251" y="5257800"/>
                <a:ext cx="180000" cy="539627"/>
                <a:chOff x="3782400" y="1302795"/>
                <a:chExt cx="180000" cy="539627"/>
              </a:xfrm>
            </p:grpSpPr>
            <p:sp>
              <p:nvSpPr>
                <p:cNvPr id="406" name="正方形/長方形 405">
                  <a:extLst>
                    <a:ext uri="{FF2B5EF4-FFF2-40B4-BE49-F238E27FC236}">
                      <a16:creationId xmlns:a16="http://schemas.microsoft.com/office/drawing/2014/main" id="{211AD509-76AB-2B4F-9446-205D7D17CC9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7" name="正方形/長方形 406">
                  <a:extLst>
                    <a:ext uri="{FF2B5EF4-FFF2-40B4-BE49-F238E27FC236}">
                      <a16:creationId xmlns:a16="http://schemas.microsoft.com/office/drawing/2014/main" id="{DC64E807-4FF1-8647-B07D-E367B5B0D1A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8" name="正方形/長方形 407">
                  <a:extLst>
                    <a:ext uri="{FF2B5EF4-FFF2-40B4-BE49-F238E27FC236}">
                      <a16:creationId xmlns:a16="http://schemas.microsoft.com/office/drawing/2014/main" id="{83A1C630-E39E-924F-8F6F-94697CE234A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02" name="グループ化 401">
                <a:extLst>
                  <a:ext uri="{FF2B5EF4-FFF2-40B4-BE49-F238E27FC236}">
                    <a16:creationId xmlns:a16="http://schemas.microsoft.com/office/drawing/2014/main" id="{D5309873-FBDD-F748-8275-22894B34069B}"/>
                  </a:ext>
                </a:extLst>
              </p:cNvPr>
              <p:cNvGrpSpPr/>
              <p:nvPr/>
            </p:nvGrpSpPr>
            <p:grpSpPr>
              <a:xfrm>
                <a:off x="2227251" y="5257800"/>
                <a:ext cx="180000" cy="539627"/>
                <a:chOff x="3782400" y="1302795"/>
                <a:chExt cx="180000" cy="539627"/>
              </a:xfrm>
            </p:grpSpPr>
            <p:sp>
              <p:nvSpPr>
                <p:cNvPr id="403" name="正方形/長方形 402">
                  <a:extLst>
                    <a:ext uri="{FF2B5EF4-FFF2-40B4-BE49-F238E27FC236}">
                      <a16:creationId xmlns:a16="http://schemas.microsoft.com/office/drawing/2014/main" id="{BCC92722-8FFB-F243-83E0-B980DD1EA4D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4" name="正方形/長方形 403">
                  <a:extLst>
                    <a:ext uri="{FF2B5EF4-FFF2-40B4-BE49-F238E27FC236}">
                      <a16:creationId xmlns:a16="http://schemas.microsoft.com/office/drawing/2014/main" id="{29985D81-0EEF-BC49-881A-43B6B6405F8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05" name="正方形/長方形 404">
                  <a:extLst>
                    <a:ext uri="{FF2B5EF4-FFF2-40B4-BE49-F238E27FC236}">
                      <a16:creationId xmlns:a16="http://schemas.microsoft.com/office/drawing/2014/main" id="{D24B56DA-D4FC-654A-AD72-BC1EB2BB158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399" name="テキスト ボックス 398">
              <a:extLst>
                <a:ext uri="{FF2B5EF4-FFF2-40B4-BE49-F238E27FC236}">
                  <a16:creationId xmlns:a16="http://schemas.microsoft.com/office/drawing/2014/main" id="{A9FC0AE7-13D9-894E-8CBB-1BC28E76FBF4}"/>
                </a:ext>
              </a:extLst>
            </p:cNvPr>
            <p:cNvSpPr txBox="1"/>
            <p:nvPr/>
          </p:nvSpPr>
          <p:spPr>
            <a:xfrm>
              <a:off x="10458973" y="207707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15</a:t>
              </a:r>
              <a:endParaRPr kumimoji="1" lang="ja-JP" altLang="en-US" sz="1400">
                <a:latin typeface="Meiryo" panose="020B0604030504040204" pitchFamily="34" charset="-128"/>
                <a:ea typeface="Meiryo" panose="020B0604030504040204" pitchFamily="34" charset="-128"/>
              </a:endParaRPr>
            </a:p>
          </p:txBody>
        </p:sp>
      </p:grpSp>
      <p:grpSp>
        <p:nvGrpSpPr>
          <p:cNvPr id="412" name="グループ化 411">
            <a:extLst>
              <a:ext uri="{FF2B5EF4-FFF2-40B4-BE49-F238E27FC236}">
                <a16:creationId xmlns:a16="http://schemas.microsoft.com/office/drawing/2014/main" id="{367E8F9F-7E74-1344-BF8F-9E7841E7870B}"/>
              </a:ext>
            </a:extLst>
          </p:cNvPr>
          <p:cNvGrpSpPr/>
          <p:nvPr/>
        </p:nvGrpSpPr>
        <p:grpSpPr>
          <a:xfrm>
            <a:off x="11681923" y="1882393"/>
            <a:ext cx="352161" cy="736007"/>
            <a:chOff x="4552239" y="2729276"/>
            <a:chExt cx="352161" cy="736007"/>
          </a:xfrm>
        </p:grpSpPr>
        <p:grpSp>
          <p:nvGrpSpPr>
            <p:cNvPr id="413" name="グループ化 412">
              <a:extLst>
                <a:ext uri="{FF2B5EF4-FFF2-40B4-BE49-F238E27FC236}">
                  <a16:creationId xmlns:a16="http://schemas.microsoft.com/office/drawing/2014/main" id="{C8B15336-7783-214B-8FA2-8F1992959A07}"/>
                </a:ext>
              </a:extLst>
            </p:cNvPr>
            <p:cNvGrpSpPr/>
            <p:nvPr/>
          </p:nvGrpSpPr>
          <p:grpSpPr>
            <a:xfrm>
              <a:off x="4552239" y="2731963"/>
              <a:ext cx="180000" cy="722868"/>
              <a:chOff x="3909938" y="2161200"/>
              <a:chExt cx="180000" cy="722868"/>
            </a:xfrm>
          </p:grpSpPr>
          <p:grpSp>
            <p:nvGrpSpPr>
              <p:cNvPr id="420" name="グループ化 419">
                <a:extLst>
                  <a:ext uri="{FF2B5EF4-FFF2-40B4-BE49-F238E27FC236}">
                    <a16:creationId xmlns:a16="http://schemas.microsoft.com/office/drawing/2014/main" id="{61DC799C-88A3-874A-875D-29B3F0C13BD5}"/>
                  </a:ext>
                </a:extLst>
              </p:cNvPr>
              <p:cNvGrpSpPr/>
              <p:nvPr/>
            </p:nvGrpSpPr>
            <p:grpSpPr>
              <a:xfrm>
                <a:off x="3909938" y="2344441"/>
                <a:ext cx="180000" cy="539627"/>
                <a:chOff x="3782400" y="1302795"/>
                <a:chExt cx="180000" cy="539627"/>
              </a:xfrm>
            </p:grpSpPr>
            <p:sp>
              <p:nvSpPr>
                <p:cNvPr id="422" name="正方形/長方形 421">
                  <a:extLst>
                    <a:ext uri="{FF2B5EF4-FFF2-40B4-BE49-F238E27FC236}">
                      <a16:creationId xmlns:a16="http://schemas.microsoft.com/office/drawing/2014/main" id="{1CA7979D-2A71-0C42-9CEC-FBAC7C5B9F2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23" name="正方形/長方形 422">
                  <a:extLst>
                    <a:ext uri="{FF2B5EF4-FFF2-40B4-BE49-F238E27FC236}">
                      <a16:creationId xmlns:a16="http://schemas.microsoft.com/office/drawing/2014/main" id="{441FE31D-C0D2-FA4B-B5E2-F33FD810827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24" name="正方形/長方形 423">
                  <a:extLst>
                    <a:ext uri="{FF2B5EF4-FFF2-40B4-BE49-F238E27FC236}">
                      <a16:creationId xmlns:a16="http://schemas.microsoft.com/office/drawing/2014/main" id="{1CD35504-4D4C-2E40-8B50-86E6D9357F7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21" name="正方形/長方形 420">
                <a:extLst>
                  <a:ext uri="{FF2B5EF4-FFF2-40B4-BE49-F238E27FC236}">
                    <a16:creationId xmlns:a16="http://schemas.microsoft.com/office/drawing/2014/main" id="{45C7EF34-3749-2A46-A011-3ABB60D7BBD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14" name="グループ化 413">
              <a:extLst>
                <a:ext uri="{FF2B5EF4-FFF2-40B4-BE49-F238E27FC236}">
                  <a16:creationId xmlns:a16="http://schemas.microsoft.com/office/drawing/2014/main" id="{ABC1CEBE-9EB0-C441-AA57-BE62E2FEBD62}"/>
                </a:ext>
              </a:extLst>
            </p:cNvPr>
            <p:cNvGrpSpPr/>
            <p:nvPr/>
          </p:nvGrpSpPr>
          <p:grpSpPr>
            <a:xfrm>
              <a:off x="4724400" y="2729276"/>
              <a:ext cx="180000" cy="736007"/>
              <a:chOff x="3909938" y="2161200"/>
              <a:chExt cx="180000" cy="736007"/>
            </a:xfrm>
          </p:grpSpPr>
          <p:grpSp>
            <p:nvGrpSpPr>
              <p:cNvPr id="415" name="グループ化 414">
                <a:extLst>
                  <a:ext uri="{FF2B5EF4-FFF2-40B4-BE49-F238E27FC236}">
                    <a16:creationId xmlns:a16="http://schemas.microsoft.com/office/drawing/2014/main" id="{F91609D8-6E57-A843-879A-C07D20209E24}"/>
                  </a:ext>
                </a:extLst>
              </p:cNvPr>
              <p:cNvGrpSpPr/>
              <p:nvPr/>
            </p:nvGrpSpPr>
            <p:grpSpPr>
              <a:xfrm>
                <a:off x="3909938" y="2344441"/>
                <a:ext cx="180000" cy="552766"/>
                <a:chOff x="3782400" y="1302795"/>
                <a:chExt cx="180000" cy="552766"/>
              </a:xfrm>
            </p:grpSpPr>
            <p:sp>
              <p:nvSpPr>
                <p:cNvPr id="417" name="正方形/長方形 416">
                  <a:extLst>
                    <a:ext uri="{FF2B5EF4-FFF2-40B4-BE49-F238E27FC236}">
                      <a16:creationId xmlns:a16="http://schemas.microsoft.com/office/drawing/2014/main" id="{B23CA5FD-5AB5-DF4E-8D65-078F067F13B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8" name="正方形/長方形 417">
                  <a:extLst>
                    <a:ext uri="{FF2B5EF4-FFF2-40B4-BE49-F238E27FC236}">
                      <a16:creationId xmlns:a16="http://schemas.microsoft.com/office/drawing/2014/main" id="{3FA9CE18-8770-4042-B707-8F35E8ED5486}"/>
                    </a:ext>
                  </a:extLst>
                </p:cNvPr>
                <p:cNvSpPr/>
                <p:nvPr/>
              </p:nvSpPr>
              <p:spPr bwMode="auto">
                <a:xfrm>
                  <a:off x="3782400" y="167556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19" name="正方形/長方形 418">
                  <a:extLst>
                    <a:ext uri="{FF2B5EF4-FFF2-40B4-BE49-F238E27FC236}">
                      <a16:creationId xmlns:a16="http://schemas.microsoft.com/office/drawing/2014/main" id="{6E054698-A055-9F47-982B-525169B67E4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16" name="正方形/長方形 415">
                <a:extLst>
                  <a:ext uri="{FF2B5EF4-FFF2-40B4-BE49-F238E27FC236}">
                    <a16:creationId xmlns:a16="http://schemas.microsoft.com/office/drawing/2014/main" id="{5A247468-23C3-834A-A190-7A6E12AB37E4}"/>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25" name="テキスト ボックス 424">
            <a:extLst>
              <a:ext uri="{FF2B5EF4-FFF2-40B4-BE49-F238E27FC236}">
                <a16:creationId xmlns:a16="http://schemas.microsoft.com/office/drawing/2014/main" id="{2286CA15-DECA-FD46-80D7-98AE9600287F}"/>
              </a:ext>
            </a:extLst>
          </p:cNvPr>
          <p:cNvSpPr txBox="1"/>
          <p:nvPr/>
        </p:nvSpPr>
        <p:spPr>
          <a:xfrm>
            <a:off x="11686686" y="162988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75</a:t>
            </a:r>
            <a:endParaRPr kumimoji="1" lang="ja-JP" altLang="en-US" sz="1400">
              <a:latin typeface="Meiryo" panose="020B0604030504040204" pitchFamily="34" charset="-128"/>
              <a:ea typeface="Meiryo" panose="020B0604030504040204" pitchFamily="34" charset="-128"/>
            </a:endParaRPr>
          </a:p>
        </p:txBody>
      </p:sp>
      <p:grpSp>
        <p:nvGrpSpPr>
          <p:cNvPr id="426" name="グループ化 425">
            <a:extLst>
              <a:ext uri="{FF2B5EF4-FFF2-40B4-BE49-F238E27FC236}">
                <a16:creationId xmlns:a16="http://schemas.microsoft.com/office/drawing/2014/main" id="{5BD66433-5EA2-2940-B9C6-A5DD3BF5CEB3}"/>
              </a:ext>
            </a:extLst>
          </p:cNvPr>
          <p:cNvGrpSpPr/>
          <p:nvPr/>
        </p:nvGrpSpPr>
        <p:grpSpPr>
          <a:xfrm rot="5400000">
            <a:off x="7169750" y="6241106"/>
            <a:ext cx="352161" cy="736007"/>
            <a:chOff x="4552239" y="2729276"/>
            <a:chExt cx="352161" cy="736007"/>
          </a:xfrm>
        </p:grpSpPr>
        <p:grpSp>
          <p:nvGrpSpPr>
            <p:cNvPr id="427" name="グループ化 426">
              <a:extLst>
                <a:ext uri="{FF2B5EF4-FFF2-40B4-BE49-F238E27FC236}">
                  <a16:creationId xmlns:a16="http://schemas.microsoft.com/office/drawing/2014/main" id="{51139CD5-80D5-C749-B872-231E518105C3}"/>
                </a:ext>
              </a:extLst>
            </p:cNvPr>
            <p:cNvGrpSpPr/>
            <p:nvPr/>
          </p:nvGrpSpPr>
          <p:grpSpPr>
            <a:xfrm>
              <a:off x="4552239" y="2731963"/>
              <a:ext cx="180000" cy="722868"/>
              <a:chOff x="3909938" y="2161200"/>
              <a:chExt cx="180000" cy="722868"/>
            </a:xfrm>
          </p:grpSpPr>
          <p:grpSp>
            <p:nvGrpSpPr>
              <p:cNvPr id="434" name="グループ化 433">
                <a:extLst>
                  <a:ext uri="{FF2B5EF4-FFF2-40B4-BE49-F238E27FC236}">
                    <a16:creationId xmlns:a16="http://schemas.microsoft.com/office/drawing/2014/main" id="{6018D915-F9E8-BE46-BE1A-BF620B4729ED}"/>
                  </a:ext>
                </a:extLst>
              </p:cNvPr>
              <p:cNvGrpSpPr/>
              <p:nvPr/>
            </p:nvGrpSpPr>
            <p:grpSpPr>
              <a:xfrm>
                <a:off x="3909938" y="2344441"/>
                <a:ext cx="180000" cy="539627"/>
                <a:chOff x="3782400" y="1302795"/>
                <a:chExt cx="180000" cy="539627"/>
              </a:xfrm>
            </p:grpSpPr>
            <p:sp>
              <p:nvSpPr>
                <p:cNvPr id="436" name="正方形/長方形 435">
                  <a:extLst>
                    <a:ext uri="{FF2B5EF4-FFF2-40B4-BE49-F238E27FC236}">
                      <a16:creationId xmlns:a16="http://schemas.microsoft.com/office/drawing/2014/main" id="{C88F374A-567C-694E-B88C-F8A83525E09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7" name="正方形/長方形 436">
                  <a:extLst>
                    <a:ext uri="{FF2B5EF4-FFF2-40B4-BE49-F238E27FC236}">
                      <a16:creationId xmlns:a16="http://schemas.microsoft.com/office/drawing/2014/main" id="{9EF4696E-2BC5-DA4D-80BB-4E064E3984E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8" name="正方形/長方形 437">
                  <a:extLst>
                    <a:ext uri="{FF2B5EF4-FFF2-40B4-BE49-F238E27FC236}">
                      <a16:creationId xmlns:a16="http://schemas.microsoft.com/office/drawing/2014/main" id="{1BCD3C59-AB88-C34C-B6B9-C6E1970E4A7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35" name="正方形/長方形 434">
                <a:extLst>
                  <a:ext uri="{FF2B5EF4-FFF2-40B4-BE49-F238E27FC236}">
                    <a16:creationId xmlns:a16="http://schemas.microsoft.com/office/drawing/2014/main" id="{82E2CACF-C115-F84C-A3BA-CE35B0C2B995}"/>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28" name="グループ化 427">
              <a:extLst>
                <a:ext uri="{FF2B5EF4-FFF2-40B4-BE49-F238E27FC236}">
                  <a16:creationId xmlns:a16="http://schemas.microsoft.com/office/drawing/2014/main" id="{A8A5D984-ABF2-9549-88CA-2C64BD1ACB00}"/>
                </a:ext>
              </a:extLst>
            </p:cNvPr>
            <p:cNvGrpSpPr/>
            <p:nvPr/>
          </p:nvGrpSpPr>
          <p:grpSpPr>
            <a:xfrm>
              <a:off x="4724400" y="2729276"/>
              <a:ext cx="180000" cy="736007"/>
              <a:chOff x="3909938" y="2161200"/>
              <a:chExt cx="180000" cy="736007"/>
            </a:xfrm>
          </p:grpSpPr>
          <p:grpSp>
            <p:nvGrpSpPr>
              <p:cNvPr id="429" name="グループ化 428">
                <a:extLst>
                  <a:ext uri="{FF2B5EF4-FFF2-40B4-BE49-F238E27FC236}">
                    <a16:creationId xmlns:a16="http://schemas.microsoft.com/office/drawing/2014/main" id="{8BD51E1D-18E6-5B4D-BA51-A37C81679A01}"/>
                  </a:ext>
                </a:extLst>
              </p:cNvPr>
              <p:cNvGrpSpPr/>
              <p:nvPr/>
            </p:nvGrpSpPr>
            <p:grpSpPr>
              <a:xfrm>
                <a:off x="3909938" y="2344441"/>
                <a:ext cx="180000" cy="552766"/>
                <a:chOff x="3782400" y="1302795"/>
                <a:chExt cx="180000" cy="552766"/>
              </a:xfrm>
            </p:grpSpPr>
            <p:sp>
              <p:nvSpPr>
                <p:cNvPr id="431" name="正方形/長方形 430">
                  <a:extLst>
                    <a:ext uri="{FF2B5EF4-FFF2-40B4-BE49-F238E27FC236}">
                      <a16:creationId xmlns:a16="http://schemas.microsoft.com/office/drawing/2014/main" id="{F72D793F-DFF7-0F4C-ADF3-C7E1ABFACDC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2" name="正方形/長方形 431">
                  <a:extLst>
                    <a:ext uri="{FF2B5EF4-FFF2-40B4-BE49-F238E27FC236}">
                      <a16:creationId xmlns:a16="http://schemas.microsoft.com/office/drawing/2014/main" id="{ADBFEA53-D1EE-3A46-8790-C27AD3674134}"/>
                    </a:ext>
                  </a:extLst>
                </p:cNvPr>
                <p:cNvSpPr/>
                <p:nvPr/>
              </p:nvSpPr>
              <p:spPr bwMode="auto">
                <a:xfrm>
                  <a:off x="3782400" y="167556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33" name="正方形/長方形 432">
                  <a:extLst>
                    <a:ext uri="{FF2B5EF4-FFF2-40B4-BE49-F238E27FC236}">
                      <a16:creationId xmlns:a16="http://schemas.microsoft.com/office/drawing/2014/main" id="{DA9A912B-61DC-9F40-83D2-49B98BB29C0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30" name="正方形/長方形 429">
                <a:extLst>
                  <a:ext uri="{FF2B5EF4-FFF2-40B4-BE49-F238E27FC236}">
                    <a16:creationId xmlns:a16="http://schemas.microsoft.com/office/drawing/2014/main" id="{F24ADFE8-891F-8C4C-94BE-CF8BEDE9E58F}"/>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39" name="テキスト ボックス 438">
            <a:extLst>
              <a:ext uri="{FF2B5EF4-FFF2-40B4-BE49-F238E27FC236}">
                <a16:creationId xmlns:a16="http://schemas.microsoft.com/office/drawing/2014/main" id="{BC0E7546-5A67-E848-9F00-F68B6CF223F6}"/>
              </a:ext>
            </a:extLst>
          </p:cNvPr>
          <p:cNvSpPr txBox="1"/>
          <p:nvPr/>
        </p:nvSpPr>
        <p:spPr>
          <a:xfrm>
            <a:off x="7033005" y="611038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59</a:t>
            </a:r>
            <a:endParaRPr kumimoji="1" lang="ja-JP" altLang="en-US" sz="1400">
              <a:latin typeface="Meiryo" panose="020B0604030504040204" pitchFamily="34" charset="-128"/>
              <a:ea typeface="Meiryo" panose="020B0604030504040204" pitchFamily="34" charset="-128"/>
            </a:endParaRPr>
          </a:p>
        </p:txBody>
      </p:sp>
      <p:grpSp>
        <p:nvGrpSpPr>
          <p:cNvPr id="440" name="グループ化 439">
            <a:extLst>
              <a:ext uri="{FF2B5EF4-FFF2-40B4-BE49-F238E27FC236}">
                <a16:creationId xmlns:a16="http://schemas.microsoft.com/office/drawing/2014/main" id="{368A4610-852C-3342-9B57-E7E116E9D0B1}"/>
              </a:ext>
            </a:extLst>
          </p:cNvPr>
          <p:cNvGrpSpPr/>
          <p:nvPr/>
        </p:nvGrpSpPr>
        <p:grpSpPr>
          <a:xfrm>
            <a:off x="2117116" y="5991423"/>
            <a:ext cx="352161" cy="736007"/>
            <a:chOff x="4552239" y="2729276"/>
            <a:chExt cx="352161" cy="736007"/>
          </a:xfrm>
        </p:grpSpPr>
        <p:grpSp>
          <p:nvGrpSpPr>
            <p:cNvPr id="441" name="グループ化 440">
              <a:extLst>
                <a:ext uri="{FF2B5EF4-FFF2-40B4-BE49-F238E27FC236}">
                  <a16:creationId xmlns:a16="http://schemas.microsoft.com/office/drawing/2014/main" id="{73EA601E-E1A7-3444-A415-C5E9DD981087}"/>
                </a:ext>
              </a:extLst>
            </p:cNvPr>
            <p:cNvGrpSpPr/>
            <p:nvPr/>
          </p:nvGrpSpPr>
          <p:grpSpPr>
            <a:xfrm>
              <a:off x="4552239" y="2731963"/>
              <a:ext cx="180000" cy="722868"/>
              <a:chOff x="3909938" y="2161200"/>
              <a:chExt cx="180000" cy="722868"/>
            </a:xfrm>
          </p:grpSpPr>
          <p:grpSp>
            <p:nvGrpSpPr>
              <p:cNvPr id="448" name="グループ化 447">
                <a:extLst>
                  <a:ext uri="{FF2B5EF4-FFF2-40B4-BE49-F238E27FC236}">
                    <a16:creationId xmlns:a16="http://schemas.microsoft.com/office/drawing/2014/main" id="{B7F8F996-ECD5-CD41-9F7A-A7DF5CAB5E80}"/>
                  </a:ext>
                </a:extLst>
              </p:cNvPr>
              <p:cNvGrpSpPr/>
              <p:nvPr/>
            </p:nvGrpSpPr>
            <p:grpSpPr>
              <a:xfrm>
                <a:off x="3909938" y="2344441"/>
                <a:ext cx="180000" cy="539627"/>
                <a:chOff x="3782400" y="1302795"/>
                <a:chExt cx="180000" cy="539627"/>
              </a:xfrm>
            </p:grpSpPr>
            <p:sp>
              <p:nvSpPr>
                <p:cNvPr id="450" name="正方形/長方形 449">
                  <a:extLst>
                    <a:ext uri="{FF2B5EF4-FFF2-40B4-BE49-F238E27FC236}">
                      <a16:creationId xmlns:a16="http://schemas.microsoft.com/office/drawing/2014/main" id="{739E6670-E031-F742-B537-EB580FEB773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51" name="正方形/長方形 450">
                  <a:extLst>
                    <a:ext uri="{FF2B5EF4-FFF2-40B4-BE49-F238E27FC236}">
                      <a16:creationId xmlns:a16="http://schemas.microsoft.com/office/drawing/2014/main" id="{C30DE2E8-32D3-3945-AFB0-B656430CC02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52" name="正方形/長方形 451">
                  <a:extLst>
                    <a:ext uri="{FF2B5EF4-FFF2-40B4-BE49-F238E27FC236}">
                      <a16:creationId xmlns:a16="http://schemas.microsoft.com/office/drawing/2014/main" id="{499123DF-D65C-1A4F-B017-447229DEB68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49" name="正方形/長方形 448">
                <a:extLst>
                  <a:ext uri="{FF2B5EF4-FFF2-40B4-BE49-F238E27FC236}">
                    <a16:creationId xmlns:a16="http://schemas.microsoft.com/office/drawing/2014/main" id="{11126CB8-6C25-A14C-9311-BCD88D5845C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42" name="グループ化 441">
              <a:extLst>
                <a:ext uri="{FF2B5EF4-FFF2-40B4-BE49-F238E27FC236}">
                  <a16:creationId xmlns:a16="http://schemas.microsoft.com/office/drawing/2014/main" id="{B73207BA-1DD6-FA4B-8287-BDDCE4CF8488}"/>
                </a:ext>
              </a:extLst>
            </p:cNvPr>
            <p:cNvGrpSpPr/>
            <p:nvPr/>
          </p:nvGrpSpPr>
          <p:grpSpPr>
            <a:xfrm>
              <a:off x="4724400" y="2729276"/>
              <a:ext cx="180000" cy="736007"/>
              <a:chOff x="3909938" y="2161200"/>
              <a:chExt cx="180000" cy="736007"/>
            </a:xfrm>
          </p:grpSpPr>
          <p:grpSp>
            <p:nvGrpSpPr>
              <p:cNvPr id="443" name="グループ化 442">
                <a:extLst>
                  <a:ext uri="{FF2B5EF4-FFF2-40B4-BE49-F238E27FC236}">
                    <a16:creationId xmlns:a16="http://schemas.microsoft.com/office/drawing/2014/main" id="{618757AC-B8E6-2142-BD4A-4884B0778EC9}"/>
                  </a:ext>
                </a:extLst>
              </p:cNvPr>
              <p:cNvGrpSpPr/>
              <p:nvPr/>
            </p:nvGrpSpPr>
            <p:grpSpPr>
              <a:xfrm>
                <a:off x="3909938" y="2344441"/>
                <a:ext cx="180000" cy="552766"/>
                <a:chOff x="3782400" y="1302795"/>
                <a:chExt cx="180000" cy="552766"/>
              </a:xfrm>
            </p:grpSpPr>
            <p:sp>
              <p:nvSpPr>
                <p:cNvPr id="445" name="正方形/長方形 444">
                  <a:extLst>
                    <a:ext uri="{FF2B5EF4-FFF2-40B4-BE49-F238E27FC236}">
                      <a16:creationId xmlns:a16="http://schemas.microsoft.com/office/drawing/2014/main" id="{AE12F708-9025-3F45-8887-9594F2BCAF1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46" name="正方形/長方形 445">
                  <a:extLst>
                    <a:ext uri="{FF2B5EF4-FFF2-40B4-BE49-F238E27FC236}">
                      <a16:creationId xmlns:a16="http://schemas.microsoft.com/office/drawing/2014/main" id="{01A5D1D6-F2CD-DE4A-8486-FD31846B1664}"/>
                    </a:ext>
                  </a:extLst>
                </p:cNvPr>
                <p:cNvSpPr/>
                <p:nvPr/>
              </p:nvSpPr>
              <p:spPr bwMode="auto">
                <a:xfrm>
                  <a:off x="3782400" y="167556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47" name="正方形/長方形 446">
                  <a:extLst>
                    <a:ext uri="{FF2B5EF4-FFF2-40B4-BE49-F238E27FC236}">
                      <a16:creationId xmlns:a16="http://schemas.microsoft.com/office/drawing/2014/main" id="{5270E9CF-CD2C-7E43-A2B8-9E4AA80071E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44" name="正方形/長方形 443">
                <a:extLst>
                  <a:ext uri="{FF2B5EF4-FFF2-40B4-BE49-F238E27FC236}">
                    <a16:creationId xmlns:a16="http://schemas.microsoft.com/office/drawing/2014/main" id="{CA5F912B-8482-1342-A4C1-F841F9294B0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53" name="テキスト ボックス 452">
            <a:extLst>
              <a:ext uri="{FF2B5EF4-FFF2-40B4-BE49-F238E27FC236}">
                <a16:creationId xmlns:a16="http://schemas.microsoft.com/office/drawing/2014/main" id="{F3C7BBCC-AD08-E848-85E8-E6407FD62A3F}"/>
              </a:ext>
            </a:extLst>
          </p:cNvPr>
          <p:cNvSpPr txBox="1"/>
          <p:nvPr/>
        </p:nvSpPr>
        <p:spPr>
          <a:xfrm>
            <a:off x="2121879" y="573891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87</a:t>
            </a:r>
            <a:endParaRPr kumimoji="1" lang="ja-JP" altLang="en-US" sz="1400">
              <a:latin typeface="Meiryo" panose="020B0604030504040204" pitchFamily="34" charset="-128"/>
              <a:ea typeface="Meiryo" panose="020B0604030504040204" pitchFamily="34" charset="-128"/>
            </a:endParaRPr>
          </a:p>
        </p:txBody>
      </p:sp>
      <p:grpSp>
        <p:nvGrpSpPr>
          <p:cNvPr id="454" name="グループ化 453">
            <a:extLst>
              <a:ext uri="{FF2B5EF4-FFF2-40B4-BE49-F238E27FC236}">
                <a16:creationId xmlns:a16="http://schemas.microsoft.com/office/drawing/2014/main" id="{C801A19F-FAC7-F541-AEDF-2F3311EF1C38}"/>
              </a:ext>
            </a:extLst>
          </p:cNvPr>
          <p:cNvGrpSpPr/>
          <p:nvPr/>
        </p:nvGrpSpPr>
        <p:grpSpPr>
          <a:xfrm>
            <a:off x="385642" y="4240869"/>
            <a:ext cx="352161" cy="736007"/>
            <a:chOff x="4552239" y="2729276"/>
            <a:chExt cx="352161" cy="736007"/>
          </a:xfrm>
        </p:grpSpPr>
        <p:grpSp>
          <p:nvGrpSpPr>
            <p:cNvPr id="455" name="グループ化 454">
              <a:extLst>
                <a:ext uri="{FF2B5EF4-FFF2-40B4-BE49-F238E27FC236}">
                  <a16:creationId xmlns:a16="http://schemas.microsoft.com/office/drawing/2014/main" id="{02208A7E-1C1C-2340-BD31-2741306733DF}"/>
                </a:ext>
              </a:extLst>
            </p:cNvPr>
            <p:cNvGrpSpPr/>
            <p:nvPr/>
          </p:nvGrpSpPr>
          <p:grpSpPr>
            <a:xfrm>
              <a:off x="4552239" y="2731963"/>
              <a:ext cx="180000" cy="722868"/>
              <a:chOff x="3909938" y="2161200"/>
              <a:chExt cx="180000" cy="722868"/>
            </a:xfrm>
          </p:grpSpPr>
          <p:grpSp>
            <p:nvGrpSpPr>
              <p:cNvPr id="462" name="グループ化 461">
                <a:extLst>
                  <a:ext uri="{FF2B5EF4-FFF2-40B4-BE49-F238E27FC236}">
                    <a16:creationId xmlns:a16="http://schemas.microsoft.com/office/drawing/2014/main" id="{95280C32-7116-FA4B-BAFB-B228ADEFB49A}"/>
                  </a:ext>
                </a:extLst>
              </p:cNvPr>
              <p:cNvGrpSpPr/>
              <p:nvPr/>
            </p:nvGrpSpPr>
            <p:grpSpPr>
              <a:xfrm>
                <a:off x="3909938" y="2344441"/>
                <a:ext cx="180000" cy="539627"/>
                <a:chOff x="3782400" y="1302795"/>
                <a:chExt cx="180000" cy="539627"/>
              </a:xfrm>
            </p:grpSpPr>
            <p:sp>
              <p:nvSpPr>
                <p:cNvPr id="464" name="正方形/長方形 463">
                  <a:extLst>
                    <a:ext uri="{FF2B5EF4-FFF2-40B4-BE49-F238E27FC236}">
                      <a16:creationId xmlns:a16="http://schemas.microsoft.com/office/drawing/2014/main" id="{82DB0F26-2833-C848-A8DD-C796CD1244E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5" name="正方形/長方形 464">
                  <a:extLst>
                    <a:ext uri="{FF2B5EF4-FFF2-40B4-BE49-F238E27FC236}">
                      <a16:creationId xmlns:a16="http://schemas.microsoft.com/office/drawing/2014/main" id="{D385BB5C-5B62-B94B-AC7D-37F1743224D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6" name="正方形/長方形 465">
                  <a:extLst>
                    <a:ext uri="{FF2B5EF4-FFF2-40B4-BE49-F238E27FC236}">
                      <a16:creationId xmlns:a16="http://schemas.microsoft.com/office/drawing/2014/main" id="{C16BCBC6-A2E3-B945-9A89-6DDA3BB75BE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63" name="正方形/長方形 462">
                <a:extLst>
                  <a:ext uri="{FF2B5EF4-FFF2-40B4-BE49-F238E27FC236}">
                    <a16:creationId xmlns:a16="http://schemas.microsoft.com/office/drawing/2014/main" id="{907D14AC-BB7F-7740-A58B-4BF18490EA20}"/>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56" name="グループ化 455">
              <a:extLst>
                <a:ext uri="{FF2B5EF4-FFF2-40B4-BE49-F238E27FC236}">
                  <a16:creationId xmlns:a16="http://schemas.microsoft.com/office/drawing/2014/main" id="{35C73D1A-99A9-4746-AAB0-593EF67A3623}"/>
                </a:ext>
              </a:extLst>
            </p:cNvPr>
            <p:cNvGrpSpPr/>
            <p:nvPr/>
          </p:nvGrpSpPr>
          <p:grpSpPr>
            <a:xfrm>
              <a:off x="4724400" y="2729276"/>
              <a:ext cx="180000" cy="736007"/>
              <a:chOff x="3909938" y="2161200"/>
              <a:chExt cx="180000" cy="736007"/>
            </a:xfrm>
          </p:grpSpPr>
          <p:grpSp>
            <p:nvGrpSpPr>
              <p:cNvPr id="457" name="グループ化 456">
                <a:extLst>
                  <a:ext uri="{FF2B5EF4-FFF2-40B4-BE49-F238E27FC236}">
                    <a16:creationId xmlns:a16="http://schemas.microsoft.com/office/drawing/2014/main" id="{9633BE23-53DE-4D4E-A601-CF93795C4F43}"/>
                  </a:ext>
                </a:extLst>
              </p:cNvPr>
              <p:cNvGrpSpPr/>
              <p:nvPr/>
            </p:nvGrpSpPr>
            <p:grpSpPr>
              <a:xfrm>
                <a:off x="3909938" y="2344441"/>
                <a:ext cx="180000" cy="552766"/>
                <a:chOff x="3782400" y="1302795"/>
                <a:chExt cx="180000" cy="552766"/>
              </a:xfrm>
            </p:grpSpPr>
            <p:sp>
              <p:nvSpPr>
                <p:cNvPr id="459" name="正方形/長方形 458">
                  <a:extLst>
                    <a:ext uri="{FF2B5EF4-FFF2-40B4-BE49-F238E27FC236}">
                      <a16:creationId xmlns:a16="http://schemas.microsoft.com/office/drawing/2014/main" id="{3856C67E-4969-8140-B612-FD36E501CF3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0" name="正方形/長方形 459">
                  <a:extLst>
                    <a:ext uri="{FF2B5EF4-FFF2-40B4-BE49-F238E27FC236}">
                      <a16:creationId xmlns:a16="http://schemas.microsoft.com/office/drawing/2014/main" id="{D0AEA6BC-CAD9-7D4E-9D5E-A6FA9C214620}"/>
                    </a:ext>
                  </a:extLst>
                </p:cNvPr>
                <p:cNvSpPr/>
                <p:nvPr/>
              </p:nvSpPr>
              <p:spPr bwMode="auto">
                <a:xfrm>
                  <a:off x="3782400" y="1675561"/>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61" name="正方形/長方形 460">
                  <a:extLst>
                    <a:ext uri="{FF2B5EF4-FFF2-40B4-BE49-F238E27FC236}">
                      <a16:creationId xmlns:a16="http://schemas.microsoft.com/office/drawing/2014/main" id="{094442A3-B440-1247-B806-50E3013C2CA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58" name="正方形/長方形 457">
                <a:extLst>
                  <a:ext uri="{FF2B5EF4-FFF2-40B4-BE49-F238E27FC236}">
                    <a16:creationId xmlns:a16="http://schemas.microsoft.com/office/drawing/2014/main" id="{70F2457A-1964-0C4B-B04A-75749E1945D4}"/>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467" name="テキスト ボックス 466">
            <a:extLst>
              <a:ext uri="{FF2B5EF4-FFF2-40B4-BE49-F238E27FC236}">
                <a16:creationId xmlns:a16="http://schemas.microsoft.com/office/drawing/2014/main" id="{9E7DFF30-F665-9746-B5CA-915F6F66C619}"/>
              </a:ext>
            </a:extLst>
          </p:cNvPr>
          <p:cNvSpPr txBox="1"/>
          <p:nvPr/>
        </p:nvSpPr>
        <p:spPr>
          <a:xfrm>
            <a:off x="390405" y="398836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79</a:t>
            </a:r>
            <a:endParaRPr kumimoji="1" lang="ja-JP" altLang="en-US" sz="1400">
              <a:latin typeface="Meiryo" panose="020B0604030504040204" pitchFamily="34" charset="-128"/>
              <a:ea typeface="Meiryo" panose="020B0604030504040204" pitchFamily="34" charset="-128"/>
            </a:endParaRPr>
          </a:p>
        </p:txBody>
      </p:sp>
      <p:grpSp>
        <p:nvGrpSpPr>
          <p:cNvPr id="487" name="グループ化 486">
            <a:extLst>
              <a:ext uri="{FF2B5EF4-FFF2-40B4-BE49-F238E27FC236}">
                <a16:creationId xmlns:a16="http://schemas.microsoft.com/office/drawing/2014/main" id="{9FFB91AB-4C54-4647-9307-29C83E9EC728}"/>
              </a:ext>
            </a:extLst>
          </p:cNvPr>
          <p:cNvGrpSpPr/>
          <p:nvPr/>
        </p:nvGrpSpPr>
        <p:grpSpPr>
          <a:xfrm>
            <a:off x="839548" y="3336111"/>
            <a:ext cx="532161" cy="736160"/>
            <a:chOff x="3729078" y="2706132"/>
            <a:chExt cx="532161" cy="736160"/>
          </a:xfrm>
        </p:grpSpPr>
        <p:grpSp>
          <p:nvGrpSpPr>
            <p:cNvPr id="488" name="グループ化 487">
              <a:extLst>
                <a:ext uri="{FF2B5EF4-FFF2-40B4-BE49-F238E27FC236}">
                  <a16:creationId xmlns:a16="http://schemas.microsoft.com/office/drawing/2014/main" id="{38629780-E8C0-2D46-BD37-DE5A8B06F077}"/>
                </a:ext>
              </a:extLst>
            </p:cNvPr>
            <p:cNvGrpSpPr/>
            <p:nvPr/>
          </p:nvGrpSpPr>
          <p:grpSpPr>
            <a:xfrm>
              <a:off x="3729078" y="2706132"/>
              <a:ext cx="180000" cy="736160"/>
              <a:chOff x="3909938" y="2161200"/>
              <a:chExt cx="180000" cy="736160"/>
            </a:xfrm>
          </p:grpSpPr>
          <p:grpSp>
            <p:nvGrpSpPr>
              <p:cNvPr id="501" name="グループ化 500">
                <a:extLst>
                  <a:ext uri="{FF2B5EF4-FFF2-40B4-BE49-F238E27FC236}">
                    <a16:creationId xmlns:a16="http://schemas.microsoft.com/office/drawing/2014/main" id="{725893C5-4A85-7B44-8DA6-D7D11C705F47}"/>
                  </a:ext>
                </a:extLst>
              </p:cNvPr>
              <p:cNvGrpSpPr/>
              <p:nvPr/>
            </p:nvGrpSpPr>
            <p:grpSpPr>
              <a:xfrm>
                <a:off x="3909938" y="2344441"/>
                <a:ext cx="180000" cy="552919"/>
                <a:chOff x="3782400" y="1302795"/>
                <a:chExt cx="180000" cy="552919"/>
              </a:xfrm>
            </p:grpSpPr>
            <p:sp>
              <p:nvSpPr>
                <p:cNvPr id="503" name="正方形/長方形 502">
                  <a:extLst>
                    <a:ext uri="{FF2B5EF4-FFF2-40B4-BE49-F238E27FC236}">
                      <a16:creationId xmlns:a16="http://schemas.microsoft.com/office/drawing/2014/main" id="{BEB9EA6E-E6A5-AC4D-B88A-DB8C1BC9860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04" name="正方形/長方形 503">
                  <a:extLst>
                    <a:ext uri="{FF2B5EF4-FFF2-40B4-BE49-F238E27FC236}">
                      <a16:creationId xmlns:a16="http://schemas.microsoft.com/office/drawing/2014/main" id="{FC5573E0-A00D-7845-A946-DD01794575D3}"/>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05" name="正方形/長方形 504">
                  <a:extLst>
                    <a:ext uri="{FF2B5EF4-FFF2-40B4-BE49-F238E27FC236}">
                      <a16:creationId xmlns:a16="http://schemas.microsoft.com/office/drawing/2014/main" id="{608EEBDF-30B2-064C-A800-6F1E22C23FB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02" name="正方形/長方形 501">
                <a:extLst>
                  <a:ext uri="{FF2B5EF4-FFF2-40B4-BE49-F238E27FC236}">
                    <a16:creationId xmlns:a16="http://schemas.microsoft.com/office/drawing/2014/main" id="{BAE4771F-0341-2B4A-B69D-9DE4ED569F3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89" name="グループ化 488">
              <a:extLst>
                <a:ext uri="{FF2B5EF4-FFF2-40B4-BE49-F238E27FC236}">
                  <a16:creationId xmlns:a16="http://schemas.microsoft.com/office/drawing/2014/main" id="{3185430D-5EED-B14A-A158-729249BD5323}"/>
                </a:ext>
              </a:extLst>
            </p:cNvPr>
            <p:cNvGrpSpPr/>
            <p:nvPr/>
          </p:nvGrpSpPr>
          <p:grpSpPr>
            <a:xfrm>
              <a:off x="3905159" y="2706132"/>
              <a:ext cx="180000" cy="736160"/>
              <a:chOff x="3909938" y="2161200"/>
              <a:chExt cx="180000" cy="736160"/>
            </a:xfrm>
          </p:grpSpPr>
          <p:grpSp>
            <p:nvGrpSpPr>
              <p:cNvPr id="496" name="グループ化 495">
                <a:extLst>
                  <a:ext uri="{FF2B5EF4-FFF2-40B4-BE49-F238E27FC236}">
                    <a16:creationId xmlns:a16="http://schemas.microsoft.com/office/drawing/2014/main" id="{B264D6B8-2573-E245-B720-667F6C9A4B58}"/>
                  </a:ext>
                </a:extLst>
              </p:cNvPr>
              <p:cNvGrpSpPr/>
              <p:nvPr/>
            </p:nvGrpSpPr>
            <p:grpSpPr>
              <a:xfrm>
                <a:off x="3909938" y="2344441"/>
                <a:ext cx="180000" cy="552919"/>
                <a:chOff x="3782400" y="1302795"/>
                <a:chExt cx="180000" cy="552919"/>
              </a:xfrm>
            </p:grpSpPr>
            <p:sp>
              <p:nvSpPr>
                <p:cNvPr id="498" name="正方形/長方形 497">
                  <a:extLst>
                    <a:ext uri="{FF2B5EF4-FFF2-40B4-BE49-F238E27FC236}">
                      <a16:creationId xmlns:a16="http://schemas.microsoft.com/office/drawing/2014/main" id="{53E1CA2E-5F68-9F40-9E30-4234A4B6878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9" name="正方形/長方形 498">
                  <a:extLst>
                    <a:ext uri="{FF2B5EF4-FFF2-40B4-BE49-F238E27FC236}">
                      <a16:creationId xmlns:a16="http://schemas.microsoft.com/office/drawing/2014/main" id="{72E5DBBD-EA21-D845-843E-BB1FFDE5F3FA}"/>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00" name="正方形/長方形 499">
                  <a:extLst>
                    <a:ext uri="{FF2B5EF4-FFF2-40B4-BE49-F238E27FC236}">
                      <a16:creationId xmlns:a16="http://schemas.microsoft.com/office/drawing/2014/main" id="{C30B0B23-1D54-F64F-B335-7BB07627281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97" name="正方形/長方形 496">
                <a:extLst>
                  <a:ext uri="{FF2B5EF4-FFF2-40B4-BE49-F238E27FC236}">
                    <a16:creationId xmlns:a16="http://schemas.microsoft.com/office/drawing/2014/main" id="{42902CE2-DE4D-3E4D-9643-10BFE4FC597A}"/>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490" name="グループ化 489">
              <a:extLst>
                <a:ext uri="{FF2B5EF4-FFF2-40B4-BE49-F238E27FC236}">
                  <a16:creationId xmlns:a16="http://schemas.microsoft.com/office/drawing/2014/main" id="{2ACF00DE-E102-1C4B-9EBC-2D4B7024087F}"/>
                </a:ext>
              </a:extLst>
            </p:cNvPr>
            <p:cNvGrpSpPr/>
            <p:nvPr/>
          </p:nvGrpSpPr>
          <p:grpSpPr>
            <a:xfrm>
              <a:off x="4081239" y="2706132"/>
              <a:ext cx="180000" cy="736160"/>
              <a:chOff x="3909938" y="2161200"/>
              <a:chExt cx="180000" cy="736160"/>
            </a:xfrm>
          </p:grpSpPr>
          <p:grpSp>
            <p:nvGrpSpPr>
              <p:cNvPr id="491" name="グループ化 490">
                <a:extLst>
                  <a:ext uri="{FF2B5EF4-FFF2-40B4-BE49-F238E27FC236}">
                    <a16:creationId xmlns:a16="http://schemas.microsoft.com/office/drawing/2014/main" id="{9BFB956F-91B3-E149-9472-C16021327C9D}"/>
                  </a:ext>
                </a:extLst>
              </p:cNvPr>
              <p:cNvGrpSpPr/>
              <p:nvPr/>
            </p:nvGrpSpPr>
            <p:grpSpPr>
              <a:xfrm>
                <a:off x="3909938" y="2344441"/>
                <a:ext cx="180000" cy="552919"/>
                <a:chOff x="3782400" y="1302795"/>
                <a:chExt cx="180000" cy="552919"/>
              </a:xfrm>
            </p:grpSpPr>
            <p:sp>
              <p:nvSpPr>
                <p:cNvPr id="493" name="正方形/長方形 492">
                  <a:extLst>
                    <a:ext uri="{FF2B5EF4-FFF2-40B4-BE49-F238E27FC236}">
                      <a16:creationId xmlns:a16="http://schemas.microsoft.com/office/drawing/2014/main" id="{EEACD77B-E984-BB45-81C2-ED521E0803D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4" name="正方形/長方形 493">
                  <a:extLst>
                    <a:ext uri="{FF2B5EF4-FFF2-40B4-BE49-F238E27FC236}">
                      <a16:creationId xmlns:a16="http://schemas.microsoft.com/office/drawing/2014/main" id="{C093E303-6B1E-344C-826B-452B75592CE8}"/>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95" name="正方形/長方形 494">
                  <a:extLst>
                    <a:ext uri="{FF2B5EF4-FFF2-40B4-BE49-F238E27FC236}">
                      <a16:creationId xmlns:a16="http://schemas.microsoft.com/office/drawing/2014/main" id="{EB4F8934-7AD3-974F-AFFD-59E742154F2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492" name="正方形/長方形 491">
                <a:extLst>
                  <a:ext uri="{FF2B5EF4-FFF2-40B4-BE49-F238E27FC236}">
                    <a16:creationId xmlns:a16="http://schemas.microsoft.com/office/drawing/2014/main" id="{1335F58B-3B75-C746-AB72-B6CA316F78D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06" name="テキスト ボックス 505">
            <a:extLst>
              <a:ext uri="{FF2B5EF4-FFF2-40B4-BE49-F238E27FC236}">
                <a16:creationId xmlns:a16="http://schemas.microsoft.com/office/drawing/2014/main" id="{1B8BCC9D-C022-F24C-9451-221D9EBEF419}"/>
              </a:ext>
            </a:extLst>
          </p:cNvPr>
          <p:cNvSpPr txBox="1"/>
          <p:nvPr/>
        </p:nvSpPr>
        <p:spPr>
          <a:xfrm>
            <a:off x="880620" y="311284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26</a:t>
            </a:r>
            <a:endParaRPr kumimoji="1" lang="ja-JP" altLang="en-US" sz="1400">
              <a:latin typeface="Meiryo" panose="020B0604030504040204" pitchFamily="34" charset="-128"/>
              <a:ea typeface="Meiryo" panose="020B0604030504040204" pitchFamily="34" charset="-128"/>
            </a:endParaRPr>
          </a:p>
        </p:txBody>
      </p:sp>
      <p:grpSp>
        <p:nvGrpSpPr>
          <p:cNvPr id="507" name="グループ化 506">
            <a:extLst>
              <a:ext uri="{FF2B5EF4-FFF2-40B4-BE49-F238E27FC236}">
                <a16:creationId xmlns:a16="http://schemas.microsoft.com/office/drawing/2014/main" id="{F850D0D8-2070-2A44-AEB4-6C97D35569B0}"/>
              </a:ext>
            </a:extLst>
          </p:cNvPr>
          <p:cNvGrpSpPr/>
          <p:nvPr/>
        </p:nvGrpSpPr>
        <p:grpSpPr>
          <a:xfrm>
            <a:off x="1837069" y="2517575"/>
            <a:ext cx="356081" cy="736160"/>
            <a:chOff x="3729078" y="2706132"/>
            <a:chExt cx="356081" cy="736160"/>
          </a:xfrm>
        </p:grpSpPr>
        <p:grpSp>
          <p:nvGrpSpPr>
            <p:cNvPr id="508" name="グループ化 507">
              <a:extLst>
                <a:ext uri="{FF2B5EF4-FFF2-40B4-BE49-F238E27FC236}">
                  <a16:creationId xmlns:a16="http://schemas.microsoft.com/office/drawing/2014/main" id="{E92F9B4D-F88A-7843-AD8A-227C33D0C50B}"/>
                </a:ext>
              </a:extLst>
            </p:cNvPr>
            <p:cNvGrpSpPr/>
            <p:nvPr/>
          </p:nvGrpSpPr>
          <p:grpSpPr>
            <a:xfrm>
              <a:off x="3729078" y="2706132"/>
              <a:ext cx="180000" cy="736160"/>
              <a:chOff x="3909938" y="2161200"/>
              <a:chExt cx="180000" cy="736160"/>
            </a:xfrm>
          </p:grpSpPr>
          <p:grpSp>
            <p:nvGrpSpPr>
              <p:cNvPr id="515" name="グループ化 514">
                <a:extLst>
                  <a:ext uri="{FF2B5EF4-FFF2-40B4-BE49-F238E27FC236}">
                    <a16:creationId xmlns:a16="http://schemas.microsoft.com/office/drawing/2014/main" id="{7882BEC8-ED7D-FB4C-94D2-6D7BF5824C27}"/>
                  </a:ext>
                </a:extLst>
              </p:cNvPr>
              <p:cNvGrpSpPr/>
              <p:nvPr/>
            </p:nvGrpSpPr>
            <p:grpSpPr>
              <a:xfrm>
                <a:off x="3909938" y="2344441"/>
                <a:ext cx="180000" cy="552919"/>
                <a:chOff x="3782400" y="1302795"/>
                <a:chExt cx="180000" cy="552919"/>
              </a:xfrm>
            </p:grpSpPr>
            <p:sp>
              <p:nvSpPr>
                <p:cNvPr id="517" name="正方形/長方形 516">
                  <a:extLst>
                    <a:ext uri="{FF2B5EF4-FFF2-40B4-BE49-F238E27FC236}">
                      <a16:creationId xmlns:a16="http://schemas.microsoft.com/office/drawing/2014/main" id="{D0D36ACC-404D-C54C-9CB0-CB2A9CB0062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8" name="正方形/長方形 517">
                  <a:extLst>
                    <a:ext uri="{FF2B5EF4-FFF2-40B4-BE49-F238E27FC236}">
                      <a16:creationId xmlns:a16="http://schemas.microsoft.com/office/drawing/2014/main" id="{A2E6F4FE-2842-4744-AE32-59B833DA524B}"/>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9" name="正方形/長方形 518">
                  <a:extLst>
                    <a:ext uri="{FF2B5EF4-FFF2-40B4-BE49-F238E27FC236}">
                      <a16:creationId xmlns:a16="http://schemas.microsoft.com/office/drawing/2014/main" id="{B740ACE6-7137-CE4E-A7D5-F9126E748BB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16" name="正方形/長方形 515">
                <a:extLst>
                  <a:ext uri="{FF2B5EF4-FFF2-40B4-BE49-F238E27FC236}">
                    <a16:creationId xmlns:a16="http://schemas.microsoft.com/office/drawing/2014/main" id="{6006FB91-F613-B54F-96EE-C27A91896047}"/>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09" name="グループ化 508">
              <a:extLst>
                <a:ext uri="{FF2B5EF4-FFF2-40B4-BE49-F238E27FC236}">
                  <a16:creationId xmlns:a16="http://schemas.microsoft.com/office/drawing/2014/main" id="{47C39BDD-9905-0843-8C1D-3761EB99EED8}"/>
                </a:ext>
              </a:extLst>
            </p:cNvPr>
            <p:cNvGrpSpPr/>
            <p:nvPr/>
          </p:nvGrpSpPr>
          <p:grpSpPr>
            <a:xfrm>
              <a:off x="3905159" y="2706132"/>
              <a:ext cx="180000" cy="736160"/>
              <a:chOff x="3909938" y="2161200"/>
              <a:chExt cx="180000" cy="736160"/>
            </a:xfrm>
          </p:grpSpPr>
          <p:grpSp>
            <p:nvGrpSpPr>
              <p:cNvPr id="510" name="グループ化 509">
                <a:extLst>
                  <a:ext uri="{FF2B5EF4-FFF2-40B4-BE49-F238E27FC236}">
                    <a16:creationId xmlns:a16="http://schemas.microsoft.com/office/drawing/2014/main" id="{1CC6C7CC-695D-2D46-B182-FC641DBEF62C}"/>
                  </a:ext>
                </a:extLst>
              </p:cNvPr>
              <p:cNvGrpSpPr/>
              <p:nvPr/>
            </p:nvGrpSpPr>
            <p:grpSpPr>
              <a:xfrm>
                <a:off x="3909938" y="2344441"/>
                <a:ext cx="180000" cy="552919"/>
                <a:chOff x="3782400" y="1302795"/>
                <a:chExt cx="180000" cy="552919"/>
              </a:xfrm>
            </p:grpSpPr>
            <p:sp>
              <p:nvSpPr>
                <p:cNvPr id="512" name="正方形/長方形 511">
                  <a:extLst>
                    <a:ext uri="{FF2B5EF4-FFF2-40B4-BE49-F238E27FC236}">
                      <a16:creationId xmlns:a16="http://schemas.microsoft.com/office/drawing/2014/main" id="{2FBC7E3A-8A69-904E-A363-C48FA076472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3" name="正方形/長方形 512">
                  <a:extLst>
                    <a:ext uri="{FF2B5EF4-FFF2-40B4-BE49-F238E27FC236}">
                      <a16:creationId xmlns:a16="http://schemas.microsoft.com/office/drawing/2014/main" id="{4B9C962E-464A-9D48-BD1F-1BF3D7258E64}"/>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14" name="正方形/長方形 513">
                  <a:extLst>
                    <a:ext uri="{FF2B5EF4-FFF2-40B4-BE49-F238E27FC236}">
                      <a16:creationId xmlns:a16="http://schemas.microsoft.com/office/drawing/2014/main" id="{60CCF162-A3DF-6E4F-8DAB-0F5095A30AD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11" name="正方形/長方形 510">
                <a:extLst>
                  <a:ext uri="{FF2B5EF4-FFF2-40B4-BE49-F238E27FC236}">
                    <a16:creationId xmlns:a16="http://schemas.microsoft.com/office/drawing/2014/main" id="{D4361ACE-A23E-DF4D-BC44-6F70293C6E4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20" name="テキスト ボックス 519">
            <a:extLst>
              <a:ext uri="{FF2B5EF4-FFF2-40B4-BE49-F238E27FC236}">
                <a16:creationId xmlns:a16="http://schemas.microsoft.com/office/drawing/2014/main" id="{F3AAA5D6-CE99-A24B-88F1-F3965A1632BB}"/>
              </a:ext>
            </a:extLst>
          </p:cNvPr>
          <p:cNvSpPr txBox="1"/>
          <p:nvPr/>
        </p:nvSpPr>
        <p:spPr>
          <a:xfrm>
            <a:off x="1919213" y="225815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12</a:t>
            </a:r>
            <a:endParaRPr kumimoji="1" lang="ja-JP" altLang="en-US" sz="1400">
              <a:latin typeface="Meiryo" panose="020B0604030504040204" pitchFamily="34" charset="-128"/>
              <a:ea typeface="Meiryo" panose="020B0604030504040204" pitchFamily="34" charset="-128"/>
            </a:endParaRPr>
          </a:p>
        </p:txBody>
      </p:sp>
      <p:grpSp>
        <p:nvGrpSpPr>
          <p:cNvPr id="521" name="グループ化 520">
            <a:extLst>
              <a:ext uri="{FF2B5EF4-FFF2-40B4-BE49-F238E27FC236}">
                <a16:creationId xmlns:a16="http://schemas.microsoft.com/office/drawing/2014/main" id="{9D7A3073-2E41-7B45-9BA1-DADD2C6E3545}"/>
              </a:ext>
            </a:extLst>
          </p:cNvPr>
          <p:cNvGrpSpPr/>
          <p:nvPr/>
        </p:nvGrpSpPr>
        <p:grpSpPr>
          <a:xfrm>
            <a:off x="907338" y="4374278"/>
            <a:ext cx="356081" cy="736160"/>
            <a:chOff x="3729078" y="2706132"/>
            <a:chExt cx="356081" cy="736160"/>
          </a:xfrm>
        </p:grpSpPr>
        <p:grpSp>
          <p:nvGrpSpPr>
            <p:cNvPr id="522" name="グループ化 521">
              <a:extLst>
                <a:ext uri="{FF2B5EF4-FFF2-40B4-BE49-F238E27FC236}">
                  <a16:creationId xmlns:a16="http://schemas.microsoft.com/office/drawing/2014/main" id="{0E60C0E8-CE7D-DA4E-A6E1-942D74A3460B}"/>
                </a:ext>
              </a:extLst>
            </p:cNvPr>
            <p:cNvGrpSpPr/>
            <p:nvPr/>
          </p:nvGrpSpPr>
          <p:grpSpPr>
            <a:xfrm>
              <a:off x="3729078" y="2706132"/>
              <a:ext cx="180000" cy="736160"/>
              <a:chOff x="3909938" y="2161200"/>
              <a:chExt cx="180000" cy="736160"/>
            </a:xfrm>
          </p:grpSpPr>
          <p:grpSp>
            <p:nvGrpSpPr>
              <p:cNvPr id="529" name="グループ化 528">
                <a:extLst>
                  <a:ext uri="{FF2B5EF4-FFF2-40B4-BE49-F238E27FC236}">
                    <a16:creationId xmlns:a16="http://schemas.microsoft.com/office/drawing/2014/main" id="{A736E334-8E00-4B49-9494-D1D6383B2726}"/>
                  </a:ext>
                </a:extLst>
              </p:cNvPr>
              <p:cNvGrpSpPr/>
              <p:nvPr/>
            </p:nvGrpSpPr>
            <p:grpSpPr>
              <a:xfrm>
                <a:off x="3909938" y="2344441"/>
                <a:ext cx="180000" cy="552919"/>
                <a:chOff x="3782400" y="1302795"/>
                <a:chExt cx="180000" cy="552919"/>
              </a:xfrm>
            </p:grpSpPr>
            <p:sp>
              <p:nvSpPr>
                <p:cNvPr id="531" name="正方形/長方形 530">
                  <a:extLst>
                    <a:ext uri="{FF2B5EF4-FFF2-40B4-BE49-F238E27FC236}">
                      <a16:creationId xmlns:a16="http://schemas.microsoft.com/office/drawing/2014/main" id="{E2D7C46B-A964-0544-8BCC-C57BB8BD58F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32" name="正方形/長方形 531">
                  <a:extLst>
                    <a:ext uri="{FF2B5EF4-FFF2-40B4-BE49-F238E27FC236}">
                      <a16:creationId xmlns:a16="http://schemas.microsoft.com/office/drawing/2014/main" id="{77496E61-0521-CF4B-8DD5-6A4BBC75A2B3}"/>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33" name="正方形/長方形 532">
                  <a:extLst>
                    <a:ext uri="{FF2B5EF4-FFF2-40B4-BE49-F238E27FC236}">
                      <a16:creationId xmlns:a16="http://schemas.microsoft.com/office/drawing/2014/main" id="{04790A90-1C53-5A4E-9AA4-AD8E5DEF4C8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30" name="正方形/長方形 529">
                <a:extLst>
                  <a:ext uri="{FF2B5EF4-FFF2-40B4-BE49-F238E27FC236}">
                    <a16:creationId xmlns:a16="http://schemas.microsoft.com/office/drawing/2014/main" id="{1613330E-E5F7-1141-B406-34398B2F44F8}"/>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23" name="グループ化 522">
              <a:extLst>
                <a:ext uri="{FF2B5EF4-FFF2-40B4-BE49-F238E27FC236}">
                  <a16:creationId xmlns:a16="http://schemas.microsoft.com/office/drawing/2014/main" id="{71BC3733-65F7-574A-81FB-CC2F0EDF42DF}"/>
                </a:ext>
              </a:extLst>
            </p:cNvPr>
            <p:cNvGrpSpPr/>
            <p:nvPr/>
          </p:nvGrpSpPr>
          <p:grpSpPr>
            <a:xfrm>
              <a:off x="3905159" y="2706132"/>
              <a:ext cx="180000" cy="736160"/>
              <a:chOff x="3909938" y="2161200"/>
              <a:chExt cx="180000" cy="736160"/>
            </a:xfrm>
          </p:grpSpPr>
          <p:grpSp>
            <p:nvGrpSpPr>
              <p:cNvPr id="524" name="グループ化 523">
                <a:extLst>
                  <a:ext uri="{FF2B5EF4-FFF2-40B4-BE49-F238E27FC236}">
                    <a16:creationId xmlns:a16="http://schemas.microsoft.com/office/drawing/2014/main" id="{EA7B15D5-2A1C-6047-ABBA-17CA9B4521EA}"/>
                  </a:ext>
                </a:extLst>
              </p:cNvPr>
              <p:cNvGrpSpPr/>
              <p:nvPr/>
            </p:nvGrpSpPr>
            <p:grpSpPr>
              <a:xfrm>
                <a:off x="3909938" y="2344441"/>
                <a:ext cx="180000" cy="552919"/>
                <a:chOff x="3782400" y="1302795"/>
                <a:chExt cx="180000" cy="552919"/>
              </a:xfrm>
            </p:grpSpPr>
            <p:sp>
              <p:nvSpPr>
                <p:cNvPr id="526" name="正方形/長方形 525">
                  <a:extLst>
                    <a:ext uri="{FF2B5EF4-FFF2-40B4-BE49-F238E27FC236}">
                      <a16:creationId xmlns:a16="http://schemas.microsoft.com/office/drawing/2014/main" id="{7894A108-0FF6-DB4C-9F9E-170589D7087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27" name="正方形/長方形 526">
                  <a:extLst>
                    <a:ext uri="{FF2B5EF4-FFF2-40B4-BE49-F238E27FC236}">
                      <a16:creationId xmlns:a16="http://schemas.microsoft.com/office/drawing/2014/main" id="{764FD917-2A86-B24E-95D2-E3EF9164DCC6}"/>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28" name="正方形/長方形 527">
                  <a:extLst>
                    <a:ext uri="{FF2B5EF4-FFF2-40B4-BE49-F238E27FC236}">
                      <a16:creationId xmlns:a16="http://schemas.microsoft.com/office/drawing/2014/main" id="{F46DA272-E6BD-384B-B6E8-14D74DD0179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25" name="正方形/長方形 524">
                <a:extLst>
                  <a:ext uri="{FF2B5EF4-FFF2-40B4-BE49-F238E27FC236}">
                    <a16:creationId xmlns:a16="http://schemas.microsoft.com/office/drawing/2014/main" id="{A5CA2214-8066-A740-A453-F38C595A964F}"/>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34" name="テキスト ボックス 533">
            <a:extLst>
              <a:ext uri="{FF2B5EF4-FFF2-40B4-BE49-F238E27FC236}">
                <a16:creationId xmlns:a16="http://schemas.microsoft.com/office/drawing/2014/main" id="{2CA6A502-91F9-CF4B-9773-DC2E949298A5}"/>
              </a:ext>
            </a:extLst>
          </p:cNvPr>
          <p:cNvSpPr txBox="1"/>
          <p:nvPr/>
        </p:nvSpPr>
        <p:spPr>
          <a:xfrm>
            <a:off x="862399" y="413828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40</a:t>
            </a:r>
            <a:endParaRPr kumimoji="1" lang="ja-JP" altLang="en-US" sz="1400">
              <a:latin typeface="Meiryo" panose="020B0604030504040204" pitchFamily="34" charset="-128"/>
              <a:ea typeface="Meiryo" panose="020B0604030504040204" pitchFamily="34" charset="-128"/>
            </a:endParaRPr>
          </a:p>
        </p:txBody>
      </p:sp>
      <p:grpSp>
        <p:nvGrpSpPr>
          <p:cNvPr id="535" name="グループ化 534">
            <a:extLst>
              <a:ext uri="{FF2B5EF4-FFF2-40B4-BE49-F238E27FC236}">
                <a16:creationId xmlns:a16="http://schemas.microsoft.com/office/drawing/2014/main" id="{B3A4E7A7-6728-494D-A40D-769E86A11F5C}"/>
              </a:ext>
            </a:extLst>
          </p:cNvPr>
          <p:cNvGrpSpPr/>
          <p:nvPr/>
        </p:nvGrpSpPr>
        <p:grpSpPr>
          <a:xfrm rot="5400000">
            <a:off x="740418" y="6164742"/>
            <a:ext cx="356081" cy="736160"/>
            <a:chOff x="3729078" y="2706132"/>
            <a:chExt cx="356081" cy="736160"/>
          </a:xfrm>
        </p:grpSpPr>
        <p:grpSp>
          <p:nvGrpSpPr>
            <p:cNvPr id="536" name="グループ化 535">
              <a:extLst>
                <a:ext uri="{FF2B5EF4-FFF2-40B4-BE49-F238E27FC236}">
                  <a16:creationId xmlns:a16="http://schemas.microsoft.com/office/drawing/2014/main" id="{99E4E643-A4AE-A84F-AF7F-27FFA6D676E9}"/>
                </a:ext>
              </a:extLst>
            </p:cNvPr>
            <p:cNvGrpSpPr/>
            <p:nvPr/>
          </p:nvGrpSpPr>
          <p:grpSpPr>
            <a:xfrm>
              <a:off x="3729078" y="2706132"/>
              <a:ext cx="180000" cy="736160"/>
              <a:chOff x="3909938" y="2161200"/>
              <a:chExt cx="180000" cy="736160"/>
            </a:xfrm>
          </p:grpSpPr>
          <p:grpSp>
            <p:nvGrpSpPr>
              <p:cNvPr id="543" name="グループ化 542">
                <a:extLst>
                  <a:ext uri="{FF2B5EF4-FFF2-40B4-BE49-F238E27FC236}">
                    <a16:creationId xmlns:a16="http://schemas.microsoft.com/office/drawing/2014/main" id="{C1A7E5BD-6EF2-B943-93B0-E6B3A9A5AFF6}"/>
                  </a:ext>
                </a:extLst>
              </p:cNvPr>
              <p:cNvGrpSpPr/>
              <p:nvPr/>
            </p:nvGrpSpPr>
            <p:grpSpPr>
              <a:xfrm>
                <a:off x="3909938" y="2344441"/>
                <a:ext cx="180000" cy="552919"/>
                <a:chOff x="3782400" y="1302795"/>
                <a:chExt cx="180000" cy="552919"/>
              </a:xfrm>
            </p:grpSpPr>
            <p:sp>
              <p:nvSpPr>
                <p:cNvPr id="545" name="正方形/長方形 544">
                  <a:extLst>
                    <a:ext uri="{FF2B5EF4-FFF2-40B4-BE49-F238E27FC236}">
                      <a16:creationId xmlns:a16="http://schemas.microsoft.com/office/drawing/2014/main" id="{47FEE8EE-40B4-7248-B6C8-3A91E0D37A0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6" name="正方形/長方形 545">
                  <a:extLst>
                    <a:ext uri="{FF2B5EF4-FFF2-40B4-BE49-F238E27FC236}">
                      <a16:creationId xmlns:a16="http://schemas.microsoft.com/office/drawing/2014/main" id="{8E90E8BA-D3BA-FB4E-9ED9-1E29CB700157}"/>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7" name="正方形/長方形 546">
                  <a:extLst>
                    <a:ext uri="{FF2B5EF4-FFF2-40B4-BE49-F238E27FC236}">
                      <a16:creationId xmlns:a16="http://schemas.microsoft.com/office/drawing/2014/main" id="{CCFF0A69-2121-B243-8E34-1FAE67D73A8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44" name="正方形/長方形 543">
                <a:extLst>
                  <a:ext uri="{FF2B5EF4-FFF2-40B4-BE49-F238E27FC236}">
                    <a16:creationId xmlns:a16="http://schemas.microsoft.com/office/drawing/2014/main" id="{04172BB1-A5F2-CF4F-BA47-6F925CFCF556}"/>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37" name="グループ化 536">
              <a:extLst>
                <a:ext uri="{FF2B5EF4-FFF2-40B4-BE49-F238E27FC236}">
                  <a16:creationId xmlns:a16="http://schemas.microsoft.com/office/drawing/2014/main" id="{64B59BDE-0249-CC4E-BED6-3809EFC1076F}"/>
                </a:ext>
              </a:extLst>
            </p:cNvPr>
            <p:cNvGrpSpPr/>
            <p:nvPr/>
          </p:nvGrpSpPr>
          <p:grpSpPr>
            <a:xfrm>
              <a:off x="3905159" y="2706132"/>
              <a:ext cx="180000" cy="736160"/>
              <a:chOff x="3909938" y="2161200"/>
              <a:chExt cx="180000" cy="736160"/>
            </a:xfrm>
          </p:grpSpPr>
          <p:grpSp>
            <p:nvGrpSpPr>
              <p:cNvPr id="538" name="グループ化 537">
                <a:extLst>
                  <a:ext uri="{FF2B5EF4-FFF2-40B4-BE49-F238E27FC236}">
                    <a16:creationId xmlns:a16="http://schemas.microsoft.com/office/drawing/2014/main" id="{156D5184-39D3-8F47-BD3B-F160368F9781}"/>
                  </a:ext>
                </a:extLst>
              </p:cNvPr>
              <p:cNvGrpSpPr/>
              <p:nvPr/>
            </p:nvGrpSpPr>
            <p:grpSpPr>
              <a:xfrm>
                <a:off x="3909938" y="2344441"/>
                <a:ext cx="180000" cy="552919"/>
                <a:chOff x="3782400" y="1302795"/>
                <a:chExt cx="180000" cy="552919"/>
              </a:xfrm>
            </p:grpSpPr>
            <p:sp>
              <p:nvSpPr>
                <p:cNvPr id="540" name="正方形/長方形 539">
                  <a:extLst>
                    <a:ext uri="{FF2B5EF4-FFF2-40B4-BE49-F238E27FC236}">
                      <a16:creationId xmlns:a16="http://schemas.microsoft.com/office/drawing/2014/main" id="{37D0688C-9BC4-884C-B3AF-D7EE6959390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1" name="正方形/長方形 540">
                  <a:extLst>
                    <a:ext uri="{FF2B5EF4-FFF2-40B4-BE49-F238E27FC236}">
                      <a16:creationId xmlns:a16="http://schemas.microsoft.com/office/drawing/2014/main" id="{E1697DA3-9148-3F40-B391-A473D72E2806}"/>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42" name="正方形/長方形 541">
                  <a:extLst>
                    <a:ext uri="{FF2B5EF4-FFF2-40B4-BE49-F238E27FC236}">
                      <a16:creationId xmlns:a16="http://schemas.microsoft.com/office/drawing/2014/main" id="{A953275E-4614-1240-B467-4C7BF8B5CF6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39" name="正方形/長方形 538">
                <a:extLst>
                  <a:ext uri="{FF2B5EF4-FFF2-40B4-BE49-F238E27FC236}">
                    <a16:creationId xmlns:a16="http://schemas.microsoft.com/office/drawing/2014/main" id="{EB023DD7-E891-DA4A-A015-D5A0AA50A4C2}"/>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48" name="テキスト ボックス 547">
            <a:extLst>
              <a:ext uri="{FF2B5EF4-FFF2-40B4-BE49-F238E27FC236}">
                <a16:creationId xmlns:a16="http://schemas.microsoft.com/office/drawing/2014/main" id="{78B9E83D-9882-EA4B-BF4A-7210E1F263AC}"/>
              </a:ext>
            </a:extLst>
          </p:cNvPr>
          <p:cNvSpPr txBox="1"/>
          <p:nvPr/>
        </p:nvSpPr>
        <p:spPr>
          <a:xfrm>
            <a:off x="579706" y="611714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61</a:t>
            </a:r>
            <a:endParaRPr kumimoji="1" lang="ja-JP" altLang="en-US" sz="1400">
              <a:latin typeface="Meiryo" panose="020B0604030504040204" pitchFamily="34" charset="-128"/>
              <a:ea typeface="Meiryo" panose="020B0604030504040204" pitchFamily="34" charset="-128"/>
            </a:endParaRPr>
          </a:p>
        </p:txBody>
      </p:sp>
      <p:grpSp>
        <p:nvGrpSpPr>
          <p:cNvPr id="549" name="グループ化 548">
            <a:extLst>
              <a:ext uri="{FF2B5EF4-FFF2-40B4-BE49-F238E27FC236}">
                <a16:creationId xmlns:a16="http://schemas.microsoft.com/office/drawing/2014/main" id="{4823E61A-0EBB-8543-9EE3-F82919162BF1}"/>
              </a:ext>
            </a:extLst>
          </p:cNvPr>
          <p:cNvGrpSpPr/>
          <p:nvPr/>
        </p:nvGrpSpPr>
        <p:grpSpPr>
          <a:xfrm rot="5400000">
            <a:off x="11052525" y="3896143"/>
            <a:ext cx="532161" cy="736160"/>
            <a:chOff x="3729078" y="2706132"/>
            <a:chExt cx="532161" cy="736160"/>
          </a:xfrm>
        </p:grpSpPr>
        <p:grpSp>
          <p:nvGrpSpPr>
            <p:cNvPr id="550" name="グループ化 549">
              <a:extLst>
                <a:ext uri="{FF2B5EF4-FFF2-40B4-BE49-F238E27FC236}">
                  <a16:creationId xmlns:a16="http://schemas.microsoft.com/office/drawing/2014/main" id="{6CF24206-A307-BE4B-A449-6086401E05AB}"/>
                </a:ext>
              </a:extLst>
            </p:cNvPr>
            <p:cNvGrpSpPr/>
            <p:nvPr/>
          </p:nvGrpSpPr>
          <p:grpSpPr>
            <a:xfrm>
              <a:off x="3729078" y="2706132"/>
              <a:ext cx="180000" cy="736160"/>
              <a:chOff x="3909938" y="2161200"/>
              <a:chExt cx="180000" cy="736160"/>
            </a:xfrm>
          </p:grpSpPr>
          <p:grpSp>
            <p:nvGrpSpPr>
              <p:cNvPr id="563" name="グループ化 562">
                <a:extLst>
                  <a:ext uri="{FF2B5EF4-FFF2-40B4-BE49-F238E27FC236}">
                    <a16:creationId xmlns:a16="http://schemas.microsoft.com/office/drawing/2014/main" id="{A2D38880-0DE5-FE48-AB38-BBE566A0A2F2}"/>
                  </a:ext>
                </a:extLst>
              </p:cNvPr>
              <p:cNvGrpSpPr/>
              <p:nvPr/>
            </p:nvGrpSpPr>
            <p:grpSpPr>
              <a:xfrm>
                <a:off x="3909938" y="2344441"/>
                <a:ext cx="180000" cy="552919"/>
                <a:chOff x="3782400" y="1302795"/>
                <a:chExt cx="180000" cy="552919"/>
              </a:xfrm>
            </p:grpSpPr>
            <p:sp>
              <p:nvSpPr>
                <p:cNvPr id="565" name="正方形/長方形 564">
                  <a:extLst>
                    <a:ext uri="{FF2B5EF4-FFF2-40B4-BE49-F238E27FC236}">
                      <a16:creationId xmlns:a16="http://schemas.microsoft.com/office/drawing/2014/main" id="{310B941A-0C9E-A341-BFE4-64BA60EBEBB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6" name="正方形/長方形 565">
                  <a:extLst>
                    <a:ext uri="{FF2B5EF4-FFF2-40B4-BE49-F238E27FC236}">
                      <a16:creationId xmlns:a16="http://schemas.microsoft.com/office/drawing/2014/main" id="{F6DA4A8D-3DE3-7C42-928A-D8ECE17CCEA9}"/>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7" name="正方形/長方形 566">
                  <a:extLst>
                    <a:ext uri="{FF2B5EF4-FFF2-40B4-BE49-F238E27FC236}">
                      <a16:creationId xmlns:a16="http://schemas.microsoft.com/office/drawing/2014/main" id="{A7657061-8D43-7F44-9FAE-EB56AFD417F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64" name="正方形/長方形 563">
                <a:extLst>
                  <a:ext uri="{FF2B5EF4-FFF2-40B4-BE49-F238E27FC236}">
                    <a16:creationId xmlns:a16="http://schemas.microsoft.com/office/drawing/2014/main" id="{23DC1BAD-CAB0-AE48-A36A-D12984E6E74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51" name="グループ化 550">
              <a:extLst>
                <a:ext uri="{FF2B5EF4-FFF2-40B4-BE49-F238E27FC236}">
                  <a16:creationId xmlns:a16="http://schemas.microsoft.com/office/drawing/2014/main" id="{A86B2BEA-A94B-D842-A2A6-884FBD9031B4}"/>
                </a:ext>
              </a:extLst>
            </p:cNvPr>
            <p:cNvGrpSpPr/>
            <p:nvPr/>
          </p:nvGrpSpPr>
          <p:grpSpPr>
            <a:xfrm>
              <a:off x="3905159" y="2706132"/>
              <a:ext cx="180000" cy="736160"/>
              <a:chOff x="3909938" y="2161200"/>
              <a:chExt cx="180000" cy="736160"/>
            </a:xfrm>
          </p:grpSpPr>
          <p:grpSp>
            <p:nvGrpSpPr>
              <p:cNvPr id="558" name="グループ化 557">
                <a:extLst>
                  <a:ext uri="{FF2B5EF4-FFF2-40B4-BE49-F238E27FC236}">
                    <a16:creationId xmlns:a16="http://schemas.microsoft.com/office/drawing/2014/main" id="{416CA4F2-A02B-F240-8474-21B9205D4A86}"/>
                  </a:ext>
                </a:extLst>
              </p:cNvPr>
              <p:cNvGrpSpPr/>
              <p:nvPr/>
            </p:nvGrpSpPr>
            <p:grpSpPr>
              <a:xfrm>
                <a:off x="3909938" y="2344441"/>
                <a:ext cx="180000" cy="552919"/>
                <a:chOff x="3782400" y="1302795"/>
                <a:chExt cx="180000" cy="552919"/>
              </a:xfrm>
            </p:grpSpPr>
            <p:sp>
              <p:nvSpPr>
                <p:cNvPr id="560" name="正方形/長方形 559">
                  <a:extLst>
                    <a:ext uri="{FF2B5EF4-FFF2-40B4-BE49-F238E27FC236}">
                      <a16:creationId xmlns:a16="http://schemas.microsoft.com/office/drawing/2014/main" id="{8E2E5F32-9120-924B-8F10-46C910741E9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1" name="正方形/長方形 560">
                  <a:extLst>
                    <a:ext uri="{FF2B5EF4-FFF2-40B4-BE49-F238E27FC236}">
                      <a16:creationId xmlns:a16="http://schemas.microsoft.com/office/drawing/2014/main" id="{E3D195A1-4EAA-4C45-835C-F4446F37C6EF}"/>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62" name="正方形/長方形 561">
                  <a:extLst>
                    <a:ext uri="{FF2B5EF4-FFF2-40B4-BE49-F238E27FC236}">
                      <a16:creationId xmlns:a16="http://schemas.microsoft.com/office/drawing/2014/main" id="{E1C9DCDA-A61B-6E4B-8EE4-9CD0AFBB27C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59" name="正方形/長方形 558">
                <a:extLst>
                  <a:ext uri="{FF2B5EF4-FFF2-40B4-BE49-F238E27FC236}">
                    <a16:creationId xmlns:a16="http://schemas.microsoft.com/office/drawing/2014/main" id="{1EBAD020-5695-DF4B-ACB7-1D965FF0637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52" name="グループ化 551">
              <a:extLst>
                <a:ext uri="{FF2B5EF4-FFF2-40B4-BE49-F238E27FC236}">
                  <a16:creationId xmlns:a16="http://schemas.microsoft.com/office/drawing/2014/main" id="{A634A3EC-A897-0D47-869A-9CCE3EF97813}"/>
                </a:ext>
              </a:extLst>
            </p:cNvPr>
            <p:cNvGrpSpPr/>
            <p:nvPr/>
          </p:nvGrpSpPr>
          <p:grpSpPr>
            <a:xfrm>
              <a:off x="4081239" y="2706132"/>
              <a:ext cx="180000" cy="736160"/>
              <a:chOff x="3909938" y="2161200"/>
              <a:chExt cx="180000" cy="736160"/>
            </a:xfrm>
          </p:grpSpPr>
          <p:grpSp>
            <p:nvGrpSpPr>
              <p:cNvPr id="553" name="グループ化 552">
                <a:extLst>
                  <a:ext uri="{FF2B5EF4-FFF2-40B4-BE49-F238E27FC236}">
                    <a16:creationId xmlns:a16="http://schemas.microsoft.com/office/drawing/2014/main" id="{7F9AE037-E2CF-864B-8375-427BB3BCD6DA}"/>
                  </a:ext>
                </a:extLst>
              </p:cNvPr>
              <p:cNvGrpSpPr/>
              <p:nvPr/>
            </p:nvGrpSpPr>
            <p:grpSpPr>
              <a:xfrm>
                <a:off x="3909938" y="2344441"/>
                <a:ext cx="180000" cy="552919"/>
                <a:chOff x="3782400" y="1302795"/>
                <a:chExt cx="180000" cy="552919"/>
              </a:xfrm>
            </p:grpSpPr>
            <p:sp>
              <p:nvSpPr>
                <p:cNvPr id="555" name="正方形/長方形 554">
                  <a:extLst>
                    <a:ext uri="{FF2B5EF4-FFF2-40B4-BE49-F238E27FC236}">
                      <a16:creationId xmlns:a16="http://schemas.microsoft.com/office/drawing/2014/main" id="{C4042E3D-0C7A-EF49-A0B7-3CBFD6963DF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56" name="正方形/長方形 555">
                  <a:extLst>
                    <a:ext uri="{FF2B5EF4-FFF2-40B4-BE49-F238E27FC236}">
                      <a16:creationId xmlns:a16="http://schemas.microsoft.com/office/drawing/2014/main" id="{CD097608-2C98-6E41-B6B8-D3C1DF5EACCC}"/>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57" name="正方形/長方形 556">
                  <a:extLst>
                    <a:ext uri="{FF2B5EF4-FFF2-40B4-BE49-F238E27FC236}">
                      <a16:creationId xmlns:a16="http://schemas.microsoft.com/office/drawing/2014/main" id="{8E4CE4E4-32A4-FA4B-BBD2-C4D718ED4214}"/>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54" name="正方形/長方形 553">
                <a:extLst>
                  <a:ext uri="{FF2B5EF4-FFF2-40B4-BE49-F238E27FC236}">
                    <a16:creationId xmlns:a16="http://schemas.microsoft.com/office/drawing/2014/main" id="{EAECF332-9E53-A546-AF0C-61C3DB1CF814}"/>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68" name="テキスト ボックス 567">
            <a:extLst>
              <a:ext uri="{FF2B5EF4-FFF2-40B4-BE49-F238E27FC236}">
                <a16:creationId xmlns:a16="http://schemas.microsoft.com/office/drawing/2014/main" id="{ED05F84B-F012-E549-9FB0-D9F8EB3475B3}"/>
              </a:ext>
            </a:extLst>
          </p:cNvPr>
          <p:cNvSpPr txBox="1"/>
          <p:nvPr/>
        </p:nvSpPr>
        <p:spPr>
          <a:xfrm>
            <a:off x="10968364" y="3698080"/>
            <a:ext cx="29687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a:t>
            </a:r>
            <a:endParaRPr kumimoji="1" lang="ja-JP" altLang="en-US" sz="1400">
              <a:latin typeface="Meiryo" panose="020B0604030504040204" pitchFamily="34" charset="-128"/>
              <a:ea typeface="Meiryo" panose="020B0604030504040204" pitchFamily="34" charset="-128"/>
            </a:endParaRPr>
          </a:p>
        </p:txBody>
      </p:sp>
      <p:grpSp>
        <p:nvGrpSpPr>
          <p:cNvPr id="569" name="グループ化 568">
            <a:extLst>
              <a:ext uri="{FF2B5EF4-FFF2-40B4-BE49-F238E27FC236}">
                <a16:creationId xmlns:a16="http://schemas.microsoft.com/office/drawing/2014/main" id="{2C727661-25FB-5549-A69D-222F0D1B53F4}"/>
              </a:ext>
            </a:extLst>
          </p:cNvPr>
          <p:cNvGrpSpPr/>
          <p:nvPr/>
        </p:nvGrpSpPr>
        <p:grpSpPr>
          <a:xfrm rot="5400000">
            <a:off x="2840022" y="6150094"/>
            <a:ext cx="532161" cy="736160"/>
            <a:chOff x="3729078" y="2706132"/>
            <a:chExt cx="532161" cy="736160"/>
          </a:xfrm>
        </p:grpSpPr>
        <p:grpSp>
          <p:nvGrpSpPr>
            <p:cNvPr id="570" name="グループ化 569">
              <a:extLst>
                <a:ext uri="{FF2B5EF4-FFF2-40B4-BE49-F238E27FC236}">
                  <a16:creationId xmlns:a16="http://schemas.microsoft.com/office/drawing/2014/main" id="{C5B1942A-CC37-9A4A-8102-11D4059B171A}"/>
                </a:ext>
              </a:extLst>
            </p:cNvPr>
            <p:cNvGrpSpPr/>
            <p:nvPr/>
          </p:nvGrpSpPr>
          <p:grpSpPr>
            <a:xfrm>
              <a:off x="3729078" y="2706132"/>
              <a:ext cx="180000" cy="736160"/>
              <a:chOff x="3909938" y="2161200"/>
              <a:chExt cx="180000" cy="736160"/>
            </a:xfrm>
          </p:grpSpPr>
          <p:grpSp>
            <p:nvGrpSpPr>
              <p:cNvPr id="583" name="グループ化 582">
                <a:extLst>
                  <a:ext uri="{FF2B5EF4-FFF2-40B4-BE49-F238E27FC236}">
                    <a16:creationId xmlns:a16="http://schemas.microsoft.com/office/drawing/2014/main" id="{50C0BE67-F1A5-6C46-8DF3-C78CAE17A786}"/>
                  </a:ext>
                </a:extLst>
              </p:cNvPr>
              <p:cNvGrpSpPr/>
              <p:nvPr/>
            </p:nvGrpSpPr>
            <p:grpSpPr>
              <a:xfrm>
                <a:off x="3909938" y="2344441"/>
                <a:ext cx="180000" cy="552919"/>
                <a:chOff x="3782400" y="1302795"/>
                <a:chExt cx="180000" cy="552919"/>
              </a:xfrm>
            </p:grpSpPr>
            <p:sp>
              <p:nvSpPr>
                <p:cNvPr id="585" name="正方形/長方形 584">
                  <a:extLst>
                    <a:ext uri="{FF2B5EF4-FFF2-40B4-BE49-F238E27FC236}">
                      <a16:creationId xmlns:a16="http://schemas.microsoft.com/office/drawing/2014/main" id="{9BB33E12-4C84-AF4E-B6E4-44A95ACBB84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6" name="正方形/長方形 585">
                  <a:extLst>
                    <a:ext uri="{FF2B5EF4-FFF2-40B4-BE49-F238E27FC236}">
                      <a16:creationId xmlns:a16="http://schemas.microsoft.com/office/drawing/2014/main" id="{FBFFD136-5DD7-7C41-9B37-0A5F1EBA48A0}"/>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7" name="正方形/長方形 586">
                  <a:extLst>
                    <a:ext uri="{FF2B5EF4-FFF2-40B4-BE49-F238E27FC236}">
                      <a16:creationId xmlns:a16="http://schemas.microsoft.com/office/drawing/2014/main" id="{F15464A5-4473-E44D-A17C-AC6359E056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84" name="正方形/長方形 583">
                <a:extLst>
                  <a:ext uri="{FF2B5EF4-FFF2-40B4-BE49-F238E27FC236}">
                    <a16:creationId xmlns:a16="http://schemas.microsoft.com/office/drawing/2014/main" id="{ADF3DB76-2C67-AC46-B932-11949E37E2A4}"/>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71" name="グループ化 570">
              <a:extLst>
                <a:ext uri="{FF2B5EF4-FFF2-40B4-BE49-F238E27FC236}">
                  <a16:creationId xmlns:a16="http://schemas.microsoft.com/office/drawing/2014/main" id="{91E3BF1B-583A-E34D-A379-00B4F63626E8}"/>
                </a:ext>
              </a:extLst>
            </p:cNvPr>
            <p:cNvGrpSpPr/>
            <p:nvPr/>
          </p:nvGrpSpPr>
          <p:grpSpPr>
            <a:xfrm>
              <a:off x="3905159" y="2706132"/>
              <a:ext cx="180000" cy="736160"/>
              <a:chOff x="3909938" y="2161200"/>
              <a:chExt cx="180000" cy="736160"/>
            </a:xfrm>
          </p:grpSpPr>
          <p:grpSp>
            <p:nvGrpSpPr>
              <p:cNvPr id="578" name="グループ化 577">
                <a:extLst>
                  <a:ext uri="{FF2B5EF4-FFF2-40B4-BE49-F238E27FC236}">
                    <a16:creationId xmlns:a16="http://schemas.microsoft.com/office/drawing/2014/main" id="{0491C71B-AD82-8640-B0B0-7D688AD3CFA3}"/>
                  </a:ext>
                </a:extLst>
              </p:cNvPr>
              <p:cNvGrpSpPr/>
              <p:nvPr/>
            </p:nvGrpSpPr>
            <p:grpSpPr>
              <a:xfrm>
                <a:off x="3909938" y="2344441"/>
                <a:ext cx="180000" cy="552919"/>
                <a:chOff x="3782400" y="1302795"/>
                <a:chExt cx="180000" cy="552919"/>
              </a:xfrm>
            </p:grpSpPr>
            <p:sp>
              <p:nvSpPr>
                <p:cNvPr id="580" name="正方形/長方形 579">
                  <a:extLst>
                    <a:ext uri="{FF2B5EF4-FFF2-40B4-BE49-F238E27FC236}">
                      <a16:creationId xmlns:a16="http://schemas.microsoft.com/office/drawing/2014/main" id="{9BDC9611-A201-A244-9713-179D4D98AA8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1" name="正方形/長方形 580">
                  <a:extLst>
                    <a:ext uri="{FF2B5EF4-FFF2-40B4-BE49-F238E27FC236}">
                      <a16:creationId xmlns:a16="http://schemas.microsoft.com/office/drawing/2014/main" id="{BFDE7FD2-04CB-FD4C-AF64-B936E9D2E232}"/>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82" name="正方形/長方形 581">
                  <a:extLst>
                    <a:ext uri="{FF2B5EF4-FFF2-40B4-BE49-F238E27FC236}">
                      <a16:creationId xmlns:a16="http://schemas.microsoft.com/office/drawing/2014/main" id="{EE654543-385D-BD41-A88E-F3E45CC9DF4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79" name="正方形/長方形 578">
                <a:extLst>
                  <a:ext uri="{FF2B5EF4-FFF2-40B4-BE49-F238E27FC236}">
                    <a16:creationId xmlns:a16="http://schemas.microsoft.com/office/drawing/2014/main" id="{BF191D98-21C3-CB42-8396-8DF015226A0A}"/>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572" name="グループ化 571">
              <a:extLst>
                <a:ext uri="{FF2B5EF4-FFF2-40B4-BE49-F238E27FC236}">
                  <a16:creationId xmlns:a16="http://schemas.microsoft.com/office/drawing/2014/main" id="{E8C8B095-8B70-3848-91EA-7CAB60875469}"/>
                </a:ext>
              </a:extLst>
            </p:cNvPr>
            <p:cNvGrpSpPr/>
            <p:nvPr/>
          </p:nvGrpSpPr>
          <p:grpSpPr>
            <a:xfrm>
              <a:off x="4081239" y="2706132"/>
              <a:ext cx="180000" cy="736160"/>
              <a:chOff x="3909938" y="2161200"/>
              <a:chExt cx="180000" cy="736160"/>
            </a:xfrm>
          </p:grpSpPr>
          <p:grpSp>
            <p:nvGrpSpPr>
              <p:cNvPr id="573" name="グループ化 572">
                <a:extLst>
                  <a:ext uri="{FF2B5EF4-FFF2-40B4-BE49-F238E27FC236}">
                    <a16:creationId xmlns:a16="http://schemas.microsoft.com/office/drawing/2014/main" id="{52C03474-35E6-484D-B88F-1312959E9B61}"/>
                  </a:ext>
                </a:extLst>
              </p:cNvPr>
              <p:cNvGrpSpPr/>
              <p:nvPr/>
            </p:nvGrpSpPr>
            <p:grpSpPr>
              <a:xfrm>
                <a:off x="3909938" y="2344441"/>
                <a:ext cx="180000" cy="552919"/>
                <a:chOff x="3782400" y="1302795"/>
                <a:chExt cx="180000" cy="552919"/>
              </a:xfrm>
            </p:grpSpPr>
            <p:sp>
              <p:nvSpPr>
                <p:cNvPr id="575" name="正方形/長方形 574">
                  <a:extLst>
                    <a:ext uri="{FF2B5EF4-FFF2-40B4-BE49-F238E27FC236}">
                      <a16:creationId xmlns:a16="http://schemas.microsoft.com/office/drawing/2014/main" id="{0B6AF29B-00B5-714D-BAFF-F856B0B6BB7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76" name="正方形/長方形 575">
                  <a:extLst>
                    <a:ext uri="{FF2B5EF4-FFF2-40B4-BE49-F238E27FC236}">
                      <a16:creationId xmlns:a16="http://schemas.microsoft.com/office/drawing/2014/main" id="{E1E8A7EA-C84F-3E46-8ED4-B01A7741234B}"/>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77" name="正方形/長方形 576">
                  <a:extLst>
                    <a:ext uri="{FF2B5EF4-FFF2-40B4-BE49-F238E27FC236}">
                      <a16:creationId xmlns:a16="http://schemas.microsoft.com/office/drawing/2014/main" id="{6BF43164-9D7F-7544-8CD1-7181444D23F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74" name="正方形/長方形 573">
                <a:extLst>
                  <a:ext uri="{FF2B5EF4-FFF2-40B4-BE49-F238E27FC236}">
                    <a16:creationId xmlns:a16="http://schemas.microsoft.com/office/drawing/2014/main" id="{CB218319-B4FF-FC44-B3AF-6742DB52F38E}"/>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588" name="テキスト ボックス 587">
            <a:extLst>
              <a:ext uri="{FF2B5EF4-FFF2-40B4-BE49-F238E27FC236}">
                <a16:creationId xmlns:a16="http://schemas.microsoft.com/office/drawing/2014/main" id="{055596EF-72FD-BA47-A74B-0B0824BCBB80}"/>
              </a:ext>
            </a:extLst>
          </p:cNvPr>
          <p:cNvSpPr txBox="1"/>
          <p:nvPr/>
        </p:nvSpPr>
        <p:spPr>
          <a:xfrm>
            <a:off x="2699756" y="595203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33</a:t>
            </a:r>
            <a:endParaRPr kumimoji="1" lang="ja-JP" altLang="en-US" sz="1400">
              <a:latin typeface="Meiryo" panose="020B0604030504040204" pitchFamily="34" charset="-128"/>
              <a:ea typeface="Meiryo" panose="020B0604030504040204" pitchFamily="34" charset="-128"/>
            </a:endParaRPr>
          </a:p>
        </p:txBody>
      </p:sp>
      <p:grpSp>
        <p:nvGrpSpPr>
          <p:cNvPr id="594" name="グループ化 593">
            <a:extLst>
              <a:ext uri="{FF2B5EF4-FFF2-40B4-BE49-F238E27FC236}">
                <a16:creationId xmlns:a16="http://schemas.microsoft.com/office/drawing/2014/main" id="{2EB5B5C4-DEB3-0C4D-8207-29F7E5B4B75B}"/>
              </a:ext>
            </a:extLst>
          </p:cNvPr>
          <p:cNvGrpSpPr/>
          <p:nvPr/>
        </p:nvGrpSpPr>
        <p:grpSpPr>
          <a:xfrm>
            <a:off x="9269845" y="1702539"/>
            <a:ext cx="180000" cy="539627"/>
            <a:chOff x="3782400" y="1302795"/>
            <a:chExt cx="180000" cy="539627"/>
          </a:xfrm>
        </p:grpSpPr>
        <p:sp>
          <p:nvSpPr>
            <p:cNvPr id="595" name="正方形/長方形 594">
              <a:extLst>
                <a:ext uri="{FF2B5EF4-FFF2-40B4-BE49-F238E27FC236}">
                  <a16:creationId xmlns:a16="http://schemas.microsoft.com/office/drawing/2014/main" id="{B327CC6F-1C9C-AC4F-BB6A-E93E0D2DB2B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6" name="正方形/長方形 595">
              <a:extLst>
                <a:ext uri="{FF2B5EF4-FFF2-40B4-BE49-F238E27FC236}">
                  <a16:creationId xmlns:a16="http://schemas.microsoft.com/office/drawing/2014/main" id="{31F42961-C1DA-7549-AEEE-3ECB43A97FA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97" name="正方形/長方形 596">
              <a:extLst>
                <a:ext uri="{FF2B5EF4-FFF2-40B4-BE49-F238E27FC236}">
                  <a16:creationId xmlns:a16="http://schemas.microsoft.com/office/drawing/2014/main" id="{EAF43AF4-DE06-3749-AAE8-72168066515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598" name="テキスト ボックス 597">
            <a:extLst>
              <a:ext uri="{FF2B5EF4-FFF2-40B4-BE49-F238E27FC236}">
                <a16:creationId xmlns:a16="http://schemas.microsoft.com/office/drawing/2014/main" id="{1EEB150C-11EC-5D4B-AED0-DCF8EF521609}"/>
              </a:ext>
            </a:extLst>
          </p:cNvPr>
          <p:cNvSpPr txBox="1"/>
          <p:nvPr/>
        </p:nvSpPr>
        <p:spPr>
          <a:xfrm>
            <a:off x="9029943" y="144631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85</a:t>
            </a:r>
            <a:endParaRPr kumimoji="1" lang="ja-JP" altLang="en-US" sz="1400">
              <a:latin typeface="Meiryo" panose="020B0604030504040204" pitchFamily="34" charset="-128"/>
              <a:ea typeface="Meiryo" panose="020B0604030504040204" pitchFamily="34" charset="-128"/>
            </a:endParaRPr>
          </a:p>
        </p:txBody>
      </p:sp>
      <p:grpSp>
        <p:nvGrpSpPr>
          <p:cNvPr id="599" name="グループ化 598">
            <a:extLst>
              <a:ext uri="{FF2B5EF4-FFF2-40B4-BE49-F238E27FC236}">
                <a16:creationId xmlns:a16="http://schemas.microsoft.com/office/drawing/2014/main" id="{699805DC-1B58-6142-B224-313937BA14AC}"/>
              </a:ext>
            </a:extLst>
          </p:cNvPr>
          <p:cNvGrpSpPr/>
          <p:nvPr/>
        </p:nvGrpSpPr>
        <p:grpSpPr>
          <a:xfrm>
            <a:off x="9453842" y="1693678"/>
            <a:ext cx="180000" cy="539627"/>
            <a:chOff x="3782400" y="1302795"/>
            <a:chExt cx="180000" cy="539627"/>
          </a:xfrm>
        </p:grpSpPr>
        <p:sp>
          <p:nvSpPr>
            <p:cNvPr id="600" name="正方形/長方形 599">
              <a:extLst>
                <a:ext uri="{FF2B5EF4-FFF2-40B4-BE49-F238E27FC236}">
                  <a16:creationId xmlns:a16="http://schemas.microsoft.com/office/drawing/2014/main" id="{65C047E5-B315-A849-887C-1B6D6D29774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01" name="正方形/長方形 600">
              <a:extLst>
                <a:ext uri="{FF2B5EF4-FFF2-40B4-BE49-F238E27FC236}">
                  <a16:creationId xmlns:a16="http://schemas.microsoft.com/office/drawing/2014/main" id="{2E96D300-35ED-5D4C-AE67-BCB7DB8EEB5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02" name="正方形/長方形 601">
              <a:extLst>
                <a:ext uri="{FF2B5EF4-FFF2-40B4-BE49-F238E27FC236}">
                  <a16:creationId xmlns:a16="http://schemas.microsoft.com/office/drawing/2014/main" id="{B409846B-BD42-7B40-A59C-94A2F7623A4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03" name="グループ化 602">
            <a:extLst>
              <a:ext uri="{FF2B5EF4-FFF2-40B4-BE49-F238E27FC236}">
                <a16:creationId xmlns:a16="http://schemas.microsoft.com/office/drawing/2014/main" id="{BEC69DC2-CE5D-2940-96FD-57101EC2C4EF}"/>
              </a:ext>
            </a:extLst>
          </p:cNvPr>
          <p:cNvGrpSpPr/>
          <p:nvPr/>
        </p:nvGrpSpPr>
        <p:grpSpPr>
          <a:xfrm rot="5400000">
            <a:off x="8118715" y="1454049"/>
            <a:ext cx="360000" cy="1481998"/>
            <a:chOff x="6930280" y="1965133"/>
            <a:chExt cx="360000" cy="1481998"/>
          </a:xfrm>
        </p:grpSpPr>
        <p:grpSp>
          <p:nvGrpSpPr>
            <p:cNvPr id="604" name="グループ化 603">
              <a:extLst>
                <a:ext uri="{FF2B5EF4-FFF2-40B4-BE49-F238E27FC236}">
                  <a16:creationId xmlns:a16="http://schemas.microsoft.com/office/drawing/2014/main" id="{7BF0536C-30AF-B140-8191-862FF70A26D3}"/>
                </a:ext>
              </a:extLst>
            </p:cNvPr>
            <p:cNvGrpSpPr/>
            <p:nvPr/>
          </p:nvGrpSpPr>
          <p:grpSpPr>
            <a:xfrm>
              <a:off x="6934200" y="1969972"/>
              <a:ext cx="180000" cy="736160"/>
              <a:chOff x="3909938" y="2161200"/>
              <a:chExt cx="180000" cy="736160"/>
            </a:xfrm>
          </p:grpSpPr>
          <p:grpSp>
            <p:nvGrpSpPr>
              <p:cNvPr id="624" name="グループ化 623">
                <a:extLst>
                  <a:ext uri="{FF2B5EF4-FFF2-40B4-BE49-F238E27FC236}">
                    <a16:creationId xmlns:a16="http://schemas.microsoft.com/office/drawing/2014/main" id="{88F80A62-0D37-564E-94A6-8A95C2818AE8}"/>
                  </a:ext>
                </a:extLst>
              </p:cNvPr>
              <p:cNvGrpSpPr/>
              <p:nvPr/>
            </p:nvGrpSpPr>
            <p:grpSpPr>
              <a:xfrm>
                <a:off x="3909938" y="2344441"/>
                <a:ext cx="180000" cy="552919"/>
                <a:chOff x="3782400" y="1302795"/>
                <a:chExt cx="180000" cy="552919"/>
              </a:xfrm>
            </p:grpSpPr>
            <p:sp>
              <p:nvSpPr>
                <p:cNvPr id="626" name="正方形/長方形 625">
                  <a:extLst>
                    <a:ext uri="{FF2B5EF4-FFF2-40B4-BE49-F238E27FC236}">
                      <a16:creationId xmlns:a16="http://schemas.microsoft.com/office/drawing/2014/main" id="{062BB389-B5AB-CE42-8A94-ED9A81D495E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7" name="正方形/長方形 626">
                  <a:extLst>
                    <a:ext uri="{FF2B5EF4-FFF2-40B4-BE49-F238E27FC236}">
                      <a16:creationId xmlns:a16="http://schemas.microsoft.com/office/drawing/2014/main" id="{55AB0B01-6256-1145-841A-554D0F1EB05D}"/>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8" name="正方形/長方形 627">
                  <a:extLst>
                    <a:ext uri="{FF2B5EF4-FFF2-40B4-BE49-F238E27FC236}">
                      <a16:creationId xmlns:a16="http://schemas.microsoft.com/office/drawing/2014/main" id="{498AD9B0-D918-384D-B6D5-3A9B29BE84F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25" name="正方形/長方形 624">
                <a:extLst>
                  <a:ext uri="{FF2B5EF4-FFF2-40B4-BE49-F238E27FC236}">
                    <a16:creationId xmlns:a16="http://schemas.microsoft.com/office/drawing/2014/main" id="{F0F7014F-951F-8D4F-8E11-697DB51A389B}"/>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05" name="グループ化 604">
              <a:extLst>
                <a:ext uri="{FF2B5EF4-FFF2-40B4-BE49-F238E27FC236}">
                  <a16:creationId xmlns:a16="http://schemas.microsoft.com/office/drawing/2014/main" id="{C8353623-D8A8-7147-82DA-BE6714664216}"/>
                </a:ext>
              </a:extLst>
            </p:cNvPr>
            <p:cNvGrpSpPr/>
            <p:nvPr/>
          </p:nvGrpSpPr>
          <p:grpSpPr>
            <a:xfrm>
              <a:off x="6930280" y="1965133"/>
              <a:ext cx="360000" cy="1481998"/>
              <a:chOff x="6930280" y="1965133"/>
              <a:chExt cx="360000" cy="1481998"/>
            </a:xfrm>
          </p:grpSpPr>
          <p:grpSp>
            <p:nvGrpSpPr>
              <p:cNvPr id="606" name="グループ化 605">
                <a:extLst>
                  <a:ext uri="{FF2B5EF4-FFF2-40B4-BE49-F238E27FC236}">
                    <a16:creationId xmlns:a16="http://schemas.microsoft.com/office/drawing/2014/main" id="{518DC79E-A9D0-AB40-851C-FA388C0C8FE9}"/>
                  </a:ext>
                </a:extLst>
              </p:cNvPr>
              <p:cNvGrpSpPr/>
              <p:nvPr/>
            </p:nvGrpSpPr>
            <p:grpSpPr>
              <a:xfrm>
                <a:off x="7110280" y="1965133"/>
                <a:ext cx="180000" cy="736160"/>
                <a:chOff x="3909938" y="2161200"/>
                <a:chExt cx="180000" cy="736160"/>
              </a:xfrm>
            </p:grpSpPr>
            <p:grpSp>
              <p:nvGrpSpPr>
                <p:cNvPr id="619" name="グループ化 618">
                  <a:extLst>
                    <a:ext uri="{FF2B5EF4-FFF2-40B4-BE49-F238E27FC236}">
                      <a16:creationId xmlns:a16="http://schemas.microsoft.com/office/drawing/2014/main" id="{2BFFA229-B243-764D-A5E2-18BB61CF2ABB}"/>
                    </a:ext>
                  </a:extLst>
                </p:cNvPr>
                <p:cNvGrpSpPr/>
                <p:nvPr/>
              </p:nvGrpSpPr>
              <p:grpSpPr>
                <a:xfrm>
                  <a:off x="3909938" y="2344441"/>
                  <a:ext cx="180000" cy="552919"/>
                  <a:chOff x="3782400" y="1302795"/>
                  <a:chExt cx="180000" cy="552919"/>
                </a:xfrm>
              </p:grpSpPr>
              <p:sp>
                <p:nvSpPr>
                  <p:cNvPr id="621" name="正方形/長方形 620">
                    <a:extLst>
                      <a:ext uri="{FF2B5EF4-FFF2-40B4-BE49-F238E27FC236}">
                        <a16:creationId xmlns:a16="http://schemas.microsoft.com/office/drawing/2014/main" id="{89935792-388A-F943-97CA-B8028B998ED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2" name="正方形/長方形 621">
                    <a:extLst>
                      <a:ext uri="{FF2B5EF4-FFF2-40B4-BE49-F238E27FC236}">
                        <a16:creationId xmlns:a16="http://schemas.microsoft.com/office/drawing/2014/main" id="{85A87923-E253-F341-B98C-99AD3C71CE14}"/>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23" name="正方形/長方形 622">
                    <a:extLst>
                      <a:ext uri="{FF2B5EF4-FFF2-40B4-BE49-F238E27FC236}">
                        <a16:creationId xmlns:a16="http://schemas.microsoft.com/office/drawing/2014/main" id="{FCDD0904-24E5-BD47-BDE4-004358C09D2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20" name="正方形/長方形 619">
                  <a:extLst>
                    <a:ext uri="{FF2B5EF4-FFF2-40B4-BE49-F238E27FC236}">
                      <a16:creationId xmlns:a16="http://schemas.microsoft.com/office/drawing/2014/main" id="{A9A3313C-F4A7-2545-AB57-0E1A0F8DF10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07" name="グループ化 606">
                <a:extLst>
                  <a:ext uri="{FF2B5EF4-FFF2-40B4-BE49-F238E27FC236}">
                    <a16:creationId xmlns:a16="http://schemas.microsoft.com/office/drawing/2014/main" id="{1288ABE3-9C0C-7941-B694-05C0E0260E6B}"/>
                  </a:ext>
                </a:extLst>
              </p:cNvPr>
              <p:cNvGrpSpPr/>
              <p:nvPr/>
            </p:nvGrpSpPr>
            <p:grpSpPr>
              <a:xfrm>
                <a:off x="6930280" y="2710971"/>
                <a:ext cx="180000" cy="736160"/>
                <a:chOff x="3909938" y="2161200"/>
                <a:chExt cx="180000" cy="736160"/>
              </a:xfrm>
            </p:grpSpPr>
            <p:grpSp>
              <p:nvGrpSpPr>
                <p:cNvPr id="614" name="グループ化 613">
                  <a:extLst>
                    <a:ext uri="{FF2B5EF4-FFF2-40B4-BE49-F238E27FC236}">
                      <a16:creationId xmlns:a16="http://schemas.microsoft.com/office/drawing/2014/main" id="{415953AA-2FA6-6A4F-A735-6B095927C47F}"/>
                    </a:ext>
                  </a:extLst>
                </p:cNvPr>
                <p:cNvGrpSpPr/>
                <p:nvPr/>
              </p:nvGrpSpPr>
              <p:grpSpPr>
                <a:xfrm>
                  <a:off x="3909938" y="2344441"/>
                  <a:ext cx="180000" cy="552919"/>
                  <a:chOff x="3782400" y="1302795"/>
                  <a:chExt cx="180000" cy="552919"/>
                </a:xfrm>
              </p:grpSpPr>
              <p:sp>
                <p:nvSpPr>
                  <p:cNvPr id="616" name="正方形/長方形 615">
                    <a:extLst>
                      <a:ext uri="{FF2B5EF4-FFF2-40B4-BE49-F238E27FC236}">
                        <a16:creationId xmlns:a16="http://schemas.microsoft.com/office/drawing/2014/main" id="{486B3441-DAD2-8E49-AD28-B0E731C960A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7" name="正方形/長方形 616">
                    <a:extLst>
                      <a:ext uri="{FF2B5EF4-FFF2-40B4-BE49-F238E27FC236}">
                        <a16:creationId xmlns:a16="http://schemas.microsoft.com/office/drawing/2014/main" id="{93354CD1-81B1-BC41-8510-4E13F4E3067D}"/>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8" name="正方形/長方形 617">
                    <a:extLst>
                      <a:ext uri="{FF2B5EF4-FFF2-40B4-BE49-F238E27FC236}">
                        <a16:creationId xmlns:a16="http://schemas.microsoft.com/office/drawing/2014/main" id="{7AA57008-2A51-1C4C-8CB7-ECEE9A582CE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15" name="正方形/長方形 614">
                  <a:extLst>
                    <a:ext uri="{FF2B5EF4-FFF2-40B4-BE49-F238E27FC236}">
                      <a16:creationId xmlns:a16="http://schemas.microsoft.com/office/drawing/2014/main" id="{3A3D8793-8156-B04A-945A-765D644E38C1}"/>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608" name="グループ化 607">
                <a:extLst>
                  <a:ext uri="{FF2B5EF4-FFF2-40B4-BE49-F238E27FC236}">
                    <a16:creationId xmlns:a16="http://schemas.microsoft.com/office/drawing/2014/main" id="{C52529B2-FE63-7349-97F1-7A5FAD1C855F}"/>
                  </a:ext>
                </a:extLst>
              </p:cNvPr>
              <p:cNvGrpSpPr/>
              <p:nvPr/>
            </p:nvGrpSpPr>
            <p:grpSpPr>
              <a:xfrm>
                <a:off x="7110280" y="2706132"/>
                <a:ext cx="180000" cy="736160"/>
                <a:chOff x="3909938" y="2161200"/>
                <a:chExt cx="180000" cy="736160"/>
              </a:xfrm>
            </p:grpSpPr>
            <p:grpSp>
              <p:nvGrpSpPr>
                <p:cNvPr id="609" name="グループ化 608">
                  <a:extLst>
                    <a:ext uri="{FF2B5EF4-FFF2-40B4-BE49-F238E27FC236}">
                      <a16:creationId xmlns:a16="http://schemas.microsoft.com/office/drawing/2014/main" id="{D2D8CD2E-E7EC-B64C-99E9-C55ED5A4DE54}"/>
                    </a:ext>
                  </a:extLst>
                </p:cNvPr>
                <p:cNvGrpSpPr/>
                <p:nvPr/>
              </p:nvGrpSpPr>
              <p:grpSpPr>
                <a:xfrm>
                  <a:off x="3909938" y="2344441"/>
                  <a:ext cx="180000" cy="552919"/>
                  <a:chOff x="3782400" y="1302795"/>
                  <a:chExt cx="180000" cy="552919"/>
                </a:xfrm>
              </p:grpSpPr>
              <p:sp>
                <p:nvSpPr>
                  <p:cNvPr id="611" name="正方形/長方形 610">
                    <a:extLst>
                      <a:ext uri="{FF2B5EF4-FFF2-40B4-BE49-F238E27FC236}">
                        <a16:creationId xmlns:a16="http://schemas.microsoft.com/office/drawing/2014/main" id="{3B374987-D49F-7E4D-BDDB-892319B5281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2" name="正方形/長方形 611">
                    <a:extLst>
                      <a:ext uri="{FF2B5EF4-FFF2-40B4-BE49-F238E27FC236}">
                        <a16:creationId xmlns:a16="http://schemas.microsoft.com/office/drawing/2014/main" id="{A7CB96A8-7EB9-BB43-A012-184A3E0E89F0}"/>
                      </a:ext>
                    </a:extLst>
                  </p:cNvPr>
                  <p:cNvSpPr/>
                  <p:nvPr/>
                </p:nvSpPr>
                <p:spPr bwMode="auto">
                  <a:xfrm>
                    <a:off x="3782400" y="1675714"/>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13" name="正方形/長方形 612">
                    <a:extLst>
                      <a:ext uri="{FF2B5EF4-FFF2-40B4-BE49-F238E27FC236}">
                        <a16:creationId xmlns:a16="http://schemas.microsoft.com/office/drawing/2014/main" id="{27521D4F-2B42-414E-B3CF-8573EEB1F33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10" name="正方形/長方形 609">
                  <a:extLst>
                    <a:ext uri="{FF2B5EF4-FFF2-40B4-BE49-F238E27FC236}">
                      <a16:creationId xmlns:a16="http://schemas.microsoft.com/office/drawing/2014/main" id="{5A816E80-5474-1348-AF10-68EC66100A13}"/>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sp>
        <p:nvSpPr>
          <p:cNvPr id="629" name="テキスト ボックス 628">
            <a:extLst>
              <a:ext uri="{FF2B5EF4-FFF2-40B4-BE49-F238E27FC236}">
                <a16:creationId xmlns:a16="http://schemas.microsoft.com/office/drawing/2014/main" id="{7130F7F8-945C-3340-BB26-C0923B4759C3}"/>
              </a:ext>
            </a:extLst>
          </p:cNvPr>
          <p:cNvSpPr txBox="1"/>
          <p:nvPr/>
        </p:nvSpPr>
        <p:spPr>
          <a:xfrm>
            <a:off x="7519156" y="174013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13</a:t>
            </a:r>
            <a:endParaRPr kumimoji="1" lang="ja-JP" altLang="en-US" sz="1400">
              <a:latin typeface="Meiryo" panose="020B0604030504040204" pitchFamily="34" charset="-128"/>
              <a:ea typeface="Meiryo" panose="020B0604030504040204" pitchFamily="34" charset="-128"/>
            </a:endParaRPr>
          </a:p>
        </p:txBody>
      </p:sp>
      <p:grpSp>
        <p:nvGrpSpPr>
          <p:cNvPr id="630" name="グループ化 629">
            <a:extLst>
              <a:ext uri="{FF2B5EF4-FFF2-40B4-BE49-F238E27FC236}">
                <a16:creationId xmlns:a16="http://schemas.microsoft.com/office/drawing/2014/main" id="{0EE6EAA1-9A30-3B47-B459-36E18F0EC88D}"/>
              </a:ext>
            </a:extLst>
          </p:cNvPr>
          <p:cNvGrpSpPr/>
          <p:nvPr/>
        </p:nvGrpSpPr>
        <p:grpSpPr>
          <a:xfrm>
            <a:off x="9594359" y="2412558"/>
            <a:ext cx="180000" cy="720632"/>
            <a:chOff x="2266257" y="2860806"/>
            <a:chExt cx="180000" cy="720632"/>
          </a:xfrm>
        </p:grpSpPr>
        <p:sp>
          <p:nvSpPr>
            <p:cNvPr id="631" name="正方形/長方形 630">
              <a:extLst>
                <a:ext uri="{FF2B5EF4-FFF2-40B4-BE49-F238E27FC236}">
                  <a16:creationId xmlns:a16="http://schemas.microsoft.com/office/drawing/2014/main" id="{D34F6934-B0D9-5446-8902-F43D4EA153C8}"/>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32" name="グループ化 631">
              <a:extLst>
                <a:ext uri="{FF2B5EF4-FFF2-40B4-BE49-F238E27FC236}">
                  <a16:creationId xmlns:a16="http://schemas.microsoft.com/office/drawing/2014/main" id="{BCB8FC5E-532A-E54C-9DDE-C36AE5FB2DCF}"/>
                </a:ext>
              </a:extLst>
            </p:cNvPr>
            <p:cNvGrpSpPr/>
            <p:nvPr/>
          </p:nvGrpSpPr>
          <p:grpSpPr>
            <a:xfrm>
              <a:off x="2266257" y="2860806"/>
              <a:ext cx="180000" cy="539627"/>
              <a:chOff x="3782400" y="1302795"/>
              <a:chExt cx="180000" cy="539627"/>
            </a:xfrm>
          </p:grpSpPr>
          <p:sp>
            <p:nvSpPr>
              <p:cNvPr id="633" name="正方形/長方形 632">
                <a:extLst>
                  <a:ext uri="{FF2B5EF4-FFF2-40B4-BE49-F238E27FC236}">
                    <a16:creationId xmlns:a16="http://schemas.microsoft.com/office/drawing/2014/main" id="{088BAF15-AFEE-2541-BA27-9380F9BAFA3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34" name="正方形/長方形 633">
                <a:extLst>
                  <a:ext uri="{FF2B5EF4-FFF2-40B4-BE49-F238E27FC236}">
                    <a16:creationId xmlns:a16="http://schemas.microsoft.com/office/drawing/2014/main" id="{D91B7170-1336-6D4F-A927-1151EB7C201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35" name="正方形/長方形 634">
                <a:extLst>
                  <a:ext uri="{FF2B5EF4-FFF2-40B4-BE49-F238E27FC236}">
                    <a16:creationId xmlns:a16="http://schemas.microsoft.com/office/drawing/2014/main" id="{7E80C687-A236-6A4B-8420-5F2A929FEBB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636" name="グループ化 635">
            <a:extLst>
              <a:ext uri="{FF2B5EF4-FFF2-40B4-BE49-F238E27FC236}">
                <a16:creationId xmlns:a16="http://schemas.microsoft.com/office/drawing/2014/main" id="{CC7E151B-8382-7B4C-BFFC-070025806E78}"/>
              </a:ext>
            </a:extLst>
          </p:cNvPr>
          <p:cNvGrpSpPr/>
          <p:nvPr/>
        </p:nvGrpSpPr>
        <p:grpSpPr>
          <a:xfrm>
            <a:off x="9594359" y="3120733"/>
            <a:ext cx="180000" cy="720632"/>
            <a:chOff x="2266257" y="2860806"/>
            <a:chExt cx="180000" cy="720632"/>
          </a:xfrm>
        </p:grpSpPr>
        <p:sp>
          <p:nvSpPr>
            <p:cNvPr id="637" name="正方形/長方形 636">
              <a:extLst>
                <a:ext uri="{FF2B5EF4-FFF2-40B4-BE49-F238E27FC236}">
                  <a16:creationId xmlns:a16="http://schemas.microsoft.com/office/drawing/2014/main" id="{D60248DB-6974-C445-AAC9-936FB2F914F8}"/>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38" name="グループ化 637">
              <a:extLst>
                <a:ext uri="{FF2B5EF4-FFF2-40B4-BE49-F238E27FC236}">
                  <a16:creationId xmlns:a16="http://schemas.microsoft.com/office/drawing/2014/main" id="{6ADF4E68-3CAC-764F-8138-5825C9E75157}"/>
                </a:ext>
              </a:extLst>
            </p:cNvPr>
            <p:cNvGrpSpPr/>
            <p:nvPr/>
          </p:nvGrpSpPr>
          <p:grpSpPr>
            <a:xfrm>
              <a:off x="2266257" y="2860806"/>
              <a:ext cx="180000" cy="539627"/>
              <a:chOff x="3782400" y="1302795"/>
              <a:chExt cx="180000" cy="539627"/>
            </a:xfrm>
          </p:grpSpPr>
          <p:sp>
            <p:nvSpPr>
              <p:cNvPr id="639" name="正方形/長方形 638">
                <a:extLst>
                  <a:ext uri="{FF2B5EF4-FFF2-40B4-BE49-F238E27FC236}">
                    <a16:creationId xmlns:a16="http://schemas.microsoft.com/office/drawing/2014/main" id="{BDE73591-A626-0D48-8093-6926163C8C1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40" name="正方形/長方形 639">
                <a:extLst>
                  <a:ext uri="{FF2B5EF4-FFF2-40B4-BE49-F238E27FC236}">
                    <a16:creationId xmlns:a16="http://schemas.microsoft.com/office/drawing/2014/main" id="{F7BAA6A0-F383-0E46-AF17-8D3B7FE609A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41" name="正方形/長方形 640">
                <a:extLst>
                  <a:ext uri="{FF2B5EF4-FFF2-40B4-BE49-F238E27FC236}">
                    <a16:creationId xmlns:a16="http://schemas.microsoft.com/office/drawing/2014/main" id="{A6F45104-A18F-884F-AD96-5B02D6BBEC0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642" name="グループ化 641">
            <a:extLst>
              <a:ext uri="{FF2B5EF4-FFF2-40B4-BE49-F238E27FC236}">
                <a16:creationId xmlns:a16="http://schemas.microsoft.com/office/drawing/2014/main" id="{EA981A27-A73D-004D-A58C-A6F04299806E}"/>
              </a:ext>
            </a:extLst>
          </p:cNvPr>
          <p:cNvGrpSpPr/>
          <p:nvPr/>
        </p:nvGrpSpPr>
        <p:grpSpPr>
          <a:xfrm>
            <a:off x="9594359" y="3845225"/>
            <a:ext cx="180000" cy="362610"/>
            <a:chOff x="3782400" y="1302795"/>
            <a:chExt cx="180000" cy="362610"/>
          </a:xfrm>
        </p:grpSpPr>
        <p:sp>
          <p:nvSpPr>
            <p:cNvPr id="643" name="正方形/長方形 642">
              <a:extLst>
                <a:ext uri="{FF2B5EF4-FFF2-40B4-BE49-F238E27FC236}">
                  <a16:creationId xmlns:a16="http://schemas.microsoft.com/office/drawing/2014/main" id="{1C697D3A-0BC8-424B-A19C-C92E7ED03A7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44" name="正方形/長方形 643">
              <a:extLst>
                <a:ext uri="{FF2B5EF4-FFF2-40B4-BE49-F238E27FC236}">
                  <a16:creationId xmlns:a16="http://schemas.microsoft.com/office/drawing/2014/main" id="{B0034670-10E7-D942-B2BF-4F76BA29F66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45" name="テキスト ボックス 644">
            <a:extLst>
              <a:ext uri="{FF2B5EF4-FFF2-40B4-BE49-F238E27FC236}">
                <a16:creationId xmlns:a16="http://schemas.microsoft.com/office/drawing/2014/main" id="{7152F4B6-4C88-404E-B067-5A071DA44DE7}"/>
              </a:ext>
            </a:extLst>
          </p:cNvPr>
          <p:cNvSpPr txBox="1"/>
          <p:nvPr/>
        </p:nvSpPr>
        <p:spPr>
          <a:xfrm>
            <a:off x="9229084" y="234594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23</a:t>
            </a:r>
            <a:endParaRPr kumimoji="1" lang="ja-JP" altLang="en-US" sz="1400">
              <a:latin typeface="Meiryo" panose="020B0604030504040204" pitchFamily="34" charset="-128"/>
              <a:ea typeface="Meiryo" panose="020B0604030504040204" pitchFamily="34" charset="-128"/>
            </a:endParaRPr>
          </a:p>
        </p:txBody>
      </p:sp>
      <p:grpSp>
        <p:nvGrpSpPr>
          <p:cNvPr id="646" name="グループ化 645">
            <a:extLst>
              <a:ext uri="{FF2B5EF4-FFF2-40B4-BE49-F238E27FC236}">
                <a16:creationId xmlns:a16="http://schemas.microsoft.com/office/drawing/2014/main" id="{EB3AE580-4A3C-9B4E-9D9A-631817C2FA0F}"/>
              </a:ext>
            </a:extLst>
          </p:cNvPr>
          <p:cNvGrpSpPr/>
          <p:nvPr/>
        </p:nvGrpSpPr>
        <p:grpSpPr>
          <a:xfrm>
            <a:off x="3035507" y="4986391"/>
            <a:ext cx="180000" cy="899648"/>
            <a:chOff x="8077200" y="3337096"/>
            <a:chExt cx="180000" cy="899648"/>
          </a:xfrm>
        </p:grpSpPr>
        <p:sp>
          <p:nvSpPr>
            <p:cNvPr id="647" name="正方形/長方形 646">
              <a:extLst>
                <a:ext uri="{FF2B5EF4-FFF2-40B4-BE49-F238E27FC236}">
                  <a16:creationId xmlns:a16="http://schemas.microsoft.com/office/drawing/2014/main" id="{F2C49996-5A86-E949-A7FB-2D0C13479E69}"/>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48" name="グループ化 647">
              <a:extLst>
                <a:ext uri="{FF2B5EF4-FFF2-40B4-BE49-F238E27FC236}">
                  <a16:creationId xmlns:a16="http://schemas.microsoft.com/office/drawing/2014/main" id="{B6DC789F-3D81-E744-B17C-65BEB1C62356}"/>
                </a:ext>
              </a:extLst>
            </p:cNvPr>
            <p:cNvGrpSpPr/>
            <p:nvPr/>
          </p:nvGrpSpPr>
          <p:grpSpPr>
            <a:xfrm>
              <a:off x="8077200" y="3513876"/>
              <a:ext cx="180000" cy="722868"/>
              <a:chOff x="3909938" y="2161200"/>
              <a:chExt cx="180000" cy="722868"/>
            </a:xfrm>
          </p:grpSpPr>
          <p:grpSp>
            <p:nvGrpSpPr>
              <p:cNvPr id="649" name="グループ化 648">
                <a:extLst>
                  <a:ext uri="{FF2B5EF4-FFF2-40B4-BE49-F238E27FC236}">
                    <a16:creationId xmlns:a16="http://schemas.microsoft.com/office/drawing/2014/main" id="{8C93A6AC-0F4E-C345-B00B-20E10E61018F}"/>
                  </a:ext>
                </a:extLst>
              </p:cNvPr>
              <p:cNvGrpSpPr/>
              <p:nvPr/>
            </p:nvGrpSpPr>
            <p:grpSpPr>
              <a:xfrm>
                <a:off x="3909938" y="2344441"/>
                <a:ext cx="180000" cy="539627"/>
                <a:chOff x="3782400" y="1302795"/>
                <a:chExt cx="180000" cy="539627"/>
              </a:xfrm>
            </p:grpSpPr>
            <p:sp>
              <p:nvSpPr>
                <p:cNvPr id="651" name="正方形/長方形 650">
                  <a:extLst>
                    <a:ext uri="{FF2B5EF4-FFF2-40B4-BE49-F238E27FC236}">
                      <a16:creationId xmlns:a16="http://schemas.microsoft.com/office/drawing/2014/main" id="{481FB07C-C162-044E-A6E6-521DF388CD2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52" name="正方形/長方形 651">
                  <a:extLst>
                    <a:ext uri="{FF2B5EF4-FFF2-40B4-BE49-F238E27FC236}">
                      <a16:creationId xmlns:a16="http://schemas.microsoft.com/office/drawing/2014/main" id="{C8751464-C013-8049-AB53-9F11812C1A3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53" name="正方形/長方形 652">
                  <a:extLst>
                    <a:ext uri="{FF2B5EF4-FFF2-40B4-BE49-F238E27FC236}">
                      <a16:creationId xmlns:a16="http://schemas.microsoft.com/office/drawing/2014/main" id="{F81EAF0C-F8A0-C440-B1ED-09A73AC0B21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50" name="正方形/長方形 649">
                <a:extLst>
                  <a:ext uri="{FF2B5EF4-FFF2-40B4-BE49-F238E27FC236}">
                    <a16:creationId xmlns:a16="http://schemas.microsoft.com/office/drawing/2014/main" id="{11825E3E-3547-7F44-8650-A49E7CBD0DC6}"/>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654" name="グループ化 653">
            <a:extLst>
              <a:ext uri="{FF2B5EF4-FFF2-40B4-BE49-F238E27FC236}">
                <a16:creationId xmlns:a16="http://schemas.microsoft.com/office/drawing/2014/main" id="{0C6BC232-44D8-CA4D-BE98-6EDE2F135431}"/>
              </a:ext>
            </a:extLst>
          </p:cNvPr>
          <p:cNvGrpSpPr/>
          <p:nvPr/>
        </p:nvGrpSpPr>
        <p:grpSpPr>
          <a:xfrm>
            <a:off x="3220646" y="4986197"/>
            <a:ext cx="180000" cy="899648"/>
            <a:chOff x="8077200" y="3337096"/>
            <a:chExt cx="180000" cy="899648"/>
          </a:xfrm>
        </p:grpSpPr>
        <p:sp>
          <p:nvSpPr>
            <p:cNvPr id="655" name="正方形/長方形 654">
              <a:extLst>
                <a:ext uri="{FF2B5EF4-FFF2-40B4-BE49-F238E27FC236}">
                  <a16:creationId xmlns:a16="http://schemas.microsoft.com/office/drawing/2014/main" id="{9308F350-47B7-E64D-AFA1-0B632A97007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56" name="グループ化 655">
              <a:extLst>
                <a:ext uri="{FF2B5EF4-FFF2-40B4-BE49-F238E27FC236}">
                  <a16:creationId xmlns:a16="http://schemas.microsoft.com/office/drawing/2014/main" id="{0F70E913-DF6F-4249-ACCC-530D3FDC8C51}"/>
                </a:ext>
              </a:extLst>
            </p:cNvPr>
            <p:cNvGrpSpPr/>
            <p:nvPr/>
          </p:nvGrpSpPr>
          <p:grpSpPr>
            <a:xfrm>
              <a:off x="8077200" y="3513876"/>
              <a:ext cx="180000" cy="722868"/>
              <a:chOff x="3909938" y="2161200"/>
              <a:chExt cx="180000" cy="722868"/>
            </a:xfrm>
          </p:grpSpPr>
          <p:grpSp>
            <p:nvGrpSpPr>
              <p:cNvPr id="657" name="グループ化 656">
                <a:extLst>
                  <a:ext uri="{FF2B5EF4-FFF2-40B4-BE49-F238E27FC236}">
                    <a16:creationId xmlns:a16="http://schemas.microsoft.com/office/drawing/2014/main" id="{16FAE6EE-7FBB-EE46-A21C-486AAB6C504F}"/>
                  </a:ext>
                </a:extLst>
              </p:cNvPr>
              <p:cNvGrpSpPr/>
              <p:nvPr/>
            </p:nvGrpSpPr>
            <p:grpSpPr>
              <a:xfrm>
                <a:off x="3909938" y="2344441"/>
                <a:ext cx="180000" cy="539627"/>
                <a:chOff x="3782400" y="1302795"/>
                <a:chExt cx="180000" cy="539627"/>
              </a:xfrm>
            </p:grpSpPr>
            <p:sp>
              <p:nvSpPr>
                <p:cNvPr id="659" name="正方形/長方形 658">
                  <a:extLst>
                    <a:ext uri="{FF2B5EF4-FFF2-40B4-BE49-F238E27FC236}">
                      <a16:creationId xmlns:a16="http://schemas.microsoft.com/office/drawing/2014/main" id="{A26A5333-7B46-0441-897B-904571A474E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60" name="正方形/長方形 659">
                  <a:extLst>
                    <a:ext uri="{FF2B5EF4-FFF2-40B4-BE49-F238E27FC236}">
                      <a16:creationId xmlns:a16="http://schemas.microsoft.com/office/drawing/2014/main" id="{DADC6155-1012-C84D-8817-14DA18176A3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61" name="正方形/長方形 660">
                  <a:extLst>
                    <a:ext uri="{FF2B5EF4-FFF2-40B4-BE49-F238E27FC236}">
                      <a16:creationId xmlns:a16="http://schemas.microsoft.com/office/drawing/2014/main" id="{A4E3C625-0120-AA4C-8A7A-F0575F02893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58" name="正方形/長方形 657">
                <a:extLst>
                  <a:ext uri="{FF2B5EF4-FFF2-40B4-BE49-F238E27FC236}">
                    <a16:creationId xmlns:a16="http://schemas.microsoft.com/office/drawing/2014/main" id="{D9E81CF1-FF50-C64C-8ACF-ACC871290366}"/>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62" name="テキスト ボックス 661">
            <a:extLst>
              <a:ext uri="{FF2B5EF4-FFF2-40B4-BE49-F238E27FC236}">
                <a16:creationId xmlns:a16="http://schemas.microsoft.com/office/drawing/2014/main" id="{6DB400F5-DEFC-5B46-8A7D-B537DBCF52D0}"/>
              </a:ext>
            </a:extLst>
          </p:cNvPr>
          <p:cNvSpPr txBox="1"/>
          <p:nvPr/>
        </p:nvSpPr>
        <p:spPr>
          <a:xfrm>
            <a:off x="2891927" y="470739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29</a:t>
            </a:r>
            <a:endParaRPr kumimoji="1" lang="ja-JP" altLang="en-US" sz="1400">
              <a:latin typeface="Meiryo" panose="020B0604030504040204" pitchFamily="34" charset="-128"/>
              <a:ea typeface="Meiryo" panose="020B0604030504040204" pitchFamily="34" charset="-128"/>
            </a:endParaRPr>
          </a:p>
        </p:txBody>
      </p:sp>
      <p:grpSp>
        <p:nvGrpSpPr>
          <p:cNvPr id="680" name="グループ化 679">
            <a:extLst>
              <a:ext uri="{FF2B5EF4-FFF2-40B4-BE49-F238E27FC236}">
                <a16:creationId xmlns:a16="http://schemas.microsoft.com/office/drawing/2014/main" id="{CBA7FC74-A2CA-154F-9865-CC55F9A44256}"/>
              </a:ext>
            </a:extLst>
          </p:cNvPr>
          <p:cNvGrpSpPr/>
          <p:nvPr/>
        </p:nvGrpSpPr>
        <p:grpSpPr>
          <a:xfrm>
            <a:off x="2922506" y="3485803"/>
            <a:ext cx="508719" cy="1178446"/>
            <a:chOff x="2922506" y="3485803"/>
            <a:chExt cx="508719" cy="1178446"/>
          </a:xfrm>
        </p:grpSpPr>
        <p:grpSp>
          <p:nvGrpSpPr>
            <p:cNvPr id="663" name="グループ化 662">
              <a:extLst>
                <a:ext uri="{FF2B5EF4-FFF2-40B4-BE49-F238E27FC236}">
                  <a16:creationId xmlns:a16="http://schemas.microsoft.com/office/drawing/2014/main" id="{4BAFADE2-A5A0-A84D-84F5-F3B2B0A50CD5}"/>
                </a:ext>
              </a:extLst>
            </p:cNvPr>
            <p:cNvGrpSpPr/>
            <p:nvPr/>
          </p:nvGrpSpPr>
          <p:grpSpPr>
            <a:xfrm>
              <a:off x="3251225" y="3764601"/>
              <a:ext cx="180000" cy="899648"/>
              <a:chOff x="8077200" y="3337096"/>
              <a:chExt cx="180000" cy="899648"/>
            </a:xfrm>
          </p:grpSpPr>
          <p:sp>
            <p:nvSpPr>
              <p:cNvPr id="664" name="正方形/長方形 663">
                <a:extLst>
                  <a:ext uri="{FF2B5EF4-FFF2-40B4-BE49-F238E27FC236}">
                    <a16:creationId xmlns:a16="http://schemas.microsoft.com/office/drawing/2014/main" id="{50FBD9B6-3DAD-F146-A5AA-D54E9F1EE1A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65" name="グループ化 664">
                <a:extLst>
                  <a:ext uri="{FF2B5EF4-FFF2-40B4-BE49-F238E27FC236}">
                    <a16:creationId xmlns:a16="http://schemas.microsoft.com/office/drawing/2014/main" id="{8A270EAF-57A5-C148-8546-572597BF3C57}"/>
                  </a:ext>
                </a:extLst>
              </p:cNvPr>
              <p:cNvGrpSpPr/>
              <p:nvPr/>
            </p:nvGrpSpPr>
            <p:grpSpPr>
              <a:xfrm>
                <a:off x="8077200" y="3513876"/>
                <a:ext cx="180000" cy="722868"/>
                <a:chOff x="3909938" y="2161200"/>
                <a:chExt cx="180000" cy="722868"/>
              </a:xfrm>
            </p:grpSpPr>
            <p:grpSp>
              <p:nvGrpSpPr>
                <p:cNvPr id="666" name="グループ化 665">
                  <a:extLst>
                    <a:ext uri="{FF2B5EF4-FFF2-40B4-BE49-F238E27FC236}">
                      <a16:creationId xmlns:a16="http://schemas.microsoft.com/office/drawing/2014/main" id="{69AFC3A7-D542-C849-96CC-B90C7F842F86}"/>
                    </a:ext>
                  </a:extLst>
                </p:cNvPr>
                <p:cNvGrpSpPr/>
                <p:nvPr/>
              </p:nvGrpSpPr>
              <p:grpSpPr>
                <a:xfrm>
                  <a:off x="3909938" y="2344441"/>
                  <a:ext cx="180000" cy="539627"/>
                  <a:chOff x="3782400" y="1302795"/>
                  <a:chExt cx="180000" cy="539627"/>
                </a:xfrm>
              </p:grpSpPr>
              <p:sp>
                <p:nvSpPr>
                  <p:cNvPr id="668" name="正方形/長方形 667">
                    <a:extLst>
                      <a:ext uri="{FF2B5EF4-FFF2-40B4-BE49-F238E27FC236}">
                        <a16:creationId xmlns:a16="http://schemas.microsoft.com/office/drawing/2014/main" id="{1C53358D-9165-3547-B7FC-848BE424B9E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69" name="正方形/長方形 668">
                    <a:extLst>
                      <a:ext uri="{FF2B5EF4-FFF2-40B4-BE49-F238E27FC236}">
                        <a16:creationId xmlns:a16="http://schemas.microsoft.com/office/drawing/2014/main" id="{C74BC3A8-374B-B841-8A71-218F8CC8690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0" name="正方形/長方形 669">
                    <a:extLst>
                      <a:ext uri="{FF2B5EF4-FFF2-40B4-BE49-F238E27FC236}">
                        <a16:creationId xmlns:a16="http://schemas.microsoft.com/office/drawing/2014/main" id="{15F7CFE0-98DD-6A4B-998D-98ABDC77B1E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67" name="正方形/長方形 666">
                  <a:extLst>
                    <a:ext uri="{FF2B5EF4-FFF2-40B4-BE49-F238E27FC236}">
                      <a16:creationId xmlns:a16="http://schemas.microsoft.com/office/drawing/2014/main" id="{61A26F97-3BD9-1C41-BE24-93E4BE554840}"/>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71" name="テキスト ボックス 670">
              <a:extLst>
                <a:ext uri="{FF2B5EF4-FFF2-40B4-BE49-F238E27FC236}">
                  <a16:creationId xmlns:a16="http://schemas.microsoft.com/office/drawing/2014/main" id="{EF6B29FB-F0CB-BA4D-BE9E-024B8715512B}"/>
                </a:ext>
              </a:extLst>
            </p:cNvPr>
            <p:cNvSpPr txBox="1"/>
            <p:nvPr/>
          </p:nvSpPr>
          <p:spPr>
            <a:xfrm>
              <a:off x="2922506" y="348580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45</a:t>
              </a:r>
              <a:endParaRPr kumimoji="1" lang="ja-JP" altLang="en-US" sz="1400">
                <a:latin typeface="Meiryo" panose="020B0604030504040204" pitchFamily="34" charset="-128"/>
                <a:ea typeface="Meiryo" panose="020B0604030504040204" pitchFamily="34" charset="-128"/>
              </a:endParaRPr>
            </a:p>
          </p:txBody>
        </p:sp>
        <p:grpSp>
          <p:nvGrpSpPr>
            <p:cNvPr id="672" name="グループ化 671">
              <a:extLst>
                <a:ext uri="{FF2B5EF4-FFF2-40B4-BE49-F238E27FC236}">
                  <a16:creationId xmlns:a16="http://schemas.microsoft.com/office/drawing/2014/main" id="{F3676C83-BCC6-E944-9E57-1649A408AD2C}"/>
                </a:ext>
              </a:extLst>
            </p:cNvPr>
            <p:cNvGrpSpPr/>
            <p:nvPr/>
          </p:nvGrpSpPr>
          <p:grpSpPr>
            <a:xfrm>
              <a:off x="3066323" y="3761034"/>
              <a:ext cx="180000" cy="899648"/>
              <a:chOff x="8077200" y="3337096"/>
              <a:chExt cx="180000" cy="899648"/>
            </a:xfrm>
          </p:grpSpPr>
          <p:sp>
            <p:nvSpPr>
              <p:cNvPr id="673" name="正方形/長方形 672">
                <a:extLst>
                  <a:ext uri="{FF2B5EF4-FFF2-40B4-BE49-F238E27FC236}">
                    <a16:creationId xmlns:a16="http://schemas.microsoft.com/office/drawing/2014/main" id="{71D75935-12CD-2640-8DA9-38FBC26FC7B4}"/>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74" name="グループ化 673">
                <a:extLst>
                  <a:ext uri="{FF2B5EF4-FFF2-40B4-BE49-F238E27FC236}">
                    <a16:creationId xmlns:a16="http://schemas.microsoft.com/office/drawing/2014/main" id="{DFD450D5-7165-D840-B6A3-BEF2157D97CC}"/>
                  </a:ext>
                </a:extLst>
              </p:cNvPr>
              <p:cNvGrpSpPr/>
              <p:nvPr/>
            </p:nvGrpSpPr>
            <p:grpSpPr>
              <a:xfrm>
                <a:off x="8077200" y="3513876"/>
                <a:ext cx="180000" cy="722868"/>
                <a:chOff x="3909938" y="2161200"/>
                <a:chExt cx="180000" cy="722868"/>
              </a:xfrm>
            </p:grpSpPr>
            <p:grpSp>
              <p:nvGrpSpPr>
                <p:cNvPr id="675" name="グループ化 674">
                  <a:extLst>
                    <a:ext uri="{FF2B5EF4-FFF2-40B4-BE49-F238E27FC236}">
                      <a16:creationId xmlns:a16="http://schemas.microsoft.com/office/drawing/2014/main" id="{117F6E4E-F9AB-0948-B473-B0095A682B86}"/>
                    </a:ext>
                  </a:extLst>
                </p:cNvPr>
                <p:cNvGrpSpPr/>
                <p:nvPr/>
              </p:nvGrpSpPr>
              <p:grpSpPr>
                <a:xfrm>
                  <a:off x="3909938" y="2344441"/>
                  <a:ext cx="180000" cy="539627"/>
                  <a:chOff x="3782400" y="1302795"/>
                  <a:chExt cx="180000" cy="539627"/>
                </a:xfrm>
              </p:grpSpPr>
              <p:sp>
                <p:nvSpPr>
                  <p:cNvPr id="677" name="正方形/長方形 676">
                    <a:extLst>
                      <a:ext uri="{FF2B5EF4-FFF2-40B4-BE49-F238E27FC236}">
                        <a16:creationId xmlns:a16="http://schemas.microsoft.com/office/drawing/2014/main" id="{2DDA525C-99FE-1847-8CDA-6DE331D2BC4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8" name="正方形/長方形 677">
                    <a:extLst>
                      <a:ext uri="{FF2B5EF4-FFF2-40B4-BE49-F238E27FC236}">
                        <a16:creationId xmlns:a16="http://schemas.microsoft.com/office/drawing/2014/main" id="{9C687659-F1C1-A247-892B-C4F9DD9D5F8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79" name="正方形/長方形 678">
                    <a:extLst>
                      <a:ext uri="{FF2B5EF4-FFF2-40B4-BE49-F238E27FC236}">
                        <a16:creationId xmlns:a16="http://schemas.microsoft.com/office/drawing/2014/main" id="{DA2DAFE8-5C16-3E48-ABB0-479AC2721EA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76" name="正方形/長方形 675">
                  <a:extLst>
                    <a:ext uri="{FF2B5EF4-FFF2-40B4-BE49-F238E27FC236}">
                      <a16:creationId xmlns:a16="http://schemas.microsoft.com/office/drawing/2014/main" id="{011266D5-E27C-734F-892D-950E39110B27}"/>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nvGrpSpPr>
          <p:cNvPr id="681" name="グループ化 680">
            <a:extLst>
              <a:ext uri="{FF2B5EF4-FFF2-40B4-BE49-F238E27FC236}">
                <a16:creationId xmlns:a16="http://schemas.microsoft.com/office/drawing/2014/main" id="{CA35498B-93ED-1244-AA75-A795974C4D76}"/>
              </a:ext>
            </a:extLst>
          </p:cNvPr>
          <p:cNvGrpSpPr/>
          <p:nvPr/>
        </p:nvGrpSpPr>
        <p:grpSpPr>
          <a:xfrm rot="5400000">
            <a:off x="3775657" y="5155466"/>
            <a:ext cx="653084" cy="954108"/>
            <a:chOff x="2778141" y="3761034"/>
            <a:chExt cx="653084" cy="954108"/>
          </a:xfrm>
        </p:grpSpPr>
        <p:grpSp>
          <p:nvGrpSpPr>
            <p:cNvPr id="682" name="グループ化 681">
              <a:extLst>
                <a:ext uri="{FF2B5EF4-FFF2-40B4-BE49-F238E27FC236}">
                  <a16:creationId xmlns:a16="http://schemas.microsoft.com/office/drawing/2014/main" id="{10D42156-64FE-224C-B59E-0F67E73F59A6}"/>
                </a:ext>
              </a:extLst>
            </p:cNvPr>
            <p:cNvGrpSpPr/>
            <p:nvPr/>
          </p:nvGrpSpPr>
          <p:grpSpPr>
            <a:xfrm>
              <a:off x="3251225" y="3764601"/>
              <a:ext cx="180000" cy="899648"/>
              <a:chOff x="8077200" y="3337096"/>
              <a:chExt cx="180000" cy="899648"/>
            </a:xfrm>
          </p:grpSpPr>
          <p:sp>
            <p:nvSpPr>
              <p:cNvPr id="692" name="正方形/長方形 691">
                <a:extLst>
                  <a:ext uri="{FF2B5EF4-FFF2-40B4-BE49-F238E27FC236}">
                    <a16:creationId xmlns:a16="http://schemas.microsoft.com/office/drawing/2014/main" id="{2EC7B4B7-A8DA-7243-8B96-3C5B4ECDBE57}"/>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93" name="グループ化 692">
                <a:extLst>
                  <a:ext uri="{FF2B5EF4-FFF2-40B4-BE49-F238E27FC236}">
                    <a16:creationId xmlns:a16="http://schemas.microsoft.com/office/drawing/2014/main" id="{A59C1A76-67BB-674B-9E1A-493CEC94A90D}"/>
                  </a:ext>
                </a:extLst>
              </p:cNvPr>
              <p:cNvGrpSpPr/>
              <p:nvPr/>
            </p:nvGrpSpPr>
            <p:grpSpPr>
              <a:xfrm>
                <a:off x="8077200" y="3513876"/>
                <a:ext cx="180000" cy="722868"/>
                <a:chOff x="3909938" y="2161200"/>
                <a:chExt cx="180000" cy="722868"/>
              </a:xfrm>
            </p:grpSpPr>
            <p:grpSp>
              <p:nvGrpSpPr>
                <p:cNvPr id="694" name="グループ化 693">
                  <a:extLst>
                    <a:ext uri="{FF2B5EF4-FFF2-40B4-BE49-F238E27FC236}">
                      <a16:creationId xmlns:a16="http://schemas.microsoft.com/office/drawing/2014/main" id="{F34C2A78-84D9-0049-9B99-F5B68BF1A62C}"/>
                    </a:ext>
                  </a:extLst>
                </p:cNvPr>
                <p:cNvGrpSpPr/>
                <p:nvPr/>
              </p:nvGrpSpPr>
              <p:grpSpPr>
                <a:xfrm>
                  <a:off x="3909938" y="2344441"/>
                  <a:ext cx="180000" cy="539627"/>
                  <a:chOff x="3782400" y="1302795"/>
                  <a:chExt cx="180000" cy="539627"/>
                </a:xfrm>
              </p:grpSpPr>
              <p:sp>
                <p:nvSpPr>
                  <p:cNvPr id="696" name="正方形/長方形 695">
                    <a:extLst>
                      <a:ext uri="{FF2B5EF4-FFF2-40B4-BE49-F238E27FC236}">
                        <a16:creationId xmlns:a16="http://schemas.microsoft.com/office/drawing/2014/main" id="{910B4933-A27E-994D-8C12-00B09A2BE5E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97" name="正方形/長方形 696">
                    <a:extLst>
                      <a:ext uri="{FF2B5EF4-FFF2-40B4-BE49-F238E27FC236}">
                        <a16:creationId xmlns:a16="http://schemas.microsoft.com/office/drawing/2014/main" id="{29012BE2-D29B-FE48-8E5A-99390D64FD4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98" name="正方形/長方形 697">
                    <a:extLst>
                      <a:ext uri="{FF2B5EF4-FFF2-40B4-BE49-F238E27FC236}">
                        <a16:creationId xmlns:a16="http://schemas.microsoft.com/office/drawing/2014/main" id="{58065FFB-AD6F-5D46-82FB-F93787B7CC9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95" name="正方形/長方形 694">
                  <a:extLst>
                    <a:ext uri="{FF2B5EF4-FFF2-40B4-BE49-F238E27FC236}">
                      <a16:creationId xmlns:a16="http://schemas.microsoft.com/office/drawing/2014/main" id="{4DC6929F-4DAF-C949-817D-B83A16C78D52}"/>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683" name="テキスト ボックス 682">
              <a:extLst>
                <a:ext uri="{FF2B5EF4-FFF2-40B4-BE49-F238E27FC236}">
                  <a16:creationId xmlns:a16="http://schemas.microsoft.com/office/drawing/2014/main" id="{D90F3CFC-7F41-4540-93F5-034A0F72A01B}"/>
                </a:ext>
              </a:extLst>
            </p:cNvPr>
            <p:cNvSpPr txBox="1"/>
            <p:nvPr/>
          </p:nvSpPr>
          <p:spPr>
            <a:xfrm rot="16200000">
              <a:off x="2727487" y="435671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37</a:t>
              </a:r>
              <a:endParaRPr kumimoji="1" lang="ja-JP" altLang="en-US" sz="1400">
                <a:latin typeface="Meiryo" panose="020B0604030504040204" pitchFamily="34" charset="-128"/>
                <a:ea typeface="Meiryo" panose="020B0604030504040204" pitchFamily="34" charset="-128"/>
              </a:endParaRPr>
            </a:p>
          </p:txBody>
        </p:sp>
        <p:grpSp>
          <p:nvGrpSpPr>
            <p:cNvPr id="684" name="グループ化 683">
              <a:extLst>
                <a:ext uri="{FF2B5EF4-FFF2-40B4-BE49-F238E27FC236}">
                  <a16:creationId xmlns:a16="http://schemas.microsoft.com/office/drawing/2014/main" id="{6CA35C28-76C4-FD4A-8728-BBD9415E65F9}"/>
                </a:ext>
              </a:extLst>
            </p:cNvPr>
            <p:cNvGrpSpPr/>
            <p:nvPr/>
          </p:nvGrpSpPr>
          <p:grpSpPr>
            <a:xfrm>
              <a:off x="3066323" y="3761034"/>
              <a:ext cx="180000" cy="899648"/>
              <a:chOff x="8077200" y="3337096"/>
              <a:chExt cx="180000" cy="899648"/>
            </a:xfrm>
          </p:grpSpPr>
          <p:sp>
            <p:nvSpPr>
              <p:cNvPr id="685" name="正方形/長方形 684">
                <a:extLst>
                  <a:ext uri="{FF2B5EF4-FFF2-40B4-BE49-F238E27FC236}">
                    <a16:creationId xmlns:a16="http://schemas.microsoft.com/office/drawing/2014/main" id="{1CD8E330-98A9-654F-B53E-129D595F211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686" name="グループ化 685">
                <a:extLst>
                  <a:ext uri="{FF2B5EF4-FFF2-40B4-BE49-F238E27FC236}">
                    <a16:creationId xmlns:a16="http://schemas.microsoft.com/office/drawing/2014/main" id="{0035B8F6-B061-B647-BDC8-85BD3E1BE27D}"/>
                  </a:ext>
                </a:extLst>
              </p:cNvPr>
              <p:cNvGrpSpPr/>
              <p:nvPr/>
            </p:nvGrpSpPr>
            <p:grpSpPr>
              <a:xfrm>
                <a:off x="8077200" y="3513876"/>
                <a:ext cx="180000" cy="722868"/>
                <a:chOff x="3909938" y="2161200"/>
                <a:chExt cx="180000" cy="722868"/>
              </a:xfrm>
            </p:grpSpPr>
            <p:grpSp>
              <p:nvGrpSpPr>
                <p:cNvPr id="687" name="グループ化 686">
                  <a:extLst>
                    <a:ext uri="{FF2B5EF4-FFF2-40B4-BE49-F238E27FC236}">
                      <a16:creationId xmlns:a16="http://schemas.microsoft.com/office/drawing/2014/main" id="{D209B972-EA35-6545-8717-E3C54D10FFA8}"/>
                    </a:ext>
                  </a:extLst>
                </p:cNvPr>
                <p:cNvGrpSpPr/>
                <p:nvPr/>
              </p:nvGrpSpPr>
              <p:grpSpPr>
                <a:xfrm>
                  <a:off x="3909938" y="2344441"/>
                  <a:ext cx="180000" cy="539627"/>
                  <a:chOff x="3782400" y="1302795"/>
                  <a:chExt cx="180000" cy="539627"/>
                </a:xfrm>
              </p:grpSpPr>
              <p:sp>
                <p:nvSpPr>
                  <p:cNvPr id="689" name="正方形/長方形 688">
                    <a:extLst>
                      <a:ext uri="{FF2B5EF4-FFF2-40B4-BE49-F238E27FC236}">
                        <a16:creationId xmlns:a16="http://schemas.microsoft.com/office/drawing/2014/main" id="{326A0571-FB44-BC48-AE96-4132B94F3D4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90" name="正方形/長方形 689">
                    <a:extLst>
                      <a:ext uri="{FF2B5EF4-FFF2-40B4-BE49-F238E27FC236}">
                        <a16:creationId xmlns:a16="http://schemas.microsoft.com/office/drawing/2014/main" id="{41C82FDA-505C-AC4B-928F-CBB507EA3EA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91" name="正方形/長方形 690">
                    <a:extLst>
                      <a:ext uri="{FF2B5EF4-FFF2-40B4-BE49-F238E27FC236}">
                        <a16:creationId xmlns:a16="http://schemas.microsoft.com/office/drawing/2014/main" id="{D56F2636-F7D9-2A42-B284-C0F4996CF74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688" name="正方形/長方形 687">
                  <a:extLst>
                    <a:ext uri="{FF2B5EF4-FFF2-40B4-BE49-F238E27FC236}">
                      <a16:creationId xmlns:a16="http://schemas.microsoft.com/office/drawing/2014/main" id="{CA6C5858-7767-E34C-B33A-7F4F801DE8D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nvGrpSpPr>
          <p:cNvPr id="717" name="グループ化 716">
            <a:extLst>
              <a:ext uri="{FF2B5EF4-FFF2-40B4-BE49-F238E27FC236}">
                <a16:creationId xmlns:a16="http://schemas.microsoft.com/office/drawing/2014/main" id="{32121561-8A57-2048-A878-E337F42E7EDD}"/>
              </a:ext>
            </a:extLst>
          </p:cNvPr>
          <p:cNvGrpSpPr/>
          <p:nvPr/>
        </p:nvGrpSpPr>
        <p:grpSpPr>
          <a:xfrm>
            <a:off x="10619701" y="2511164"/>
            <a:ext cx="540000" cy="1068103"/>
            <a:chOff x="5454400" y="3847503"/>
            <a:chExt cx="540000" cy="1068103"/>
          </a:xfrm>
        </p:grpSpPr>
        <p:grpSp>
          <p:nvGrpSpPr>
            <p:cNvPr id="718" name="グループ化 717">
              <a:extLst>
                <a:ext uri="{FF2B5EF4-FFF2-40B4-BE49-F238E27FC236}">
                  <a16:creationId xmlns:a16="http://schemas.microsoft.com/office/drawing/2014/main" id="{F850F56C-E2DB-F642-A146-4988B4C5B2A0}"/>
                </a:ext>
              </a:extLst>
            </p:cNvPr>
            <p:cNvGrpSpPr/>
            <p:nvPr/>
          </p:nvGrpSpPr>
          <p:grpSpPr>
            <a:xfrm>
              <a:off x="5454400" y="4372950"/>
              <a:ext cx="180000" cy="539627"/>
              <a:chOff x="3782400" y="1302795"/>
              <a:chExt cx="180000" cy="539627"/>
            </a:xfrm>
          </p:grpSpPr>
          <p:sp>
            <p:nvSpPr>
              <p:cNvPr id="742" name="正方形/長方形 741">
                <a:extLst>
                  <a:ext uri="{FF2B5EF4-FFF2-40B4-BE49-F238E27FC236}">
                    <a16:creationId xmlns:a16="http://schemas.microsoft.com/office/drawing/2014/main" id="{3158CCD6-7093-C547-A701-F94BF1C7823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3" name="正方形/長方形 742">
                <a:extLst>
                  <a:ext uri="{FF2B5EF4-FFF2-40B4-BE49-F238E27FC236}">
                    <a16:creationId xmlns:a16="http://schemas.microsoft.com/office/drawing/2014/main" id="{A7A9BFCA-EAE7-CC44-AA18-9CF01F2AFEF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4" name="正方形/長方形 743">
                <a:extLst>
                  <a:ext uri="{FF2B5EF4-FFF2-40B4-BE49-F238E27FC236}">
                    <a16:creationId xmlns:a16="http://schemas.microsoft.com/office/drawing/2014/main" id="{0742DA91-ABA5-BE44-BAC9-4F15247BAAA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19" name="グループ化 718">
              <a:extLst>
                <a:ext uri="{FF2B5EF4-FFF2-40B4-BE49-F238E27FC236}">
                  <a16:creationId xmlns:a16="http://schemas.microsoft.com/office/drawing/2014/main" id="{D132BC17-A12F-284E-A585-15882D3B08A1}"/>
                </a:ext>
              </a:extLst>
            </p:cNvPr>
            <p:cNvGrpSpPr/>
            <p:nvPr/>
          </p:nvGrpSpPr>
          <p:grpSpPr>
            <a:xfrm>
              <a:off x="5454400" y="3847503"/>
              <a:ext cx="540000" cy="1068103"/>
              <a:chOff x="5454400" y="3847503"/>
              <a:chExt cx="540000" cy="1068103"/>
            </a:xfrm>
          </p:grpSpPr>
          <p:grpSp>
            <p:nvGrpSpPr>
              <p:cNvPr id="720" name="グループ化 719">
                <a:extLst>
                  <a:ext uri="{FF2B5EF4-FFF2-40B4-BE49-F238E27FC236}">
                    <a16:creationId xmlns:a16="http://schemas.microsoft.com/office/drawing/2014/main" id="{FE0767B1-2A85-2D43-BAEF-DA00E20DAC8E}"/>
                  </a:ext>
                </a:extLst>
              </p:cNvPr>
              <p:cNvGrpSpPr/>
              <p:nvPr/>
            </p:nvGrpSpPr>
            <p:grpSpPr>
              <a:xfrm>
                <a:off x="5634400" y="3850113"/>
                <a:ext cx="180000" cy="539627"/>
                <a:chOff x="3782400" y="1302795"/>
                <a:chExt cx="180000" cy="539627"/>
              </a:xfrm>
            </p:grpSpPr>
            <p:sp>
              <p:nvSpPr>
                <p:cNvPr id="739" name="正方形/長方形 738">
                  <a:extLst>
                    <a:ext uri="{FF2B5EF4-FFF2-40B4-BE49-F238E27FC236}">
                      <a16:creationId xmlns:a16="http://schemas.microsoft.com/office/drawing/2014/main" id="{6F7AA784-7792-874D-8CD9-779091FD8CA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0" name="正方形/長方形 739">
                  <a:extLst>
                    <a:ext uri="{FF2B5EF4-FFF2-40B4-BE49-F238E27FC236}">
                      <a16:creationId xmlns:a16="http://schemas.microsoft.com/office/drawing/2014/main" id="{024BEC28-5D69-054D-866E-CC6EE31B784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1" name="正方形/長方形 740">
                  <a:extLst>
                    <a:ext uri="{FF2B5EF4-FFF2-40B4-BE49-F238E27FC236}">
                      <a16:creationId xmlns:a16="http://schemas.microsoft.com/office/drawing/2014/main" id="{C6CBBE1D-444D-624C-8DB2-B8125D9116E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21" name="グループ化 720">
                <a:extLst>
                  <a:ext uri="{FF2B5EF4-FFF2-40B4-BE49-F238E27FC236}">
                    <a16:creationId xmlns:a16="http://schemas.microsoft.com/office/drawing/2014/main" id="{ADB41C11-6354-4E4E-8CFB-9BAD4B0846B5}"/>
                  </a:ext>
                </a:extLst>
              </p:cNvPr>
              <p:cNvGrpSpPr/>
              <p:nvPr/>
            </p:nvGrpSpPr>
            <p:grpSpPr>
              <a:xfrm>
                <a:off x="5454400" y="3847503"/>
                <a:ext cx="540000" cy="1068103"/>
                <a:chOff x="5454400" y="3847503"/>
                <a:chExt cx="540000" cy="1068103"/>
              </a:xfrm>
            </p:grpSpPr>
            <p:grpSp>
              <p:nvGrpSpPr>
                <p:cNvPr id="722" name="グループ化 721">
                  <a:extLst>
                    <a:ext uri="{FF2B5EF4-FFF2-40B4-BE49-F238E27FC236}">
                      <a16:creationId xmlns:a16="http://schemas.microsoft.com/office/drawing/2014/main" id="{C2C677CF-272B-2043-8A62-99632FD72784}"/>
                    </a:ext>
                  </a:extLst>
                </p:cNvPr>
                <p:cNvGrpSpPr/>
                <p:nvPr/>
              </p:nvGrpSpPr>
              <p:grpSpPr>
                <a:xfrm>
                  <a:off x="5454400" y="3847503"/>
                  <a:ext cx="540000" cy="1068103"/>
                  <a:chOff x="5454400" y="3847503"/>
                  <a:chExt cx="540000" cy="1068103"/>
                </a:xfrm>
              </p:grpSpPr>
              <p:grpSp>
                <p:nvGrpSpPr>
                  <p:cNvPr id="727" name="グループ化 726">
                    <a:extLst>
                      <a:ext uri="{FF2B5EF4-FFF2-40B4-BE49-F238E27FC236}">
                        <a16:creationId xmlns:a16="http://schemas.microsoft.com/office/drawing/2014/main" id="{538AC656-4C4C-5847-B655-521FA70E78C3}"/>
                      </a:ext>
                    </a:extLst>
                  </p:cNvPr>
                  <p:cNvGrpSpPr/>
                  <p:nvPr/>
                </p:nvGrpSpPr>
                <p:grpSpPr>
                  <a:xfrm>
                    <a:off x="5454400" y="3850113"/>
                    <a:ext cx="180000" cy="539627"/>
                    <a:chOff x="3782400" y="1302795"/>
                    <a:chExt cx="180000" cy="539627"/>
                  </a:xfrm>
                </p:grpSpPr>
                <p:sp>
                  <p:nvSpPr>
                    <p:cNvPr id="736" name="正方形/長方形 735">
                      <a:extLst>
                        <a:ext uri="{FF2B5EF4-FFF2-40B4-BE49-F238E27FC236}">
                          <a16:creationId xmlns:a16="http://schemas.microsoft.com/office/drawing/2014/main" id="{9AD3AD76-657F-DE47-8612-88002605A6B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7" name="正方形/長方形 736">
                      <a:extLst>
                        <a:ext uri="{FF2B5EF4-FFF2-40B4-BE49-F238E27FC236}">
                          <a16:creationId xmlns:a16="http://schemas.microsoft.com/office/drawing/2014/main" id="{E0D14523-B1CB-EC47-99D9-631C11D3C45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8" name="正方形/長方形 737">
                      <a:extLst>
                        <a:ext uri="{FF2B5EF4-FFF2-40B4-BE49-F238E27FC236}">
                          <a16:creationId xmlns:a16="http://schemas.microsoft.com/office/drawing/2014/main" id="{65B52524-7EFA-D746-B3F2-36A82F49CB5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28" name="グループ化 727">
                    <a:extLst>
                      <a:ext uri="{FF2B5EF4-FFF2-40B4-BE49-F238E27FC236}">
                        <a16:creationId xmlns:a16="http://schemas.microsoft.com/office/drawing/2014/main" id="{1A3F40E7-F487-4747-A24F-CDE47E73B0CC}"/>
                      </a:ext>
                    </a:extLst>
                  </p:cNvPr>
                  <p:cNvGrpSpPr/>
                  <p:nvPr/>
                </p:nvGrpSpPr>
                <p:grpSpPr>
                  <a:xfrm>
                    <a:off x="5634400" y="4375979"/>
                    <a:ext cx="180000" cy="539627"/>
                    <a:chOff x="3782400" y="1302795"/>
                    <a:chExt cx="180000" cy="539627"/>
                  </a:xfrm>
                </p:grpSpPr>
                <p:sp>
                  <p:nvSpPr>
                    <p:cNvPr id="733" name="正方形/長方形 732">
                      <a:extLst>
                        <a:ext uri="{FF2B5EF4-FFF2-40B4-BE49-F238E27FC236}">
                          <a16:creationId xmlns:a16="http://schemas.microsoft.com/office/drawing/2014/main" id="{2233F6D4-4C28-2949-BF15-A915CD3D5D1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4" name="正方形/長方形 733">
                      <a:extLst>
                        <a:ext uri="{FF2B5EF4-FFF2-40B4-BE49-F238E27FC236}">
                          <a16:creationId xmlns:a16="http://schemas.microsoft.com/office/drawing/2014/main" id="{8BF9124E-317E-AC4B-A841-CFE74CF9B74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5" name="正方形/長方形 734">
                      <a:extLst>
                        <a:ext uri="{FF2B5EF4-FFF2-40B4-BE49-F238E27FC236}">
                          <a16:creationId xmlns:a16="http://schemas.microsoft.com/office/drawing/2014/main" id="{AB6A9C0F-D05A-034D-9938-77BE3D64159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29" name="グループ化 728">
                    <a:extLst>
                      <a:ext uri="{FF2B5EF4-FFF2-40B4-BE49-F238E27FC236}">
                        <a16:creationId xmlns:a16="http://schemas.microsoft.com/office/drawing/2014/main" id="{B6D871A0-4041-CC41-98B8-45DF4348FA94}"/>
                      </a:ext>
                    </a:extLst>
                  </p:cNvPr>
                  <p:cNvGrpSpPr/>
                  <p:nvPr/>
                </p:nvGrpSpPr>
                <p:grpSpPr>
                  <a:xfrm>
                    <a:off x="5814400" y="3847503"/>
                    <a:ext cx="180000" cy="539627"/>
                    <a:chOff x="3782400" y="1302795"/>
                    <a:chExt cx="180000" cy="539627"/>
                  </a:xfrm>
                </p:grpSpPr>
                <p:sp>
                  <p:nvSpPr>
                    <p:cNvPr id="730" name="正方形/長方形 729">
                      <a:extLst>
                        <a:ext uri="{FF2B5EF4-FFF2-40B4-BE49-F238E27FC236}">
                          <a16:creationId xmlns:a16="http://schemas.microsoft.com/office/drawing/2014/main" id="{375B017E-62C8-A148-A59D-1640F09DDDF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1" name="正方形/長方形 730">
                      <a:extLst>
                        <a:ext uri="{FF2B5EF4-FFF2-40B4-BE49-F238E27FC236}">
                          <a16:creationId xmlns:a16="http://schemas.microsoft.com/office/drawing/2014/main" id="{42694EEE-C354-3944-8D10-9A28BB5E7D0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32" name="正方形/長方形 731">
                      <a:extLst>
                        <a:ext uri="{FF2B5EF4-FFF2-40B4-BE49-F238E27FC236}">
                          <a16:creationId xmlns:a16="http://schemas.microsoft.com/office/drawing/2014/main" id="{76ADB13A-6451-E541-A316-D54A5B949D1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723" name="グループ化 722">
                  <a:extLst>
                    <a:ext uri="{FF2B5EF4-FFF2-40B4-BE49-F238E27FC236}">
                      <a16:creationId xmlns:a16="http://schemas.microsoft.com/office/drawing/2014/main" id="{292A5BA9-EE49-0E44-8983-DBF683F2DA96}"/>
                    </a:ext>
                  </a:extLst>
                </p:cNvPr>
                <p:cNvGrpSpPr/>
                <p:nvPr/>
              </p:nvGrpSpPr>
              <p:grpSpPr>
                <a:xfrm>
                  <a:off x="5814400" y="4373369"/>
                  <a:ext cx="180000" cy="539627"/>
                  <a:chOff x="3782400" y="1302795"/>
                  <a:chExt cx="180000" cy="539627"/>
                </a:xfrm>
              </p:grpSpPr>
              <p:sp>
                <p:nvSpPr>
                  <p:cNvPr id="724" name="正方形/長方形 723">
                    <a:extLst>
                      <a:ext uri="{FF2B5EF4-FFF2-40B4-BE49-F238E27FC236}">
                        <a16:creationId xmlns:a16="http://schemas.microsoft.com/office/drawing/2014/main" id="{AACE8ADE-9CD1-EA48-8F65-EE58428DADF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25" name="正方形/長方形 724">
                    <a:extLst>
                      <a:ext uri="{FF2B5EF4-FFF2-40B4-BE49-F238E27FC236}">
                        <a16:creationId xmlns:a16="http://schemas.microsoft.com/office/drawing/2014/main" id="{DF58E32A-3F10-F948-B84D-E0F27960158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26" name="正方形/長方形 725">
                    <a:extLst>
                      <a:ext uri="{FF2B5EF4-FFF2-40B4-BE49-F238E27FC236}">
                        <a16:creationId xmlns:a16="http://schemas.microsoft.com/office/drawing/2014/main" id="{EF96AB50-EF80-4445-9F46-56FA7689823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745" name="テキスト ボックス 744">
            <a:extLst>
              <a:ext uri="{FF2B5EF4-FFF2-40B4-BE49-F238E27FC236}">
                <a16:creationId xmlns:a16="http://schemas.microsoft.com/office/drawing/2014/main" id="{FA9B31DE-6AAA-384D-BE54-CA285F15A2F6}"/>
              </a:ext>
            </a:extLst>
          </p:cNvPr>
          <p:cNvSpPr txBox="1"/>
          <p:nvPr/>
        </p:nvSpPr>
        <p:spPr>
          <a:xfrm>
            <a:off x="10565003" y="2268190"/>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25</a:t>
            </a:r>
            <a:endParaRPr kumimoji="1" lang="ja-JP" altLang="en-US" sz="1400">
              <a:latin typeface="Meiryo" panose="020B0604030504040204" pitchFamily="34" charset="-128"/>
              <a:ea typeface="Meiryo" panose="020B0604030504040204" pitchFamily="34" charset="-128"/>
            </a:endParaRPr>
          </a:p>
        </p:txBody>
      </p:sp>
      <p:grpSp>
        <p:nvGrpSpPr>
          <p:cNvPr id="746" name="グループ化 745">
            <a:extLst>
              <a:ext uri="{FF2B5EF4-FFF2-40B4-BE49-F238E27FC236}">
                <a16:creationId xmlns:a16="http://schemas.microsoft.com/office/drawing/2014/main" id="{75C6F0DF-D6A3-1444-8354-EE881624EDFA}"/>
              </a:ext>
            </a:extLst>
          </p:cNvPr>
          <p:cNvGrpSpPr/>
          <p:nvPr/>
        </p:nvGrpSpPr>
        <p:grpSpPr>
          <a:xfrm>
            <a:off x="8964486" y="2799348"/>
            <a:ext cx="360000" cy="1065493"/>
            <a:chOff x="5454400" y="3850113"/>
            <a:chExt cx="360000" cy="1065493"/>
          </a:xfrm>
        </p:grpSpPr>
        <p:grpSp>
          <p:nvGrpSpPr>
            <p:cNvPr id="747" name="グループ化 746">
              <a:extLst>
                <a:ext uri="{FF2B5EF4-FFF2-40B4-BE49-F238E27FC236}">
                  <a16:creationId xmlns:a16="http://schemas.microsoft.com/office/drawing/2014/main" id="{936724B9-748E-CF43-ABA3-2638B07421F5}"/>
                </a:ext>
              </a:extLst>
            </p:cNvPr>
            <p:cNvGrpSpPr/>
            <p:nvPr/>
          </p:nvGrpSpPr>
          <p:grpSpPr>
            <a:xfrm>
              <a:off x="5454400" y="4372950"/>
              <a:ext cx="180000" cy="539627"/>
              <a:chOff x="3782400" y="1302795"/>
              <a:chExt cx="180000" cy="539627"/>
            </a:xfrm>
          </p:grpSpPr>
          <p:sp>
            <p:nvSpPr>
              <p:cNvPr id="762" name="正方形/長方形 761">
                <a:extLst>
                  <a:ext uri="{FF2B5EF4-FFF2-40B4-BE49-F238E27FC236}">
                    <a16:creationId xmlns:a16="http://schemas.microsoft.com/office/drawing/2014/main" id="{32F5A061-A082-DC47-ACEE-CAF3EC0276E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3" name="正方形/長方形 762">
                <a:extLst>
                  <a:ext uri="{FF2B5EF4-FFF2-40B4-BE49-F238E27FC236}">
                    <a16:creationId xmlns:a16="http://schemas.microsoft.com/office/drawing/2014/main" id="{E087800B-05CF-A342-88CF-CC75C94E7F5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4" name="正方形/長方形 763">
                <a:extLst>
                  <a:ext uri="{FF2B5EF4-FFF2-40B4-BE49-F238E27FC236}">
                    <a16:creationId xmlns:a16="http://schemas.microsoft.com/office/drawing/2014/main" id="{0DEC41D8-7205-4942-9B4F-2C5C93A4DE0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48" name="グループ化 747">
              <a:extLst>
                <a:ext uri="{FF2B5EF4-FFF2-40B4-BE49-F238E27FC236}">
                  <a16:creationId xmlns:a16="http://schemas.microsoft.com/office/drawing/2014/main" id="{D3EBF64C-D502-A848-9017-A829E4F0985F}"/>
                </a:ext>
              </a:extLst>
            </p:cNvPr>
            <p:cNvGrpSpPr/>
            <p:nvPr/>
          </p:nvGrpSpPr>
          <p:grpSpPr>
            <a:xfrm>
              <a:off x="5454400" y="3850113"/>
              <a:ext cx="360000" cy="1065493"/>
              <a:chOff x="5454400" y="3850113"/>
              <a:chExt cx="360000" cy="1065493"/>
            </a:xfrm>
          </p:grpSpPr>
          <p:grpSp>
            <p:nvGrpSpPr>
              <p:cNvPr id="749" name="グループ化 748">
                <a:extLst>
                  <a:ext uri="{FF2B5EF4-FFF2-40B4-BE49-F238E27FC236}">
                    <a16:creationId xmlns:a16="http://schemas.microsoft.com/office/drawing/2014/main" id="{801EE71A-F282-F446-A09B-4F529D29F45C}"/>
                  </a:ext>
                </a:extLst>
              </p:cNvPr>
              <p:cNvGrpSpPr/>
              <p:nvPr/>
            </p:nvGrpSpPr>
            <p:grpSpPr>
              <a:xfrm>
                <a:off x="5634400" y="3850113"/>
                <a:ext cx="180000" cy="539627"/>
                <a:chOff x="3782400" y="1302795"/>
                <a:chExt cx="180000" cy="539627"/>
              </a:xfrm>
            </p:grpSpPr>
            <p:sp>
              <p:nvSpPr>
                <p:cNvPr id="759" name="正方形/長方形 758">
                  <a:extLst>
                    <a:ext uri="{FF2B5EF4-FFF2-40B4-BE49-F238E27FC236}">
                      <a16:creationId xmlns:a16="http://schemas.microsoft.com/office/drawing/2014/main" id="{C32D690B-09CC-1243-BE27-16494C44635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0" name="正方形/長方形 759">
                  <a:extLst>
                    <a:ext uri="{FF2B5EF4-FFF2-40B4-BE49-F238E27FC236}">
                      <a16:creationId xmlns:a16="http://schemas.microsoft.com/office/drawing/2014/main" id="{2107B6DC-33C7-744E-988F-AE9BFCFA7B6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1" name="正方形/長方形 760">
                  <a:extLst>
                    <a:ext uri="{FF2B5EF4-FFF2-40B4-BE49-F238E27FC236}">
                      <a16:creationId xmlns:a16="http://schemas.microsoft.com/office/drawing/2014/main" id="{06A579C7-738E-DB4B-9858-1A098C9B4C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50" name="グループ化 749">
                <a:extLst>
                  <a:ext uri="{FF2B5EF4-FFF2-40B4-BE49-F238E27FC236}">
                    <a16:creationId xmlns:a16="http://schemas.microsoft.com/office/drawing/2014/main" id="{05557C0B-A720-6B48-9E49-6B8116AA0425}"/>
                  </a:ext>
                </a:extLst>
              </p:cNvPr>
              <p:cNvGrpSpPr/>
              <p:nvPr/>
            </p:nvGrpSpPr>
            <p:grpSpPr>
              <a:xfrm>
                <a:off x="5454400" y="3850113"/>
                <a:ext cx="360000" cy="1065493"/>
                <a:chOff x="5454400" y="3850113"/>
                <a:chExt cx="360000" cy="1065493"/>
              </a:xfrm>
            </p:grpSpPr>
            <p:grpSp>
              <p:nvGrpSpPr>
                <p:cNvPr id="751" name="グループ化 750">
                  <a:extLst>
                    <a:ext uri="{FF2B5EF4-FFF2-40B4-BE49-F238E27FC236}">
                      <a16:creationId xmlns:a16="http://schemas.microsoft.com/office/drawing/2014/main" id="{F82B29FE-D795-9440-9EFC-4FE9BA87F5DE}"/>
                    </a:ext>
                  </a:extLst>
                </p:cNvPr>
                <p:cNvGrpSpPr/>
                <p:nvPr/>
              </p:nvGrpSpPr>
              <p:grpSpPr>
                <a:xfrm>
                  <a:off x="5454400" y="3850113"/>
                  <a:ext cx="180000" cy="539627"/>
                  <a:chOff x="3782400" y="1302795"/>
                  <a:chExt cx="180000" cy="539627"/>
                </a:xfrm>
              </p:grpSpPr>
              <p:sp>
                <p:nvSpPr>
                  <p:cNvPr id="756" name="正方形/長方形 755">
                    <a:extLst>
                      <a:ext uri="{FF2B5EF4-FFF2-40B4-BE49-F238E27FC236}">
                        <a16:creationId xmlns:a16="http://schemas.microsoft.com/office/drawing/2014/main" id="{1E2ED48A-95BF-3E42-9965-D6ADAEEFCFB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7" name="正方形/長方形 756">
                    <a:extLst>
                      <a:ext uri="{FF2B5EF4-FFF2-40B4-BE49-F238E27FC236}">
                        <a16:creationId xmlns:a16="http://schemas.microsoft.com/office/drawing/2014/main" id="{8D9B7F5C-6EDD-2148-9306-04F51899ED4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8" name="正方形/長方形 757">
                    <a:extLst>
                      <a:ext uri="{FF2B5EF4-FFF2-40B4-BE49-F238E27FC236}">
                        <a16:creationId xmlns:a16="http://schemas.microsoft.com/office/drawing/2014/main" id="{45E49178-91CF-364C-ABC6-F7C91514799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52" name="グループ化 751">
                  <a:extLst>
                    <a:ext uri="{FF2B5EF4-FFF2-40B4-BE49-F238E27FC236}">
                      <a16:creationId xmlns:a16="http://schemas.microsoft.com/office/drawing/2014/main" id="{5D10920B-FEE4-0E41-B706-7E580941CD61}"/>
                    </a:ext>
                  </a:extLst>
                </p:cNvPr>
                <p:cNvGrpSpPr/>
                <p:nvPr/>
              </p:nvGrpSpPr>
              <p:grpSpPr>
                <a:xfrm>
                  <a:off x="5634400" y="4375979"/>
                  <a:ext cx="180000" cy="539627"/>
                  <a:chOff x="3782400" y="1302795"/>
                  <a:chExt cx="180000" cy="539627"/>
                </a:xfrm>
              </p:grpSpPr>
              <p:sp>
                <p:nvSpPr>
                  <p:cNvPr id="753" name="正方形/長方形 752">
                    <a:extLst>
                      <a:ext uri="{FF2B5EF4-FFF2-40B4-BE49-F238E27FC236}">
                        <a16:creationId xmlns:a16="http://schemas.microsoft.com/office/drawing/2014/main" id="{D9B668C5-06DB-F246-A1E9-C0AB2309452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4" name="正方形/長方形 753">
                    <a:extLst>
                      <a:ext uri="{FF2B5EF4-FFF2-40B4-BE49-F238E27FC236}">
                        <a16:creationId xmlns:a16="http://schemas.microsoft.com/office/drawing/2014/main" id="{6C9C9EA9-8EE8-444A-8D17-0E29D74D259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5" name="正方形/長方形 754">
                    <a:extLst>
                      <a:ext uri="{FF2B5EF4-FFF2-40B4-BE49-F238E27FC236}">
                        <a16:creationId xmlns:a16="http://schemas.microsoft.com/office/drawing/2014/main" id="{6CA9E662-9C0C-1441-97EB-D6111014535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765" name="テキスト ボックス 764">
            <a:extLst>
              <a:ext uri="{FF2B5EF4-FFF2-40B4-BE49-F238E27FC236}">
                <a16:creationId xmlns:a16="http://schemas.microsoft.com/office/drawing/2014/main" id="{0A005468-1705-A84D-BA2F-A1DFFA9F1643}"/>
              </a:ext>
            </a:extLst>
          </p:cNvPr>
          <p:cNvSpPr txBox="1"/>
          <p:nvPr/>
        </p:nvSpPr>
        <p:spPr>
          <a:xfrm>
            <a:off x="8829685" y="254879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34</a:t>
            </a:r>
            <a:endParaRPr kumimoji="1" lang="ja-JP" altLang="en-US" sz="1400">
              <a:latin typeface="Meiryo" panose="020B0604030504040204" pitchFamily="34" charset="-128"/>
              <a:ea typeface="Meiryo" panose="020B0604030504040204" pitchFamily="34" charset="-128"/>
            </a:endParaRPr>
          </a:p>
        </p:txBody>
      </p:sp>
      <p:grpSp>
        <p:nvGrpSpPr>
          <p:cNvPr id="766" name="グループ化 765">
            <a:extLst>
              <a:ext uri="{FF2B5EF4-FFF2-40B4-BE49-F238E27FC236}">
                <a16:creationId xmlns:a16="http://schemas.microsoft.com/office/drawing/2014/main" id="{3A8AC627-B5D7-0448-A2ED-B780602609C1}"/>
              </a:ext>
            </a:extLst>
          </p:cNvPr>
          <p:cNvGrpSpPr/>
          <p:nvPr/>
        </p:nvGrpSpPr>
        <p:grpSpPr>
          <a:xfrm rot="5400000">
            <a:off x="5030892" y="5012881"/>
            <a:ext cx="360000" cy="1065493"/>
            <a:chOff x="5454400" y="3850113"/>
            <a:chExt cx="360000" cy="1065493"/>
          </a:xfrm>
        </p:grpSpPr>
        <p:grpSp>
          <p:nvGrpSpPr>
            <p:cNvPr id="767" name="グループ化 766">
              <a:extLst>
                <a:ext uri="{FF2B5EF4-FFF2-40B4-BE49-F238E27FC236}">
                  <a16:creationId xmlns:a16="http://schemas.microsoft.com/office/drawing/2014/main" id="{510B85D4-41B4-1747-AA0A-0D134FFE9EE3}"/>
                </a:ext>
              </a:extLst>
            </p:cNvPr>
            <p:cNvGrpSpPr/>
            <p:nvPr/>
          </p:nvGrpSpPr>
          <p:grpSpPr>
            <a:xfrm>
              <a:off x="5454400" y="4372950"/>
              <a:ext cx="180000" cy="539627"/>
              <a:chOff x="3782400" y="1302795"/>
              <a:chExt cx="180000" cy="539627"/>
            </a:xfrm>
          </p:grpSpPr>
          <p:sp>
            <p:nvSpPr>
              <p:cNvPr id="782" name="正方形/長方形 781">
                <a:extLst>
                  <a:ext uri="{FF2B5EF4-FFF2-40B4-BE49-F238E27FC236}">
                    <a16:creationId xmlns:a16="http://schemas.microsoft.com/office/drawing/2014/main" id="{FEF2EA9C-513E-8F42-B977-7D517B2D3CE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3" name="正方形/長方形 782">
                <a:extLst>
                  <a:ext uri="{FF2B5EF4-FFF2-40B4-BE49-F238E27FC236}">
                    <a16:creationId xmlns:a16="http://schemas.microsoft.com/office/drawing/2014/main" id="{489C8047-4814-1E46-9D33-F0B9D1C8D0B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4" name="正方形/長方形 783">
                <a:extLst>
                  <a:ext uri="{FF2B5EF4-FFF2-40B4-BE49-F238E27FC236}">
                    <a16:creationId xmlns:a16="http://schemas.microsoft.com/office/drawing/2014/main" id="{5E9CD6A5-6B94-314F-8DA0-04BCBFFB27E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68" name="グループ化 767">
              <a:extLst>
                <a:ext uri="{FF2B5EF4-FFF2-40B4-BE49-F238E27FC236}">
                  <a16:creationId xmlns:a16="http://schemas.microsoft.com/office/drawing/2014/main" id="{86631970-1642-7F44-B41C-F2AB6CC53C1D}"/>
                </a:ext>
              </a:extLst>
            </p:cNvPr>
            <p:cNvGrpSpPr/>
            <p:nvPr/>
          </p:nvGrpSpPr>
          <p:grpSpPr>
            <a:xfrm>
              <a:off x="5454400" y="3850113"/>
              <a:ext cx="360000" cy="1065493"/>
              <a:chOff x="5454400" y="3850113"/>
              <a:chExt cx="360000" cy="1065493"/>
            </a:xfrm>
          </p:grpSpPr>
          <p:grpSp>
            <p:nvGrpSpPr>
              <p:cNvPr id="769" name="グループ化 768">
                <a:extLst>
                  <a:ext uri="{FF2B5EF4-FFF2-40B4-BE49-F238E27FC236}">
                    <a16:creationId xmlns:a16="http://schemas.microsoft.com/office/drawing/2014/main" id="{3D91F30A-B6AC-D44B-AF7A-1FA01EA91DEC}"/>
                  </a:ext>
                </a:extLst>
              </p:cNvPr>
              <p:cNvGrpSpPr/>
              <p:nvPr/>
            </p:nvGrpSpPr>
            <p:grpSpPr>
              <a:xfrm>
                <a:off x="5634400" y="3850113"/>
                <a:ext cx="180000" cy="539627"/>
                <a:chOff x="3782400" y="1302795"/>
                <a:chExt cx="180000" cy="539627"/>
              </a:xfrm>
            </p:grpSpPr>
            <p:sp>
              <p:nvSpPr>
                <p:cNvPr id="779" name="正方形/長方形 778">
                  <a:extLst>
                    <a:ext uri="{FF2B5EF4-FFF2-40B4-BE49-F238E27FC236}">
                      <a16:creationId xmlns:a16="http://schemas.microsoft.com/office/drawing/2014/main" id="{CA157C7A-CD27-C741-A2B5-5ACC2583263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0" name="正方形/長方形 779">
                  <a:extLst>
                    <a:ext uri="{FF2B5EF4-FFF2-40B4-BE49-F238E27FC236}">
                      <a16:creationId xmlns:a16="http://schemas.microsoft.com/office/drawing/2014/main" id="{102A7097-0A26-0E43-B4D2-229E4FCBF8D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81" name="正方形/長方形 780">
                  <a:extLst>
                    <a:ext uri="{FF2B5EF4-FFF2-40B4-BE49-F238E27FC236}">
                      <a16:creationId xmlns:a16="http://schemas.microsoft.com/office/drawing/2014/main" id="{3438230D-77FA-814B-92DB-CAFEF8A2E29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70" name="グループ化 769">
                <a:extLst>
                  <a:ext uri="{FF2B5EF4-FFF2-40B4-BE49-F238E27FC236}">
                    <a16:creationId xmlns:a16="http://schemas.microsoft.com/office/drawing/2014/main" id="{70EFDFF6-88E4-274C-BD35-6DEC59584F8F}"/>
                  </a:ext>
                </a:extLst>
              </p:cNvPr>
              <p:cNvGrpSpPr/>
              <p:nvPr/>
            </p:nvGrpSpPr>
            <p:grpSpPr>
              <a:xfrm>
                <a:off x="5454400" y="3850113"/>
                <a:ext cx="360000" cy="1065493"/>
                <a:chOff x="5454400" y="3850113"/>
                <a:chExt cx="360000" cy="1065493"/>
              </a:xfrm>
            </p:grpSpPr>
            <p:grpSp>
              <p:nvGrpSpPr>
                <p:cNvPr id="771" name="グループ化 770">
                  <a:extLst>
                    <a:ext uri="{FF2B5EF4-FFF2-40B4-BE49-F238E27FC236}">
                      <a16:creationId xmlns:a16="http://schemas.microsoft.com/office/drawing/2014/main" id="{0F45F225-FFFA-0C47-819E-0E6C5D347680}"/>
                    </a:ext>
                  </a:extLst>
                </p:cNvPr>
                <p:cNvGrpSpPr/>
                <p:nvPr/>
              </p:nvGrpSpPr>
              <p:grpSpPr>
                <a:xfrm>
                  <a:off x="5454400" y="3850113"/>
                  <a:ext cx="180000" cy="539627"/>
                  <a:chOff x="3782400" y="1302795"/>
                  <a:chExt cx="180000" cy="539627"/>
                </a:xfrm>
              </p:grpSpPr>
              <p:sp>
                <p:nvSpPr>
                  <p:cNvPr id="776" name="正方形/長方形 775">
                    <a:extLst>
                      <a:ext uri="{FF2B5EF4-FFF2-40B4-BE49-F238E27FC236}">
                        <a16:creationId xmlns:a16="http://schemas.microsoft.com/office/drawing/2014/main" id="{50DD8FEE-3679-7A4D-8DF2-D074E61CE99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7" name="正方形/長方形 776">
                    <a:extLst>
                      <a:ext uri="{FF2B5EF4-FFF2-40B4-BE49-F238E27FC236}">
                        <a16:creationId xmlns:a16="http://schemas.microsoft.com/office/drawing/2014/main" id="{AF552BE6-7206-DE40-9AC5-13AF9490A1A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8" name="正方形/長方形 777">
                    <a:extLst>
                      <a:ext uri="{FF2B5EF4-FFF2-40B4-BE49-F238E27FC236}">
                        <a16:creationId xmlns:a16="http://schemas.microsoft.com/office/drawing/2014/main" id="{E9003728-B684-F847-B078-00158FD1E95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72" name="グループ化 771">
                  <a:extLst>
                    <a:ext uri="{FF2B5EF4-FFF2-40B4-BE49-F238E27FC236}">
                      <a16:creationId xmlns:a16="http://schemas.microsoft.com/office/drawing/2014/main" id="{AEB9B505-5143-7F4A-B21D-D0BCE5F8DDF0}"/>
                    </a:ext>
                  </a:extLst>
                </p:cNvPr>
                <p:cNvGrpSpPr/>
                <p:nvPr/>
              </p:nvGrpSpPr>
              <p:grpSpPr>
                <a:xfrm>
                  <a:off x="5634400" y="4375979"/>
                  <a:ext cx="180000" cy="539627"/>
                  <a:chOff x="3782400" y="1302795"/>
                  <a:chExt cx="180000" cy="539627"/>
                </a:xfrm>
              </p:grpSpPr>
              <p:sp>
                <p:nvSpPr>
                  <p:cNvPr id="773" name="正方形/長方形 772">
                    <a:extLst>
                      <a:ext uri="{FF2B5EF4-FFF2-40B4-BE49-F238E27FC236}">
                        <a16:creationId xmlns:a16="http://schemas.microsoft.com/office/drawing/2014/main" id="{A066CA61-DC16-6342-8D89-DEED26B87EF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4" name="正方形/長方形 773">
                    <a:extLst>
                      <a:ext uri="{FF2B5EF4-FFF2-40B4-BE49-F238E27FC236}">
                        <a16:creationId xmlns:a16="http://schemas.microsoft.com/office/drawing/2014/main" id="{6AF54873-6521-B341-83A8-E5DFAA37711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75" name="正方形/長方形 774">
                    <a:extLst>
                      <a:ext uri="{FF2B5EF4-FFF2-40B4-BE49-F238E27FC236}">
                        <a16:creationId xmlns:a16="http://schemas.microsoft.com/office/drawing/2014/main" id="{CF671F7C-E359-C44A-B4EF-1D8B7303487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785" name="テキスト ボックス 784">
            <a:extLst>
              <a:ext uri="{FF2B5EF4-FFF2-40B4-BE49-F238E27FC236}">
                <a16:creationId xmlns:a16="http://schemas.microsoft.com/office/drawing/2014/main" id="{CE4827C3-8E51-244A-BDF6-83AEFC29D499}"/>
              </a:ext>
            </a:extLst>
          </p:cNvPr>
          <p:cNvSpPr txBox="1"/>
          <p:nvPr/>
        </p:nvSpPr>
        <p:spPr>
          <a:xfrm>
            <a:off x="4834557" y="511328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39</a:t>
            </a:r>
            <a:endParaRPr kumimoji="1" lang="ja-JP" altLang="en-US" sz="1400">
              <a:latin typeface="Meiryo" panose="020B0604030504040204" pitchFamily="34" charset="-128"/>
              <a:ea typeface="Meiryo" panose="020B0604030504040204" pitchFamily="34" charset="-128"/>
            </a:endParaRPr>
          </a:p>
        </p:txBody>
      </p:sp>
      <p:grpSp>
        <p:nvGrpSpPr>
          <p:cNvPr id="786" name="グループ化 785">
            <a:extLst>
              <a:ext uri="{FF2B5EF4-FFF2-40B4-BE49-F238E27FC236}">
                <a16:creationId xmlns:a16="http://schemas.microsoft.com/office/drawing/2014/main" id="{C7ADD11C-CFCC-0542-87C7-86B9ED6FF4B9}"/>
              </a:ext>
            </a:extLst>
          </p:cNvPr>
          <p:cNvGrpSpPr/>
          <p:nvPr/>
        </p:nvGrpSpPr>
        <p:grpSpPr>
          <a:xfrm rot="10800000">
            <a:off x="5324266" y="1361791"/>
            <a:ext cx="360000" cy="1065493"/>
            <a:chOff x="5454400" y="3850113"/>
            <a:chExt cx="360000" cy="1065493"/>
          </a:xfrm>
        </p:grpSpPr>
        <p:grpSp>
          <p:nvGrpSpPr>
            <p:cNvPr id="787" name="グループ化 786">
              <a:extLst>
                <a:ext uri="{FF2B5EF4-FFF2-40B4-BE49-F238E27FC236}">
                  <a16:creationId xmlns:a16="http://schemas.microsoft.com/office/drawing/2014/main" id="{F3C6BD86-7ABD-8A48-B6B3-A5FB743994FA}"/>
                </a:ext>
              </a:extLst>
            </p:cNvPr>
            <p:cNvGrpSpPr/>
            <p:nvPr/>
          </p:nvGrpSpPr>
          <p:grpSpPr>
            <a:xfrm>
              <a:off x="5454400" y="4372950"/>
              <a:ext cx="180000" cy="539627"/>
              <a:chOff x="3782400" y="1302795"/>
              <a:chExt cx="180000" cy="539627"/>
            </a:xfrm>
          </p:grpSpPr>
          <p:sp>
            <p:nvSpPr>
              <p:cNvPr id="802" name="正方形/長方形 801">
                <a:extLst>
                  <a:ext uri="{FF2B5EF4-FFF2-40B4-BE49-F238E27FC236}">
                    <a16:creationId xmlns:a16="http://schemas.microsoft.com/office/drawing/2014/main" id="{190A9064-4035-8D40-B50A-B56BBB96B5C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3" name="正方形/長方形 802">
                <a:extLst>
                  <a:ext uri="{FF2B5EF4-FFF2-40B4-BE49-F238E27FC236}">
                    <a16:creationId xmlns:a16="http://schemas.microsoft.com/office/drawing/2014/main" id="{087DB476-6BDC-674F-B46A-9362AAA0903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4" name="正方形/長方形 803">
                <a:extLst>
                  <a:ext uri="{FF2B5EF4-FFF2-40B4-BE49-F238E27FC236}">
                    <a16:creationId xmlns:a16="http://schemas.microsoft.com/office/drawing/2014/main" id="{932FF31E-2A84-B74A-91FA-CB08A020CC0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88" name="グループ化 787">
              <a:extLst>
                <a:ext uri="{FF2B5EF4-FFF2-40B4-BE49-F238E27FC236}">
                  <a16:creationId xmlns:a16="http://schemas.microsoft.com/office/drawing/2014/main" id="{1B455E03-6F49-4547-9FA8-0EE326CC9B00}"/>
                </a:ext>
              </a:extLst>
            </p:cNvPr>
            <p:cNvGrpSpPr/>
            <p:nvPr/>
          </p:nvGrpSpPr>
          <p:grpSpPr>
            <a:xfrm>
              <a:off x="5454400" y="3850113"/>
              <a:ext cx="360000" cy="1065493"/>
              <a:chOff x="5454400" y="3850113"/>
              <a:chExt cx="360000" cy="1065493"/>
            </a:xfrm>
          </p:grpSpPr>
          <p:grpSp>
            <p:nvGrpSpPr>
              <p:cNvPr id="789" name="グループ化 788">
                <a:extLst>
                  <a:ext uri="{FF2B5EF4-FFF2-40B4-BE49-F238E27FC236}">
                    <a16:creationId xmlns:a16="http://schemas.microsoft.com/office/drawing/2014/main" id="{8230EC18-FDC1-2947-B1B7-834945F2807E}"/>
                  </a:ext>
                </a:extLst>
              </p:cNvPr>
              <p:cNvGrpSpPr/>
              <p:nvPr/>
            </p:nvGrpSpPr>
            <p:grpSpPr>
              <a:xfrm>
                <a:off x="5634400" y="3850113"/>
                <a:ext cx="180000" cy="539627"/>
                <a:chOff x="3782400" y="1302795"/>
                <a:chExt cx="180000" cy="539627"/>
              </a:xfrm>
            </p:grpSpPr>
            <p:sp>
              <p:nvSpPr>
                <p:cNvPr id="799" name="正方形/長方形 798">
                  <a:extLst>
                    <a:ext uri="{FF2B5EF4-FFF2-40B4-BE49-F238E27FC236}">
                      <a16:creationId xmlns:a16="http://schemas.microsoft.com/office/drawing/2014/main" id="{4DCCFB88-4981-5447-B3C7-50630789BDD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0" name="正方形/長方形 799">
                  <a:extLst>
                    <a:ext uri="{FF2B5EF4-FFF2-40B4-BE49-F238E27FC236}">
                      <a16:creationId xmlns:a16="http://schemas.microsoft.com/office/drawing/2014/main" id="{AC4F71E9-AFEB-FB4E-90B0-13032BD1229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01" name="正方形/長方形 800">
                  <a:extLst>
                    <a:ext uri="{FF2B5EF4-FFF2-40B4-BE49-F238E27FC236}">
                      <a16:creationId xmlns:a16="http://schemas.microsoft.com/office/drawing/2014/main" id="{8A24A054-21E0-B241-B258-1CF2E6632B3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90" name="グループ化 789">
                <a:extLst>
                  <a:ext uri="{FF2B5EF4-FFF2-40B4-BE49-F238E27FC236}">
                    <a16:creationId xmlns:a16="http://schemas.microsoft.com/office/drawing/2014/main" id="{1914DDE9-F73B-254B-8495-621B8D388CE9}"/>
                  </a:ext>
                </a:extLst>
              </p:cNvPr>
              <p:cNvGrpSpPr/>
              <p:nvPr/>
            </p:nvGrpSpPr>
            <p:grpSpPr>
              <a:xfrm>
                <a:off x="5454400" y="3850113"/>
                <a:ext cx="360000" cy="1065493"/>
                <a:chOff x="5454400" y="3850113"/>
                <a:chExt cx="360000" cy="1065493"/>
              </a:xfrm>
            </p:grpSpPr>
            <p:grpSp>
              <p:nvGrpSpPr>
                <p:cNvPr id="791" name="グループ化 790">
                  <a:extLst>
                    <a:ext uri="{FF2B5EF4-FFF2-40B4-BE49-F238E27FC236}">
                      <a16:creationId xmlns:a16="http://schemas.microsoft.com/office/drawing/2014/main" id="{6C930F10-DC5F-4849-9FAF-68EF23A2F58B}"/>
                    </a:ext>
                  </a:extLst>
                </p:cNvPr>
                <p:cNvGrpSpPr/>
                <p:nvPr/>
              </p:nvGrpSpPr>
              <p:grpSpPr>
                <a:xfrm>
                  <a:off x="5454400" y="3850113"/>
                  <a:ext cx="180000" cy="539627"/>
                  <a:chOff x="3782400" y="1302795"/>
                  <a:chExt cx="180000" cy="539627"/>
                </a:xfrm>
              </p:grpSpPr>
              <p:sp>
                <p:nvSpPr>
                  <p:cNvPr id="796" name="正方形/長方形 795">
                    <a:extLst>
                      <a:ext uri="{FF2B5EF4-FFF2-40B4-BE49-F238E27FC236}">
                        <a16:creationId xmlns:a16="http://schemas.microsoft.com/office/drawing/2014/main" id="{BAB446E5-5CAA-3E49-BB31-44455A3EB41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7" name="正方形/長方形 796">
                    <a:extLst>
                      <a:ext uri="{FF2B5EF4-FFF2-40B4-BE49-F238E27FC236}">
                        <a16:creationId xmlns:a16="http://schemas.microsoft.com/office/drawing/2014/main" id="{E1DFA8F5-67E2-0F4D-88FE-6A55101FD6E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8" name="正方形/長方形 797">
                    <a:extLst>
                      <a:ext uri="{FF2B5EF4-FFF2-40B4-BE49-F238E27FC236}">
                        <a16:creationId xmlns:a16="http://schemas.microsoft.com/office/drawing/2014/main" id="{676FB412-DA3D-BB45-BAFD-0A2DA12A481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792" name="グループ化 791">
                  <a:extLst>
                    <a:ext uri="{FF2B5EF4-FFF2-40B4-BE49-F238E27FC236}">
                      <a16:creationId xmlns:a16="http://schemas.microsoft.com/office/drawing/2014/main" id="{B351E0E1-4411-DB44-81BC-E2C3E590733E}"/>
                    </a:ext>
                  </a:extLst>
                </p:cNvPr>
                <p:cNvGrpSpPr/>
                <p:nvPr/>
              </p:nvGrpSpPr>
              <p:grpSpPr>
                <a:xfrm>
                  <a:off x="5634400" y="4375979"/>
                  <a:ext cx="180000" cy="539627"/>
                  <a:chOff x="3782400" y="1302795"/>
                  <a:chExt cx="180000" cy="539627"/>
                </a:xfrm>
              </p:grpSpPr>
              <p:sp>
                <p:nvSpPr>
                  <p:cNvPr id="793" name="正方形/長方形 792">
                    <a:extLst>
                      <a:ext uri="{FF2B5EF4-FFF2-40B4-BE49-F238E27FC236}">
                        <a16:creationId xmlns:a16="http://schemas.microsoft.com/office/drawing/2014/main" id="{915F7503-99D9-004F-ABCD-451019BA250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4" name="正方形/長方形 793">
                    <a:extLst>
                      <a:ext uri="{FF2B5EF4-FFF2-40B4-BE49-F238E27FC236}">
                        <a16:creationId xmlns:a16="http://schemas.microsoft.com/office/drawing/2014/main" id="{CC61A2B3-D2C5-DE41-8BE4-7871C3999F5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95" name="正方形/長方形 794">
                    <a:extLst>
                      <a:ext uri="{FF2B5EF4-FFF2-40B4-BE49-F238E27FC236}">
                        <a16:creationId xmlns:a16="http://schemas.microsoft.com/office/drawing/2014/main" id="{1C359E85-001E-AA41-9C41-08F2ADC76B2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805" name="テキスト ボックス 804">
            <a:extLst>
              <a:ext uri="{FF2B5EF4-FFF2-40B4-BE49-F238E27FC236}">
                <a16:creationId xmlns:a16="http://schemas.microsoft.com/office/drawing/2014/main" id="{9F07F1A2-92CA-7245-8085-5CD26D97F4DA}"/>
              </a:ext>
            </a:extLst>
          </p:cNvPr>
          <p:cNvSpPr txBox="1"/>
          <p:nvPr/>
        </p:nvSpPr>
        <p:spPr>
          <a:xfrm>
            <a:off x="5241161" y="114117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89</a:t>
            </a:r>
            <a:endParaRPr kumimoji="1" lang="ja-JP" altLang="en-US" sz="1400">
              <a:latin typeface="Meiryo" panose="020B0604030504040204" pitchFamily="34" charset="-128"/>
              <a:ea typeface="Meiryo" panose="020B0604030504040204" pitchFamily="34" charset="-128"/>
            </a:endParaRPr>
          </a:p>
        </p:txBody>
      </p:sp>
      <p:grpSp>
        <p:nvGrpSpPr>
          <p:cNvPr id="806" name="グループ化 805">
            <a:extLst>
              <a:ext uri="{FF2B5EF4-FFF2-40B4-BE49-F238E27FC236}">
                <a16:creationId xmlns:a16="http://schemas.microsoft.com/office/drawing/2014/main" id="{B5A42B61-6F44-744C-AEE2-DD2B091F7E4F}"/>
              </a:ext>
            </a:extLst>
          </p:cNvPr>
          <p:cNvGrpSpPr/>
          <p:nvPr/>
        </p:nvGrpSpPr>
        <p:grpSpPr>
          <a:xfrm>
            <a:off x="10439155" y="3874244"/>
            <a:ext cx="180000" cy="899648"/>
            <a:chOff x="8077200" y="3337096"/>
            <a:chExt cx="180000" cy="899648"/>
          </a:xfrm>
        </p:grpSpPr>
        <p:sp>
          <p:nvSpPr>
            <p:cNvPr id="807" name="正方形/長方形 806">
              <a:extLst>
                <a:ext uri="{FF2B5EF4-FFF2-40B4-BE49-F238E27FC236}">
                  <a16:creationId xmlns:a16="http://schemas.microsoft.com/office/drawing/2014/main" id="{4837DB18-3146-F74A-B02A-DA4FA07DAADB}"/>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808" name="グループ化 807">
              <a:extLst>
                <a:ext uri="{FF2B5EF4-FFF2-40B4-BE49-F238E27FC236}">
                  <a16:creationId xmlns:a16="http://schemas.microsoft.com/office/drawing/2014/main" id="{032598EE-169C-984B-AEAD-6B1DC1F14D62}"/>
                </a:ext>
              </a:extLst>
            </p:cNvPr>
            <p:cNvGrpSpPr/>
            <p:nvPr/>
          </p:nvGrpSpPr>
          <p:grpSpPr>
            <a:xfrm>
              <a:off x="8077200" y="3513876"/>
              <a:ext cx="180000" cy="722868"/>
              <a:chOff x="3909938" y="2161200"/>
              <a:chExt cx="180000" cy="722868"/>
            </a:xfrm>
          </p:grpSpPr>
          <p:grpSp>
            <p:nvGrpSpPr>
              <p:cNvPr id="809" name="グループ化 808">
                <a:extLst>
                  <a:ext uri="{FF2B5EF4-FFF2-40B4-BE49-F238E27FC236}">
                    <a16:creationId xmlns:a16="http://schemas.microsoft.com/office/drawing/2014/main" id="{C747734D-EC33-9147-8E6E-D1EFD12A4A33}"/>
                  </a:ext>
                </a:extLst>
              </p:cNvPr>
              <p:cNvGrpSpPr/>
              <p:nvPr/>
            </p:nvGrpSpPr>
            <p:grpSpPr>
              <a:xfrm>
                <a:off x="3909938" y="2344441"/>
                <a:ext cx="180000" cy="539627"/>
                <a:chOff x="3782400" y="1302795"/>
                <a:chExt cx="180000" cy="539627"/>
              </a:xfrm>
            </p:grpSpPr>
            <p:sp>
              <p:nvSpPr>
                <p:cNvPr id="811" name="正方形/長方形 810">
                  <a:extLst>
                    <a:ext uri="{FF2B5EF4-FFF2-40B4-BE49-F238E27FC236}">
                      <a16:creationId xmlns:a16="http://schemas.microsoft.com/office/drawing/2014/main" id="{322E81DB-CF0B-AA49-9456-3860DDCEF38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12" name="正方形/長方形 811">
                  <a:extLst>
                    <a:ext uri="{FF2B5EF4-FFF2-40B4-BE49-F238E27FC236}">
                      <a16:creationId xmlns:a16="http://schemas.microsoft.com/office/drawing/2014/main" id="{C9A585E7-F39F-CB48-A5AF-4F226371535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13" name="正方形/長方形 812">
                  <a:extLst>
                    <a:ext uri="{FF2B5EF4-FFF2-40B4-BE49-F238E27FC236}">
                      <a16:creationId xmlns:a16="http://schemas.microsoft.com/office/drawing/2014/main" id="{18227B42-7025-C34F-8FC1-80DDE339F46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10" name="正方形/長方形 809">
                <a:extLst>
                  <a:ext uri="{FF2B5EF4-FFF2-40B4-BE49-F238E27FC236}">
                    <a16:creationId xmlns:a16="http://schemas.microsoft.com/office/drawing/2014/main" id="{B5FE523C-6E46-1D48-A4F6-C88BC2A17B61}"/>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14" name="グループ化 813">
            <a:extLst>
              <a:ext uri="{FF2B5EF4-FFF2-40B4-BE49-F238E27FC236}">
                <a16:creationId xmlns:a16="http://schemas.microsoft.com/office/drawing/2014/main" id="{96580A5C-C75D-1342-BADA-EBC56969472A}"/>
              </a:ext>
            </a:extLst>
          </p:cNvPr>
          <p:cNvGrpSpPr/>
          <p:nvPr/>
        </p:nvGrpSpPr>
        <p:grpSpPr>
          <a:xfrm>
            <a:off x="10274070" y="3882649"/>
            <a:ext cx="180000" cy="899648"/>
            <a:chOff x="8077200" y="3337096"/>
            <a:chExt cx="180000" cy="899648"/>
          </a:xfrm>
        </p:grpSpPr>
        <p:sp>
          <p:nvSpPr>
            <p:cNvPr id="815" name="正方形/長方形 814">
              <a:extLst>
                <a:ext uri="{FF2B5EF4-FFF2-40B4-BE49-F238E27FC236}">
                  <a16:creationId xmlns:a16="http://schemas.microsoft.com/office/drawing/2014/main" id="{F42F64C5-23D2-0845-B709-1E03D8082221}"/>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816" name="グループ化 815">
              <a:extLst>
                <a:ext uri="{FF2B5EF4-FFF2-40B4-BE49-F238E27FC236}">
                  <a16:creationId xmlns:a16="http://schemas.microsoft.com/office/drawing/2014/main" id="{36CBE332-BB6A-2F47-894D-E4252B529FC4}"/>
                </a:ext>
              </a:extLst>
            </p:cNvPr>
            <p:cNvGrpSpPr/>
            <p:nvPr/>
          </p:nvGrpSpPr>
          <p:grpSpPr>
            <a:xfrm>
              <a:off x="8077200" y="3513876"/>
              <a:ext cx="180000" cy="722868"/>
              <a:chOff x="3909938" y="2161200"/>
              <a:chExt cx="180000" cy="722868"/>
            </a:xfrm>
          </p:grpSpPr>
          <p:grpSp>
            <p:nvGrpSpPr>
              <p:cNvPr id="817" name="グループ化 816">
                <a:extLst>
                  <a:ext uri="{FF2B5EF4-FFF2-40B4-BE49-F238E27FC236}">
                    <a16:creationId xmlns:a16="http://schemas.microsoft.com/office/drawing/2014/main" id="{98E1ED4B-B6B8-FF4B-8B87-7E8A3AB26F91}"/>
                  </a:ext>
                </a:extLst>
              </p:cNvPr>
              <p:cNvGrpSpPr/>
              <p:nvPr/>
            </p:nvGrpSpPr>
            <p:grpSpPr>
              <a:xfrm>
                <a:off x="3909938" y="2344441"/>
                <a:ext cx="180000" cy="539627"/>
                <a:chOff x="3782400" y="1302795"/>
                <a:chExt cx="180000" cy="539627"/>
              </a:xfrm>
            </p:grpSpPr>
            <p:sp>
              <p:nvSpPr>
                <p:cNvPr id="819" name="正方形/長方形 818">
                  <a:extLst>
                    <a:ext uri="{FF2B5EF4-FFF2-40B4-BE49-F238E27FC236}">
                      <a16:creationId xmlns:a16="http://schemas.microsoft.com/office/drawing/2014/main" id="{F1E6EE64-888D-3345-AE13-5FB4C633D2C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20" name="正方形/長方形 819">
                  <a:extLst>
                    <a:ext uri="{FF2B5EF4-FFF2-40B4-BE49-F238E27FC236}">
                      <a16:creationId xmlns:a16="http://schemas.microsoft.com/office/drawing/2014/main" id="{F25CDEB7-7820-1245-8501-76865EB1BD7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21" name="正方形/長方形 820">
                  <a:extLst>
                    <a:ext uri="{FF2B5EF4-FFF2-40B4-BE49-F238E27FC236}">
                      <a16:creationId xmlns:a16="http://schemas.microsoft.com/office/drawing/2014/main" id="{ECBC55C8-B0EA-CD49-85D6-468328ED042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18" name="正方形/長方形 817">
                <a:extLst>
                  <a:ext uri="{FF2B5EF4-FFF2-40B4-BE49-F238E27FC236}">
                    <a16:creationId xmlns:a16="http://schemas.microsoft.com/office/drawing/2014/main" id="{DDF858E7-9FF7-C74B-895C-9571FC425EAA}"/>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822" name="テキスト ボックス 821">
            <a:extLst>
              <a:ext uri="{FF2B5EF4-FFF2-40B4-BE49-F238E27FC236}">
                <a16:creationId xmlns:a16="http://schemas.microsoft.com/office/drawing/2014/main" id="{063B6E2B-2E28-D54E-84CA-EE7494465EE1}"/>
              </a:ext>
            </a:extLst>
          </p:cNvPr>
          <p:cNvSpPr txBox="1"/>
          <p:nvPr/>
        </p:nvSpPr>
        <p:spPr>
          <a:xfrm>
            <a:off x="10106732" y="367224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49</a:t>
            </a:r>
            <a:endParaRPr kumimoji="1" lang="ja-JP" altLang="en-US" sz="1400">
              <a:latin typeface="Meiryo" panose="020B0604030504040204" pitchFamily="34" charset="-128"/>
              <a:ea typeface="Meiryo" panose="020B0604030504040204" pitchFamily="34" charset="-128"/>
            </a:endParaRPr>
          </a:p>
        </p:txBody>
      </p:sp>
      <p:grpSp>
        <p:nvGrpSpPr>
          <p:cNvPr id="823" name="グループ化 822">
            <a:extLst>
              <a:ext uri="{FF2B5EF4-FFF2-40B4-BE49-F238E27FC236}">
                <a16:creationId xmlns:a16="http://schemas.microsoft.com/office/drawing/2014/main" id="{6A44B11A-4839-954A-979B-86E611C156BA}"/>
              </a:ext>
            </a:extLst>
          </p:cNvPr>
          <p:cNvGrpSpPr/>
          <p:nvPr/>
        </p:nvGrpSpPr>
        <p:grpSpPr>
          <a:xfrm rot="5400000">
            <a:off x="1076322" y="5102957"/>
            <a:ext cx="180000" cy="899648"/>
            <a:chOff x="8077200" y="3337096"/>
            <a:chExt cx="180000" cy="899648"/>
          </a:xfrm>
        </p:grpSpPr>
        <p:sp>
          <p:nvSpPr>
            <p:cNvPr id="824" name="正方形/長方形 823">
              <a:extLst>
                <a:ext uri="{FF2B5EF4-FFF2-40B4-BE49-F238E27FC236}">
                  <a16:creationId xmlns:a16="http://schemas.microsoft.com/office/drawing/2014/main" id="{13F405A8-559A-3E40-83D3-FB6832EA4AAF}"/>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825" name="グループ化 824">
              <a:extLst>
                <a:ext uri="{FF2B5EF4-FFF2-40B4-BE49-F238E27FC236}">
                  <a16:creationId xmlns:a16="http://schemas.microsoft.com/office/drawing/2014/main" id="{3336F75C-5385-5C45-AD2C-D05AB1655E40}"/>
                </a:ext>
              </a:extLst>
            </p:cNvPr>
            <p:cNvGrpSpPr/>
            <p:nvPr/>
          </p:nvGrpSpPr>
          <p:grpSpPr>
            <a:xfrm>
              <a:off x="8077200" y="3513876"/>
              <a:ext cx="180000" cy="722868"/>
              <a:chOff x="3909938" y="2161200"/>
              <a:chExt cx="180000" cy="722868"/>
            </a:xfrm>
          </p:grpSpPr>
          <p:grpSp>
            <p:nvGrpSpPr>
              <p:cNvPr id="826" name="グループ化 825">
                <a:extLst>
                  <a:ext uri="{FF2B5EF4-FFF2-40B4-BE49-F238E27FC236}">
                    <a16:creationId xmlns:a16="http://schemas.microsoft.com/office/drawing/2014/main" id="{B2883A40-E41E-7049-84EB-84F576F8C39B}"/>
                  </a:ext>
                </a:extLst>
              </p:cNvPr>
              <p:cNvGrpSpPr/>
              <p:nvPr/>
            </p:nvGrpSpPr>
            <p:grpSpPr>
              <a:xfrm>
                <a:off x="3909938" y="2344441"/>
                <a:ext cx="180000" cy="539627"/>
                <a:chOff x="3782400" y="1302795"/>
                <a:chExt cx="180000" cy="539627"/>
              </a:xfrm>
            </p:grpSpPr>
            <p:sp>
              <p:nvSpPr>
                <p:cNvPr id="828" name="正方形/長方形 827">
                  <a:extLst>
                    <a:ext uri="{FF2B5EF4-FFF2-40B4-BE49-F238E27FC236}">
                      <a16:creationId xmlns:a16="http://schemas.microsoft.com/office/drawing/2014/main" id="{2833E002-43F6-AC48-A029-99E306509D5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29" name="正方形/長方形 828">
                  <a:extLst>
                    <a:ext uri="{FF2B5EF4-FFF2-40B4-BE49-F238E27FC236}">
                      <a16:creationId xmlns:a16="http://schemas.microsoft.com/office/drawing/2014/main" id="{2C5A7649-F428-7C47-AAFC-70B0F5D640A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0" name="正方形/長方形 829">
                  <a:extLst>
                    <a:ext uri="{FF2B5EF4-FFF2-40B4-BE49-F238E27FC236}">
                      <a16:creationId xmlns:a16="http://schemas.microsoft.com/office/drawing/2014/main" id="{C1B7A05E-A726-7D4D-BD34-6B7667C1BF2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27" name="正方形/長方形 826">
                <a:extLst>
                  <a:ext uri="{FF2B5EF4-FFF2-40B4-BE49-F238E27FC236}">
                    <a16:creationId xmlns:a16="http://schemas.microsoft.com/office/drawing/2014/main" id="{1F239BAB-F021-6147-BC57-E72655D45ACF}"/>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831" name="テキスト ボックス 830">
            <a:extLst>
              <a:ext uri="{FF2B5EF4-FFF2-40B4-BE49-F238E27FC236}">
                <a16:creationId xmlns:a16="http://schemas.microsoft.com/office/drawing/2014/main" id="{046F1930-C737-3644-8435-81AF28909C83}"/>
              </a:ext>
            </a:extLst>
          </p:cNvPr>
          <p:cNvSpPr txBox="1"/>
          <p:nvPr/>
        </p:nvSpPr>
        <p:spPr>
          <a:xfrm rot="150924">
            <a:off x="649664" y="5220556"/>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66</a:t>
            </a:r>
            <a:endParaRPr kumimoji="1" lang="ja-JP" altLang="en-US" sz="1400">
              <a:latin typeface="Meiryo" panose="020B0604030504040204" pitchFamily="34" charset="-128"/>
              <a:ea typeface="Meiryo" panose="020B0604030504040204" pitchFamily="34" charset="-128"/>
            </a:endParaRPr>
          </a:p>
        </p:txBody>
      </p:sp>
      <p:grpSp>
        <p:nvGrpSpPr>
          <p:cNvPr id="832" name="グループ化 831">
            <a:extLst>
              <a:ext uri="{FF2B5EF4-FFF2-40B4-BE49-F238E27FC236}">
                <a16:creationId xmlns:a16="http://schemas.microsoft.com/office/drawing/2014/main" id="{03E20AE9-85F5-D744-A4B4-EA30EE14BFC9}"/>
              </a:ext>
            </a:extLst>
          </p:cNvPr>
          <p:cNvGrpSpPr/>
          <p:nvPr/>
        </p:nvGrpSpPr>
        <p:grpSpPr>
          <a:xfrm rot="5400000">
            <a:off x="1075534" y="5287666"/>
            <a:ext cx="180000" cy="899648"/>
            <a:chOff x="8077200" y="3337096"/>
            <a:chExt cx="180000" cy="899648"/>
          </a:xfrm>
        </p:grpSpPr>
        <p:sp>
          <p:nvSpPr>
            <p:cNvPr id="833" name="正方形/長方形 832">
              <a:extLst>
                <a:ext uri="{FF2B5EF4-FFF2-40B4-BE49-F238E27FC236}">
                  <a16:creationId xmlns:a16="http://schemas.microsoft.com/office/drawing/2014/main" id="{16EF152C-67E6-9C4F-8096-C0FADC4D6541}"/>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834" name="グループ化 833">
              <a:extLst>
                <a:ext uri="{FF2B5EF4-FFF2-40B4-BE49-F238E27FC236}">
                  <a16:creationId xmlns:a16="http://schemas.microsoft.com/office/drawing/2014/main" id="{0F8842A2-A97D-5041-87BE-8DED96960E83}"/>
                </a:ext>
              </a:extLst>
            </p:cNvPr>
            <p:cNvGrpSpPr/>
            <p:nvPr/>
          </p:nvGrpSpPr>
          <p:grpSpPr>
            <a:xfrm>
              <a:off x="8077200" y="3513876"/>
              <a:ext cx="180000" cy="722868"/>
              <a:chOff x="3909938" y="2161200"/>
              <a:chExt cx="180000" cy="722868"/>
            </a:xfrm>
          </p:grpSpPr>
          <p:grpSp>
            <p:nvGrpSpPr>
              <p:cNvPr id="835" name="グループ化 834">
                <a:extLst>
                  <a:ext uri="{FF2B5EF4-FFF2-40B4-BE49-F238E27FC236}">
                    <a16:creationId xmlns:a16="http://schemas.microsoft.com/office/drawing/2014/main" id="{79DB4889-80FA-5944-95B9-9C91CCDA5467}"/>
                  </a:ext>
                </a:extLst>
              </p:cNvPr>
              <p:cNvGrpSpPr/>
              <p:nvPr/>
            </p:nvGrpSpPr>
            <p:grpSpPr>
              <a:xfrm>
                <a:off x="3909938" y="2344441"/>
                <a:ext cx="180000" cy="539627"/>
                <a:chOff x="3782400" y="1302795"/>
                <a:chExt cx="180000" cy="539627"/>
              </a:xfrm>
            </p:grpSpPr>
            <p:sp>
              <p:nvSpPr>
                <p:cNvPr id="837" name="正方形/長方形 836">
                  <a:extLst>
                    <a:ext uri="{FF2B5EF4-FFF2-40B4-BE49-F238E27FC236}">
                      <a16:creationId xmlns:a16="http://schemas.microsoft.com/office/drawing/2014/main" id="{44B16EDF-F19A-474F-8474-F9D3513CCBF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8" name="正方形/長方形 837">
                  <a:extLst>
                    <a:ext uri="{FF2B5EF4-FFF2-40B4-BE49-F238E27FC236}">
                      <a16:creationId xmlns:a16="http://schemas.microsoft.com/office/drawing/2014/main" id="{0569C41D-CF15-E04A-9400-E68072882D5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39" name="正方形/長方形 838">
                  <a:extLst>
                    <a:ext uri="{FF2B5EF4-FFF2-40B4-BE49-F238E27FC236}">
                      <a16:creationId xmlns:a16="http://schemas.microsoft.com/office/drawing/2014/main" id="{2ED967E5-D1DD-D040-B454-A9611B628EE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36" name="正方形/長方形 835">
                <a:extLst>
                  <a:ext uri="{FF2B5EF4-FFF2-40B4-BE49-F238E27FC236}">
                    <a16:creationId xmlns:a16="http://schemas.microsoft.com/office/drawing/2014/main" id="{82CB4A6E-B17E-874F-B739-1F54D7413B38}"/>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40" name="グループ化 839">
            <a:extLst>
              <a:ext uri="{FF2B5EF4-FFF2-40B4-BE49-F238E27FC236}">
                <a16:creationId xmlns:a16="http://schemas.microsoft.com/office/drawing/2014/main" id="{09244D16-EFB4-7D42-A87A-D27CE5A74C97}"/>
              </a:ext>
            </a:extLst>
          </p:cNvPr>
          <p:cNvGrpSpPr/>
          <p:nvPr/>
        </p:nvGrpSpPr>
        <p:grpSpPr>
          <a:xfrm>
            <a:off x="8248684" y="4211914"/>
            <a:ext cx="361433" cy="362610"/>
            <a:chOff x="4187821" y="5647349"/>
            <a:chExt cx="361433" cy="362610"/>
          </a:xfrm>
        </p:grpSpPr>
        <p:grpSp>
          <p:nvGrpSpPr>
            <p:cNvPr id="841" name="グループ化 840">
              <a:extLst>
                <a:ext uri="{FF2B5EF4-FFF2-40B4-BE49-F238E27FC236}">
                  <a16:creationId xmlns:a16="http://schemas.microsoft.com/office/drawing/2014/main" id="{9F557286-C88F-3A49-945A-2B1BEB85A447}"/>
                </a:ext>
              </a:extLst>
            </p:cNvPr>
            <p:cNvGrpSpPr/>
            <p:nvPr/>
          </p:nvGrpSpPr>
          <p:grpSpPr>
            <a:xfrm>
              <a:off x="4187821" y="5647349"/>
              <a:ext cx="180000" cy="362610"/>
              <a:chOff x="3782400" y="1302795"/>
              <a:chExt cx="180000" cy="362610"/>
            </a:xfrm>
          </p:grpSpPr>
          <p:sp>
            <p:nvSpPr>
              <p:cNvPr id="845" name="正方形/長方形 844">
                <a:extLst>
                  <a:ext uri="{FF2B5EF4-FFF2-40B4-BE49-F238E27FC236}">
                    <a16:creationId xmlns:a16="http://schemas.microsoft.com/office/drawing/2014/main" id="{4C04636B-2C07-AD41-AE5C-DB069371FEE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46" name="正方形/長方形 845">
                <a:extLst>
                  <a:ext uri="{FF2B5EF4-FFF2-40B4-BE49-F238E27FC236}">
                    <a16:creationId xmlns:a16="http://schemas.microsoft.com/office/drawing/2014/main" id="{983F768F-F520-E149-89BD-538971829B9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42" name="グループ化 841">
              <a:extLst>
                <a:ext uri="{FF2B5EF4-FFF2-40B4-BE49-F238E27FC236}">
                  <a16:creationId xmlns:a16="http://schemas.microsoft.com/office/drawing/2014/main" id="{315B4456-F151-1442-9430-07A694B6A970}"/>
                </a:ext>
              </a:extLst>
            </p:cNvPr>
            <p:cNvGrpSpPr/>
            <p:nvPr/>
          </p:nvGrpSpPr>
          <p:grpSpPr>
            <a:xfrm>
              <a:off x="4369254" y="5647349"/>
              <a:ext cx="180000" cy="362610"/>
              <a:chOff x="3782400" y="1302795"/>
              <a:chExt cx="180000" cy="362610"/>
            </a:xfrm>
          </p:grpSpPr>
          <p:sp>
            <p:nvSpPr>
              <p:cNvPr id="843" name="正方形/長方形 842">
                <a:extLst>
                  <a:ext uri="{FF2B5EF4-FFF2-40B4-BE49-F238E27FC236}">
                    <a16:creationId xmlns:a16="http://schemas.microsoft.com/office/drawing/2014/main" id="{314182E5-6C0B-414D-A3D7-4A287637F9F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44" name="正方形/長方形 843">
                <a:extLst>
                  <a:ext uri="{FF2B5EF4-FFF2-40B4-BE49-F238E27FC236}">
                    <a16:creationId xmlns:a16="http://schemas.microsoft.com/office/drawing/2014/main" id="{BF6CE6A6-8BB0-9A46-9950-F9D42F96273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47" name="グループ化 846">
            <a:extLst>
              <a:ext uri="{FF2B5EF4-FFF2-40B4-BE49-F238E27FC236}">
                <a16:creationId xmlns:a16="http://schemas.microsoft.com/office/drawing/2014/main" id="{866E380A-6682-6B45-99DF-11E667D40EAD}"/>
              </a:ext>
            </a:extLst>
          </p:cNvPr>
          <p:cNvGrpSpPr/>
          <p:nvPr/>
        </p:nvGrpSpPr>
        <p:grpSpPr>
          <a:xfrm>
            <a:off x="8601971" y="4216993"/>
            <a:ext cx="361433" cy="362610"/>
            <a:chOff x="4187821" y="5647349"/>
            <a:chExt cx="361433" cy="362610"/>
          </a:xfrm>
        </p:grpSpPr>
        <p:grpSp>
          <p:nvGrpSpPr>
            <p:cNvPr id="848" name="グループ化 847">
              <a:extLst>
                <a:ext uri="{FF2B5EF4-FFF2-40B4-BE49-F238E27FC236}">
                  <a16:creationId xmlns:a16="http://schemas.microsoft.com/office/drawing/2014/main" id="{4F661B4F-4940-B541-9EC9-720B2E3C2B9A}"/>
                </a:ext>
              </a:extLst>
            </p:cNvPr>
            <p:cNvGrpSpPr/>
            <p:nvPr/>
          </p:nvGrpSpPr>
          <p:grpSpPr>
            <a:xfrm>
              <a:off x="4187821" y="5647349"/>
              <a:ext cx="180000" cy="362610"/>
              <a:chOff x="3782400" y="1302795"/>
              <a:chExt cx="180000" cy="362610"/>
            </a:xfrm>
          </p:grpSpPr>
          <p:sp>
            <p:nvSpPr>
              <p:cNvPr id="852" name="正方形/長方形 851">
                <a:extLst>
                  <a:ext uri="{FF2B5EF4-FFF2-40B4-BE49-F238E27FC236}">
                    <a16:creationId xmlns:a16="http://schemas.microsoft.com/office/drawing/2014/main" id="{D9577580-7FA5-B94B-952F-6802FADB7CF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53" name="正方形/長方形 852">
                <a:extLst>
                  <a:ext uri="{FF2B5EF4-FFF2-40B4-BE49-F238E27FC236}">
                    <a16:creationId xmlns:a16="http://schemas.microsoft.com/office/drawing/2014/main" id="{F167CA7C-8318-9743-BD1B-0D1D3A8A4A8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49" name="グループ化 848">
              <a:extLst>
                <a:ext uri="{FF2B5EF4-FFF2-40B4-BE49-F238E27FC236}">
                  <a16:creationId xmlns:a16="http://schemas.microsoft.com/office/drawing/2014/main" id="{BD66285B-932D-EE4F-85EF-FC3A81531903}"/>
                </a:ext>
              </a:extLst>
            </p:cNvPr>
            <p:cNvGrpSpPr/>
            <p:nvPr/>
          </p:nvGrpSpPr>
          <p:grpSpPr>
            <a:xfrm>
              <a:off x="4369254" y="5647349"/>
              <a:ext cx="180000" cy="362610"/>
              <a:chOff x="3782400" y="1302795"/>
              <a:chExt cx="180000" cy="362610"/>
            </a:xfrm>
          </p:grpSpPr>
          <p:sp>
            <p:nvSpPr>
              <p:cNvPr id="850" name="正方形/長方形 849">
                <a:extLst>
                  <a:ext uri="{FF2B5EF4-FFF2-40B4-BE49-F238E27FC236}">
                    <a16:creationId xmlns:a16="http://schemas.microsoft.com/office/drawing/2014/main" id="{76DE8FC2-85AF-1D49-828C-8A9BF579797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51" name="正方形/長方形 850">
                <a:extLst>
                  <a:ext uri="{FF2B5EF4-FFF2-40B4-BE49-F238E27FC236}">
                    <a16:creationId xmlns:a16="http://schemas.microsoft.com/office/drawing/2014/main" id="{AF4A2F75-94FA-7E4E-A548-2A04C712762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54" name="グループ化 853">
            <a:extLst>
              <a:ext uri="{FF2B5EF4-FFF2-40B4-BE49-F238E27FC236}">
                <a16:creationId xmlns:a16="http://schemas.microsoft.com/office/drawing/2014/main" id="{A4F37E9D-3283-A140-BB63-BB8C32E2A031}"/>
              </a:ext>
            </a:extLst>
          </p:cNvPr>
          <p:cNvGrpSpPr/>
          <p:nvPr/>
        </p:nvGrpSpPr>
        <p:grpSpPr>
          <a:xfrm>
            <a:off x="8245331" y="4567295"/>
            <a:ext cx="361433" cy="362610"/>
            <a:chOff x="4187821" y="5647349"/>
            <a:chExt cx="361433" cy="362610"/>
          </a:xfrm>
        </p:grpSpPr>
        <p:grpSp>
          <p:nvGrpSpPr>
            <p:cNvPr id="855" name="グループ化 854">
              <a:extLst>
                <a:ext uri="{FF2B5EF4-FFF2-40B4-BE49-F238E27FC236}">
                  <a16:creationId xmlns:a16="http://schemas.microsoft.com/office/drawing/2014/main" id="{717136C7-C7A2-524B-85B3-764D397A0D23}"/>
                </a:ext>
              </a:extLst>
            </p:cNvPr>
            <p:cNvGrpSpPr/>
            <p:nvPr/>
          </p:nvGrpSpPr>
          <p:grpSpPr>
            <a:xfrm>
              <a:off x="4187821" y="5647349"/>
              <a:ext cx="180000" cy="362610"/>
              <a:chOff x="3782400" y="1302795"/>
              <a:chExt cx="180000" cy="362610"/>
            </a:xfrm>
          </p:grpSpPr>
          <p:sp>
            <p:nvSpPr>
              <p:cNvPr id="859" name="正方形/長方形 858">
                <a:extLst>
                  <a:ext uri="{FF2B5EF4-FFF2-40B4-BE49-F238E27FC236}">
                    <a16:creationId xmlns:a16="http://schemas.microsoft.com/office/drawing/2014/main" id="{9B8309AF-5901-6843-8295-05F18B0CA72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60" name="正方形/長方形 859">
                <a:extLst>
                  <a:ext uri="{FF2B5EF4-FFF2-40B4-BE49-F238E27FC236}">
                    <a16:creationId xmlns:a16="http://schemas.microsoft.com/office/drawing/2014/main" id="{A084615F-BA12-E74B-8970-710769C19C3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56" name="グループ化 855">
              <a:extLst>
                <a:ext uri="{FF2B5EF4-FFF2-40B4-BE49-F238E27FC236}">
                  <a16:creationId xmlns:a16="http://schemas.microsoft.com/office/drawing/2014/main" id="{727CB145-9845-4040-8202-E9ECC1DCFB9D}"/>
                </a:ext>
              </a:extLst>
            </p:cNvPr>
            <p:cNvGrpSpPr/>
            <p:nvPr/>
          </p:nvGrpSpPr>
          <p:grpSpPr>
            <a:xfrm>
              <a:off x="4369254" y="5647349"/>
              <a:ext cx="180000" cy="362610"/>
              <a:chOff x="3782400" y="1302795"/>
              <a:chExt cx="180000" cy="362610"/>
            </a:xfrm>
          </p:grpSpPr>
          <p:sp>
            <p:nvSpPr>
              <p:cNvPr id="857" name="正方形/長方形 856">
                <a:extLst>
                  <a:ext uri="{FF2B5EF4-FFF2-40B4-BE49-F238E27FC236}">
                    <a16:creationId xmlns:a16="http://schemas.microsoft.com/office/drawing/2014/main" id="{A009607F-83F1-034C-BBE4-A456181E080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58" name="正方形/長方形 857">
                <a:extLst>
                  <a:ext uri="{FF2B5EF4-FFF2-40B4-BE49-F238E27FC236}">
                    <a16:creationId xmlns:a16="http://schemas.microsoft.com/office/drawing/2014/main" id="{D03CD98C-0B0F-5F44-90DF-3F62EBADDA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861" name="グループ化 860">
            <a:extLst>
              <a:ext uri="{FF2B5EF4-FFF2-40B4-BE49-F238E27FC236}">
                <a16:creationId xmlns:a16="http://schemas.microsoft.com/office/drawing/2014/main" id="{65CEF04D-F309-C447-A1B5-A6381C695397}"/>
              </a:ext>
            </a:extLst>
          </p:cNvPr>
          <p:cNvGrpSpPr/>
          <p:nvPr/>
        </p:nvGrpSpPr>
        <p:grpSpPr>
          <a:xfrm>
            <a:off x="8613371" y="4573842"/>
            <a:ext cx="361433" cy="362610"/>
            <a:chOff x="4187821" y="5647349"/>
            <a:chExt cx="361433" cy="362610"/>
          </a:xfrm>
        </p:grpSpPr>
        <p:grpSp>
          <p:nvGrpSpPr>
            <p:cNvPr id="862" name="グループ化 861">
              <a:extLst>
                <a:ext uri="{FF2B5EF4-FFF2-40B4-BE49-F238E27FC236}">
                  <a16:creationId xmlns:a16="http://schemas.microsoft.com/office/drawing/2014/main" id="{8A37A0CF-AFB1-5C4A-BD5D-BAF3A22CAE22}"/>
                </a:ext>
              </a:extLst>
            </p:cNvPr>
            <p:cNvGrpSpPr/>
            <p:nvPr/>
          </p:nvGrpSpPr>
          <p:grpSpPr>
            <a:xfrm>
              <a:off x="4187821" y="5647349"/>
              <a:ext cx="180000" cy="362610"/>
              <a:chOff x="3782400" y="1302795"/>
              <a:chExt cx="180000" cy="362610"/>
            </a:xfrm>
          </p:grpSpPr>
          <p:sp>
            <p:nvSpPr>
              <p:cNvPr id="866" name="正方形/長方形 865">
                <a:extLst>
                  <a:ext uri="{FF2B5EF4-FFF2-40B4-BE49-F238E27FC236}">
                    <a16:creationId xmlns:a16="http://schemas.microsoft.com/office/drawing/2014/main" id="{23784FF8-EBBD-1B49-AB5F-79AA750313B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67" name="正方形/長方形 866">
                <a:extLst>
                  <a:ext uri="{FF2B5EF4-FFF2-40B4-BE49-F238E27FC236}">
                    <a16:creationId xmlns:a16="http://schemas.microsoft.com/office/drawing/2014/main" id="{3BD72D21-D82F-4B49-B553-2847AA246C6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63" name="グループ化 862">
              <a:extLst>
                <a:ext uri="{FF2B5EF4-FFF2-40B4-BE49-F238E27FC236}">
                  <a16:creationId xmlns:a16="http://schemas.microsoft.com/office/drawing/2014/main" id="{E8EDBA74-B18B-C64C-BB67-E4680B589E2F}"/>
                </a:ext>
              </a:extLst>
            </p:cNvPr>
            <p:cNvGrpSpPr/>
            <p:nvPr/>
          </p:nvGrpSpPr>
          <p:grpSpPr>
            <a:xfrm>
              <a:off x="4369254" y="5647349"/>
              <a:ext cx="180000" cy="362610"/>
              <a:chOff x="3782400" y="1302795"/>
              <a:chExt cx="180000" cy="362610"/>
            </a:xfrm>
          </p:grpSpPr>
          <p:sp>
            <p:nvSpPr>
              <p:cNvPr id="864" name="正方形/長方形 863">
                <a:extLst>
                  <a:ext uri="{FF2B5EF4-FFF2-40B4-BE49-F238E27FC236}">
                    <a16:creationId xmlns:a16="http://schemas.microsoft.com/office/drawing/2014/main" id="{84D1CABF-6546-EA48-BC3B-61E54DFCD63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65" name="正方形/長方形 864">
                <a:extLst>
                  <a:ext uri="{FF2B5EF4-FFF2-40B4-BE49-F238E27FC236}">
                    <a16:creationId xmlns:a16="http://schemas.microsoft.com/office/drawing/2014/main" id="{8CA2B32C-2B5B-3641-A908-DD49D71BC4D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868" name="テキスト ボックス 867">
            <a:extLst>
              <a:ext uri="{FF2B5EF4-FFF2-40B4-BE49-F238E27FC236}">
                <a16:creationId xmlns:a16="http://schemas.microsoft.com/office/drawing/2014/main" id="{FC4592B0-4C21-3E4C-9DF3-7DF2F3A6324F}"/>
              </a:ext>
            </a:extLst>
          </p:cNvPr>
          <p:cNvSpPr txBox="1"/>
          <p:nvPr/>
        </p:nvSpPr>
        <p:spPr>
          <a:xfrm>
            <a:off x="7924802" y="3997514"/>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47</a:t>
            </a:r>
            <a:endParaRPr kumimoji="1" lang="ja-JP" altLang="en-US" sz="1400">
              <a:latin typeface="Meiryo" panose="020B0604030504040204" pitchFamily="34" charset="-128"/>
              <a:ea typeface="Meiryo" panose="020B0604030504040204" pitchFamily="34" charset="-128"/>
            </a:endParaRPr>
          </a:p>
        </p:txBody>
      </p:sp>
      <p:grpSp>
        <p:nvGrpSpPr>
          <p:cNvPr id="889" name="グループ化 888">
            <a:extLst>
              <a:ext uri="{FF2B5EF4-FFF2-40B4-BE49-F238E27FC236}">
                <a16:creationId xmlns:a16="http://schemas.microsoft.com/office/drawing/2014/main" id="{1BCB3788-C40E-3B41-9B64-EB305EFCB09B}"/>
              </a:ext>
            </a:extLst>
          </p:cNvPr>
          <p:cNvGrpSpPr/>
          <p:nvPr/>
        </p:nvGrpSpPr>
        <p:grpSpPr>
          <a:xfrm>
            <a:off x="7325776" y="4708232"/>
            <a:ext cx="713246" cy="709268"/>
            <a:chOff x="2913442" y="4387130"/>
            <a:chExt cx="713246" cy="709268"/>
          </a:xfrm>
        </p:grpSpPr>
        <p:grpSp>
          <p:nvGrpSpPr>
            <p:cNvPr id="890" name="グループ化 889">
              <a:extLst>
                <a:ext uri="{FF2B5EF4-FFF2-40B4-BE49-F238E27FC236}">
                  <a16:creationId xmlns:a16="http://schemas.microsoft.com/office/drawing/2014/main" id="{A73EBB8B-4AD4-2A4E-B83D-6B42DEBB74E3}"/>
                </a:ext>
              </a:extLst>
            </p:cNvPr>
            <p:cNvGrpSpPr/>
            <p:nvPr/>
          </p:nvGrpSpPr>
          <p:grpSpPr>
            <a:xfrm>
              <a:off x="3090436" y="4387130"/>
              <a:ext cx="180000" cy="709268"/>
              <a:chOff x="2913442" y="4387130"/>
              <a:chExt cx="180000" cy="709268"/>
            </a:xfrm>
          </p:grpSpPr>
          <p:grpSp>
            <p:nvGrpSpPr>
              <p:cNvPr id="911" name="グループ化 910">
                <a:extLst>
                  <a:ext uri="{FF2B5EF4-FFF2-40B4-BE49-F238E27FC236}">
                    <a16:creationId xmlns:a16="http://schemas.microsoft.com/office/drawing/2014/main" id="{2E5B2F05-14B0-BE4C-84EB-1450F521B232}"/>
                  </a:ext>
                </a:extLst>
              </p:cNvPr>
              <p:cNvGrpSpPr/>
              <p:nvPr/>
            </p:nvGrpSpPr>
            <p:grpSpPr>
              <a:xfrm>
                <a:off x="2913442" y="4387130"/>
                <a:ext cx="180000" cy="539627"/>
                <a:chOff x="3782400" y="1302795"/>
                <a:chExt cx="180000" cy="539627"/>
              </a:xfrm>
            </p:grpSpPr>
            <p:sp>
              <p:nvSpPr>
                <p:cNvPr id="913" name="正方形/長方形 912">
                  <a:extLst>
                    <a:ext uri="{FF2B5EF4-FFF2-40B4-BE49-F238E27FC236}">
                      <a16:creationId xmlns:a16="http://schemas.microsoft.com/office/drawing/2014/main" id="{97D91C1B-40A9-3044-8F88-70DFE3CADC8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4" name="正方形/長方形 913">
                  <a:extLst>
                    <a:ext uri="{FF2B5EF4-FFF2-40B4-BE49-F238E27FC236}">
                      <a16:creationId xmlns:a16="http://schemas.microsoft.com/office/drawing/2014/main" id="{C8C2583B-1F07-F243-B0DE-DFC410543F6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5" name="正方形/長方形 914">
                  <a:extLst>
                    <a:ext uri="{FF2B5EF4-FFF2-40B4-BE49-F238E27FC236}">
                      <a16:creationId xmlns:a16="http://schemas.microsoft.com/office/drawing/2014/main" id="{27A9B76A-8A80-6F49-A2D5-514A7EC7625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12" name="正方形/長方形 911">
                <a:extLst>
                  <a:ext uri="{FF2B5EF4-FFF2-40B4-BE49-F238E27FC236}">
                    <a16:creationId xmlns:a16="http://schemas.microsoft.com/office/drawing/2014/main" id="{78611753-EA6A-424D-93D2-81E6CCE55A3D}"/>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91" name="グループ化 890">
              <a:extLst>
                <a:ext uri="{FF2B5EF4-FFF2-40B4-BE49-F238E27FC236}">
                  <a16:creationId xmlns:a16="http://schemas.microsoft.com/office/drawing/2014/main" id="{752841B8-FA31-864E-982B-D1999006D76C}"/>
                </a:ext>
              </a:extLst>
            </p:cNvPr>
            <p:cNvGrpSpPr/>
            <p:nvPr/>
          </p:nvGrpSpPr>
          <p:grpSpPr>
            <a:xfrm>
              <a:off x="2913442" y="4387130"/>
              <a:ext cx="713246" cy="709268"/>
              <a:chOff x="2913442" y="4387130"/>
              <a:chExt cx="713246" cy="709268"/>
            </a:xfrm>
          </p:grpSpPr>
          <p:grpSp>
            <p:nvGrpSpPr>
              <p:cNvPr id="892" name="グループ化 891">
                <a:extLst>
                  <a:ext uri="{FF2B5EF4-FFF2-40B4-BE49-F238E27FC236}">
                    <a16:creationId xmlns:a16="http://schemas.microsoft.com/office/drawing/2014/main" id="{C681FDCA-8B2C-C44F-A53B-1FDAC06F6E77}"/>
                  </a:ext>
                </a:extLst>
              </p:cNvPr>
              <p:cNvGrpSpPr/>
              <p:nvPr/>
            </p:nvGrpSpPr>
            <p:grpSpPr>
              <a:xfrm>
                <a:off x="3268389" y="4387130"/>
                <a:ext cx="180000" cy="709268"/>
                <a:chOff x="2913442" y="4387130"/>
                <a:chExt cx="180000" cy="709268"/>
              </a:xfrm>
            </p:grpSpPr>
            <p:grpSp>
              <p:nvGrpSpPr>
                <p:cNvPr id="906" name="グループ化 905">
                  <a:extLst>
                    <a:ext uri="{FF2B5EF4-FFF2-40B4-BE49-F238E27FC236}">
                      <a16:creationId xmlns:a16="http://schemas.microsoft.com/office/drawing/2014/main" id="{309A0BD6-9648-394C-A63E-6B184048161C}"/>
                    </a:ext>
                  </a:extLst>
                </p:cNvPr>
                <p:cNvGrpSpPr/>
                <p:nvPr/>
              </p:nvGrpSpPr>
              <p:grpSpPr>
                <a:xfrm>
                  <a:off x="2913442" y="4387130"/>
                  <a:ext cx="180000" cy="539627"/>
                  <a:chOff x="3782400" y="1302795"/>
                  <a:chExt cx="180000" cy="539627"/>
                </a:xfrm>
              </p:grpSpPr>
              <p:sp>
                <p:nvSpPr>
                  <p:cNvPr id="908" name="正方形/長方形 907">
                    <a:extLst>
                      <a:ext uri="{FF2B5EF4-FFF2-40B4-BE49-F238E27FC236}">
                        <a16:creationId xmlns:a16="http://schemas.microsoft.com/office/drawing/2014/main" id="{9758FD29-E008-184E-9C8F-AF20992BADD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9" name="正方形/長方形 908">
                    <a:extLst>
                      <a:ext uri="{FF2B5EF4-FFF2-40B4-BE49-F238E27FC236}">
                        <a16:creationId xmlns:a16="http://schemas.microsoft.com/office/drawing/2014/main" id="{349E4036-DF30-3A4D-B015-77D7858D335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10" name="正方形/長方形 909">
                    <a:extLst>
                      <a:ext uri="{FF2B5EF4-FFF2-40B4-BE49-F238E27FC236}">
                        <a16:creationId xmlns:a16="http://schemas.microsoft.com/office/drawing/2014/main" id="{593028E6-99AD-5D48-AE5E-AC21E363603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07" name="正方形/長方形 906">
                  <a:extLst>
                    <a:ext uri="{FF2B5EF4-FFF2-40B4-BE49-F238E27FC236}">
                      <a16:creationId xmlns:a16="http://schemas.microsoft.com/office/drawing/2014/main" id="{C25AED4D-972C-A04F-89FD-6F6294CB618A}"/>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93" name="グループ化 892">
                <a:extLst>
                  <a:ext uri="{FF2B5EF4-FFF2-40B4-BE49-F238E27FC236}">
                    <a16:creationId xmlns:a16="http://schemas.microsoft.com/office/drawing/2014/main" id="{63E88910-9B18-804C-B42A-3EB8E8903FE3}"/>
                  </a:ext>
                </a:extLst>
              </p:cNvPr>
              <p:cNvGrpSpPr/>
              <p:nvPr/>
            </p:nvGrpSpPr>
            <p:grpSpPr>
              <a:xfrm>
                <a:off x="2913442" y="4387130"/>
                <a:ext cx="713246" cy="709268"/>
                <a:chOff x="2913442" y="4387130"/>
                <a:chExt cx="713246" cy="709268"/>
              </a:xfrm>
            </p:grpSpPr>
            <p:grpSp>
              <p:nvGrpSpPr>
                <p:cNvPr id="894" name="グループ化 893">
                  <a:extLst>
                    <a:ext uri="{FF2B5EF4-FFF2-40B4-BE49-F238E27FC236}">
                      <a16:creationId xmlns:a16="http://schemas.microsoft.com/office/drawing/2014/main" id="{2C3E446C-D048-6043-929A-2A1DF2D4387F}"/>
                    </a:ext>
                  </a:extLst>
                </p:cNvPr>
                <p:cNvGrpSpPr/>
                <p:nvPr/>
              </p:nvGrpSpPr>
              <p:grpSpPr>
                <a:xfrm>
                  <a:off x="2913442" y="4387130"/>
                  <a:ext cx="180000" cy="709268"/>
                  <a:chOff x="2913442" y="4387130"/>
                  <a:chExt cx="180000" cy="709268"/>
                </a:xfrm>
              </p:grpSpPr>
              <p:grpSp>
                <p:nvGrpSpPr>
                  <p:cNvPr id="901" name="グループ化 900">
                    <a:extLst>
                      <a:ext uri="{FF2B5EF4-FFF2-40B4-BE49-F238E27FC236}">
                        <a16:creationId xmlns:a16="http://schemas.microsoft.com/office/drawing/2014/main" id="{5B3C0356-0B02-C54C-8DDA-F38B63F3335B}"/>
                      </a:ext>
                    </a:extLst>
                  </p:cNvPr>
                  <p:cNvGrpSpPr/>
                  <p:nvPr/>
                </p:nvGrpSpPr>
                <p:grpSpPr>
                  <a:xfrm>
                    <a:off x="2913442" y="4387130"/>
                    <a:ext cx="180000" cy="539627"/>
                    <a:chOff x="3782400" y="1302795"/>
                    <a:chExt cx="180000" cy="539627"/>
                  </a:xfrm>
                </p:grpSpPr>
                <p:sp>
                  <p:nvSpPr>
                    <p:cNvPr id="903" name="正方形/長方形 902">
                      <a:extLst>
                        <a:ext uri="{FF2B5EF4-FFF2-40B4-BE49-F238E27FC236}">
                          <a16:creationId xmlns:a16="http://schemas.microsoft.com/office/drawing/2014/main" id="{00BF3374-F772-E84C-9C41-EF209775184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4" name="正方形/長方形 903">
                      <a:extLst>
                        <a:ext uri="{FF2B5EF4-FFF2-40B4-BE49-F238E27FC236}">
                          <a16:creationId xmlns:a16="http://schemas.microsoft.com/office/drawing/2014/main" id="{DE2BC787-3FC0-8846-B9D4-9AE6DAE8EF3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5" name="正方形/長方形 904">
                      <a:extLst>
                        <a:ext uri="{FF2B5EF4-FFF2-40B4-BE49-F238E27FC236}">
                          <a16:creationId xmlns:a16="http://schemas.microsoft.com/office/drawing/2014/main" id="{361BD2C0-EC78-4E4C-9CFD-964B25A15B8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02" name="正方形/長方形 901">
                    <a:extLst>
                      <a:ext uri="{FF2B5EF4-FFF2-40B4-BE49-F238E27FC236}">
                        <a16:creationId xmlns:a16="http://schemas.microsoft.com/office/drawing/2014/main" id="{5B36427D-012A-3D4F-A0BF-B24DAB4BB3EC}"/>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895" name="グループ化 894">
                  <a:extLst>
                    <a:ext uri="{FF2B5EF4-FFF2-40B4-BE49-F238E27FC236}">
                      <a16:creationId xmlns:a16="http://schemas.microsoft.com/office/drawing/2014/main" id="{7012E059-475E-254E-8D68-7179C813D802}"/>
                    </a:ext>
                  </a:extLst>
                </p:cNvPr>
                <p:cNvGrpSpPr/>
                <p:nvPr/>
              </p:nvGrpSpPr>
              <p:grpSpPr>
                <a:xfrm>
                  <a:off x="3446688" y="4387130"/>
                  <a:ext cx="180000" cy="709268"/>
                  <a:chOff x="2913442" y="4387130"/>
                  <a:chExt cx="180000" cy="709268"/>
                </a:xfrm>
              </p:grpSpPr>
              <p:grpSp>
                <p:nvGrpSpPr>
                  <p:cNvPr id="896" name="グループ化 895">
                    <a:extLst>
                      <a:ext uri="{FF2B5EF4-FFF2-40B4-BE49-F238E27FC236}">
                        <a16:creationId xmlns:a16="http://schemas.microsoft.com/office/drawing/2014/main" id="{C03EC4F0-4349-2E42-8DB4-7EBCBE8A5106}"/>
                      </a:ext>
                    </a:extLst>
                  </p:cNvPr>
                  <p:cNvGrpSpPr/>
                  <p:nvPr/>
                </p:nvGrpSpPr>
                <p:grpSpPr>
                  <a:xfrm>
                    <a:off x="2913442" y="4387130"/>
                    <a:ext cx="180000" cy="539627"/>
                    <a:chOff x="3782400" y="1302795"/>
                    <a:chExt cx="180000" cy="539627"/>
                  </a:xfrm>
                </p:grpSpPr>
                <p:sp>
                  <p:nvSpPr>
                    <p:cNvPr id="898" name="正方形/長方形 897">
                      <a:extLst>
                        <a:ext uri="{FF2B5EF4-FFF2-40B4-BE49-F238E27FC236}">
                          <a16:creationId xmlns:a16="http://schemas.microsoft.com/office/drawing/2014/main" id="{244986FB-92DF-F744-B49E-366424C8116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99" name="正方形/長方形 898">
                      <a:extLst>
                        <a:ext uri="{FF2B5EF4-FFF2-40B4-BE49-F238E27FC236}">
                          <a16:creationId xmlns:a16="http://schemas.microsoft.com/office/drawing/2014/main" id="{34B6D4C6-BB7A-B44C-A3A3-7A7DF2A5D5F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00" name="正方形/長方形 899">
                      <a:extLst>
                        <a:ext uri="{FF2B5EF4-FFF2-40B4-BE49-F238E27FC236}">
                          <a16:creationId xmlns:a16="http://schemas.microsoft.com/office/drawing/2014/main" id="{37DA5004-9286-9C4A-9458-A918A2720C0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897" name="正方形/長方形 896">
                    <a:extLst>
                      <a:ext uri="{FF2B5EF4-FFF2-40B4-BE49-F238E27FC236}">
                        <a16:creationId xmlns:a16="http://schemas.microsoft.com/office/drawing/2014/main" id="{E1630A88-54CD-AE4C-A90E-FB2EBDAF90AE}"/>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916" name="テキスト ボックス 915">
            <a:extLst>
              <a:ext uri="{FF2B5EF4-FFF2-40B4-BE49-F238E27FC236}">
                <a16:creationId xmlns:a16="http://schemas.microsoft.com/office/drawing/2014/main" id="{13279325-378F-0647-8169-A59154B01F8D}"/>
              </a:ext>
            </a:extLst>
          </p:cNvPr>
          <p:cNvSpPr txBox="1"/>
          <p:nvPr/>
        </p:nvSpPr>
        <p:spPr>
          <a:xfrm>
            <a:off x="7235287" y="446840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55</a:t>
            </a:r>
            <a:endParaRPr kumimoji="1" lang="ja-JP" altLang="en-US" sz="1400">
              <a:latin typeface="Meiryo" panose="020B0604030504040204" pitchFamily="34" charset="-128"/>
              <a:ea typeface="Meiryo" panose="020B0604030504040204" pitchFamily="34" charset="-128"/>
            </a:endParaRPr>
          </a:p>
        </p:txBody>
      </p:sp>
      <p:grpSp>
        <p:nvGrpSpPr>
          <p:cNvPr id="917" name="グループ化 916">
            <a:extLst>
              <a:ext uri="{FF2B5EF4-FFF2-40B4-BE49-F238E27FC236}">
                <a16:creationId xmlns:a16="http://schemas.microsoft.com/office/drawing/2014/main" id="{AAC2A432-156E-A243-B48B-ADDBE9E22D79}"/>
              </a:ext>
            </a:extLst>
          </p:cNvPr>
          <p:cNvGrpSpPr/>
          <p:nvPr/>
        </p:nvGrpSpPr>
        <p:grpSpPr>
          <a:xfrm>
            <a:off x="4243089" y="2599629"/>
            <a:ext cx="713246" cy="709268"/>
            <a:chOff x="2913442" y="4387130"/>
            <a:chExt cx="713246" cy="709268"/>
          </a:xfrm>
        </p:grpSpPr>
        <p:grpSp>
          <p:nvGrpSpPr>
            <p:cNvPr id="918" name="グループ化 917">
              <a:extLst>
                <a:ext uri="{FF2B5EF4-FFF2-40B4-BE49-F238E27FC236}">
                  <a16:creationId xmlns:a16="http://schemas.microsoft.com/office/drawing/2014/main" id="{A5AD1B50-924F-DA4E-9344-1AC2D230C3B5}"/>
                </a:ext>
              </a:extLst>
            </p:cNvPr>
            <p:cNvGrpSpPr/>
            <p:nvPr/>
          </p:nvGrpSpPr>
          <p:grpSpPr>
            <a:xfrm>
              <a:off x="3090436" y="4387130"/>
              <a:ext cx="180000" cy="709268"/>
              <a:chOff x="2913442" y="4387130"/>
              <a:chExt cx="180000" cy="709268"/>
            </a:xfrm>
          </p:grpSpPr>
          <p:grpSp>
            <p:nvGrpSpPr>
              <p:cNvPr id="939" name="グループ化 938">
                <a:extLst>
                  <a:ext uri="{FF2B5EF4-FFF2-40B4-BE49-F238E27FC236}">
                    <a16:creationId xmlns:a16="http://schemas.microsoft.com/office/drawing/2014/main" id="{59AD0D5D-4F29-324A-8603-866160DF5293}"/>
                  </a:ext>
                </a:extLst>
              </p:cNvPr>
              <p:cNvGrpSpPr/>
              <p:nvPr/>
            </p:nvGrpSpPr>
            <p:grpSpPr>
              <a:xfrm>
                <a:off x="2913442" y="4387130"/>
                <a:ext cx="180000" cy="539627"/>
                <a:chOff x="3782400" y="1302795"/>
                <a:chExt cx="180000" cy="539627"/>
              </a:xfrm>
            </p:grpSpPr>
            <p:sp>
              <p:nvSpPr>
                <p:cNvPr id="941" name="正方形/長方形 940">
                  <a:extLst>
                    <a:ext uri="{FF2B5EF4-FFF2-40B4-BE49-F238E27FC236}">
                      <a16:creationId xmlns:a16="http://schemas.microsoft.com/office/drawing/2014/main" id="{B86B6296-A39B-C041-B75D-E0B7C6E04A8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42" name="正方形/長方形 941">
                  <a:extLst>
                    <a:ext uri="{FF2B5EF4-FFF2-40B4-BE49-F238E27FC236}">
                      <a16:creationId xmlns:a16="http://schemas.microsoft.com/office/drawing/2014/main" id="{EA4FA235-C86E-314E-BCBD-D4CD9F1425B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43" name="正方形/長方形 942">
                  <a:extLst>
                    <a:ext uri="{FF2B5EF4-FFF2-40B4-BE49-F238E27FC236}">
                      <a16:creationId xmlns:a16="http://schemas.microsoft.com/office/drawing/2014/main" id="{CB3A0D93-ED5A-D04D-A432-42C4064E44A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40" name="正方形/長方形 939">
                <a:extLst>
                  <a:ext uri="{FF2B5EF4-FFF2-40B4-BE49-F238E27FC236}">
                    <a16:creationId xmlns:a16="http://schemas.microsoft.com/office/drawing/2014/main" id="{6BF4A75C-B285-A245-8D31-449ACA7A02D3}"/>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19" name="グループ化 918">
              <a:extLst>
                <a:ext uri="{FF2B5EF4-FFF2-40B4-BE49-F238E27FC236}">
                  <a16:creationId xmlns:a16="http://schemas.microsoft.com/office/drawing/2014/main" id="{0A8A78E0-8170-5340-9863-65EA64F5AD62}"/>
                </a:ext>
              </a:extLst>
            </p:cNvPr>
            <p:cNvGrpSpPr/>
            <p:nvPr/>
          </p:nvGrpSpPr>
          <p:grpSpPr>
            <a:xfrm>
              <a:off x="2913442" y="4387130"/>
              <a:ext cx="713246" cy="709268"/>
              <a:chOff x="2913442" y="4387130"/>
              <a:chExt cx="713246" cy="709268"/>
            </a:xfrm>
          </p:grpSpPr>
          <p:grpSp>
            <p:nvGrpSpPr>
              <p:cNvPr id="920" name="グループ化 919">
                <a:extLst>
                  <a:ext uri="{FF2B5EF4-FFF2-40B4-BE49-F238E27FC236}">
                    <a16:creationId xmlns:a16="http://schemas.microsoft.com/office/drawing/2014/main" id="{8B913CDB-31FC-994B-8327-EB469E161A60}"/>
                  </a:ext>
                </a:extLst>
              </p:cNvPr>
              <p:cNvGrpSpPr/>
              <p:nvPr/>
            </p:nvGrpSpPr>
            <p:grpSpPr>
              <a:xfrm>
                <a:off x="3268389" y="4387130"/>
                <a:ext cx="180000" cy="709268"/>
                <a:chOff x="2913442" y="4387130"/>
                <a:chExt cx="180000" cy="709268"/>
              </a:xfrm>
            </p:grpSpPr>
            <p:grpSp>
              <p:nvGrpSpPr>
                <p:cNvPr id="934" name="グループ化 933">
                  <a:extLst>
                    <a:ext uri="{FF2B5EF4-FFF2-40B4-BE49-F238E27FC236}">
                      <a16:creationId xmlns:a16="http://schemas.microsoft.com/office/drawing/2014/main" id="{D6A70705-37BF-9646-94E7-7AAC2B6499E1}"/>
                    </a:ext>
                  </a:extLst>
                </p:cNvPr>
                <p:cNvGrpSpPr/>
                <p:nvPr/>
              </p:nvGrpSpPr>
              <p:grpSpPr>
                <a:xfrm>
                  <a:off x="2913442" y="4387130"/>
                  <a:ext cx="180000" cy="539627"/>
                  <a:chOff x="3782400" y="1302795"/>
                  <a:chExt cx="180000" cy="539627"/>
                </a:xfrm>
              </p:grpSpPr>
              <p:sp>
                <p:nvSpPr>
                  <p:cNvPr id="936" name="正方形/長方形 935">
                    <a:extLst>
                      <a:ext uri="{FF2B5EF4-FFF2-40B4-BE49-F238E27FC236}">
                        <a16:creationId xmlns:a16="http://schemas.microsoft.com/office/drawing/2014/main" id="{F4F44445-E3E6-9E49-97E9-FA5DB4EEA25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7" name="正方形/長方形 936">
                    <a:extLst>
                      <a:ext uri="{FF2B5EF4-FFF2-40B4-BE49-F238E27FC236}">
                        <a16:creationId xmlns:a16="http://schemas.microsoft.com/office/drawing/2014/main" id="{FD97AAF2-D5C8-8F49-848E-2F4C0FFFCB4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8" name="正方形/長方形 937">
                    <a:extLst>
                      <a:ext uri="{FF2B5EF4-FFF2-40B4-BE49-F238E27FC236}">
                        <a16:creationId xmlns:a16="http://schemas.microsoft.com/office/drawing/2014/main" id="{277459F8-72B9-3740-8597-4AFDF28F1C8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35" name="正方形/長方形 934">
                  <a:extLst>
                    <a:ext uri="{FF2B5EF4-FFF2-40B4-BE49-F238E27FC236}">
                      <a16:creationId xmlns:a16="http://schemas.microsoft.com/office/drawing/2014/main" id="{13C2D8C1-7183-254A-A206-6C633BC64B8B}"/>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21" name="グループ化 920">
                <a:extLst>
                  <a:ext uri="{FF2B5EF4-FFF2-40B4-BE49-F238E27FC236}">
                    <a16:creationId xmlns:a16="http://schemas.microsoft.com/office/drawing/2014/main" id="{C8276D2A-36DF-B648-B7BD-89B83BCABC5E}"/>
                  </a:ext>
                </a:extLst>
              </p:cNvPr>
              <p:cNvGrpSpPr/>
              <p:nvPr/>
            </p:nvGrpSpPr>
            <p:grpSpPr>
              <a:xfrm>
                <a:off x="2913442" y="4387130"/>
                <a:ext cx="713246" cy="709268"/>
                <a:chOff x="2913442" y="4387130"/>
                <a:chExt cx="713246" cy="709268"/>
              </a:xfrm>
            </p:grpSpPr>
            <p:grpSp>
              <p:nvGrpSpPr>
                <p:cNvPr id="922" name="グループ化 921">
                  <a:extLst>
                    <a:ext uri="{FF2B5EF4-FFF2-40B4-BE49-F238E27FC236}">
                      <a16:creationId xmlns:a16="http://schemas.microsoft.com/office/drawing/2014/main" id="{735D75DA-6CC6-3347-AB71-0E91D7802014}"/>
                    </a:ext>
                  </a:extLst>
                </p:cNvPr>
                <p:cNvGrpSpPr/>
                <p:nvPr/>
              </p:nvGrpSpPr>
              <p:grpSpPr>
                <a:xfrm>
                  <a:off x="2913442" y="4387130"/>
                  <a:ext cx="180000" cy="709268"/>
                  <a:chOff x="2913442" y="4387130"/>
                  <a:chExt cx="180000" cy="709268"/>
                </a:xfrm>
              </p:grpSpPr>
              <p:grpSp>
                <p:nvGrpSpPr>
                  <p:cNvPr id="929" name="グループ化 928">
                    <a:extLst>
                      <a:ext uri="{FF2B5EF4-FFF2-40B4-BE49-F238E27FC236}">
                        <a16:creationId xmlns:a16="http://schemas.microsoft.com/office/drawing/2014/main" id="{D3C0E8E1-4E76-DB4A-881E-1DC50532FAA1}"/>
                      </a:ext>
                    </a:extLst>
                  </p:cNvPr>
                  <p:cNvGrpSpPr/>
                  <p:nvPr/>
                </p:nvGrpSpPr>
                <p:grpSpPr>
                  <a:xfrm>
                    <a:off x="2913442" y="4387130"/>
                    <a:ext cx="180000" cy="539627"/>
                    <a:chOff x="3782400" y="1302795"/>
                    <a:chExt cx="180000" cy="539627"/>
                  </a:xfrm>
                </p:grpSpPr>
                <p:sp>
                  <p:nvSpPr>
                    <p:cNvPr id="931" name="正方形/長方形 930">
                      <a:extLst>
                        <a:ext uri="{FF2B5EF4-FFF2-40B4-BE49-F238E27FC236}">
                          <a16:creationId xmlns:a16="http://schemas.microsoft.com/office/drawing/2014/main" id="{AAD02C5F-B745-2D4E-B3C4-7B22BF20AA4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2" name="正方形/長方形 931">
                      <a:extLst>
                        <a:ext uri="{FF2B5EF4-FFF2-40B4-BE49-F238E27FC236}">
                          <a16:creationId xmlns:a16="http://schemas.microsoft.com/office/drawing/2014/main" id="{9F85279F-DAE7-1742-9BEC-E20F59AA721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33" name="正方形/長方形 932">
                      <a:extLst>
                        <a:ext uri="{FF2B5EF4-FFF2-40B4-BE49-F238E27FC236}">
                          <a16:creationId xmlns:a16="http://schemas.microsoft.com/office/drawing/2014/main" id="{8753D325-701C-DD46-807E-1329519163D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30" name="正方形/長方形 929">
                    <a:extLst>
                      <a:ext uri="{FF2B5EF4-FFF2-40B4-BE49-F238E27FC236}">
                        <a16:creationId xmlns:a16="http://schemas.microsoft.com/office/drawing/2014/main" id="{36B6DA26-C95A-C049-A093-AE03F49E2A57}"/>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23" name="グループ化 922">
                  <a:extLst>
                    <a:ext uri="{FF2B5EF4-FFF2-40B4-BE49-F238E27FC236}">
                      <a16:creationId xmlns:a16="http://schemas.microsoft.com/office/drawing/2014/main" id="{5EA305B4-B84E-A847-ADB2-053356711370}"/>
                    </a:ext>
                  </a:extLst>
                </p:cNvPr>
                <p:cNvGrpSpPr/>
                <p:nvPr/>
              </p:nvGrpSpPr>
              <p:grpSpPr>
                <a:xfrm>
                  <a:off x="3446688" y="4387130"/>
                  <a:ext cx="180000" cy="709268"/>
                  <a:chOff x="2913442" y="4387130"/>
                  <a:chExt cx="180000" cy="709268"/>
                </a:xfrm>
              </p:grpSpPr>
              <p:grpSp>
                <p:nvGrpSpPr>
                  <p:cNvPr id="924" name="グループ化 923">
                    <a:extLst>
                      <a:ext uri="{FF2B5EF4-FFF2-40B4-BE49-F238E27FC236}">
                        <a16:creationId xmlns:a16="http://schemas.microsoft.com/office/drawing/2014/main" id="{991F87FB-8694-844E-9EAA-80ECEA30DDC4}"/>
                      </a:ext>
                    </a:extLst>
                  </p:cNvPr>
                  <p:cNvGrpSpPr/>
                  <p:nvPr/>
                </p:nvGrpSpPr>
                <p:grpSpPr>
                  <a:xfrm>
                    <a:off x="2913442" y="4387130"/>
                    <a:ext cx="180000" cy="539627"/>
                    <a:chOff x="3782400" y="1302795"/>
                    <a:chExt cx="180000" cy="539627"/>
                  </a:xfrm>
                </p:grpSpPr>
                <p:sp>
                  <p:nvSpPr>
                    <p:cNvPr id="926" name="正方形/長方形 925">
                      <a:extLst>
                        <a:ext uri="{FF2B5EF4-FFF2-40B4-BE49-F238E27FC236}">
                          <a16:creationId xmlns:a16="http://schemas.microsoft.com/office/drawing/2014/main" id="{5F726B9D-3F77-F647-BF46-C525968FC94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27" name="正方形/長方形 926">
                      <a:extLst>
                        <a:ext uri="{FF2B5EF4-FFF2-40B4-BE49-F238E27FC236}">
                          <a16:creationId xmlns:a16="http://schemas.microsoft.com/office/drawing/2014/main" id="{B05FFB10-A5BD-9D4B-B9A6-447318A9182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28" name="正方形/長方形 927">
                      <a:extLst>
                        <a:ext uri="{FF2B5EF4-FFF2-40B4-BE49-F238E27FC236}">
                          <a16:creationId xmlns:a16="http://schemas.microsoft.com/office/drawing/2014/main" id="{D9BB1381-2135-CB4E-A368-6B8F5141B94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25" name="正方形/長方形 924">
                    <a:extLst>
                      <a:ext uri="{FF2B5EF4-FFF2-40B4-BE49-F238E27FC236}">
                        <a16:creationId xmlns:a16="http://schemas.microsoft.com/office/drawing/2014/main" id="{0AC3019C-A4B7-B74D-8E13-EF2839143787}"/>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944" name="テキスト ボックス 943">
            <a:extLst>
              <a:ext uri="{FF2B5EF4-FFF2-40B4-BE49-F238E27FC236}">
                <a16:creationId xmlns:a16="http://schemas.microsoft.com/office/drawing/2014/main" id="{F0EE3202-3673-DE40-894F-539C6A7499FE}"/>
              </a:ext>
            </a:extLst>
          </p:cNvPr>
          <p:cNvSpPr txBox="1"/>
          <p:nvPr/>
        </p:nvSpPr>
        <p:spPr>
          <a:xfrm>
            <a:off x="4152600" y="235979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31</a:t>
            </a:r>
            <a:endParaRPr kumimoji="1" lang="ja-JP" altLang="en-US" sz="1400">
              <a:latin typeface="Meiryo" panose="020B0604030504040204" pitchFamily="34" charset="-128"/>
              <a:ea typeface="Meiryo" panose="020B0604030504040204" pitchFamily="34" charset="-128"/>
            </a:endParaRPr>
          </a:p>
        </p:txBody>
      </p:sp>
      <p:grpSp>
        <p:nvGrpSpPr>
          <p:cNvPr id="945" name="グループ化 944">
            <a:extLst>
              <a:ext uri="{FF2B5EF4-FFF2-40B4-BE49-F238E27FC236}">
                <a16:creationId xmlns:a16="http://schemas.microsoft.com/office/drawing/2014/main" id="{81CCBB7A-53B7-2B40-BBE1-678A667BA448}"/>
              </a:ext>
            </a:extLst>
          </p:cNvPr>
          <p:cNvGrpSpPr/>
          <p:nvPr/>
        </p:nvGrpSpPr>
        <p:grpSpPr>
          <a:xfrm>
            <a:off x="1791548" y="3516009"/>
            <a:ext cx="713246" cy="709268"/>
            <a:chOff x="2913442" y="4387130"/>
            <a:chExt cx="713246" cy="709268"/>
          </a:xfrm>
        </p:grpSpPr>
        <p:grpSp>
          <p:nvGrpSpPr>
            <p:cNvPr id="946" name="グループ化 945">
              <a:extLst>
                <a:ext uri="{FF2B5EF4-FFF2-40B4-BE49-F238E27FC236}">
                  <a16:creationId xmlns:a16="http://schemas.microsoft.com/office/drawing/2014/main" id="{99E8B721-5E99-BC40-9015-5A606929A203}"/>
                </a:ext>
              </a:extLst>
            </p:cNvPr>
            <p:cNvGrpSpPr/>
            <p:nvPr/>
          </p:nvGrpSpPr>
          <p:grpSpPr>
            <a:xfrm>
              <a:off x="3090436" y="4387130"/>
              <a:ext cx="180000" cy="709268"/>
              <a:chOff x="2913442" y="4387130"/>
              <a:chExt cx="180000" cy="709268"/>
            </a:xfrm>
          </p:grpSpPr>
          <p:grpSp>
            <p:nvGrpSpPr>
              <p:cNvPr id="967" name="グループ化 966">
                <a:extLst>
                  <a:ext uri="{FF2B5EF4-FFF2-40B4-BE49-F238E27FC236}">
                    <a16:creationId xmlns:a16="http://schemas.microsoft.com/office/drawing/2014/main" id="{CE1B0596-9106-474D-A9A6-4C0EC954EDE0}"/>
                  </a:ext>
                </a:extLst>
              </p:cNvPr>
              <p:cNvGrpSpPr/>
              <p:nvPr/>
            </p:nvGrpSpPr>
            <p:grpSpPr>
              <a:xfrm>
                <a:off x="2913442" y="4387130"/>
                <a:ext cx="180000" cy="539627"/>
                <a:chOff x="3782400" y="1302795"/>
                <a:chExt cx="180000" cy="539627"/>
              </a:xfrm>
            </p:grpSpPr>
            <p:sp>
              <p:nvSpPr>
                <p:cNvPr id="969" name="正方形/長方形 968">
                  <a:extLst>
                    <a:ext uri="{FF2B5EF4-FFF2-40B4-BE49-F238E27FC236}">
                      <a16:creationId xmlns:a16="http://schemas.microsoft.com/office/drawing/2014/main" id="{225955A2-2352-0742-9801-CCBB6BEEDF7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70" name="正方形/長方形 969">
                  <a:extLst>
                    <a:ext uri="{FF2B5EF4-FFF2-40B4-BE49-F238E27FC236}">
                      <a16:creationId xmlns:a16="http://schemas.microsoft.com/office/drawing/2014/main" id="{25D2BA3C-7A42-B14F-A479-036785F7FAB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71" name="正方形/長方形 970">
                  <a:extLst>
                    <a:ext uri="{FF2B5EF4-FFF2-40B4-BE49-F238E27FC236}">
                      <a16:creationId xmlns:a16="http://schemas.microsoft.com/office/drawing/2014/main" id="{60B322B8-6D0D-1949-BA6B-2BE5A7AC1D3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68" name="正方形/長方形 967">
                <a:extLst>
                  <a:ext uri="{FF2B5EF4-FFF2-40B4-BE49-F238E27FC236}">
                    <a16:creationId xmlns:a16="http://schemas.microsoft.com/office/drawing/2014/main" id="{514D842D-6B68-2043-8EE2-129093B743A8}"/>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47" name="グループ化 946">
              <a:extLst>
                <a:ext uri="{FF2B5EF4-FFF2-40B4-BE49-F238E27FC236}">
                  <a16:creationId xmlns:a16="http://schemas.microsoft.com/office/drawing/2014/main" id="{FF92F273-5485-F44F-A913-8EFA068BD7A9}"/>
                </a:ext>
              </a:extLst>
            </p:cNvPr>
            <p:cNvGrpSpPr/>
            <p:nvPr/>
          </p:nvGrpSpPr>
          <p:grpSpPr>
            <a:xfrm>
              <a:off x="2913442" y="4387130"/>
              <a:ext cx="713246" cy="709268"/>
              <a:chOff x="2913442" y="4387130"/>
              <a:chExt cx="713246" cy="709268"/>
            </a:xfrm>
          </p:grpSpPr>
          <p:grpSp>
            <p:nvGrpSpPr>
              <p:cNvPr id="948" name="グループ化 947">
                <a:extLst>
                  <a:ext uri="{FF2B5EF4-FFF2-40B4-BE49-F238E27FC236}">
                    <a16:creationId xmlns:a16="http://schemas.microsoft.com/office/drawing/2014/main" id="{6E673429-3BC6-EB43-AF40-8F7756F5F296}"/>
                  </a:ext>
                </a:extLst>
              </p:cNvPr>
              <p:cNvGrpSpPr/>
              <p:nvPr/>
            </p:nvGrpSpPr>
            <p:grpSpPr>
              <a:xfrm>
                <a:off x="3268389" y="4387130"/>
                <a:ext cx="180000" cy="709268"/>
                <a:chOff x="2913442" y="4387130"/>
                <a:chExt cx="180000" cy="709268"/>
              </a:xfrm>
            </p:grpSpPr>
            <p:grpSp>
              <p:nvGrpSpPr>
                <p:cNvPr id="962" name="グループ化 961">
                  <a:extLst>
                    <a:ext uri="{FF2B5EF4-FFF2-40B4-BE49-F238E27FC236}">
                      <a16:creationId xmlns:a16="http://schemas.microsoft.com/office/drawing/2014/main" id="{046E25C1-50D1-EA49-A84D-4F6E06D979E3}"/>
                    </a:ext>
                  </a:extLst>
                </p:cNvPr>
                <p:cNvGrpSpPr/>
                <p:nvPr/>
              </p:nvGrpSpPr>
              <p:grpSpPr>
                <a:xfrm>
                  <a:off x="2913442" y="4387130"/>
                  <a:ext cx="180000" cy="539627"/>
                  <a:chOff x="3782400" y="1302795"/>
                  <a:chExt cx="180000" cy="539627"/>
                </a:xfrm>
              </p:grpSpPr>
              <p:sp>
                <p:nvSpPr>
                  <p:cNvPr id="964" name="正方形/長方形 963">
                    <a:extLst>
                      <a:ext uri="{FF2B5EF4-FFF2-40B4-BE49-F238E27FC236}">
                        <a16:creationId xmlns:a16="http://schemas.microsoft.com/office/drawing/2014/main" id="{13322C26-8B79-C045-A46E-5F6C4A720A2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5" name="正方形/長方形 964">
                    <a:extLst>
                      <a:ext uri="{FF2B5EF4-FFF2-40B4-BE49-F238E27FC236}">
                        <a16:creationId xmlns:a16="http://schemas.microsoft.com/office/drawing/2014/main" id="{99B8D02D-24FB-9C4C-842E-9CC2ED443D8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6" name="正方形/長方形 965">
                    <a:extLst>
                      <a:ext uri="{FF2B5EF4-FFF2-40B4-BE49-F238E27FC236}">
                        <a16:creationId xmlns:a16="http://schemas.microsoft.com/office/drawing/2014/main" id="{BE474597-CD7A-1E46-85B8-D0C861C0D41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63" name="正方形/長方形 962">
                  <a:extLst>
                    <a:ext uri="{FF2B5EF4-FFF2-40B4-BE49-F238E27FC236}">
                      <a16:creationId xmlns:a16="http://schemas.microsoft.com/office/drawing/2014/main" id="{03A765F0-0875-4E48-B36B-277744E04DB4}"/>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49" name="グループ化 948">
                <a:extLst>
                  <a:ext uri="{FF2B5EF4-FFF2-40B4-BE49-F238E27FC236}">
                    <a16:creationId xmlns:a16="http://schemas.microsoft.com/office/drawing/2014/main" id="{700D7B7D-2AF8-C84E-B719-AAC0DBCDD71F}"/>
                  </a:ext>
                </a:extLst>
              </p:cNvPr>
              <p:cNvGrpSpPr/>
              <p:nvPr/>
            </p:nvGrpSpPr>
            <p:grpSpPr>
              <a:xfrm>
                <a:off x="2913442" y="4387130"/>
                <a:ext cx="713246" cy="709268"/>
                <a:chOff x="2913442" y="4387130"/>
                <a:chExt cx="713246" cy="709268"/>
              </a:xfrm>
            </p:grpSpPr>
            <p:grpSp>
              <p:nvGrpSpPr>
                <p:cNvPr id="950" name="グループ化 949">
                  <a:extLst>
                    <a:ext uri="{FF2B5EF4-FFF2-40B4-BE49-F238E27FC236}">
                      <a16:creationId xmlns:a16="http://schemas.microsoft.com/office/drawing/2014/main" id="{122B0DAB-90B5-BF41-8829-742141708714}"/>
                    </a:ext>
                  </a:extLst>
                </p:cNvPr>
                <p:cNvGrpSpPr/>
                <p:nvPr/>
              </p:nvGrpSpPr>
              <p:grpSpPr>
                <a:xfrm>
                  <a:off x="2913442" y="4387130"/>
                  <a:ext cx="180000" cy="709268"/>
                  <a:chOff x="2913442" y="4387130"/>
                  <a:chExt cx="180000" cy="709268"/>
                </a:xfrm>
              </p:grpSpPr>
              <p:grpSp>
                <p:nvGrpSpPr>
                  <p:cNvPr id="957" name="グループ化 956">
                    <a:extLst>
                      <a:ext uri="{FF2B5EF4-FFF2-40B4-BE49-F238E27FC236}">
                        <a16:creationId xmlns:a16="http://schemas.microsoft.com/office/drawing/2014/main" id="{558F1E1E-DA31-2E47-82AD-E27AE4B5E7FD}"/>
                      </a:ext>
                    </a:extLst>
                  </p:cNvPr>
                  <p:cNvGrpSpPr/>
                  <p:nvPr/>
                </p:nvGrpSpPr>
                <p:grpSpPr>
                  <a:xfrm>
                    <a:off x="2913442" y="4387130"/>
                    <a:ext cx="180000" cy="539627"/>
                    <a:chOff x="3782400" y="1302795"/>
                    <a:chExt cx="180000" cy="539627"/>
                  </a:xfrm>
                </p:grpSpPr>
                <p:sp>
                  <p:nvSpPr>
                    <p:cNvPr id="959" name="正方形/長方形 958">
                      <a:extLst>
                        <a:ext uri="{FF2B5EF4-FFF2-40B4-BE49-F238E27FC236}">
                          <a16:creationId xmlns:a16="http://schemas.microsoft.com/office/drawing/2014/main" id="{3B3C7429-58D2-4A49-9F8A-E2295684A34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0" name="正方形/長方形 959">
                      <a:extLst>
                        <a:ext uri="{FF2B5EF4-FFF2-40B4-BE49-F238E27FC236}">
                          <a16:creationId xmlns:a16="http://schemas.microsoft.com/office/drawing/2014/main" id="{179A1759-8E1B-1D46-8414-95518B4A96D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61" name="正方形/長方形 960">
                      <a:extLst>
                        <a:ext uri="{FF2B5EF4-FFF2-40B4-BE49-F238E27FC236}">
                          <a16:creationId xmlns:a16="http://schemas.microsoft.com/office/drawing/2014/main" id="{CA9293BE-9BA0-6342-8D06-EA331656A1F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58" name="正方形/長方形 957">
                    <a:extLst>
                      <a:ext uri="{FF2B5EF4-FFF2-40B4-BE49-F238E27FC236}">
                        <a16:creationId xmlns:a16="http://schemas.microsoft.com/office/drawing/2014/main" id="{6D5BA4DF-D225-8441-A4D8-DCB491B90721}"/>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951" name="グループ化 950">
                  <a:extLst>
                    <a:ext uri="{FF2B5EF4-FFF2-40B4-BE49-F238E27FC236}">
                      <a16:creationId xmlns:a16="http://schemas.microsoft.com/office/drawing/2014/main" id="{F7D45894-12FD-1C45-9779-165F399A3A00}"/>
                    </a:ext>
                  </a:extLst>
                </p:cNvPr>
                <p:cNvGrpSpPr/>
                <p:nvPr/>
              </p:nvGrpSpPr>
              <p:grpSpPr>
                <a:xfrm>
                  <a:off x="3446688" y="4387130"/>
                  <a:ext cx="180000" cy="709268"/>
                  <a:chOff x="2913442" y="4387130"/>
                  <a:chExt cx="180000" cy="709268"/>
                </a:xfrm>
              </p:grpSpPr>
              <p:grpSp>
                <p:nvGrpSpPr>
                  <p:cNvPr id="952" name="グループ化 951">
                    <a:extLst>
                      <a:ext uri="{FF2B5EF4-FFF2-40B4-BE49-F238E27FC236}">
                        <a16:creationId xmlns:a16="http://schemas.microsoft.com/office/drawing/2014/main" id="{2307F6EE-4220-AF4F-8746-F79ECCDAD851}"/>
                      </a:ext>
                    </a:extLst>
                  </p:cNvPr>
                  <p:cNvGrpSpPr/>
                  <p:nvPr/>
                </p:nvGrpSpPr>
                <p:grpSpPr>
                  <a:xfrm>
                    <a:off x="2913442" y="4387130"/>
                    <a:ext cx="180000" cy="539627"/>
                    <a:chOff x="3782400" y="1302795"/>
                    <a:chExt cx="180000" cy="539627"/>
                  </a:xfrm>
                </p:grpSpPr>
                <p:sp>
                  <p:nvSpPr>
                    <p:cNvPr id="954" name="正方形/長方形 953">
                      <a:extLst>
                        <a:ext uri="{FF2B5EF4-FFF2-40B4-BE49-F238E27FC236}">
                          <a16:creationId xmlns:a16="http://schemas.microsoft.com/office/drawing/2014/main" id="{C2A3B1DE-E153-C540-A7F2-C1E682F088C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55" name="正方形/長方形 954">
                      <a:extLst>
                        <a:ext uri="{FF2B5EF4-FFF2-40B4-BE49-F238E27FC236}">
                          <a16:creationId xmlns:a16="http://schemas.microsoft.com/office/drawing/2014/main" id="{4012F399-7D2A-F746-8026-5C6CC092569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56" name="正方形/長方形 955">
                      <a:extLst>
                        <a:ext uri="{FF2B5EF4-FFF2-40B4-BE49-F238E27FC236}">
                          <a16:creationId xmlns:a16="http://schemas.microsoft.com/office/drawing/2014/main" id="{0ED2C2E2-2664-324B-B6B8-A7AFD1A3D83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53" name="正方形/長方形 952">
                    <a:extLst>
                      <a:ext uri="{FF2B5EF4-FFF2-40B4-BE49-F238E27FC236}">
                        <a16:creationId xmlns:a16="http://schemas.microsoft.com/office/drawing/2014/main" id="{DE40FB63-68F7-3A49-B30D-8E3ECFE33B6A}"/>
                      </a:ext>
                    </a:extLst>
                  </p:cNvPr>
                  <p:cNvSpPr/>
                  <p:nvPr/>
                </p:nvSpPr>
                <p:spPr bwMode="auto">
                  <a:xfrm>
                    <a:off x="2913442" y="491639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972" name="テキスト ボックス 971">
            <a:extLst>
              <a:ext uri="{FF2B5EF4-FFF2-40B4-BE49-F238E27FC236}">
                <a16:creationId xmlns:a16="http://schemas.microsoft.com/office/drawing/2014/main" id="{FE5FD969-6843-0742-9BD4-F6EC77F1CFF3}"/>
              </a:ext>
            </a:extLst>
          </p:cNvPr>
          <p:cNvSpPr txBox="1"/>
          <p:nvPr/>
        </p:nvSpPr>
        <p:spPr>
          <a:xfrm>
            <a:off x="1701059" y="327617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90</a:t>
            </a:r>
            <a:endParaRPr kumimoji="1" lang="ja-JP" altLang="en-US" sz="1400">
              <a:latin typeface="Meiryo" panose="020B0604030504040204" pitchFamily="34" charset="-128"/>
              <a:ea typeface="Meiryo" panose="020B0604030504040204" pitchFamily="34" charset="-128"/>
            </a:endParaRPr>
          </a:p>
        </p:txBody>
      </p:sp>
      <p:grpSp>
        <p:nvGrpSpPr>
          <p:cNvPr id="973" name="グループ化 972">
            <a:extLst>
              <a:ext uri="{FF2B5EF4-FFF2-40B4-BE49-F238E27FC236}">
                <a16:creationId xmlns:a16="http://schemas.microsoft.com/office/drawing/2014/main" id="{7E1E6DC5-72EF-B044-9DDE-6A39C496D2D5}"/>
              </a:ext>
            </a:extLst>
          </p:cNvPr>
          <p:cNvGrpSpPr/>
          <p:nvPr/>
        </p:nvGrpSpPr>
        <p:grpSpPr>
          <a:xfrm>
            <a:off x="3407520" y="4050228"/>
            <a:ext cx="508719" cy="1178446"/>
            <a:chOff x="2922506" y="3485803"/>
            <a:chExt cx="508719" cy="1178446"/>
          </a:xfrm>
        </p:grpSpPr>
        <p:grpSp>
          <p:nvGrpSpPr>
            <p:cNvPr id="974" name="グループ化 973">
              <a:extLst>
                <a:ext uri="{FF2B5EF4-FFF2-40B4-BE49-F238E27FC236}">
                  <a16:creationId xmlns:a16="http://schemas.microsoft.com/office/drawing/2014/main" id="{6FA89349-A60D-F843-BBE9-A6025C97F989}"/>
                </a:ext>
              </a:extLst>
            </p:cNvPr>
            <p:cNvGrpSpPr/>
            <p:nvPr/>
          </p:nvGrpSpPr>
          <p:grpSpPr>
            <a:xfrm>
              <a:off x="3251225" y="3764601"/>
              <a:ext cx="180000" cy="899648"/>
              <a:chOff x="8077200" y="3337096"/>
              <a:chExt cx="180000" cy="899648"/>
            </a:xfrm>
          </p:grpSpPr>
          <p:sp>
            <p:nvSpPr>
              <p:cNvPr id="984" name="正方形/長方形 983">
                <a:extLst>
                  <a:ext uri="{FF2B5EF4-FFF2-40B4-BE49-F238E27FC236}">
                    <a16:creationId xmlns:a16="http://schemas.microsoft.com/office/drawing/2014/main" id="{E339CB15-8821-5545-BB1F-380AF7592FFD}"/>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985" name="グループ化 984">
                <a:extLst>
                  <a:ext uri="{FF2B5EF4-FFF2-40B4-BE49-F238E27FC236}">
                    <a16:creationId xmlns:a16="http://schemas.microsoft.com/office/drawing/2014/main" id="{9CF40493-9DAC-904E-A6A5-95CE5C5B79AA}"/>
                  </a:ext>
                </a:extLst>
              </p:cNvPr>
              <p:cNvGrpSpPr/>
              <p:nvPr/>
            </p:nvGrpSpPr>
            <p:grpSpPr>
              <a:xfrm>
                <a:off x="8077200" y="3513876"/>
                <a:ext cx="180000" cy="722868"/>
                <a:chOff x="3909938" y="2161200"/>
                <a:chExt cx="180000" cy="722868"/>
              </a:xfrm>
            </p:grpSpPr>
            <p:grpSp>
              <p:nvGrpSpPr>
                <p:cNvPr id="986" name="グループ化 985">
                  <a:extLst>
                    <a:ext uri="{FF2B5EF4-FFF2-40B4-BE49-F238E27FC236}">
                      <a16:creationId xmlns:a16="http://schemas.microsoft.com/office/drawing/2014/main" id="{94FFD915-41B3-4C47-84B6-20C8E92043C3}"/>
                    </a:ext>
                  </a:extLst>
                </p:cNvPr>
                <p:cNvGrpSpPr/>
                <p:nvPr/>
              </p:nvGrpSpPr>
              <p:grpSpPr>
                <a:xfrm>
                  <a:off x="3909938" y="2344441"/>
                  <a:ext cx="180000" cy="539627"/>
                  <a:chOff x="3782400" y="1302795"/>
                  <a:chExt cx="180000" cy="539627"/>
                </a:xfrm>
              </p:grpSpPr>
              <p:sp>
                <p:nvSpPr>
                  <p:cNvPr id="988" name="正方形/長方形 987">
                    <a:extLst>
                      <a:ext uri="{FF2B5EF4-FFF2-40B4-BE49-F238E27FC236}">
                        <a16:creationId xmlns:a16="http://schemas.microsoft.com/office/drawing/2014/main" id="{F6E884F9-0FCE-0C44-B543-E6D2B47DBBE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89" name="正方形/長方形 988">
                    <a:extLst>
                      <a:ext uri="{FF2B5EF4-FFF2-40B4-BE49-F238E27FC236}">
                        <a16:creationId xmlns:a16="http://schemas.microsoft.com/office/drawing/2014/main" id="{259901C8-6051-8341-8619-66A4E045B88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0" name="正方形/長方形 989">
                    <a:extLst>
                      <a:ext uri="{FF2B5EF4-FFF2-40B4-BE49-F238E27FC236}">
                        <a16:creationId xmlns:a16="http://schemas.microsoft.com/office/drawing/2014/main" id="{C8B59C21-554C-C047-8469-A5FBFAC2E17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87" name="正方形/長方形 986">
                  <a:extLst>
                    <a:ext uri="{FF2B5EF4-FFF2-40B4-BE49-F238E27FC236}">
                      <a16:creationId xmlns:a16="http://schemas.microsoft.com/office/drawing/2014/main" id="{8B58BD74-360E-DA4C-A009-8418FE6D9E79}"/>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975" name="テキスト ボックス 974">
              <a:extLst>
                <a:ext uri="{FF2B5EF4-FFF2-40B4-BE49-F238E27FC236}">
                  <a16:creationId xmlns:a16="http://schemas.microsoft.com/office/drawing/2014/main" id="{4E4335F2-1579-3F47-8F19-49CC01BC1FD6}"/>
                </a:ext>
              </a:extLst>
            </p:cNvPr>
            <p:cNvSpPr txBox="1"/>
            <p:nvPr/>
          </p:nvSpPr>
          <p:spPr>
            <a:xfrm>
              <a:off x="2922506" y="348580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74</a:t>
              </a:r>
              <a:endParaRPr kumimoji="1" lang="ja-JP" altLang="en-US" sz="1400">
                <a:latin typeface="Meiryo" panose="020B0604030504040204" pitchFamily="34" charset="-128"/>
                <a:ea typeface="Meiryo" panose="020B0604030504040204" pitchFamily="34" charset="-128"/>
              </a:endParaRPr>
            </a:p>
          </p:txBody>
        </p:sp>
        <p:grpSp>
          <p:nvGrpSpPr>
            <p:cNvPr id="976" name="グループ化 975">
              <a:extLst>
                <a:ext uri="{FF2B5EF4-FFF2-40B4-BE49-F238E27FC236}">
                  <a16:creationId xmlns:a16="http://schemas.microsoft.com/office/drawing/2014/main" id="{31A5875E-0259-2246-AC02-27FB6B0D67B7}"/>
                </a:ext>
              </a:extLst>
            </p:cNvPr>
            <p:cNvGrpSpPr/>
            <p:nvPr/>
          </p:nvGrpSpPr>
          <p:grpSpPr>
            <a:xfrm>
              <a:off x="3066323" y="3761034"/>
              <a:ext cx="180000" cy="899648"/>
              <a:chOff x="8077200" y="3337096"/>
              <a:chExt cx="180000" cy="899648"/>
            </a:xfrm>
          </p:grpSpPr>
          <p:sp>
            <p:nvSpPr>
              <p:cNvPr id="977" name="正方形/長方形 976">
                <a:extLst>
                  <a:ext uri="{FF2B5EF4-FFF2-40B4-BE49-F238E27FC236}">
                    <a16:creationId xmlns:a16="http://schemas.microsoft.com/office/drawing/2014/main" id="{83F33ABD-9D58-CB41-98A8-9E9633C8F469}"/>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978" name="グループ化 977">
                <a:extLst>
                  <a:ext uri="{FF2B5EF4-FFF2-40B4-BE49-F238E27FC236}">
                    <a16:creationId xmlns:a16="http://schemas.microsoft.com/office/drawing/2014/main" id="{0749B588-B1C3-5C46-A93B-59F5F50847D4}"/>
                  </a:ext>
                </a:extLst>
              </p:cNvPr>
              <p:cNvGrpSpPr/>
              <p:nvPr/>
            </p:nvGrpSpPr>
            <p:grpSpPr>
              <a:xfrm>
                <a:off x="8077200" y="3513876"/>
                <a:ext cx="180000" cy="722868"/>
                <a:chOff x="3909938" y="2161200"/>
                <a:chExt cx="180000" cy="722868"/>
              </a:xfrm>
            </p:grpSpPr>
            <p:grpSp>
              <p:nvGrpSpPr>
                <p:cNvPr id="979" name="グループ化 978">
                  <a:extLst>
                    <a:ext uri="{FF2B5EF4-FFF2-40B4-BE49-F238E27FC236}">
                      <a16:creationId xmlns:a16="http://schemas.microsoft.com/office/drawing/2014/main" id="{F53F083A-E750-BD45-B39D-A6B29A966E60}"/>
                    </a:ext>
                  </a:extLst>
                </p:cNvPr>
                <p:cNvGrpSpPr/>
                <p:nvPr/>
              </p:nvGrpSpPr>
              <p:grpSpPr>
                <a:xfrm>
                  <a:off x="3909938" y="2344441"/>
                  <a:ext cx="180000" cy="539627"/>
                  <a:chOff x="3782400" y="1302795"/>
                  <a:chExt cx="180000" cy="539627"/>
                </a:xfrm>
              </p:grpSpPr>
              <p:sp>
                <p:nvSpPr>
                  <p:cNvPr id="981" name="正方形/長方形 980">
                    <a:extLst>
                      <a:ext uri="{FF2B5EF4-FFF2-40B4-BE49-F238E27FC236}">
                        <a16:creationId xmlns:a16="http://schemas.microsoft.com/office/drawing/2014/main" id="{806937F9-C972-634F-ADE0-4A4412CC12B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82" name="正方形/長方形 981">
                    <a:extLst>
                      <a:ext uri="{FF2B5EF4-FFF2-40B4-BE49-F238E27FC236}">
                        <a16:creationId xmlns:a16="http://schemas.microsoft.com/office/drawing/2014/main" id="{E65F49EB-349E-6842-A4C2-49AC6E2E5AD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83" name="正方形/長方形 982">
                    <a:extLst>
                      <a:ext uri="{FF2B5EF4-FFF2-40B4-BE49-F238E27FC236}">
                        <a16:creationId xmlns:a16="http://schemas.microsoft.com/office/drawing/2014/main" id="{CB44A49D-ADE8-6746-9944-12434B4146D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980" name="正方形/長方形 979">
                  <a:extLst>
                    <a:ext uri="{FF2B5EF4-FFF2-40B4-BE49-F238E27FC236}">
                      <a16:creationId xmlns:a16="http://schemas.microsoft.com/office/drawing/2014/main" id="{D794E3BA-FD13-9C4E-B175-52F58F5908B3}"/>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nvGrpSpPr>
          <p:cNvPr id="991" name="グループ化 990">
            <a:extLst>
              <a:ext uri="{FF2B5EF4-FFF2-40B4-BE49-F238E27FC236}">
                <a16:creationId xmlns:a16="http://schemas.microsoft.com/office/drawing/2014/main" id="{A88CCB97-684C-124B-8848-373E91B08085}"/>
              </a:ext>
            </a:extLst>
          </p:cNvPr>
          <p:cNvGrpSpPr/>
          <p:nvPr/>
        </p:nvGrpSpPr>
        <p:grpSpPr>
          <a:xfrm>
            <a:off x="2711927" y="3793861"/>
            <a:ext cx="180000" cy="720632"/>
            <a:chOff x="2266257" y="2860806"/>
            <a:chExt cx="180000" cy="720632"/>
          </a:xfrm>
        </p:grpSpPr>
        <p:sp>
          <p:nvSpPr>
            <p:cNvPr id="992" name="正方形/長方形 991">
              <a:extLst>
                <a:ext uri="{FF2B5EF4-FFF2-40B4-BE49-F238E27FC236}">
                  <a16:creationId xmlns:a16="http://schemas.microsoft.com/office/drawing/2014/main" id="{C9C5FDBB-42D3-6949-A5F8-87B8AED18973}"/>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993" name="グループ化 992">
              <a:extLst>
                <a:ext uri="{FF2B5EF4-FFF2-40B4-BE49-F238E27FC236}">
                  <a16:creationId xmlns:a16="http://schemas.microsoft.com/office/drawing/2014/main" id="{DDCC2D52-A062-854D-8C80-488DBD2CD6EA}"/>
                </a:ext>
              </a:extLst>
            </p:cNvPr>
            <p:cNvGrpSpPr/>
            <p:nvPr/>
          </p:nvGrpSpPr>
          <p:grpSpPr>
            <a:xfrm>
              <a:off x="2266257" y="2860806"/>
              <a:ext cx="180000" cy="539627"/>
              <a:chOff x="3782400" y="1302795"/>
              <a:chExt cx="180000" cy="539627"/>
            </a:xfrm>
          </p:grpSpPr>
          <p:sp>
            <p:nvSpPr>
              <p:cNvPr id="994" name="正方形/長方形 993">
                <a:extLst>
                  <a:ext uri="{FF2B5EF4-FFF2-40B4-BE49-F238E27FC236}">
                    <a16:creationId xmlns:a16="http://schemas.microsoft.com/office/drawing/2014/main" id="{8476D616-DBD2-8D40-835C-AD4B4E51A54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5" name="正方形/長方形 994">
                <a:extLst>
                  <a:ext uri="{FF2B5EF4-FFF2-40B4-BE49-F238E27FC236}">
                    <a16:creationId xmlns:a16="http://schemas.microsoft.com/office/drawing/2014/main" id="{F87D0F4D-1872-DA43-8FB1-A28795CA4DD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96" name="正方形/長方形 995">
                <a:extLst>
                  <a:ext uri="{FF2B5EF4-FFF2-40B4-BE49-F238E27FC236}">
                    <a16:creationId xmlns:a16="http://schemas.microsoft.com/office/drawing/2014/main" id="{555A0DFB-20DD-0048-9954-630B2F75F87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997" name="グループ化 996">
            <a:extLst>
              <a:ext uri="{FF2B5EF4-FFF2-40B4-BE49-F238E27FC236}">
                <a16:creationId xmlns:a16="http://schemas.microsoft.com/office/drawing/2014/main" id="{D127F872-AC3D-1C49-97BE-4D62714C87BE}"/>
              </a:ext>
            </a:extLst>
          </p:cNvPr>
          <p:cNvGrpSpPr/>
          <p:nvPr/>
        </p:nvGrpSpPr>
        <p:grpSpPr>
          <a:xfrm>
            <a:off x="2711927" y="4502036"/>
            <a:ext cx="180000" cy="720632"/>
            <a:chOff x="2266257" y="2860806"/>
            <a:chExt cx="180000" cy="720632"/>
          </a:xfrm>
        </p:grpSpPr>
        <p:sp>
          <p:nvSpPr>
            <p:cNvPr id="998" name="正方形/長方形 997">
              <a:extLst>
                <a:ext uri="{FF2B5EF4-FFF2-40B4-BE49-F238E27FC236}">
                  <a16:creationId xmlns:a16="http://schemas.microsoft.com/office/drawing/2014/main" id="{790B20F8-81E7-9C45-8EE1-F23159748966}"/>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999" name="グループ化 998">
              <a:extLst>
                <a:ext uri="{FF2B5EF4-FFF2-40B4-BE49-F238E27FC236}">
                  <a16:creationId xmlns:a16="http://schemas.microsoft.com/office/drawing/2014/main" id="{09BB769F-7172-584A-8ED0-8B3308617181}"/>
                </a:ext>
              </a:extLst>
            </p:cNvPr>
            <p:cNvGrpSpPr/>
            <p:nvPr/>
          </p:nvGrpSpPr>
          <p:grpSpPr>
            <a:xfrm>
              <a:off x="2266257" y="2860806"/>
              <a:ext cx="180000" cy="539627"/>
              <a:chOff x="3782400" y="1302795"/>
              <a:chExt cx="180000" cy="539627"/>
            </a:xfrm>
          </p:grpSpPr>
          <p:sp>
            <p:nvSpPr>
              <p:cNvPr id="1000" name="正方形/長方形 999">
                <a:extLst>
                  <a:ext uri="{FF2B5EF4-FFF2-40B4-BE49-F238E27FC236}">
                    <a16:creationId xmlns:a16="http://schemas.microsoft.com/office/drawing/2014/main" id="{0DEA90FD-C695-7D46-87F1-1168E8E6F1B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1" name="正方形/長方形 1000">
                <a:extLst>
                  <a:ext uri="{FF2B5EF4-FFF2-40B4-BE49-F238E27FC236}">
                    <a16:creationId xmlns:a16="http://schemas.microsoft.com/office/drawing/2014/main" id="{5ECA849E-263C-9A4D-99A5-33AABC28581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2" name="正方形/長方形 1001">
                <a:extLst>
                  <a:ext uri="{FF2B5EF4-FFF2-40B4-BE49-F238E27FC236}">
                    <a16:creationId xmlns:a16="http://schemas.microsoft.com/office/drawing/2014/main" id="{9708E88F-165F-8543-82F0-63A2745AF5B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003" name="グループ化 1002">
            <a:extLst>
              <a:ext uri="{FF2B5EF4-FFF2-40B4-BE49-F238E27FC236}">
                <a16:creationId xmlns:a16="http://schemas.microsoft.com/office/drawing/2014/main" id="{78751C55-CEEB-1742-8FF3-5B028987E320}"/>
              </a:ext>
            </a:extLst>
          </p:cNvPr>
          <p:cNvGrpSpPr/>
          <p:nvPr/>
        </p:nvGrpSpPr>
        <p:grpSpPr>
          <a:xfrm>
            <a:off x="2711927" y="5226528"/>
            <a:ext cx="180000" cy="362610"/>
            <a:chOff x="3782400" y="1302795"/>
            <a:chExt cx="180000" cy="362610"/>
          </a:xfrm>
        </p:grpSpPr>
        <p:sp>
          <p:nvSpPr>
            <p:cNvPr id="1004" name="正方形/長方形 1003">
              <a:extLst>
                <a:ext uri="{FF2B5EF4-FFF2-40B4-BE49-F238E27FC236}">
                  <a16:creationId xmlns:a16="http://schemas.microsoft.com/office/drawing/2014/main" id="{B44A4585-E175-F647-8239-B68611DCFD7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5" name="正方形/長方形 1004">
              <a:extLst>
                <a:ext uri="{FF2B5EF4-FFF2-40B4-BE49-F238E27FC236}">
                  <a16:creationId xmlns:a16="http://schemas.microsoft.com/office/drawing/2014/main" id="{750BED7B-84E7-6E45-A743-98DD9B05933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06" name="グループ化 1005">
            <a:extLst>
              <a:ext uri="{FF2B5EF4-FFF2-40B4-BE49-F238E27FC236}">
                <a16:creationId xmlns:a16="http://schemas.microsoft.com/office/drawing/2014/main" id="{39C17572-8866-9B48-BD5A-8AE50218FE65}"/>
              </a:ext>
            </a:extLst>
          </p:cNvPr>
          <p:cNvGrpSpPr/>
          <p:nvPr/>
        </p:nvGrpSpPr>
        <p:grpSpPr>
          <a:xfrm>
            <a:off x="2716762" y="5594574"/>
            <a:ext cx="180000" cy="362610"/>
            <a:chOff x="3782400" y="1302795"/>
            <a:chExt cx="180000" cy="362610"/>
          </a:xfrm>
        </p:grpSpPr>
        <p:sp>
          <p:nvSpPr>
            <p:cNvPr id="1007" name="正方形/長方形 1006">
              <a:extLst>
                <a:ext uri="{FF2B5EF4-FFF2-40B4-BE49-F238E27FC236}">
                  <a16:creationId xmlns:a16="http://schemas.microsoft.com/office/drawing/2014/main" id="{DC96B218-6624-5A48-AD9F-7FE9AFC4F93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08" name="正方形/長方形 1007">
              <a:extLst>
                <a:ext uri="{FF2B5EF4-FFF2-40B4-BE49-F238E27FC236}">
                  <a16:creationId xmlns:a16="http://schemas.microsoft.com/office/drawing/2014/main" id="{45E36540-3012-F64F-BECC-1667810347A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009" name="テキスト ボックス 1008">
            <a:extLst>
              <a:ext uri="{FF2B5EF4-FFF2-40B4-BE49-F238E27FC236}">
                <a16:creationId xmlns:a16="http://schemas.microsoft.com/office/drawing/2014/main" id="{D5085C69-BF5F-9D40-9A2E-5D648220912F}"/>
              </a:ext>
            </a:extLst>
          </p:cNvPr>
          <p:cNvSpPr txBox="1"/>
          <p:nvPr/>
        </p:nvSpPr>
        <p:spPr>
          <a:xfrm>
            <a:off x="2550619" y="351111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68</a:t>
            </a:r>
            <a:endParaRPr kumimoji="1" lang="ja-JP" altLang="en-US" sz="1400">
              <a:latin typeface="Meiryo" panose="020B0604030504040204" pitchFamily="34" charset="-128"/>
              <a:ea typeface="Meiryo" panose="020B0604030504040204" pitchFamily="34" charset="-128"/>
            </a:endParaRPr>
          </a:p>
        </p:txBody>
      </p:sp>
      <p:grpSp>
        <p:nvGrpSpPr>
          <p:cNvPr id="1010" name="グループ化 1009">
            <a:extLst>
              <a:ext uri="{FF2B5EF4-FFF2-40B4-BE49-F238E27FC236}">
                <a16:creationId xmlns:a16="http://schemas.microsoft.com/office/drawing/2014/main" id="{07CC6D81-A32F-8044-BEAE-DF718FF41940}"/>
              </a:ext>
            </a:extLst>
          </p:cNvPr>
          <p:cNvGrpSpPr/>
          <p:nvPr/>
        </p:nvGrpSpPr>
        <p:grpSpPr>
          <a:xfrm rot="5400000">
            <a:off x="3996546" y="3134732"/>
            <a:ext cx="360000" cy="1065493"/>
            <a:chOff x="5454400" y="3850113"/>
            <a:chExt cx="360000" cy="1065493"/>
          </a:xfrm>
        </p:grpSpPr>
        <p:grpSp>
          <p:nvGrpSpPr>
            <p:cNvPr id="1011" name="グループ化 1010">
              <a:extLst>
                <a:ext uri="{FF2B5EF4-FFF2-40B4-BE49-F238E27FC236}">
                  <a16:creationId xmlns:a16="http://schemas.microsoft.com/office/drawing/2014/main" id="{D36B9BCC-2627-C04E-BD7D-39AE13FBC4BF}"/>
                </a:ext>
              </a:extLst>
            </p:cNvPr>
            <p:cNvGrpSpPr/>
            <p:nvPr/>
          </p:nvGrpSpPr>
          <p:grpSpPr>
            <a:xfrm>
              <a:off x="5454400" y="4372950"/>
              <a:ext cx="180000" cy="539627"/>
              <a:chOff x="3782400" y="1302795"/>
              <a:chExt cx="180000" cy="539627"/>
            </a:xfrm>
          </p:grpSpPr>
          <p:sp>
            <p:nvSpPr>
              <p:cNvPr id="1026" name="正方形/長方形 1025">
                <a:extLst>
                  <a:ext uri="{FF2B5EF4-FFF2-40B4-BE49-F238E27FC236}">
                    <a16:creationId xmlns:a16="http://schemas.microsoft.com/office/drawing/2014/main" id="{A2DCC5CF-96FE-4340-8662-3F7FC92E602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7" name="正方形/長方形 1026">
                <a:extLst>
                  <a:ext uri="{FF2B5EF4-FFF2-40B4-BE49-F238E27FC236}">
                    <a16:creationId xmlns:a16="http://schemas.microsoft.com/office/drawing/2014/main" id="{129E4E0D-5E27-5442-96D4-870E19C9876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8" name="正方形/長方形 1027">
                <a:extLst>
                  <a:ext uri="{FF2B5EF4-FFF2-40B4-BE49-F238E27FC236}">
                    <a16:creationId xmlns:a16="http://schemas.microsoft.com/office/drawing/2014/main" id="{66EF1898-FDDE-2349-AD22-A302579F1EE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12" name="グループ化 1011">
              <a:extLst>
                <a:ext uri="{FF2B5EF4-FFF2-40B4-BE49-F238E27FC236}">
                  <a16:creationId xmlns:a16="http://schemas.microsoft.com/office/drawing/2014/main" id="{1C77052A-4070-2C48-BFEB-5277CF4A1A66}"/>
                </a:ext>
              </a:extLst>
            </p:cNvPr>
            <p:cNvGrpSpPr/>
            <p:nvPr/>
          </p:nvGrpSpPr>
          <p:grpSpPr>
            <a:xfrm>
              <a:off x="5454400" y="3850113"/>
              <a:ext cx="360000" cy="1065493"/>
              <a:chOff x="5454400" y="3850113"/>
              <a:chExt cx="360000" cy="1065493"/>
            </a:xfrm>
          </p:grpSpPr>
          <p:grpSp>
            <p:nvGrpSpPr>
              <p:cNvPr id="1013" name="グループ化 1012">
                <a:extLst>
                  <a:ext uri="{FF2B5EF4-FFF2-40B4-BE49-F238E27FC236}">
                    <a16:creationId xmlns:a16="http://schemas.microsoft.com/office/drawing/2014/main" id="{63C030F1-6BDA-6040-86A9-F1AFC01330FD}"/>
                  </a:ext>
                </a:extLst>
              </p:cNvPr>
              <p:cNvGrpSpPr/>
              <p:nvPr/>
            </p:nvGrpSpPr>
            <p:grpSpPr>
              <a:xfrm>
                <a:off x="5634400" y="3850113"/>
                <a:ext cx="180000" cy="539627"/>
                <a:chOff x="3782400" y="1302795"/>
                <a:chExt cx="180000" cy="539627"/>
              </a:xfrm>
            </p:grpSpPr>
            <p:sp>
              <p:nvSpPr>
                <p:cNvPr id="1023" name="正方形/長方形 1022">
                  <a:extLst>
                    <a:ext uri="{FF2B5EF4-FFF2-40B4-BE49-F238E27FC236}">
                      <a16:creationId xmlns:a16="http://schemas.microsoft.com/office/drawing/2014/main" id="{5EEA46B8-B253-E940-8EF5-AD895CC943B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4" name="正方形/長方形 1023">
                  <a:extLst>
                    <a:ext uri="{FF2B5EF4-FFF2-40B4-BE49-F238E27FC236}">
                      <a16:creationId xmlns:a16="http://schemas.microsoft.com/office/drawing/2014/main" id="{6ED392B9-CE96-3746-B7C2-F490A7D660A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5" name="正方形/長方形 1024">
                  <a:extLst>
                    <a:ext uri="{FF2B5EF4-FFF2-40B4-BE49-F238E27FC236}">
                      <a16:creationId xmlns:a16="http://schemas.microsoft.com/office/drawing/2014/main" id="{2118C6AF-B18E-2141-8325-DCE309DA769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14" name="グループ化 1013">
                <a:extLst>
                  <a:ext uri="{FF2B5EF4-FFF2-40B4-BE49-F238E27FC236}">
                    <a16:creationId xmlns:a16="http://schemas.microsoft.com/office/drawing/2014/main" id="{59B58725-697D-8048-AD1A-5564191477E5}"/>
                  </a:ext>
                </a:extLst>
              </p:cNvPr>
              <p:cNvGrpSpPr/>
              <p:nvPr/>
            </p:nvGrpSpPr>
            <p:grpSpPr>
              <a:xfrm>
                <a:off x="5454400" y="3850113"/>
                <a:ext cx="360000" cy="1065493"/>
                <a:chOff x="5454400" y="3850113"/>
                <a:chExt cx="360000" cy="1065493"/>
              </a:xfrm>
            </p:grpSpPr>
            <p:grpSp>
              <p:nvGrpSpPr>
                <p:cNvPr id="1015" name="グループ化 1014">
                  <a:extLst>
                    <a:ext uri="{FF2B5EF4-FFF2-40B4-BE49-F238E27FC236}">
                      <a16:creationId xmlns:a16="http://schemas.microsoft.com/office/drawing/2014/main" id="{C36ADE1C-9557-0440-83EE-8BCBA8F7005A}"/>
                    </a:ext>
                  </a:extLst>
                </p:cNvPr>
                <p:cNvGrpSpPr/>
                <p:nvPr/>
              </p:nvGrpSpPr>
              <p:grpSpPr>
                <a:xfrm>
                  <a:off x="5454400" y="3850113"/>
                  <a:ext cx="180000" cy="539627"/>
                  <a:chOff x="3782400" y="1302795"/>
                  <a:chExt cx="180000" cy="539627"/>
                </a:xfrm>
              </p:grpSpPr>
              <p:sp>
                <p:nvSpPr>
                  <p:cNvPr id="1020" name="正方形/長方形 1019">
                    <a:extLst>
                      <a:ext uri="{FF2B5EF4-FFF2-40B4-BE49-F238E27FC236}">
                        <a16:creationId xmlns:a16="http://schemas.microsoft.com/office/drawing/2014/main" id="{F128124C-13D2-2F4A-924D-817DB82B6D6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1" name="正方形/長方形 1020">
                    <a:extLst>
                      <a:ext uri="{FF2B5EF4-FFF2-40B4-BE49-F238E27FC236}">
                        <a16:creationId xmlns:a16="http://schemas.microsoft.com/office/drawing/2014/main" id="{325DA4FC-17D5-934F-94F4-6B7F348270A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22" name="正方形/長方形 1021">
                    <a:extLst>
                      <a:ext uri="{FF2B5EF4-FFF2-40B4-BE49-F238E27FC236}">
                        <a16:creationId xmlns:a16="http://schemas.microsoft.com/office/drawing/2014/main" id="{0E298E4D-1110-C940-9967-BFD8AB8EF1B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16" name="グループ化 1015">
                  <a:extLst>
                    <a:ext uri="{FF2B5EF4-FFF2-40B4-BE49-F238E27FC236}">
                      <a16:creationId xmlns:a16="http://schemas.microsoft.com/office/drawing/2014/main" id="{4F69443C-AB64-E849-A4EA-835DA44F6B22}"/>
                    </a:ext>
                  </a:extLst>
                </p:cNvPr>
                <p:cNvGrpSpPr/>
                <p:nvPr/>
              </p:nvGrpSpPr>
              <p:grpSpPr>
                <a:xfrm>
                  <a:off x="5634400" y="4375979"/>
                  <a:ext cx="180000" cy="539627"/>
                  <a:chOff x="3782400" y="1302795"/>
                  <a:chExt cx="180000" cy="539627"/>
                </a:xfrm>
              </p:grpSpPr>
              <p:sp>
                <p:nvSpPr>
                  <p:cNvPr id="1017" name="正方形/長方形 1016">
                    <a:extLst>
                      <a:ext uri="{FF2B5EF4-FFF2-40B4-BE49-F238E27FC236}">
                        <a16:creationId xmlns:a16="http://schemas.microsoft.com/office/drawing/2014/main" id="{AF9E73AA-B839-F844-83D5-A09A7BAE54C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18" name="正方形/長方形 1017">
                    <a:extLst>
                      <a:ext uri="{FF2B5EF4-FFF2-40B4-BE49-F238E27FC236}">
                        <a16:creationId xmlns:a16="http://schemas.microsoft.com/office/drawing/2014/main" id="{116A4266-F26A-4A4F-BBD4-9CABFBC52F3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19" name="正方形/長方形 1018">
                    <a:extLst>
                      <a:ext uri="{FF2B5EF4-FFF2-40B4-BE49-F238E27FC236}">
                        <a16:creationId xmlns:a16="http://schemas.microsoft.com/office/drawing/2014/main" id="{5BB0CF9F-D415-AB44-98F3-B1F62A511BC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029" name="グループ化 1028">
            <a:extLst>
              <a:ext uri="{FF2B5EF4-FFF2-40B4-BE49-F238E27FC236}">
                <a16:creationId xmlns:a16="http://schemas.microsoft.com/office/drawing/2014/main" id="{1A406E6E-D8A7-2047-9443-0E8B59676E5A}"/>
              </a:ext>
            </a:extLst>
          </p:cNvPr>
          <p:cNvGrpSpPr/>
          <p:nvPr/>
        </p:nvGrpSpPr>
        <p:grpSpPr>
          <a:xfrm>
            <a:off x="4726178" y="3483694"/>
            <a:ext cx="180000" cy="362610"/>
            <a:chOff x="3782400" y="1302795"/>
            <a:chExt cx="180000" cy="362610"/>
          </a:xfrm>
        </p:grpSpPr>
        <p:sp>
          <p:nvSpPr>
            <p:cNvPr id="1030" name="正方形/長方形 1029">
              <a:extLst>
                <a:ext uri="{FF2B5EF4-FFF2-40B4-BE49-F238E27FC236}">
                  <a16:creationId xmlns:a16="http://schemas.microsoft.com/office/drawing/2014/main" id="{D6E96B01-14EF-1F4D-9F5B-C4980A55234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31" name="正方形/長方形 1030">
              <a:extLst>
                <a:ext uri="{FF2B5EF4-FFF2-40B4-BE49-F238E27FC236}">
                  <a16:creationId xmlns:a16="http://schemas.microsoft.com/office/drawing/2014/main" id="{9C5DDD5D-D616-1E4A-9B90-D504578822D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32" name="グループ化 1031">
            <a:extLst>
              <a:ext uri="{FF2B5EF4-FFF2-40B4-BE49-F238E27FC236}">
                <a16:creationId xmlns:a16="http://schemas.microsoft.com/office/drawing/2014/main" id="{91ABE910-23D9-264C-BF75-A4FF418170E0}"/>
              </a:ext>
            </a:extLst>
          </p:cNvPr>
          <p:cNvGrpSpPr/>
          <p:nvPr/>
        </p:nvGrpSpPr>
        <p:grpSpPr>
          <a:xfrm>
            <a:off x="4924481" y="3487109"/>
            <a:ext cx="180000" cy="362610"/>
            <a:chOff x="3782400" y="1302795"/>
            <a:chExt cx="180000" cy="362610"/>
          </a:xfrm>
        </p:grpSpPr>
        <p:sp>
          <p:nvSpPr>
            <p:cNvPr id="1033" name="正方形/長方形 1032">
              <a:extLst>
                <a:ext uri="{FF2B5EF4-FFF2-40B4-BE49-F238E27FC236}">
                  <a16:creationId xmlns:a16="http://schemas.microsoft.com/office/drawing/2014/main" id="{C92689A3-3773-CB4F-98F2-939826F6548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34" name="正方形/長方形 1033">
              <a:extLst>
                <a:ext uri="{FF2B5EF4-FFF2-40B4-BE49-F238E27FC236}">
                  <a16:creationId xmlns:a16="http://schemas.microsoft.com/office/drawing/2014/main" id="{F7C2ED98-F9AB-8B4D-9E81-F0440CDF75A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035" name="テキスト ボックス 1034">
            <a:extLst>
              <a:ext uri="{FF2B5EF4-FFF2-40B4-BE49-F238E27FC236}">
                <a16:creationId xmlns:a16="http://schemas.microsoft.com/office/drawing/2014/main" id="{FDFA967F-EAD6-FC4D-9BE8-ACCCFC0BF8D1}"/>
              </a:ext>
            </a:extLst>
          </p:cNvPr>
          <p:cNvSpPr txBox="1"/>
          <p:nvPr/>
        </p:nvSpPr>
        <p:spPr>
          <a:xfrm>
            <a:off x="3643075" y="322870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41</a:t>
            </a:r>
            <a:endParaRPr kumimoji="1" lang="ja-JP" altLang="en-US" sz="1400">
              <a:latin typeface="Meiryo" panose="020B0604030504040204" pitchFamily="34" charset="-128"/>
              <a:ea typeface="Meiryo" panose="020B0604030504040204" pitchFamily="34" charset="-128"/>
            </a:endParaRPr>
          </a:p>
        </p:txBody>
      </p:sp>
      <p:grpSp>
        <p:nvGrpSpPr>
          <p:cNvPr id="1036" name="グループ化 1035">
            <a:extLst>
              <a:ext uri="{FF2B5EF4-FFF2-40B4-BE49-F238E27FC236}">
                <a16:creationId xmlns:a16="http://schemas.microsoft.com/office/drawing/2014/main" id="{09713BF1-F4D6-0944-933F-16A8A0BB0284}"/>
              </a:ext>
            </a:extLst>
          </p:cNvPr>
          <p:cNvGrpSpPr/>
          <p:nvPr/>
        </p:nvGrpSpPr>
        <p:grpSpPr>
          <a:xfrm rot="5400000">
            <a:off x="8637848" y="4696516"/>
            <a:ext cx="360000" cy="1065493"/>
            <a:chOff x="5454400" y="3850113"/>
            <a:chExt cx="360000" cy="1065493"/>
          </a:xfrm>
        </p:grpSpPr>
        <p:grpSp>
          <p:nvGrpSpPr>
            <p:cNvPr id="1037" name="グループ化 1036">
              <a:extLst>
                <a:ext uri="{FF2B5EF4-FFF2-40B4-BE49-F238E27FC236}">
                  <a16:creationId xmlns:a16="http://schemas.microsoft.com/office/drawing/2014/main" id="{093175D4-130C-5B41-BF13-A4580153954C}"/>
                </a:ext>
              </a:extLst>
            </p:cNvPr>
            <p:cNvGrpSpPr/>
            <p:nvPr/>
          </p:nvGrpSpPr>
          <p:grpSpPr>
            <a:xfrm>
              <a:off x="5454400" y="4372950"/>
              <a:ext cx="180000" cy="539627"/>
              <a:chOff x="3782400" y="1302795"/>
              <a:chExt cx="180000" cy="539627"/>
            </a:xfrm>
          </p:grpSpPr>
          <p:sp>
            <p:nvSpPr>
              <p:cNvPr id="1052" name="正方形/長方形 1051">
                <a:extLst>
                  <a:ext uri="{FF2B5EF4-FFF2-40B4-BE49-F238E27FC236}">
                    <a16:creationId xmlns:a16="http://schemas.microsoft.com/office/drawing/2014/main" id="{7AB7BCCA-D78E-3A48-8E1B-06A2269ECB0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3" name="正方形/長方形 1052">
                <a:extLst>
                  <a:ext uri="{FF2B5EF4-FFF2-40B4-BE49-F238E27FC236}">
                    <a16:creationId xmlns:a16="http://schemas.microsoft.com/office/drawing/2014/main" id="{DF79EB3C-B93F-9F4D-8F75-BA1093E15A3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4" name="正方形/長方形 1053">
                <a:extLst>
                  <a:ext uri="{FF2B5EF4-FFF2-40B4-BE49-F238E27FC236}">
                    <a16:creationId xmlns:a16="http://schemas.microsoft.com/office/drawing/2014/main" id="{2D086E69-4EAE-0542-80ED-C430D0F6D6E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38" name="グループ化 1037">
              <a:extLst>
                <a:ext uri="{FF2B5EF4-FFF2-40B4-BE49-F238E27FC236}">
                  <a16:creationId xmlns:a16="http://schemas.microsoft.com/office/drawing/2014/main" id="{A787723B-62C1-A74A-9090-98B9EC2CAD8D}"/>
                </a:ext>
              </a:extLst>
            </p:cNvPr>
            <p:cNvGrpSpPr/>
            <p:nvPr/>
          </p:nvGrpSpPr>
          <p:grpSpPr>
            <a:xfrm>
              <a:off x="5454400" y="3850113"/>
              <a:ext cx="360000" cy="1065493"/>
              <a:chOff x="5454400" y="3850113"/>
              <a:chExt cx="360000" cy="1065493"/>
            </a:xfrm>
          </p:grpSpPr>
          <p:grpSp>
            <p:nvGrpSpPr>
              <p:cNvPr id="1039" name="グループ化 1038">
                <a:extLst>
                  <a:ext uri="{FF2B5EF4-FFF2-40B4-BE49-F238E27FC236}">
                    <a16:creationId xmlns:a16="http://schemas.microsoft.com/office/drawing/2014/main" id="{EF3E1222-E67A-5C46-A689-B00F4B07A510}"/>
                  </a:ext>
                </a:extLst>
              </p:cNvPr>
              <p:cNvGrpSpPr/>
              <p:nvPr/>
            </p:nvGrpSpPr>
            <p:grpSpPr>
              <a:xfrm>
                <a:off x="5634400" y="3850113"/>
                <a:ext cx="180000" cy="539627"/>
                <a:chOff x="3782400" y="1302795"/>
                <a:chExt cx="180000" cy="539627"/>
              </a:xfrm>
            </p:grpSpPr>
            <p:sp>
              <p:nvSpPr>
                <p:cNvPr id="1049" name="正方形/長方形 1048">
                  <a:extLst>
                    <a:ext uri="{FF2B5EF4-FFF2-40B4-BE49-F238E27FC236}">
                      <a16:creationId xmlns:a16="http://schemas.microsoft.com/office/drawing/2014/main" id="{A71A6176-8AB1-6846-B5EB-3A4EADDEDD6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0" name="正方形/長方形 1049">
                  <a:extLst>
                    <a:ext uri="{FF2B5EF4-FFF2-40B4-BE49-F238E27FC236}">
                      <a16:creationId xmlns:a16="http://schemas.microsoft.com/office/drawing/2014/main" id="{2087F2AD-8E4A-9D42-8F19-5ADE17ED6B6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1" name="正方形/長方形 1050">
                  <a:extLst>
                    <a:ext uri="{FF2B5EF4-FFF2-40B4-BE49-F238E27FC236}">
                      <a16:creationId xmlns:a16="http://schemas.microsoft.com/office/drawing/2014/main" id="{ED2DD4AE-BDBC-3B49-8AA4-4227EC8B46E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40" name="グループ化 1039">
                <a:extLst>
                  <a:ext uri="{FF2B5EF4-FFF2-40B4-BE49-F238E27FC236}">
                    <a16:creationId xmlns:a16="http://schemas.microsoft.com/office/drawing/2014/main" id="{7CDBB5CC-D2B7-1649-85FC-80776E965626}"/>
                  </a:ext>
                </a:extLst>
              </p:cNvPr>
              <p:cNvGrpSpPr/>
              <p:nvPr/>
            </p:nvGrpSpPr>
            <p:grpSpPr>
              <a:xfrm>
                <a:off x="5454400" y="3850113"/>
                <a:ext cx="360000" cy="1065493"/>
                <a:chOff x="5454400" y="3850113"/>
                <a:chExt cx="360000" cy="1065493"/>
              </a:xfrm>
            </p:grpSpPr>
            <p:grpSp>
              <p:nvGrpSpPr>
                <p:cNvPr id="1041" name="グループ化 1040">
                  <a:extLst>
                    <a:ext uri="{FF2B5EF4-FFF2-40B4-BE49-F238E27FC236}">
                      <a16:creationId xmlns:a16="http://schemas.microsoft.com/office/drawing/2014/main" id="{A04CB471-AAD9-2B45-9B84-495361B6B4B9}"/>
                    </a:ext>
                  </a:extLst>
                </p:cNvPr>
                <p:cNvGrpSpPr/>
                <p:nvPr/>
              </p:nvGrpSpPr>
              <p:grpSpPr>
                <a:xfrm>
                  <a:off x="5454400" y="3850113"/>
                  <a:ext cx="180000" cy="539627"/>
                  <a:chOff x="3782400" y="1302795"/>
                  <a:chExt cx="180000" cy="539627"/>
                </a:xfrm>
              </p:grpSpPr>
              <p:sp>
                <p:nvSpPr>
                  <p:cNvPr id="1046" name="正方形/長方形 1045">
                    <a:extLst>
                      <a:ext uri="{FF2B5EF4-FFF2-40B4-BE49-F238E27FC236}">
                        <a16:creationId xmlns:a16="http://schemas.microsoft.com/office/drawing/2014/main" id="{966B58DC-1CE8-9E4F-9E5F-89F2FCD3457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7" name="正方形/長方形 1046">
                    <a:extLst>
                      <a:ext uri="{FF2B5EF4-FFF2-40B4-BE49-F238E27FC236}">
                        <a16:creationId xmlns:a16="http://schemas.microsoft.com/office/drawing/2014/main" id="{F74F36FF-A35C-5241-88FF-F29046B30E2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8" name="正方形/長方形 1047">
                    <a:extLst>
                      <a:ext uri="{FF2B5EF4-FFF2-40B4-BE49-F238E27FC236}">
                        <a16:creationId xmlns:a16="http://schemas.microsoft.com/office/drawing/2014/main" id="{0074E502-50AD-6A4A-95B5-A486B0F76AF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42" name="グループ化 1041">
                  <a:extLst>
                    <a:ext uri="{FF2B5EF4-FFF2-40B4-BE49-F238E27FC236}">
                      <a16:creationId xmlns:a16="http://schemas.microsoft.com/office/drawing/2014/main" id="{42E90C33-0962-C44D-9788-3DB98017CFB2}"/>
                    </a:ext>
                  </a:extLst>
                </p:cNvPr>
                <p:cNvGrpSpPr/>
                <p:nvPr/>
              </p:nvGrpSpPr>
              <p:grpSpPr>
                <a:xfrm>
                  <a:off x="5634400" y="4375979"/>
                  <a:ext cx="180000" cy="539627"/>
                  <a:chOff x="3782400" y="1302795"/>
                  <a:chExt cx="180000" cy="539627"/>
                </a:xfrm>
              </p:grpSpPr>
              <p:sp>
                <p:nvSpPr>
                  <p:cNvPr id="1043" name="正方形/長方形 1042">
                    <a:extLst>
                      <a:ext uri="{FF2B5EF4-FFF2-40B4-BE49-F238E27FC236}">
                        <a16:creationId xmlns:a16="http://schemas.microsoft.com/office/drawing/2014/main" id="{C3175540-A707-E544-B90D-E2486E7588B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4" name="正方形/長方形 1043">
                    <a:extLst>
                      <a:ext uri="{FF2B5EF4-FFF2-40B4-BE49-F238E27FC236}">
                        <a16:creationId xmlns:a16="http://schemas.microsoft.com/office/drawing/2014/main" id="{D57457A8-E9FC-B946-8320-AD8646FEAC7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45" name="正方形/長方形 1044">
                    <a:extLst>
                      <a:ext uri="{FF2B5EF4-FFF2-40B4-BE49-F238E27FC236}">
                        <a16:creationId xmlns:a16="http://schemas.microsoft.com/office/drawing/2014/main" id="{D5EA72D9-6416-944D-9AD6-3F2A5DCB725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055" name="グループ化 1054">
            <a:extLst>
              <a:ext uri="{FF2B5EF4-FFF2-40B4-BE49-F238E27FC236}">
                <a16:creationId xmlns:a16="http://schemas.microsoft.com/office/drawing/2014/main" id="{7B61CD68-7CC1-1043-8791-64F5E680FA0D}"/>
              </a:ext>
            </a:extLst>
          </p:cNvPr>
          <p:cNvGrpSpPr/>
          <p:nvPr/>
        </p:nvGrpSpPr>
        <p:grpSpPr>
          <a:xfrm>
            <a:off x="9367480" y="5045478"/>
            <a:ext cx="180000" cy="362610"/>
            <a:chOff x="3782400" y="1302795"/>
            <a:chExt cx="180000" cy="362610"/>
          </a:xfrm>
        </p:grpSpPr>
        <p:sp>
          <p:nvSpPr>
            <p:cNvPr id="1056" name="正方形/長方形 1055">
              <a:extLst>
                <a:ext uri="{FF2B5EF4-FFF2-40B4-BE49-F238E27FC236}">
                  <a16:creationId xmlns:a16="http://schemas.microsoft.com/office/drawing/2014/main" id="{283D0C7A-3EE2-A949-96B6-9EBD075A326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57" name="正方形/長方形 1056">
              <a:extLst>
                <a:ext uri="{FF2B5EF4-FFF2-40B4-BE49-F238E27FC236}">
                  <a16:creationId xmlns:a16="http://schemas.microsoft.com/office/drawing/2014/main" id="{1D989B91-2E8E-4B41-A6EF-917078602CF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58" name="グループ化 1057">
            <a:extLst>
              <a:ext uri="{FF2B5EF4-FFF2-40B4-BE49-F238E27FC236}">
                <a16:creationId xmlns:a16="http://schemas.microsoft.com/office/drawing/2014/main" id="{DB4491FD-AFB9-604F-8ADD-2EF474E0848C}"/>
              </a:ext>
            </a:extLst>
          </p:cNvPr>
          <p:cNvGrpSpPr/>
          <p:nvPr/>
        </p:nvGrpSpPr>
        <p:grpSpPr>
          <a:xfrm>
            <a:off x="9528269" y="5045597"/>
            <a:ext cx="180000" cy="362610"/>
            <a:chOff x="3782400" y="1302795"/>
            <a:chExt cx="180000" cy="362610"/>
          </a:xfrm>
        </p:grpSpPr>
        <p:sp>
          <p:nvSpPr>
            <p:cNvPr id="1059" name="正方形/長方形 1058">
              <a:extLst>
                <a:ext uri="{FF2B5EF4-FFF2-40B4-BE49-F238E27FC236}">
                  <a16:creationId xmlns:a16="http://schemas.microsoft.com/office/drawing/2014/main" id="{03FA4AFA-793D-6A45-B6A0-6BCC723B9A4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60" name="正方形/長方形 1059">
              <a:extLst>
                <a:ext uri="{FF2B5EF4-FFF2-40B4-BE49-F238E27FC236}">
                  <a16:creationId xmlns:a16="http://schemas.microsoft.com/office/drawing/2014/main" id="{0ECCB11A-E253-084A-A93D-5728D99DCE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061" name="テキスト ボックス 1060">
            <a:extLst>
              <a:ext uri="{FF2B5EF4-FFF2-40B4-BE49-F238E27FC236}">
                <a16:creationId xmlns:a16="http://schemas.microsoft.com/office/drawing/2014/main" id="{0DD98C05-8067-454B-93A5-089821B3DE21}"/>
              </a:ext>
            </a:extLst>
          </p:cNvPr>
          <p:cNvSpPr txBox="1"/>
          <p:nvPr/>
        </p:nvSpPr>
        <p:spPr>
          <a:xfrm>
            <a:off x="9197108" y="482524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73</a:t>
            </a:r>
            <a:endParaRPr kumimoji="1" lang="ja-JP" altLang="en-US" sz="1400">
              <a:latin typeface="Meiryo" panose="020B0604030504040204" pitchFamily="34" charset="-128"/>
              <a:ea typeface="Meiryo" panose="020B0604030504040204" pitchFamily="34" charset="-128"/>
            </a:endParaRPr>
          </a:p>
        </p:txBody>
      </p:sp>
      <p:grpSp>
        <p:nvGrpSpPr>
          <p:cNvPr id="1085" name="グループ化 1084">
            <a:extLst>
              <a:ext uri="{FF2B5EF4-FFF2-40B4-BE49-F238E27FC236}">
                <a16:creationId xmlns:a16="http://schemas.microsoft.com/office/drawing/2014/main" id="{7AF429F1-D624-F942-B61B-FD248B86B587}"/>
              </a:ext>
            </a:extLst>
          </p:cNvPr>
          <p:cNvGrpSpPr/>
          <p:nvPr/>
        </p:nvGrpSpPr>
        <p:grpSpPr>
          <a:xfrm rot="5400000">
            <a:off x="6264238" y="5600202"/>
            <a:ext cx="360000" cy="1065493"/>
            <a:chOff x="5454400" y="3850113"/>
            <a:chExt cx="360000" cy="1065493"/>
          </a:xfrm>
        </p:grpSpPr>
        <p:grpSp>
          <p:nvGrpSpPr>
            <p:cNvPr id="1086" name="グループ化 1085">
              <a:extLst>
                <a:ext uri="{FF2B5EF4-FFF2-40B4-BE49-F238E27FC236}">
                  <a16:creationId xmlns:a16="http://schemas.microsoft.com/office/drawing/2014/main" id="{D0502195-6CB4-C745-8CA9-4F8C9FF81357}"/>
                </a:ext>
              </a:extLst>
            </p:cNvPr>
            <p:cNvGrpSpPr/>
            <p:nvPr/>
          </p:nvGrpSpPr>
          <p:grpSpPr>
            <a:xfrm>
              <a:off x="5454400" y="4372950"/>
              <a:ext cx="180000" cy="539627"/>
              <a:chOff x="3782400" y="1302795"/>
              <a:chExt cx="180000" cy="539627"/>
            </a:xfrm>
          </p:grpSpPr>
          <p:sp>
            <p:nvSpPr>
              <p:cNvPr id="1101" name="正方形/長方形 1100">
                <a:extLst>
                  <a:ext uri="{FF2B5EF4-FFF2-40B4-BE49-F238E27FC236}">
                    <a16:creationId xmlns:a16="http://schemas.microsoft.com/office/drawing/2014/main" id="{0C0A8F9D-D7C3-F045-A10A-C8E8E86AFDE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02" name="正方形/長方形 1101">
                <a:extLst>
                  <a:ext uri="{FF2B5EF4-FFF2-40B4-BE49-F238E27FC236}">
                    <a16:creationId xmlns:a16="http://schemas.microsoft.com/office/drawing/2014/main" id="{23B38FD8-78DE-B34B-9DAE-F73BADFFDC8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03" name="正方形/長方形 1102">
                <a:extLst>
                  <a:ext uri="{FF2B5EF4-FFF2-40B4-BE49-F238E27FC236}">
                    <a16:creationId xmlns:a16="http://schemas.microsoft.com/office/drawing/2014/main" id="{8A1FD25F-FC8A-4B4F-A941-E6CE9C191DE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87" name="グループ化 1086">
              <a:extLst>
                <a:ext uri="{FF2B5EF4-FFF2-40B4-BE49-F238E27FC236}">
                  <a16:creationId xmlns:a16="http://schemas.microsoft.com/office/drawing/2014/main" id="{10F2CC0D-423C-1341-A6C7-250DEFDB8950}"/>
                </a:ext>
              </a:extLst>
            </p:cNvPr>
            <p:cNvGrpSpPr/>
            <p:nvPr/>
          </p:nvGrpSpPr>
          <p:grpSpPr>
            <a:xfrm>
              <a:off x="5454400" y="3850113"/>
              <a:ext cx="360000" cy="1065493"/>
              <a:chOff x="5454400" y="3850113"/>
              <a:chExt cx="360000" cy="1065493"/>
            </a:xfrm>
          </p:grpSpPr>
          <p:grpSp>
            <p:nvGrpSpPr>
              <p:cNvPr id="1088" name="グループ化 1087">
                <a:extLst>
                  <a:ext uri="{FF2B5EF4-FFF2-40B4-BE49-F238E27FC236}">
                    <a16:creationId xmlns:a16="http://schemas.microsoft.com/office/drawing/2014/main" id="{06D7D363-C62A-394C-B69F-0F73124F9278}"/>
                  </a:ext>
                </a:extLst>
              </p:cNvPr>
              <p:cNvGrpSpPr/>
              <p:nvPr/>
            </p:nvGrpSpPr>
            <p:grpSpPr>
              <a:xfrm>
                <a:off x="5634400" y="3850113"/>
                <a:ext cx="180000" cy="539627"/>
                <a:chOff x="3782400" y="1302795"/>
                <a:chExt cx="180000" cy="539627"/>
              </a:xfrm>
            </p:grpSpPr>
            <p:sp>
              <p:nvSpPr>
                <p:cNvPr id="1098" name="正方形/長方形 1097">
                  <a:extLst>
                    <a:ext uri="{FF2B5EF4-FFF2-40B4-BE49-F238E27FC236}">
                      <a16:creationId xmlns:a16="http://schemas.microsoft.com/office/drawing/2014/main" id="{6AFF304D-3B9E-D244-97D5-A4448DEEE20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9" name="正方形/長方形 1098">
                  <a:extLst>
                    <a:ext uri="{FF2B5EF4-FFF2-40B4-BE49-F238E27FC236}">
                      <a16:creationId xmlns:a16="http://schemas.microsoft.com/office/drawing/2014/main" id="{B4CA28F1-97A0-CE41-8CCD-A8119F230C78}"/>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00" name="正方形/長方形 1099">
                  <a:extLst>
                    <a:ext uri="{FF2B5EF4-FFF2-40B4-BE49-F238E27FC236}">
                      <a16:creationId xmlns:a16="http://schemas.microsoft.com/office/drawing/2014/main" id="{244471FD-B8B8-1144-9AA3-4AF51D5B57E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89" name="グループ化 1088">
                <a:extLst>
                  <a:ext uri="{FF2B5EF4-FFF2-40B4-BE49-F238E27FC236}">
                    <a16:creationId xmlns:a16="http://schemas.microsoft.com/office/drawing/2014/main" id="{17066C09-302A-294B-84AC-75FD35ABE17F}"/>
                  </a:ext>
                </a:extLst>
              </p:cNvPr>
              <p:cNvGrpSpPr/>
              <p:nvPr/>
            </p:nvGrpSpPr>
            <p:grpSpPr>
              <a:xfrm>
                <a:off x="5454400" y="3850113"/>
                <a:ext cx="360000" cy="1065493"/>
                <a:chOff x="5454400" y="3850113"/>
                <a:chExt cx="360000" cy="1065493"/>
              </a:xfrm>
            </p:grpSpPr>
            <p:grpSp>
              <p:nvGrpSpPr>
                <p:cNvPr id="1090" name="グループ化 1089">
                  <a:extLst>
                    <a:ext uri="{FF2B5EF4-FFF2-40B4-BE49-F238E27FC236}">
                      <a16:creationId xmlns:a16="http://schemas.microsoft.com/office/drawing/2014/main" id="{D6B48D33-B4D9-A142-B63C-4B605A473DFB}"/>
                    </a:ext>
                  </a:extLst>
                </p:cNvPr>
                <p:cNvGrpSpPr/>
                <p:nvPr/>
              </p:nvGrpSpPr>
              <p:grpSpPr>
                <a:xfrm>
                  <a:off x="5454400" y="3850113"/>
                  <a:ext cx="180000" cy="539627"/>
                  <a:chOff x="3782400" y="1302795"/>
                  <a:chExt cx="180000" cy="539627"/>
                </a:xfrm>
              </p:grpSpPr>
              <p:sp>
                <p:nvSpPr>
                  <p:cNvPr id="1095" name="正方形/長方形 1094">
                    <a:extLst>
                      <a:ext uri="{FF2B5EF4-FFF2-40B4-BE49-F238E27FC236}">
                        <a16:creationId xmlns:a16="http://schemas.microsoft.com/office/drawing/2014/main" id="{B8CC8F38-87B5-4542-9D75-A5E4533B3A4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6" name="正方形/長方形 1095">
                    <a:extLst>
                      <a:ext uri="{FF2B5EF4-FFF2-40B4-BE49-F238E27FC236}">
                        <a16:creationId xmlns:a16="http://schemas.microsoft.com/office/drawing/2014/main" id="{587B49EA-C2C7-A240-AD0F-E68FE32A8AC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7" name="正方形/長方形 1096">
                    <a:extLst>
                      <a:ext uri="{FF2B5EF4-FFF2-40B4-BE49-F238E27FC236}">
                        <a16:creationId xmlns:a16="http://schemas.microsoft.com/office/drawing/2014/main" id="{4E2AF307-CA51-3746-A596-2945532D4CB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091" name="グループ化 1090">
                  <a:extLst>
                    <a:ext uri="{FF2B5EF4-FFF2-40B4-BE49-F238E27FC236}">
                      <a16:creationId xmlns:a16="http://schemas.microsoft.com/office/drawing/2014/main" id="{7C6376BF-0598-4341-B164-B51E204C76B5}"/>
                    </a:ext>
                  </a:extLst>
                </p:cNvPr>
                <p:cNvGrpSpPr/>
                <p:nvPr/>
              </p:nvGrpSpPr>
              <p:grpSpPr>
                <a:xfrm>
                  <a:off x="5634400" y="4375979"/>
                  <a:ext cx="180000" cy="539627"/>
                  <a:chOff x="3782400" y="1302795"/>
                  <a:chExt cx="180000" cy="539627"/>
                </a:xfrm>
              </p:grpSpPr>
              <p:sp>
                <p:nvSpPr>
                  <p:cNvPr id="1092" name="正方形/長方形 1091">
                    <a:extLst>
                      <a:ext uri="{FF2B5EF4-FFF2-40B4-BE49-F238E27FC236}">
                        <a16:creationId xmlns:a16="http://schemas.microsoft.com/office/drawing/2014/main" id="{BBE96CF2-846B-1742-9C78-C9C59BDA84C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3" name="正方形/長方形 1092">
                    <a:extLst>
                      <a:ext uri="{FF2B5EF4-FFF2-40B4-BE49-F238E27FC236}">
                        <a16:creationId xmlns:a16="http://schemas.microsoft.com/office/drawing/2014/main" id="{C326F554-11FC-7545-AACD-DDEB54DA790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094" name="正方形/長方形 1093">
                    <a:extLst>
                      <a:ext uri="{FF2B5EF4-FFF2-40B4-BE49-F238E27FC236}">
                        <a16:creationId xmlns:a16="http://schemas.microsoft.com/office/drawing/2014/main" id="{FF630063-9A0A-FA48-9A48-C6F63B90E18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1104" name="テキスト ボックス 1103">
            <a:extLst>
              <a:ext uri="{FF2B5EF4-FFF2-40B4-BE49-F238E27FC236}">
                <a16:creationId xmlns:a16="http://schemas.microsoft.com/office/drawing/2014/main" id="{042714E6-7702-CA4D-B862-E861B4BBD71E}"/>
              </a:ext>
            </a:extLst>
          </p:cNvPr>
          <p:cNvSpPr txBox="1"/>
          <p:nvPr/>
        </p:nvSpPr>
        <p:spPr>
          <a:xfrm>
            <a:off x="5849885" y="573218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72</a:t>
            </a:r>
            <a:endParaRPr kumimoji="1" lang="ja-JP" altLang="en-US" sz="1400">
              <a:latin typeface="Meiryo" panose="020B0604030504040204" pitchFamily="34" charset="-128"/>
              <a:ea typeface="Meiryo" panose="020B0604030504040204" pitchFamily="34" charset="-128"/>
            </a:endParaRPr>
          </a:p>
        </p:txBody>
      </p:sp>
      <p:grpSp>
        <p:nvGrpSpPr>
          <p:cNvPr id="1105" name="グループ化 1104">
            <a:extLst>
              <a:ext uri="{FF2B5EF4-FFF2-40B4-BE49-F238E27FC236}">
                <a16:creationId xmlns:a16="http://schemas.microsoft.com/office/drawing/2014/main" id="{5ED2F289-0281-D647-B883-DBE3F00F3A10}"/>
              </a:ext>
            </a:extLst>
          </p:cNvPr>
          <p:cNvGrpSpPr/>
          <p:nvPr/>
        </p:nvGrpSpPr>
        <p:grpSpPr>
          <a:xfrm rot="10800000">
            <a:off x="5377214" y="3279035"/>
            <a:ext cx="360000" cy="1065493"/>
            <a:chOff x="5454400" y="3850113"/>
            <a:chExt cx="360000" cy="1065493"/>
          </a:xfrm>
        </p:grpSpPr>
        <p:grpSp>
          <p:nvGrpSpPr>
            <p:cNvPr id="1106" name="グループ化 1105">
              <a:extLst>
                <a:ext uri="{FF2B5EF4-FFF2-40B4-BE49-F238E27FC236}">
                  <a16:creationId xmlns:a16="http://schemas.microsoft.com/office/drawing/2014/main" id="{FF81842E-D4C9-8140-9A2C-63477660E511}"/>
                </a:ext>
              </a:extLst>
            </p:cNvPr>
            <p:cNvGrpSpPr/>
            <p:nvPr/>
          </p:nvGrpSpPr>
          <p:grpSpPr>
            <a:xfrm>
              <a:off x="5454400" y="4372950"/>
              <a:ext cx="180000" cy="539627"/>
              <a:chOff x="3782400" y="1302795"/>
              <a:chExt cx="180000" cy="539627"/>
            </a:xfrm>
          </p:grpSpPr>
          <p:sp>
            <p:nvSpPr>
              <p:cNvPr id="1121" name="正方形/長方形 1120">
                <a:extLst>
                  <a:ext uri="{FF2B5EF4-FFF2-40B4-BE49-F238E27FC236}">
                    <a16:creationId xmlns:a16="http://schemas.microsoft.com/office/drawing/2014/main" id="{97A70019-FE1C-B944-8321-207C2534170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22" name="正方形/長方形 1121">
                <a:extLst>
                  <a:ext uri="{FF2B5EF4-FFF2-40B4-BE49-F238E27FC236}">
                    <a16:creationId xmlns:a16="http://schemas.microsoft.com/office/drawing/2014/main" id="{5FAE35C8-F566-E645-B65E-FABFF278E18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23" name="正方形/長方形 1122">
                <a:extLst>
                  <a:ext uri="{FF2B5EF4-FFF2-40B4-BE49-F238E27FC236}">
                    <a16:creationId xmlns:a16="http://schemas.microsoft.com/office/drawing/2014/main" id="{CD893EC0-5CAD-A54F-872F-7951A4D7F45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07" name="グループ化 1106">
              <a:extLst>
                <a:ext uri="{FF2B5EF4-FFF2-40B4-BE49-F238E27FC236}">
                  <a16:creationId xmlns:a16="http://schemas.microsoft.com/office/drawing/2014/main" id="{74E3A947-5D5F-224C-8545-F0D546CA1C06}"/>
                </a:ext>
              </a:extLst>
            </p:cNvPr>
            <p:cNvGrpSpPr/>
            <p:nvPr/>
          </p:nvGrpSpPr>
          <p:grpSpPr>
            <a:xfrm>
              <a:off x="5454400" y="3850113"/>
              <a:ext cx="360000" cy="1065493"/>
              <a:chOff x="5454400" y="3850113"/>
              <a:chExt cx="360000" cy="1065493"/>
            </a:xfrm>
          </p:grpSpPr>
          <p:grpSp>
            <p:nvGrpSpPr>
              <p:cNvPr id="1108" name="グループ化 1107">
                <a:extLst>
                  <a:ext uri="{FF2B5EF4-FFF2-40B4-BE49-F238E27FC236}">
                    <a16:creationId xmlns:a16="http://schemas.microsoft.com/office/drawing/2014/main" id="{BD46D7BF-C623-7F41-A8CE-B929531F8B25}"/>
                  </a:ext>
                </a:extLst>
              </p:cNvPr>
              <p:cNvGrpSpPr/>
              <p:nvPr/>
            </p:nvGrpSpPr>
            <p:grpSpPr>
              <a:xfrm>
                <a:off x="5634400" y="3850113"/>
                <a:ext cx="180000" cy="539627"/>
                <a:chOff x="3782400" y="1302795"/>
                <a:chExt cx="180000" cy="539627"/>
              </a:xfrm>
            </p:grpSpPr>
            <p:sp>
              <p:nvSpPr>
                <p:cNvPr id="1118" name="正方形/長方形 1117">
                  <a:extLst>
                    <a:ext uri="{FF2B5EF4-FFF2-40B4-BE49-F238E27FC236}">
                      <a16:creationId xmlns:a16="http://schemas.microsoft.com/office/drawing/2014/main" id="{32DCE1DD-2C33-A649-A44C-E4031026B74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9" name="正方形/長方形 1118">
                  <a:extLst>
                    <a:ext uri="{FF2B5EF4-FFF2-40B4-BE49-F238E27FC236}">
                      <a16:creationId xmlns:a16="http://schemas.microsoft.com/office/drawing/2014/main" id="{A6F32F0C-B575-BF46-A9AE-A6B12FF66412}"/>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20" name="正方形/長方形 1119">
                  <a:extLst>
                    <a:ext uri="{FF2B5EF4-FFF2-40B4-BE49-F238E27FC236}">
                      <a16:creationId xmlns:a16="http://schemas.microsoft.com/office/drawing/2014/main" id="{F385B4D3-FDD9-FB41-8274-295A3F31630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09" name="グループ化 1108">
                <a:extLst>
                  <a:ext uri="{FF2B5EF4-FFF2-40B4-BE49-F238E27FC236}">
                    <a16:creationId xmlns:a16="http://schemas.microsoft.com/office/drawing/2014/main" id="{B1FF4141-8CC4-1548-93D3-397B11764165}"/>
                  </a:ext>
                </a:extLst>
              </p:cNvPr>
              <p:cNvGrpSpPr/>
              <p:nvPr/>
            </p:nvGrpSpPr>
            <p:grpSpPr>
              <a:xfrm>
                <a:off x="5454400" y="3850113"/>
                <a:ext cx="360000" cy="1065493"/>
                <a:chOff x="5454400" y="3850113"/>
                <a:chExt cx="360000" cy="1065493"/>
              </a:xfrm>
            </p:grpSpPr>
            <p:grpSp>
              <p:nvGrpSpPr>
                <p:cNvPr id="1110" name="グループ化 1109">
                  <a:extLst>
                    <a:ext uri="{FF2B5EF4-FFF2-40B4-BE49-F238E27FC236}">
                      <a16:creationId xmlns:a16="http://schemas.microsoft.com/office/drawing/2014/main" id="{695836B0-87E8-E141-879A-DBB8110626A7}"/>
                    </a:ext>
                  </a:extLst>
                </p:cNvPr>
                <p:cNvGrpSpPr/>
                <p:nvPr/>
              </p:nvGrpSpPr>
              <p:grpSpPr>
                <a:xfrm>
                  <a:off x="5454400" y="3850113"/>
                  <a:ext cx="180000" cy="539627"/>
                  <a:chOff x="3782400" y="1302795"/>
                  <a:chExt cx="180000" cy="539627"/>
                </a:xfrm>
              </p:grpSpPr>
              <p:sp>
                <p:nvSpPr>
                  <p:cNvPr id="1115" name="正方形/長方形 1114">
                    <a:extLst>
                      <a:ext uri="{FF2B5EF4-FFF2-40B4-BE49-F238E27FC236}">
                        <a16:creationId xmlns:a16="http://schemas.microsoft.com/office/drawing/2014/main" id="{C2F6AC89-2E87-B04F-ABD9-5968D97938A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6" name="正方形/長方形 1115">
                    <a:extLst>
                      <a:ext uri="{FF2B5EF4-FFF2-40B4-BE49-F238E27FC236}">
                        <a16:creationId xmlns:a16="http://schemas.microsoft.com/office/drawing/2014/main" id="{01B55DF3-C87D-C941-82F6-AA764393F36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7" name="正方形/長方形 1116">
                    <a:extLst>
                      <a:ext uri="{FF2B5EF4-FFF2-40B4-BE49-F238E27FC236}">
                        <a16:creationId xmlns:a16="http://schemas.microsoft.com/office/drawing/2014/main" id="{8393E9C1-321C-F541-BAE9-CF532124820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11" name="グループ化 1110">
                  <a:extLst>
                    <a:ext uri="{FF2B5EF4-FFF2-40B4-BE49-F238E27FC236}">
                      <a16:creationId xmlns:a16="http://schemas.microsoft.com/office/drawing/2014/main" id="{C981BF19-FCD2-FD47-A773-E3EB85EF5EF0}"/>
                    </a:ext>
                  </a:extLst>
                </p:cNvPr>
                <p:cNvGrpSpPr/>
                <p:nvPr/>
              </p:nvGrpSpPr>
              <p:grpSpPr>
                <a:xfrm>
                  <a:off x="5634400" y="4375979"/>
                  <a:ext cx="180000" cy="539627"/>
                  <a:chOff x="3782400" y="1302795"/>
                  <a:chExt cx="180000" cy="539627"/>
                </a:xfrm>
              </p:grpSpPr>
              <p:sp>
                <p:nvSpPr>
                  <p:cNvPr id="1112" name="正方形/長方形 1111">
                    <a:extLst>
                      <a:ext uri="{FF2B5EF4-FFF2-40B4-BE49-F238E27FC236}">
                        <a16:creationId xmlns:a16="http://schemas.microsoft.com/office/drawing/2014/main" id="{7B119893-C07F-CD48-AE39-330AF45A33E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3" name="正方形/長方形 1112">
                    <a:extLst>
                      <a:ext uri="{FF2B5EF4-FFF2-40B4-BE49-F238E27FC236}">
                        <a16:creationId xmlns:a16="http://schemas.microsoft.com/office/drawing/2014/main" id="{EF534DF4-0A9C-3942-B8F7-969A124785A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14" name="正方形/長方形 1113">
                    <a:extLst>
                      <a:ext uri="{FF2B5EF4-FFF2-40B4-BE49-F238E27FC236}">
                        <a16:creationId xmlns:a16="http://schemas.microsoft.com/office/drawing/2014/main" id="{3FE42621-3581-4C4B-8736-E3760BACD06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124" name="グループ化 1123">
            <a:extLst>
              <a:ext uri="{FF2B5EF4-FFF2-40B4-BE49-F238E27FC236}">
                <a16:creationId xmlns:a16="http://schemas.microsoft.com/office/drawing/2014/main" id="{8ECDA399-757C-0548-8C43-5F9190AE680F}"/>
              </a:ext>
            </a:extLst>
          </p:cNvPr>
          <p:cNvGrpSpPr/>
          <p:nvPr/>
        </p:nvGrpSpPr>
        <p:grpSpPr>
          <a:xfrm>
            <a:off x="5736437" y="3276179"/>
            <a:ext cx="180000" cy="899648"/>
            <a:chOff x="8077200" y="3337096"/>
            <a:chExt cx="180000" cy="899648"/>
          </a:xfrm>
        </p:grpSpPr>
        <p:sp>
          <p:nvSpPr>
            <p:cNvPr id="1125" name="正方形/長方形 1124">
              <a:extLst>
                <a:ext uri="{FF2B5EF4-FFF2-40B4-BE49-F238E27FC236}">
                  <a16:creationId xmlns:a16="http://schemas.microsoft.com/office/drawing/2014/main" id="{5682EEB5-D171-E941-BB16-27F2F5DCD95E}"/>
                </a:ext>
              </a:extLst>
            </p:cNvPr>
            <p:cNvSpPr/>
            <p:nvPr/>
          </p:nvSpPr>
          <p:spPr bwMode="auto">
            <a:xfrm>
              <a:off x="8077200" y="3337096"/>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126" name="グループ化 1125">
              <a:extLst>
                <a:ext uri="{FF2B5EF4-FFF2-40B4-BE49-F238E27FC236}">
                  <a16:creationId xmlns:a16="http://schemas.microsoft.com/office/drawing/2014/main" id="{EBEA9514-0BA6-B14C-8DA1-C2EF718C2F9F}"/>
                </a:ext>
              </a:extLst>
            </p:cNvPr>
            <p:cNvGrpSpPr/>
            <p:nvPr/>
          </p:nvGrpSpPr>
          <p:grpSpPr>
            <a:xfrm>
              <a:off x="8077200" y="3513876"/>
              <a:ext cx="180000" cy="722868"/>
              <a:chOff x="3909938" y="2161200"/>
              <a:chExt cx="180000" cy="722868"/>
            </a:xfrm>
          </p:grpSpPr>
          <p:grpSp>
            <p:nvGrpSpPr>
              <p:cNvPr id="1127" name="グループ化 1126">
                <a:extLst>
                  <a:ext uri="{FF2B5EF4-FFF2-40B4-BE49-F238E27FC236}">
                    <a16:creationId xmlns:a16="http://schemas.microsoft.com/office/drawing/2014/main" id="{67A2D3ED-6AAE-2849-AD08-44C7E11D19DF}"/>
                  </a:ext>
                </a:extLst>
              </p:cNvPr>
              <p:cNvGrpSpPr/>
              <p:nvPr/>
            </p:nvGrpSpPr>
            <p:grpSpPr>
              <a:xfrm>
                <a:off x="3909938" y="2344441"/>
                <a:ext cx="180000" cy="539627"/>
                <a:chOff x="3782400" y="1302795"/>
                <a:chExt cx="180000" cy="539627"/>
              </a:xfrm>
            </p:grpSpPr>
            <p:sp>
              <p:nvSpPr>
                <p:cNvPr id="1129" name="正方形/長方形 1128">
                  <a:extLst>
                    <a:ext uri="{FF2B5EF4-FFF2-40B4-BE49-F238E27FC236}">
                      <a16:creationId xmlns:a16="http://schemas.microsoft.com/office/drawing/2014/main" id="{A2C4EF9E-3F16-1C4E-A337-EB0103C4089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30" name="正方形/長方形 1129">
                  <a:extLst>
                    <a:ext uri="{FF2B5EF4-FFF2-40B4-BE49-F238E27FC236}">
                      <a16:creationId xmlns:a16="http://schemas.microsoft.com/office/drawing/2014/main" id="{9F28126A-3BA9-6C41-964F-6B429BA80DE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31" name="正方形/長方形 1130">
                  <a:extLst>
                    <a:ext uri="{FF2B5EF4-FFF2-40B4-BE49-F238E27FC236}">
                      <a16:creationId xmlns:a16="http://schemas.microsoft.com/office/drawing/2014/main" id="{C8FEE58A-4418-394D-AC88-FDD3FFD803C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128" name="正方形/長方形 1127">
                <a:extLst>
                  <a:ext uri="{FF2B5EF4-FFF2-40B4-BE49-F238E27FC236}">
                    <a16:creationId xmlns:a16="http://schemas.microsoft.com/office/drawing/2014/main" id="{C19123E2-4C00-124A-8A4D-C5D12B14EC4C}"/>
                  </a:ext>
                </a:extLst>
              </p:cNvPr>
              <p:cNvSpPr/>
              <p:nvPr/>
            </p:nvSpPr>
            <p:spPr bwMode="auto">
              <a:xfrm>
                <a:off x="3909938" y="2161200"/>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133" name="正方形/長方形 1132">
            <a:extLst>
              <a:ext uri="{FF2B5EF4-FFF2-40B4-BE49-F238E27FC236}">
                <a16:creationId xmlns:a16="http://schemas.microsoft.com/office/drawing/2014/main" id="{624293BE-268A-C94F-8789-68FCF05A0C57}"/>
              </a:ext>
            </a:extLst>
          </p:cNvPr>
          <p:cNvSpPr/>
          <p:nvPr/>
        </p:nvSpPr>
        <p:spPr bwMode="auto">
          <a:xfrm rot="10800000">
            <a:off x="5736437" y="4162529"/>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34" name="テキスト ボックス 1133">
            <a:extLst>
              <a:ext uri="{FF2B5EF4-FFF2-40B4-BE49-F238E27FC236}">
                <a16:creationId xmlns:a16="http://schemas.microsoft.com/office/drawing/2014/main" id="{8227ABD7-3364-3C4B-B05C-E0C6F2270AA2}"/>
              </a:ext>
            </a:extLst>
          </p:cNvPr>
          <p:cNvSpPr txBox="1"/>
          <p:nvPr/>
        </p:nvSpPr>
        <p:spPr>
          <a:xfrm>
            <a:off x="5497617" y="302077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70</a:t>
            </a:r>
            <a:endParaRPr kumimoji="1" lang="ja-JP" altLang="en-US" sz="1400">
              <a:latin typeface="Meiryo" panose="020B0604030504040204" pitchFamily="34" charset="-128"/>
              <a:ea typeface="Meiryo" panose="020B0604030504040204" pitchFamily="34" charset="-128"/>
            </a:endParaRPr>
          </a:p>
        </p:txBody>
      </p:sp>
      <p:grpSp>
        <p:nvGrpSpPr>
          <p:cNvPr id="1135" name="グループ化 1134">
            <a:extLst>
              <a:ext uri="{FF2B5EF4-FFF2-40B4-BE49-F238E27FC236}">
                <a16:creationId xmlns:a16="http://schemas.microsoft.com/office/drawing/2014/main" id="{B6BC4CEB-CB45-C247-B41E-243E514A5789}"/>
              </a:ext>
            </a:extLst>
          </p:cNvPr>
          <p:cNvGrpSpPr/>
          <p:nvPr/>
        </p:nvGrpSpPr>
        <p:grpSpPr>
          <a:xfrm rot="10800000">
            <a:off x="4636380" y="4180060"/>
            <a:ext cx="360000" cy="882883"/>
            <a:chOff x="5454400" y="4032723"/>
            <a:chExt cx="360000" cy="882883"/>
          </a:xfrm>
        </p:grpSpPr>
        <p:grpSp>
          <p:nvGrpSpPr>
            <p:cNvPr id="1136" name="グループ化 1135">
              <a:extLst>
                <a:ext uri="{FF2B5EF4-FFF2-40B4-BE49-F238E27FC236}">
                  <a16:creationId xmlns:a16="http://schemas.microsoft.com/office/drawing/2014/main" id="{1978AC67-03F0-E84F-B65E-81CF0390685C}"/>
                </a:ext>
              </a:extLst>
            </p:cNvPr>
            <p:cNvGrpSpPr/>
            <p:nvPr/>
          </p:nvGrpSpPr>
          <p:grpSpPr>
            <a:xfrm>
              <a:off x="5454400" y="4372950"/>
              <a:ext cx="180000" cy="539627"/>
              <a:chOff x="3782400" y="1302795"/>
              <a:chExt cx="180000" cy="539627"/>
            </a:xfrm>
          </p:grpSpPr>
          <p:sp>
            <p:nvSpPr>
              <p:cNvPr id="1151" name="正方形/長方形 1150">
                <a:extLst>
                  <a:ext uri="{FF2B5EF4-FFF2-40B4-BE49-F238E27FC236}">
                    <a16:creationId xmlns:a16="http://schemas.microsoft.com/office/drawing/2014/main" id="{6EBD1E9E-5983-5F4C-9D51-AB6CA9F6CA3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52" name="正方形/長方形 1151">
                <a:extLst>
                  <a:ext uri="{FF2B5EF4-FFF2-40B4-BE49-F238E27FC236}">
                    <a16:creationId xmlns:a16="http://schemas.microsoft.com/office/drawing/2014/main" id="{478B4F82-A17B-0E48-B649-8CBD4A31037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53" name="正方形/長方形 1152">
                <a:extLst>
                  <a:ext uri="{FF2B5EF4-FFF2-40B4-BE49-F238E27FC236}">
                    <a16:creationId xmlns:a16="http://schemas.microsoft.com/office/drawing/2014/main" id="{17261A12-4155-E540-B85F-E5904B4DF7E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37" name="グループ化 1136">
              <a:extLst>
                <a:ext uri="{FF2B5EF4-FFF2-40B4-BE49-F238E27FC236}">
                  <a16:creationId xmlns:a16="http://schemas.microsoft.com/office/drawing/2014/main" id="{E613AB63-2526-6546-899C-CD47609AB7D4}"/>
                </a:ext>
              </a:extLst>
            </p:cNvPr>
            <p:cNvGrpSpPr/>
            <p:nvPr/>
          </p:nvGrpSpPr>
          <p:grpSpPr>
            <a:xfrm>
              <a:off x="5454400" y="4032723"/>
              <a:ext cx="360000" cy="882883"/>
              <a:chOff x="5454400" y="4032723"/>
              <a:chExt cx="360000" cy="882883"/>
            </a:xfrm>
          </p:grpSpPr>
          <p:grpSp>
            <p:nvGrpSpPr>
              <p:cNvPr id="1138" name="グループ化 1137">
                <a:extLst>
                  <a:ext uri="{FF2B5EF4-FFF2-40B4-BE49-F238E27FC236}">
                    <a16:creationId xmlns:a16="http://schemas.microsoft.com/office/drawing/2014/main" id="{48F0CBA8-5DA3-3747-86D6-E4DC34BED340}"/>
                  </a:ext>
                </a:extLst>
              </p:cNvPr>
              <p:cNvGrpSpPr/>
              <p:nvPr/>
            </p:nvGrpSpPr>
            <p:grpSpPr>
              <a:xfrm>
                <a:off x="5634400" y="4032723"/>
                <a:ext cx="180000" cy="357017"/>
                <a:chOff x="3782400" y="1485405"/>
                <a:chExt cx="180000" cy="357017"/>
              </a:xfrm>
            </p:grpSpPr>
            <p:sp>
              <p:nvSpPr>
                <p:cNvPr id="1149" name="正方形/長方形 1148">
                  <a:extLst>
                    <a:ext uri="{FF2B5EF4-FFF2-40B4-BE49-F238E27FC236}">
                      <a16:creationId xmlns:a16="http://schemas.microsoft.com/office/drawing/2014/main" id="{0CDB3A45-9850-7547-A91B-68E9ECB125C9}"/>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50" name="正方形/長方形 1149">
                  <a:extLst>
                    <a:ext uri="{FF2B5EF4-FFF2-40B4-BE49-F238E27FC236}">
                      <a16:creationId xmlns:a16="http://schemas.microsoft.com/office/drawing/2014/main" id="{5062AB5D-1458-7344-ADB7-5D47F23322C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39" name="グループ化 1138">
                <a:extLst>
                  <a:ext uri="{FF2B5EF4-FFF2-40B4-BE49-F238E27FC236}">
                    <a16:creationId xmlns:a16="http://schemas.microsoft.com/office/drawing/2014/main" id="{2C26F676-756E-E447-8B08-6FFD69E32ABC}"/>
                  </a:ext>
                </a:extLst>
              </p:cNvPr>
              <p:cNvGrpSpPr/>
              <p:nvPr/>
            </p:nvGrpSpPr>
            <p:grpSpPr>
              <a:xfrm>
                <a:off x="5454400" y="4032723"/>
                <a:ext cx="360000" cy="882883"/>
                <a:chOff x="5454400" y="4032723"/>
                <a:chExt cx="360000" cy="882883"/>
              </a:xfrm>
            </p:grpSpPr>
            <p:grpSp>
              <p:nvGrpSpPr>
                <p:cNvPr id="1140" name="グループ化 1139">
                  <a:extLst>
                    <a:ext uri="{FF2B5EF4-FFF2-40B4-BE49-F238E27FC236}">
                      <a16:creationId xmlns:a16="http://schemas.microsoft.com/office/drawing/2014/main" id="{FF6FD744-687E-D44D-B859-6F0918988400}"/>
                    </a:ext>
                  </a:extLst>
                </p:cNvPr>
                <p:cNvGrpSpPr/>
                <p:nvPr/>
              </p:nvGrpSpPr>
              <p:grpSpPr>
                <a:xfrm>
                  <a:off x="5454400" y="4032723"/>
                  <a:ext cx="180000" cy="357017"/>
                  <a:chOff x="3782400" y="1485405"/>
                  <a:chExt cx="180000" cy="357017"/>
                </a:xfrm>
              </p:grpSpPr>
              <p:sp>
                <p:nvSpPr>
                  <p:cNvPr id="1146" name="正方形/長方形 1145">
                    <a:extLst>
                      <a:ext uri="{FF2B5EF4-FFF2-40B4-BE49-F238E27FC236}">
                        <a16:creationId xmlns:a16="http://schemas.microsoft.com/office/drawing/2014/main" id="{1C194777-D6F6-534D-AD55-0D52D453F0E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47" name="正方形/長方形 1146">
                    <a:extLst>
                      <a:ext uri="{FF2B5EF4-FFF2-40B4-BE49-F238E27FC236}">
                        <a16:creationId xmlns:a16="http://schemas.microsoft.com/office/drawing/2014/main" id="{1498E2B4-9A88-BE4D-8E58-EED1B068B03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41" name="グループ化 1140">
                  <a:extLst>
                    <a:ext uri="{FF2B5EF4-FFF2-40B4-BE49-F238E27FC236}">
                      <a16:creationId xmlns:a16="http://schemas.microsoft.com/office/drawing/2014/main" id="{DDACA996-980D-5B4F-9C10-FB5D54D5893F}"/>
                    </a:ext>
                  </a:extLst>
                </p:cNvPr>
                <p:cNvGrpSpPr/>
                <p:nvPr/>
              </p:nvGrpSpPr>
              <p:grpSpPr>
                <a:xfrm>
                  <a:off x="5634400" y="4375979"/>
                  <a:ext cx="180000" cy="539627"/>
                  <a:chOff x="3782400" y="1302795"/>
                  <a:chExt cx="180000" cy="539627"/>
                </a:xfrm>
              </p:grpSpPr>
              <p:sp>
                <p:nvSpPr>
                  <p:cNvPr id="1142" name="正方形/長方形 1141">
                    <a:extLst>
                      <a:ext uri="{FF2B5EF4-FFF2-40B4-BE49-F238E27FC236}">
                        <a16:creationId xmlns:a16="http://schemas.microsoft.com/office/drawing/2014/main" id="{C407883E-73A9-8149-BBC9-660A0EDEB08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43" name="正方形/長方形 1142">
                    <a:extLst>
                      <a:ext uri="{FF2B5EF4-FFF2-40B4-BE49-F238E27FC236}">
                        <a16:creationId xmlns:a16="http://schemas.microsoft.com/office/drawing/2014/main" id="{A4713036-9425-6D47-99EF-20C40CA132A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44" name="正方形/長方形 1143">
                    <a:extLst>
                      <a:ext uri="{FF2B5EF4-FFF2-40B4-BE49-F238E27FC236}">
                        <a16:creationId xmlns:a16="http://schemas.microsoft.com/office/drawing/2014/main" id="{705C8E48-61F7-FF43-94C8-2D1C11425FD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156" name="グループ化 1155">
            <a:extLst>
              <a:ext uri="{FF2B5EF4-FFF2-40B4-BE49-F238E27FC236}">
                <a16:creationId xmlns:a16="http://schemas.microsoft.com/office/drawing/2014/main" id="{D58DA0F1-CB35-F540-877C-86FAE569944D}"/>
              </a:ext>
            </a:extLst>
          </p:cNvPr>
          <p:cNvGrpSpPr/>
          <p:nvPr/>
        </p:nvGrpSpPr>
        <p:grpSpPr>
          <a:xfrm rot="10800000">
            <a:off x="5002629" y="4183831"/>
            <a:ext cx="180000" cy="882883"/>
            <a:chOff x="5634400" y="4032723"/>
            <a:chExt cx="180000" cy="882883"/>
          </a:xfrm>
        </p:grpSpPr>
        <p:grpSp>
          <p:nvGrpSpPr>
            <p:cNvPr id="1157" name="グループ化 1156">
              <a:extLst>
                <a:ext uri="{FF2B5EF4-FFF2-40B4-BE49-F238E27FC236}">
                  <a16:creationId xmlns:a16="http://schemas.microsoft.com/office/drawing/2014/main" id="{48626EA1-6FB2-564A-8F6C-25F7A7C43749}"/>
                </a:ext>
              </a:extLst>
            </p:cNvPr>
            <p:cNvGrpSpPr/>
            <p:nvPr/>
          </p:nvGrpSpPr>
          <p:grpSpPr>
            <a:xfrm>
              <a:off x="5634400" y="4032723"/>
              <a:ext cx="180000" cy="357017"/>
              <a:chOff x="3782400" y="1485405"/>
              <a:chExt cx="180000" cy="357017"/>
            </a:xfrm>
          </p:grpSpPr>
          <p:sp>
            <p:nvSpPr>
              <p:cNvPr id="1166" name="正方形/長方形 1165">
                <a:extLst>
                  <a:ext uri="{FF2B5EF4-FFF2-40B4-BE49-F238E27FC236}">
                    <a16:creationId xmlns:a16="http://schemas.microsoft.com/office/drawing/2014/main" id="{41AD23BD-69B6-4F43-A154-704ADA8D32B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67" name="正方形/長方形 1166">
                <a:extLst>
                  <a:ext uri="{FF2B5EF4-FFF2-40B4-BE49-F238E27FC236}">
                    <a16:creationId xmlns:a16="http://schemas.microsoft.com/office/drawing/2014/main" id="{867CBEDC-9DA1-9142-8ABA-40329D345A6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60" name="グループ化 1159">
              <a:extLst>
                <a:ext uri="{FF2B5EF4-FFF2-40B4-BE49-F238E27FC236}">
                  <a16:creationId xmlns:a16="http://schemas.microsoft.com/office/drawing/2014/main" id="{E03DF575-3E4F-4C41-B5C3-84A3A822F44D}"/>
                </a:ext>
              </a:extLst>
            </p:cNvPr>
            <p:cNvGrpSpPr/>
            <p:nvPr/>
          </p:nvGrpSpPr>
          <p:grpSpPr>
            <a:xfrm>
              <a:off x="5634400" y="4375979"/>
              <a:ext cx="180000" cy="539627"/>
              <a:chOff x="3782400" y="1302795"/>
              <a:chExt cx="180000" cy="539627"/>
            </a:xfrm>
          </p:grpSpPr>
          <p:sp>
            <p:nvSpPr>
              <p:cNvPr id="1161" name="正方形/長方形 1160">
                <a:extLst>
                  <a:ext uri="{FF2B5EF4-FFF2-40B4-BE49-F238E27FC236}">
                    <a16:creationId xmlns:a16="http://schemas.microsoft.com/office/drawing/2014/main" id="{CD99CDED-925D-AB4B-B8FD-9CD03922344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62" name="正方形/長方形 1161">
                <a:extLst>
                  <a:ext uri="{FF2B5EF4-FFF2-40B4-BE49-F238E27FC236}">
                    <a16:creationId xmlns:a16="http://schemas.microsoft.com/office/drawing/2014/main" id="{4A058EB8-FBE7-D445-9161-FAAB12F3163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63" name="正方形/長方形 1162">
                <a:extLst>
                  <a:ext uri="{FF2B5EF4-FFF2-40B4-BE49-F238E27FC236}">
                    <a16:creationId xmlns:a16="http://schemas.microsoft.com/office/drawing/2014/main" id="{BB6292F6-7063-954E-A12C-454DA720078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171" name="テキスト ボックス 1170">
            <a:extLst>
              <a:ext uri="{FF2B5EF4-FFF2-40B4-BE49-F238E27FC236}">
                <a16:creationId xmlns:a16="http://schemas.microsoft.com/office/drawing/2014/main" id="{D8671C2F-7A6F-B446-B47E-9A86CB664120}"/>
              </a:ext>
            </a:extLst>
          </p:cNvPr>
          <p:cNvSpPr txBox="1"/>
          <p:nvPr/>
        </p:nvSpPr>
        <p:spPr>
          <a:xfrm>
            <a:off x="4533001" y="3928108"/>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81</a:t>
            </a:r>
            <a:endParaRPr kumimoji="1" lang="ja-JP" altLang="en-US" sz="1400">
              <a:latin typeface="Meiryo" panose="020B0604030504040204" pitchFamily="34" charset="-128"/>
              <a:ea typeface="Meiryo" panose="020B0604030504040204" pitchFamily="34" charset="-128"/>
            </a:endParaRPr>
          </a:p>
        </p:txBody>
      </p:sp>
      <p:grpSp>
        <p:nvGrpSpPr>
          <p:cNvPr id="1172" name="グループ化 1171">
            <a:extLst>
              <a:ext uri="{FF2B5EF4-FFF2-40B4-BE49-F238E27FC236}">
                <a16:creationId xmlns:a16="http://schemas.microsoft.com/office/drawing/2014/main" id="{7DC89FEA-E64D-C043-8ED8-7B5C5DACAF91}"/>
              </a:ext>
            </a:extLst>
          </p:cNvPr>
          <p:cNvGrpSpPr/>
          <p:nvPr/>
        </p:nvGrpSpPr>
        <p:grpSpPr>
          <a:xfrm rot="10800000">
            <a:off x="4019317" y="4156308"/>
            <a:ext cx="360000" cy="1065493"/>
            <a:chOff x="5454400" y="3850113"/>
            <a:chExt cx="360000" cy="1065493"/>
          </a:xfrm>
        </p:grpSpPr>
        <p:grpSp>
          <p:nvGrpSpPr>
            <p:cNvPr id="1173" name="グループ化 1172">
              <a:extLst>
                <a:ext uri="{FF2B5EF4-FFF2-40B4-BE49-F238E27FC236}">
                  <a16:creationId xmlns:a16="http://schemas.microsoft.com/office/drawing/2014/main" id="{2BA241EC-68DB-184E-93DD-F472DBC3D84F}"/>
                </a:ext>
              </a:extLst>
            </p:cNvPr>
            <p:cNvGrpSpPr/>
            <p:nvPr/>
          </p:nvGrpSpPr>
          <p:grpSpPr>
            <a:xfrm>
              <a:off x="5454400" y="4372950"/>
              <a:ext cx="180000" cy="539627"/>
              <a:chOff x="3782400" y="1302795"/>
              <a:chExt cx="180000" cy="539627"/>
            </a:xfrm>
          </p:grpSpPr>
          <p:sp>
            <p:nvSpPr>
              <p:cNvPr id="1188" name="正方形/長方形 1187">
                <a:extLst>
                  <a:ext uri="{FF2B5EF4-FFF2-40B4-BE49-F238E27FC236}">
                    <a16:creationId xmlns:a16="http://schemas.microsoft.com/office/drawing/2014/main" id="{6BD372B1-6DA5-3B45-989D-8DB2F90A39D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9" name="正方形/長方形 1188">
                <a:extLst>
                  <a:ext uri="{FF2B5EF4-FFF2-40B4-BE49-F238E27FC236}">
                    <a16:creationId xmlns:a16="http://schemas.microsoft.com/office/drawing/2014/main" id="{B796B500-ABE4-D545-A409-7E813B0F675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90" name="正方形/長方形 1189">
                <a:extLst>
                  <a:ext uri="{FF2B5EF4-FFF2-40B4-BE49-F238E27FC236}">
                    <a16:creationId xmlns:a16="http://schemas.microsoft.com/office/drawing/2014/main" id="{99DB0074-FB6A-D34C-B47E-06DB4F16ABA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74" name="グループ化 1173">
              <a:extLst>
                <a:ext uri="{FF2B5EF4-FFF2-40B4-BE49-F238E27FC236}">
                  <a16:creationId xmlns:a16="http://schemas.microsoft.com/office/drawing/2014/main" id="{3EA8F59C-C387-6A45-8759-2535F5D62998}"/>
                </a:ext>
              </a:extLst>
            </p:cNvPr>
            <p:cNvGrpSpPr/>
            <p:nvPr/>
          </p:nvGrpSpPr>
          <p:grpSpPr>
            <a:xfrm>
              <a:off x="5454400" y="3850113"/>
              <a:ext cx="360000" cy="1065493"/>
              <a:chOff x="5454400" y="3850113"/>
              <a:chExt cx="360000" cy="1065493"/>
            </a:xfrm>
          </p:grpSpPr>
          <p:grpSp>
            <p:nvGrpSpPr>
              <p:cNvPr id="1175" name="グループ化 1174">
                <a:extLst>
                  <a:ext uri="{FF2B5EF4-FFF2-40B4-BE49-F238E27FC236}">
                    <a16:creationId xmlns:a16="http://schemas.microsoft.com/office/drawing/2014/main" id="{DB7A3331-74CB-7146-BF15-2DAF3C7FED01}"/>
                  </a:ext>
                </a:extLst>
              </p:cNvPr>
              <p:cNvGrpSpPr/>
              <p:nvPr/>
            </p:nvGrpSpPr>
            <p:grpSpPr>
              <a:xfrm>
                <a:off x="5634400" y="3850113"/>
                <a:ext cx="180000" cy="539627"/>
                <a:chOff x="3782400" y="1302795"/>
                <a:chExt cx="180000" cy="539627"/>
              </a:xfrm>
            </p:grpSpPr>
            <p:sp>
              <p:nvSpPr>
                <p:cNvPr id="1185" name="正方形/長方形 1184">
                  <a:extLst>
                    <a:ext uri="{FF2B5EF4-FFF2-40B4-BE49-F238E27FC236}">
                      <a16:creationId xmlns:a16="http://schemas.microsoft.com/office/drawing/2014/main" id="{E4A2A53D-B8AC-6341-8556-C64903CE35C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6" name="正方形/長方形 1185">
                  <a:extLst>
                    <a:ext uri="{FF2B5EF4-FFF2-40B4-BE49-F238E27FC236}">
                      <a16:creationId xmlns:a16="http://schemas.microsoft.com/office/drawing/2014/main" id="{7D52C3B9-BB9B-C245-B145-5CE8B3F959E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7" name="正方形/長方形 1186">
                  <a:extLst>
                    <a:ext uri="{FF2B5EF4-FFF2-40B4-BE49-F238E27FC236}">
                      <a16:creationId xmlns:a16="http://schemas.microsoft.com/office/drawing/2014/main" id="{732F9C9F-B190-5942-83B5-3B9FC09F6558}"/>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76" name="グループ化 1175">
                <a:extLst>
                  <a:ext uri="{FF2B5EF4-FFF2-40B4-BE49-F238E27FC236}">
                    <a16:creationId xmlns:a16="http://schemas.microsoft.com/office/drawing/2014/main" id="{36DEBB08-A8E5-AC4A-8647-781444B4381A}"/>
                  </a:ext>
                </a:extLst>
              </p:cNvPr>
              <p:cNvGrpSpPr/>
              <p:nvPr/>
            </p:nvGrpSpPr>
            <p:grpSpPr>
              <a:xfrm>
                <a:off x="5454400" y="3850113"/>
                <a:ext cx="360000" cy="1065493"/>
                <a:chOff x="5454400" y="3850113"/>
                <a:chExt cx="360000" cy="1065493"/>
              </a:xfrm>
            </p:grpSpPr>
            <p:grpSp>
              <p:nvGrpSpPr>
                <p:cNvPr id="1177" name="グループ化 1176">
                  <a:extLst>
                    <a:ext uri="{FF2B5EF4-FFF2-40B4-BE49-F238E27FC236}">
                      <a16:creationId xmlns:a16="http://schemas.microsoft.com/office/drawing/2014/main" id="{6DD4E38E-120C-A749-8BAE-E9643C04CCED}"/>
                    </a:ext>
                  </a:extLst>
                </p:cNvPr>
                <p:cNvGrpSpPr/>
                <p:nvPr/>
              </p:nvGrpSpPr>
              <p:grpSpPr>
                <a:xfrm>
                  <a:off x="5454400" y="3850113"/>
                  <a:ext cx="180000" cy="539627"/>
                  <a:chOff x="3782400" y="1302795"/>
                  <a:chExt cx="180000" cy="539627"/>
                </a:xfrm>
              </p:grpSpPr>
              <p:sp>
                <p:nvSpPr>
                  <p:cNvPr id="1182" name="正方形/長方形 1181">
                    <a:extLst>
                      <a:ext uri="{FF2B5EF4-FFF2-40B4-BE49-F238E27FC236}">
                        <a16:creationId xmlns:a16="http://schemas.microsoft.com/office/drawing/2014/main" id="{783FBE88-52B9-B942-AB1C-FAB5DE53001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3" name="正方形/長方形 1182">
                    <a:extLst>
                      <a:ext uri="{FF2B5EF4-FFF2-40B4-BE49-F238E27FC236}">
                        <a16:creationId xmlns:a16="http://schemas.microsoft.com/office/drawing/2014/main" id="{0042D5EC-F0D5-D04A-8861-2193D763721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4" name="正方形/長方形 1183">
                    <a:extLst>
                      <a:ext uri="{FF2B5EF4-FFF2-40B4-BE49-F238E27FC236}">
                        <a16:creationId xmlns:a16="http://schemas.microsoft.com/office/drawing/2014/main" id="{1B137A1D-6B56-4A45-92D4-55D6C04F3C8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178" name="グループ化 1177">
                  <a:extLst>
                    <a:ext uri="{FF2B5EF4-FFF2-40B4-BE49-F238E27FC236}">
                      <a16:creationId xmlns:a16="http://schemas.microsoft.com/office/drawing/2014/main" id="{B4D889E0-7E46-8F4D-B96A-358BF557B1F0}"/>
                    </a:ext>
                  </a:extLst>
                </p:cNvPr>
                <p:cNvGrpSpPr/>
                <p:nvPr/>
              </p:nvGrpSpPr>
              <p:grpSpPr>
                <a:xfrm>
                  <a:off x="5634400" y="4375979"/>
                  <a:ext cx="180000" cy="539627"/>
                  <a:chOff x="3782400" y="1302795"/>
                  <a:chExt cx="180000" cy="539627"/>
                </a:xfrm>
              </p:grpSpPr>
              <p:sp>
                <p:nvSpPr>
                  <p:cNvPr id="1179" name="正方形/長方形 1178">
                    <a:extLst>
                      <a:ext uri="{FF2B5EF4-FFF2-40B4-BE49-F238E27FC236}">
                        <a16:creationId xmlns:a16="http://schemas.microsoft.com/office/drawing/2014/main" id="{090493D1-E924-E540-996A-B6E4710EB40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0" name="正方形/長方形 1179">
                    <a:extLst>
                      <a:ext uri="{FF2B5EF4-FFF2-40B4-BE49-F238E27FC236}">
                        <a16:creationId xmlns:a16="http://schemas.microsoft.com/office/drawing/2014/main" id="{436B30B9-D898-CC49-85B5-3B5D1523F25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81" name="正方形/長方形 1180">
                    <a:extLst>
                      <a:ext uri="{FF2B5EF4-FFF2-40B4-BE49-F238E27FC236}">
                        <a16:creationId xmlns:a16="http://schemas.microsoft.com/office/drawing/2014/main" id="{5C4B7255-EC11-4C42-A3C4-65D903F083E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sp>
        <p:nvSpPr>
          <p:cNvPr id="1191" name="テキスト ボックス 1190">
            <a:extLst>
              <a:ext uri="{FF2B5EF4-FFF2-40B4-BE49-F238E27FC236}">
                <a16:creationId xmlns:a16="http://schemas.microsoft.com/office/drawing/2014/main" id="{B0F4FD41-344C-7146-B294-326439113A0C}"/>
              </a:ext>
            </a:extLst>
          </p:cNvPr>
          <p:cNvSpPr txBox="1"/>
          <p:nvPr/>
        </p:nvSpPr>
        <p:spPr>
          <a:xfrm>
            <a:off x="3822021" y="3933092"/>
            <a:ext cx="52129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100</a:t>
            </a:r>
            <a:endParaRPr kumimoji="1" lang="ja-JP" altLang="en-US" sz="1400">
              <a:latin typeface="Meiryo" panose="020B0604030504040204" pitchFamily="34" charset="-128"/>
              <a:ea typeface="Meiryo" panose="020B0604030504040204" pitchFamily="34" charset="-128"/>
            </a:endParaRPr>
          </a:p>
        </p:txBody>
      </p:sp>
      <p:grpSp>
        <p:nvGrpSpPr>
          <p:cNvPr id="1204" name="グループ化 1203">
            <a:extLst>
              <a:ext uri="{FF2B5EF4-FFF2-40B4-BE49-F238E27FC236}">
                <a16:creationId xmlns:a16="http://schemas.microsoft.com/office/drawing/2014/main" id="{E6D77348-1CC5-1149-9A0C-99C1EA1BAA8C}"/>
              </a:ext>
            </a:extLst>
          </p:cNvPr>
          <p:cNvGrpSpPr/>
          <p:nvPr/>
        </p:nvGrpSpPr>
        <p:grpSpPr>
          <a:xfrm>
            <a:off x="9947617" y="2715741"/>
            <a:ext cx="180000" cy="720632"/>
            <a:chOff x="2266257" y="2860806"/>
            <a:chExt cx="180000" cy="720632"/>
          </a:xfrm>
        </p:grpSpPr>
        <p:sp>
          <p:nvSpPr>
            <p:cNvPr id="1205" name="正方形/長方形 1204">
              <a:extLst>
                <a:ext uri="{FF2B5EF4-FFF2-40B4-BE49-F238E27FC236}">
                  <a16:creationId xmlns:a16="http://schemas.microsoft.com/office/drawing/2014/main" id="{0B16C34E-EBA3-6242-A55E-DF399B70CC0B}"/>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06" name="グループ化 1205">
              <a:extLst>
                <a:ext uri="{FF2B5EF4-FFF2-40B4-BE49-F238E27FC236}">
                  <a16:creationId xmlns:a16="http://schemas.microsoft.com/office/drawing/2014/main" id="{AEE9BC76-F85C-EF4C-B176-6395329A66BE}"/>
                </a:ext>
              </a:extLst>
            </p:cNvPr>
            <p:cNvGrpSpPr/>
            <p:nvPr/>
          </p:nvGrpSpPr>
          <p:grpSpPr>
            <a:xfrm>
              <a:off x="2266257" y="2860806"/>
              <a:ext cx="180000" cy="539627"/>
              <a:chOff x="3782400" y="1302795"/>
              <a:chExt cx="180000" cy="539627"/>
            </a:xfrm>
          </p:grpSpPr>
          <p:sp>
            <p:nvSpPr>
              <p:cNvPr id="1207" name="正方形/長方形 1206">
                <a:extLst>
                  <a:ext uri="{FF2B5EF4-FFF2-40B4-BE49-F238E27FC236}">
                    <a16:creationId xmlns:a16="http://schemas.microsoft.com/office/drawing/2014/main" id="{7C9BB018-390F-8F46-B7C5-8EC3D201EAD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08" name="正方形/長方形 1207">
                <a:extLst>
                  <a:ext uri="{FF2B5EF4-FFF2-40B4-BE49-F238E27FC236}">
                    <a16:creationId xmlns:a16="http://schemas.microsoft.com/office/drawing/2014/main" id="{B286B454-4E33-5E43-B440-35220A14EEC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09" name="正方形/長方形 1208">
                <a:extLst>
                  <a:ext uri="{FF2B5EF4-FFF2-40B4-BE49-F238E27FC236}">
                    <a16:creationId xmlns:a16="http://schemas.microsoft.com/office/drawing/2014/main" id="{05777F1F-DA1C-9F44-88F2-6B7454B40E74}"/>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10" name="グループ化 1209">
            <a:extLst>
              <a:ext uri="{FF2B5EF4-FFF2-40B4-BE49-F238E27FC236}">
                <a16:creationId xmlns:a16="http://schemas.microsoft.com/office/drawing/2014/main" id="{024D0C0B-C416-9A4A-9EC6-81D60B53D790}"/>
              </a:ext>
            </a:extLst>
          </p:cNvPr>
          <p:cNvGrpSpPr/>
          <p:nvPr/>
        </p:nvGrpSpPr>
        <p:grpSpPr>
          <a:xfrm>
            <a:off x="9952137" y="3430893"/>
            <a:ext cx="180000" cy="720632"/>
            <a:chOff x="2266257" y="2860806"/>
            <a:chExt cx="180000" cy="720632"/>
          </a:xfrm>
        </p:grpSpPr>
        <p:sp>
          <p:nvSpPr>
            <p:cNvPr id="1211" name="正方形/長方形 1210">
              <a:extLst>
                <a:ext uri="{FF2B5EF4-FFF2-40B4-BE49-F238E27FC236}">
                  <a16:creationId xmlns:a16="http://schemas.microsoft.com/office/drawing/2014/main" id="{62808986-3761-AA40-B643-ADA37CB8C3BF}"/>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12" name="グループ化 1211">
              <a:extLst>
                <a:ext uri="{FF2B5EF4-FFF2-40B4-BE49-F238E27FC236}">
                  <a16:creationId xmlns:a16="http://schemas.microsoft.com/office/drawing/2014/main" id="{D732D6EC-AE4C-374F-9406-044D3462C581}"/>
                </a:ext>
              </a:extLst>
            </p:cNvPr>
            <p:cNvGrpSpPr/>
            <p:nvPr/>
          </p:nvGrpSpPr>
          <p:grpSpPr>
            <a:xfrm>
              <a:off x="2266257" y="2860806"/>
              <a:ext cx="180000" cy="539627"/>
              <a:chOff x="3782400" y="1302795"/>
              <a:chExt cx="180000" cy="539627"/>
            </a:xfrm>
          </p:grpSpPr>
          <p:sp>
            <p:nvSpPr>
              <p:cNvPr id="1213" name="正方形/長方形 1212">
                <a:extLst>
                  <a:ext uri="{FF2B5EF4-FFF2-40B4-BE49-F238E27FC236}">
                    <a16:creationId xmlns:a16="http://schemas.microsoft.com/office/drawing/2014/main" id="{97D3A81D-C54B-9443-899E-1BD55776620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14" name="正方形/長方形 1213">
                <a:extLst>
                  <a:ext uri="{FF2B5EF4-FFF2-40B4-BE49-F238E27FC236}">
                    <a16:creationId xmlns:a16="http://schemas.microsoft.com/office/drawing/2014/main" id="{499EDECA-ADB7-B944-8163-8E452E80716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15" name="正方形/長方形 1214">
                <a:extLst>
                  <a:ext uri="{FF2B5EF4-FFF2-40B4-BE49-F238E27FC236}">
                    <a16:creationId xmlns:a16="http://schemas.microsoft.com/office/drawing/2014/main" id="{F1188D34-828E-7E41-A11D-7CE140120F3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16" name="グループ化 1215">
            <a:extLst>
              <a:ext uri="{FF2B5EF4-FFF2-40B4-BE49-F238E27FC236}">
                <a16:creationId xmlns:a16="http://schemas.microsoft.com/office/drawing/2014/main" id="{D118DCCC-7CC0-704B-AF62-3F893DC4ABE5}"/>
              </a:ext>
            </a:extLst>
          </p:cNvPr>
          <p:cNvGrpSpPr/>
          <p:nvPr/>
        </p:nvGrpSpPr>
        <p:grpSpPr>
          <a:xfrm>
            <a:off x="9944348" y="4162529"/>
            <a:ext cx="180000" cy="720632"/>
            <a:chOff x="2266257" y="2860806"/>
            <a:chExt cx="180000" cy="720632"/>
          </a:xfrm>
        </p:grpSpPr>
        <p:sp>
          <p:nvSpPr>
            <p:cNvPr id="1217" name="正方形/長方形 1216">
              <a:extLst>
                <a:ext uri="{FF2B5EF4-FFF2-40B4-BE49-F238E27FC236}">
                  <a16:creationId xmlns:a16="http://schemas.microsoft.com/office/drawing/2014/main" id="{96E849C4-BA7D-C24E-8664-02D531EA4DAE}"/>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18" name="グループ化 1217">
              <a:extLst>
                <a:ext uri="{FF2B5EF4-FFF2-40B4-BE49-F238E27FC236}">
                  <a16:creationId xmlns:a16="http://schemas.microsoft.com/office/drawing/2014/main" id="{7D543AE4-7C45-204C-8CBB-34BE2481D157}"/>
                </a:ext>
              </a:extLst>
            </p:cNvPr>
            <p:cNvGrpSpPr/>
            <p:nvPr/>
          </p:nvGrpSpPr>
          <p:grpSpPr>
            <a:xfrm>
              <a:off x="2266257" y="2860806"/>
              <a:ext cx="180000" cy="539627"/>
              <a:chOff x="3782400" y="1302795"/>
              <a:chExt cx="180000" cy="539627"/>
            </a:xfrm>
          </p:grpSpPr>
          <p:sp>
            <p:nvSpPr>
              <p:cNvPr id="1219" name="正方形/長方形 1218">
                <a:extLst>
                  <a:ext uri="{FF2B5EF4-FFF2-40B4-BE49-F238E27FC236}">
                    <a16:creationId xmlns:a16="http://schemas.microsoft.com/office/drawing/2014/main" id="{B36E1E5E-0B61-0040-907E-3CE602E25F6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20" name="正方形/長方形 1219">
                <a:extLst>
                  <a:ext uri="{FF2B5EF4-FFF2-40B4-BE49-F238E27FC236}">
                    <a16:creationId xmlns:a16="http://schemas.microsoft.com/office/drawing/2014/main" id="{3018773B-E896-FE4B-AC81-795079E17EE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21" name="正方形/長方形 1220">
                <a:extLst>
                  <a:ext uri="{FF2B5EF4-FFF2-40B4-BE49-F238E27FC236}">
                    <a16:creationId xmlns:a16="http://schemas.microsoft.com/office/drawing/2014/main" id="{B9138D18-ECE5-AD4F-B46C-64301BA2478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222" name="テキスト ボックス 1221">
            <a:extLst>
              <a:ext uri="{FF2B5EF4-FFF2-40B4-BE49-F238E27FC236}">
                <a16:creationId xmlns:a16="http://schemas.microsoft.com/office/drawing/2014/main" id="{353A4318-FAF1-5748-948B-70F5A4C6A27F}"/>
              </a:ext>
            </a:extLst>
          </p:cNvPr>
          <p:cNvSpPr txBox="1"/>
          <p:nvPr/>
        </p:nvSpPr>
        <p:spPr>
          <a:xfrm>
            <a:off x="9849479" y="245405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52</a:t>
            </a:r>
            <a:endParaRPr kumimoji="1" lang="ja-JP" altLang="en-US" sz="1400">
              <a:latin typeface="Meiryo" panose="020B0604030504040204" pitchFamily="34" charset="-128"/>
              <a:ea typeface="Meiryo" panose="020B0604030504040204" pitchFamily="34" charset="-128"/>
            </a:endParaRPr>
          </a:p>
        </p:txBody>
      </p:sp>
      <p:grpSp>
        <p:nvGrpSpPr>
          <p:cNvPr id="1223" name="グループ化 1222">
            <a:extLst>
              <a:ext uri="{FF2B5EF4-FFF2-40B4-BE49-F238E27FC236}">
                <a16:creationId xmlns:a16="http://schemas.microsoft.com/office/drawing/2014/main" id="{5A038D99-7A9F-504E-A69E-F8956D5B6483}"/>
              </a:ext>
            </a:extLst>
          </p:cNvPr>
          <p:cNvGrpSpPr/>
          <p:nvPr/>
        </p:nvGrpSpPr>
        <p:grpSpPr>
          <a:xfrm>
            <a:off x="6160808" y="2345948"/>
            <a:ext cx="180000" cy="720632"/>
            <a:chOff x="2266257" y="2860806"/>
            <a:chExt cx="180000" cy="720632"/>
          </a:xfrm>
        </p:grpSpPr>
        <p:sp>
          <p:nvSpPr>
            <p:cNvPr id="1224" name="正方形/長方形 1223">
              <a:extLst>
                <a:ext uri="{FF2B5EF4-FFF2-40B4-BE49-F238E27FC236}">
                  <a16:creationId xmlns:a16="http://schemas.microsoft.com/office/drawing/2014/main" id="{9EBEE1C8-DDF1-4F4A-8929-F981825C6AD3}"/>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25" name="グループ化 1224">
              <a:extLst>
                <a:ext uri="{FF2B5EF4-FFF2-40B4-BE49-F238E27FC236}">
                  <a16:creationId xmlns:a16="http://schemas.microsoft.com/office/drawing/2014/main" id="{9DAEC50F-5DB9-6F49-A12A-5780C88734F5}"/>
                </a:ext>
              </a:extLst>
            </p:cNvPr>
            <p:cNvGrpSpPr/>
            <p:nvPr/>
          </p:nvGrpSpPr>
          <p:grpSpPr>
            <a:xfrm>
              <a:off x="2266257" y="2860806"/>
              <a:ext cx="180000" cy="539627"/>
              <a:chOff x="3782400" y="1302795"/>
              <a:chExt cx="180000" cy="539627"/>
            </a:xfrm>
          </p:grpSpPr>
          <p:sp>
            <p:nvSpPr>
              <p:cNvPr id="1226" name="正方形/長方形 1225">
                <a:extLst>
                  <a:ext uri="{FF2B5EF4-FFF2-40B4-BE49-F238E27FC236}">
                    <a16:creationId xmlns:a16="http://schemas.microsoft.com/office/drawing/2014/main" id="{CB54E137-2AB9-F145-89FC-644670A47A7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27" name="正方形/長方形 1226">
                <a:extLst>
                  <a:ext uri="{FF2B5EF4-FFF2-40B4-BE49-F238E27FC236}">
                    <a16:creationId xmlns:a16="http://schemas.microsoft.com/office/drawing/2014/main" id="{ABF122C4-4734-F74E-993D-68C20DEFE25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28" name="正方形/長方形 1227">
                <a:extLst>
                  <a:ext uri="{FF2B5EF4-FFF2-40B4-BE49-F238E27FC236}">
                    <a16:creationId xmlns:a16="http://schemas.microsoft.com/office/drawing/2014/main" id="{09757C0F-3E4E-3347-A4B8-88B3FCD956E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29" name="グループ化 1228">
            <a:extLst>
              <a:ext uri="{FF2B5EF4-FFF2-40B4-BE49-F238E27FC236}">
                <a16:creationId xmlns:a16="http://schemas.microsoft.com/office/drawing/2014/main" id="{53495A55-0E9A-7040-A93D-C86201922265}"/>
              </a:ext>
            </a:extLst>
          </p:cNvPr>
          <p:cNvGrpSpPr/>
          <p:nvPr/>
        </p:nvGrpSpPr>
        <p:grpSpPr>
          <a:xfrm>
            <a:off x="6340805" y="2339625"/>
            <a:ext cx="180000" cy="720632"/>
            <a:chOff x="2266257" y="2860806"/>
            <a:chExt cx="180000" cy="720632"/>
          </a:xfrm>
        </p:grpSpPr>
        <p:sp>
          <p:nvSpPr>
            <p:cNvPr id="1230" name="正方形/長方形 1229">
              <a:extLst>
                <a:ext uri="{FF2B5EF4-FFF2-40B4-BE49-F238E27FC236}">
                  <a16:creationId xmlns:a16="http://schemas.microsoft.com/office/drawing/2014/main" id="{61459891-C2A9-4344-90F3-A7A2990C4732}"/>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31" name="グループ化 1230">
              <a:extLst>
                <a:ext uri="{FF2B5EF4-FFF2-40B4-BE49-F238E27FC236}">
                  <a16:creationId xmlns:a16="http://schemas.microsoft.com/office/drawing/2014/main" id="{9D0C14B7-E4B3-B247-A3F3-938FDE56A2B9}"/>
                </a:ext>
              </a:extLst>
            </p:cNvPr>
            <p:cNvGrpSpPr/>
            <p:nvPr/>
          </p:nvGrpSpPr>
          <p:grpSpPr>
            <a:xfrm>
              <a:off x="2266257" y="2860806"/>
              <a:ext cx="180000" cy="539627"/>
              <a:chOff x="3782400" y="1302795"/>
              <a:chExt cx="180000" cy="539627"/>
            </a:xfrm>
          </p:grpSpPr>
          <p:sp>
            <p:nvSpPr>
              <p:cNvPr id="1232" name="正方形/長方形 1231">
                <a:extLst>
                  <a:ext uri="{FF2B5EF4-FFF2-40B4-BE49-F238E27FC236}">
                    <a16:creationId xmlns:a16="http://schemas.microsoft.com/office/drawing/2014/main" id="{6A5A2B1C-64E5-DB49-851E-6A3609C7AD12}"/>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33" name="正方形/長方形 1232">
                <a:extLst>
                  <a:ext uri="{FF2B5EF4-FFF2-40B4-BE49-F238E27FC236}">
                    <a16:creationId xmlns:a16="http://schemas.microsoft.com/office/drawing/2014/main" id="{3A9551F2-0119-3C47-AC7D-51C5CCB7990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34" name="正方形/長方形 1233">
                <a:extLst>
                  <a:ext uri="{FF2B5EF4-FFF2-40B4-BE49-F238E27FC236}">
                    <a16:creationId xmlns:a16="http://schemas.microsoft.com/office/drawing/2014/main" id="{CA237225-B384-7F44-9F0E-7E6637B8A99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35" name="グループ化 1234">
            <a:extLst>
              <a:ext uri="{FF2B5EF4-FFF2-40B4-BE49-F238E27FC236}">
                <a16:creationId xmlns:a16="http://schemas.microsoft.com/office/drawing/2014/main" id="{D4F599B4-0AB2-7040-A3C5-79D36E046457}"/>
              </a:ext>
            </a:extLst>
          </p:cNvPr>
          <p:cNvGrpSpPr/>
          <p:nvPr/>
        </p:nvGrpSpPr>
        <p:grpSpPr>
          <a:xfrm>
            <a:off x="6161633" y="3064975"/>
            <a:ext cx="180000" cy="720632"/>
            <a:chOff x="2266257" y="2860806"/>
            <a:chExt cx="180000" cy="720632"/>
          </a:xfrm>
        </p:grpSpPr>
        <p:sp>
          <p:nvSpPr>
            <p:cNvPr id="1236" name="正方形/長方形 1235">
              <a:extLst>
                <a:ext uri="{FF2B5EF4-FFF2-40B4-BE49-F238E27FC236}">
                  <a16:creationId xmlns:a16="http://schemas.microsoft.com/office/drawing/2014/main" id="{E5E17EC3-6E31-264F-90CC-A6273B16142B}"/>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37" name="グループ化 1236">
              <a:extLst>
                <a:ext uri="{FF2B5EF4-FFF2-40B4-BE49-F238E27FC236}">
                  <a16:creationId xmlns:a16="http://schemas.microsoft.com/office/drawing/2014/main" id="{B7BBE322-1900-154E-970F-E5F0F72D389D}"/>
                </a:ext>
              </a:extLst>
            </p:cNvPr>
            <p:cNvGrpSpPr/>
            <p:nvPr/>
          </p:nvGrpSpPr>
          <p:grpSpPr>
            <a:xfrm>
              <a:off x="2266257" y="2860806"/>
              <a:ext cx="180000" cy="539627"/>
              <a:chOff x="3782400" y="1302795"/>
              <a:chExt cx="180000" cy="539627"/>
            </a:xfrm>
          </p:grpSpPr>
          <p:sp>
            <p:nvSpPr>
              <p:cNvPr id="1238" name="正方形/長方形 1237">
                <a:extLst>
                  <a:ext uri="{FF2B5EF4-FFF2-40B4-BE49-F238E27FC236}">
                    <a16:creationId xmlns:a16="http://schemas.microsoft.com/office/drawing/2014/main" id="{70533237-2294-2441-8972-B87B6D7E717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39" name="正方形/長方形 1238">
                <a:extLst>
                  <a:ext uri="{FF2B5EF4-FFF2-40B4-BE49-F238E27FC236}">
                    <a16:creationId xmlns:a16="http://schemas.microsoft.com/office/drawing/2014/main" id="{A2A8D3C8-C342-3A4D-8057-FEA9B03535F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40" name="正方形/長方形 1239">
                <a:extLst>
                  <a:ext uri="{FF2B5EF4-FFF2-40B4-BE49-F238E27FC236}">
                    <a16:creationId xmlns:a16="http://schemas.microsoft.com/office/drawing/2014/main" id="{5BB9C65A-6B37-4F47-996B-7ECC7090D99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41" name="グループ化 1240">
            <a:extLst>
              <a:ext uri="{FF2B5EF4-FFF2-40B4-BE49-F238E27FC236}">
                <a16:creationId xmlns:a16="http://schemas.microsoft.com/office/drawing/2014/main" id="{9B56DD70-28FC-F949-A8B9-AB71DA0C934F}"/>
              </a:ext>
            </a:extLst>
          </p:cNvPr>
          <p:cNvGrpSpPr/>
          <p:nvPr/>
        </p:nvGrpSpPr>
        <p:grpSpPr>
          <a:xfrm>
            <a:off x="6341630" y="3058652"/>
            <a:ext cx="180000" cy="720632"/>
            <a:chOff x="2266257" y="2860806"/>
            <a:chExt cx="180000" cy="720632"/>
          </a:xfrm>
        </p:grpSpPr>
        <p:sp>
          <p:nvSpPr>
            <p:cNvPr id="1242" name="正方形/長方形 1241">
              <a:extLst>
                <a:ext uri="{FF2B5EF4-FFF2-40B4-BE49-F238E27FC236}">
                  <a16:creationId xmlns:a16="http://schemas.microsoft.com/office/drawing/2014/main" id="{72D13780-60A5-6E45-894E-FDCE59F33E4B}"/>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43" name="グループ化 1242">
              <a:extLst>
                <a:ext uri="{FF2B5EF4-FFF2-40B4-BE49-F238E27FC236}">
                  <a16:creationId xmlns:a16="http://schemas.microsoft.com/office/drawing/2014/main" id="{78E7A91D-1F32-C249-AB10-D11809DD068D}"/>
                </a:ext>
              </a:extLst>
            </p:cNvPr>
            <p:cNvGrpSpPr/>
            <p:nvPr/>
          </p:nvGrpSpPr>
          <p:grpSpPr>
            <a:xfrm>
              <a:off x="2266257" y="2860806"/>
              <a:ext cx="180000" cy="539627"/>
              <a:chOff x="3782400" y="1302795"/>
              <a:chExt cx="180000" cy="539627"/>
            </a:xfrm>
          </p:grpSpPr>
          <p:sp>
            <p:nvSpPr>
              <p:cNvPr id="1244" name="正方形/長方形 1243">
                <a:extLst>
                  <a:ext uri="{FF2B5EF4-FFF2-40B4-BE49-F238E27FC236}">
                    <a16:creationId xmlns:a16="http://schemas.microsoft.com/office/drawing/2014/main" id="{15DD1A86-8B58-224F-86CD-6E4EAA617A1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45" name="正方形/長方形 1244">
                <a:extLst>
                  <a:ext uri="{FF2B5EF4-FFF2-40B4-BE49-F238E27FC236}">
                    <a16:creationId xmlns:a16="http://schemas.microsoft.com/office/drawing/2014/main" id="{A6056E28-E138-614B-9F61-1A0FB84816B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46" name="正方形/長方形 1245">
                <a:extLst>
                  <a:ext uri="{FF2B5EF4-FFF2-40B4-BE49-F238E27FC236}">
                    <a16:creationId xmlns:a16="http://schemas.microsoft.com/office/drawing/2014/main" id="{161C6ADA-7DBF-7944-A367-47085E69105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247" name="テキスト ボックス 1246">
            <a:extLst>
              <a:ext uri="{FF2B5EF4-FFF2-40B4-BE49-F238E27FC236}">
                <a16:creationId xmlns:a16="http://schemas.microsoft.com/office/drawing/2014/main" id="{02FDFCD7-C5BA-F847-9635-087E05132944}"/>
              </a:ext>
            </a:extLst>
          </p:cNvPr>
          <p:cNvSpPr txBox="1"/>
          <p:nvPr/>
        </p:nvSpPr>
        <p:spPr>
          <a:xfrm>
            <a:off x="5961640" y="210661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51</a:t>
            </a:r>
            <a:endParaRPr kumimoji="1" lang="ja-JP" altLang="en-US" sz="1400">
              <a:latin typeface="Meiryo" panose="020B0604030504040204" pitchFamily="34" charset="-128"/>
              <a:ea typeface="Meiryo" panose="020B0604030504040204" pitchFamily="34" charset="-128"/>
            </a:endParaRPr>
          </a:p>
        </p:txBody>
      </p:sp>
      <p:grpSp>
        <p:nvGrpSpPr>
          <p:cNvPr id="1248" name="グループ化 1247">
            <a:extLst>
              <a:ext uri="{FF2B5EF4-FFF2-40B4-BE49-F238E27FC236}">
                <a16:creationId xmlns:a16="http://schemas.microsoft.com/office/drawing/2014/main" id="{C6E87E4C-0D2C-7649-A141-6B2D35E750F7}"/>
              </a:ext>
            </a:extLst>
          </p:cNvPr>
          <p:cNvGrpSpPr/>
          <p:nvPr/>
        </p:nvGrpSpPr>
        <p:grpSpPr>
          <a:xfrm rot="5400000">
            <a:off x="5646436" y="4313289"/>
            <a:ext cx="180000" cy="720632"/>
            <a:chOff x="2266257" y="2860806"/>
            <a:chExt cx="180000" cy="720632"/>
          </a:xfrm>
        </p:grpSpPr>
        <p:sp>
          <p:nvSpPr>
            <p:cNvPr id="1249" name="正方形/長方形 1248">
              <a:extLst>
                <a:ext uri="{FF2B5EF4-FFF2-40B4-BE49-F238E27FC236}">
                  <a16:creationId xmlns:a16="http://schemas.microsoft.com/office/drawing/2014/main" id="{7B0E1344-7071-8D48-8FDC-0DC4A9E9A234}"/>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50" name="グループ化 1249">
              <a:extLst>
                <a:ext uri="{FF2B5EF4-FFF2-40B4-BE49-F238E27FC236}">
                  <a16:creationId xmlns:a16="http://schemas.microsoft.com/office/drawing/2014/main" id="{E68CC5AF-57D2-A94A-9D61-352B783247BE}"/>
                </a:ext>
              </a:extLst>
            </p:cNvPr>
            <p:cNvGrpSpPr/>
            <p:nvPr/>
          </p:nvGrpSpPr>
          <p:grpSpPr>
            <a:xfrm>
              <a:off x="2266257" y="2860806"/>
              <a:ext cx="180000" cy="539627"/>
              <a:chOff x="3782400" y="1302795"/>
              <a:chExt cx="180000" cy="539627"/>
            </a:xfrm>
          </p:grpSpPr>
          <p:sp>
            <p:nvSpPr>
              <p:cNvPr id="1251" name="正方形/長方形 1250">
                <a:extLst>
                  <a:ext uri="{FF2B5EF4-FFF2-40B4-BE49-F238E27FC236}">
                    <a16:creationId xmlns:a16="http://schemas.microsoft.com/office/drawing/2014/main" id="{D192DF84-7C58-8241-A65D-CF112EF462D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52" name="正方形/長方形 1251">
                <a:extLst>
                  <a:ext uri="{FF2B5EF4-FFF2-40B4-BE49-F238E27FC236}">
                    <a16:creationId xmlns:a16="http://schemas.microsoft.com/office/drawing/2014/main" id="{8FDAF3EB-222A-F943-B337-356AD7A8524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53" name="正方形/長方形 1252">
                <a:extLst>
                  <a:ext uri="{FF2B5EF4-FFF2-40B4-BE49-F238E27FC236}">
                    <a16:creationId xmlns:a16="http://schemas.microsoft.com/office/drawing/2014/main" id="{3205F87C-27CA-6D43-8F3F-B6BFDF70D4D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54" name="グループ化 1253">
            <a:extLst>
              <a:ext uri="{FF2B5EF4-FFF2-40B4-BE49-F238E27FC236}">
                <a16:creationId xmlns:a16="http://schemas.microsoft.com/office/drawing/2014/main" id="{888901A1-FF1B-BB42-B062-423D0FBD80C7}"/>
              </a:ext>
            </a:extLst>
          </p:cNvPr>
          <p:cNvGrpSpPr/>
          <p:nvPr/>
        </p:nvGrpSpPr>
        <p:grpSpPr>
          <a:xfrm rot="5400000">
            <a:off x="5646436" y="4491077"/>
            <a:ext cx="180000" cy="720632"/>
            <a:chOff x="2266257" y="2860806"/>
            <a:chExt cx="180000" cy="720632"/>
          </a:xfrm>
        </p:grpSpPr>
        <p:sp>
          <p:nvSpPr>
            <p:cNvPr id="1255" name="正方形/長方形 1254">
              <a:extLst>
                <a:ext uri="{FF2B5EF4-FFF2-40B4-BE49-F238E27FC236}">
                  <a16:creationId xmlns:a16="http://schemas.microsoft.com/office/drawing/2014/main" id="{8FCBFA3B-96CE-414B-9900-853FA1F31470}"/>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56" name="グループ化 1255">
              <a:extLst>
                <a:ext uri="{FF2B5EF4-FFF2-40B4-BE49-F238E27FC236}">
                  <a16:creationId xmlns:a16="http://schemas.microsoft.com/office/drawing/2014/main" id="{F92D6496-8AAC-2541-A86B-86EFD4999BE1}"/>
                </a:ext>
              </a:extLst>
            </p:cNvPr>
            <p:cNvGrpSpPr/>
            <p:nvPr/>
          </p:nvGrpSpPr>
          <p:grpSpPr>
            <a:xfrm>
              <a:off x="2266257" y="2860806"/>
              <a:ext cx="180000" cy="539627"/>
              <a:chOff x="3782400" y="1302795"/>
              <a:chExt cx="180000" cy="539627"/>
            </a:xfrm>
          </p:grpSpPr>
          <p:sp>
            <p:nvSpPr>
              <p:cNvPr id="1257" name="正方形/長方形 1256">
                <a:extLst>
                  <a:ext uri="{FF2B5EF4-FFF2-40B4-BE49-F238E27FC236}">
                    <a16:creationId xmlns:a16="http://schemas.microsoft.com/office/drawing/2014/main" id="{D82159BC-EC57-B646-8D19-DA3B0CFE2C6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58" name="正方形/長方形 1257">
                <a:extLst>
                  <a:ext uri="{FF2B5EF4-FFF2-40B4-BE49-F238E27FC236}">
                    <a16:creationId xmlns:a16="http://schemas.microsoft.com/office/drawing/2014/main" id="{BF1A76D1-69F1-3B40-8F1B-FFC42929F10A}"/>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59" name="正方形/長方形 1258">
                <a:extLst>
                  <a:ext uri="{FF2B5EF4-FFF2-40B4-BE49-F238E27FC236}">
                    <a16:creationId xmlns:a16="http://schemas.microsoft.com/office/drawing/2014/main" id="{E4F59D32-A2E9-DB40-B7A8-3BAA0EB47499}"/>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60" name="グループ化 1259">
            <a:extLst>
              <a:ext uri="{FF2B5EF4-FFF2-40B4-BE49-F238E27FC236}">
                <a16:creationId xmlns:a16="http://schemas.microsoft.com/office/drawing/2014/main" id="{EF7D2C56-3AD6-7142-9398-7919A8604142}"/>
              </a:ext>
            </a:extLst>
          </p:cNvPr>
          <p:cNvGrpSpPr/>
          <p:nvPr/>
        </p:nvGrpSpPr>
        <p:grpSpPr>
          <a:xfrm rot="5400000">
            <a:off x="6366316" y="4319424"/>
            <a:ext cx="180000" cy="720632"/>
            <a:chOff x="2266257" y="2860806"/>
            <a:chExt cx="180000" cy="720632"/>
          </a:xfrm>
        </p:grpSpPr>
        <p:sp>
          <p:nvSpPr>
            <p:cNvPr id="1261" name="正方形/長方形 1260">
              <a:extLst>
                <a:ext uri="{FF2B5EF4-FFF2-40B4-BE49-F238E27FC236}">
                  <a16:creationId xmlns:a16="http://schemas.microsoft.com/office/drawing/2014/main" id="{BDC05CE3-CF01-DD44-9539-9B23B544C96D}"/>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62" name="グループ化 1261">
              <a:extLst>
                <a:ext uri="{FF2B5EF4-FFF2-40B4-BE49-F238E27FC236}">
                  <a16:creationId xmlns:a16="http://schemas.microsoft.com/office/drawing/2014/main" id="{2E261BF6-B4C2-434C-ADA0-89A02E002421}"/>
                </a:ext>
              </a:extLst>
            </p:cNvPr>
            <p:cNvGrpSpPr/>
            <p:nvPr/>
          </p:nvGrpSpPr>
          <p:grpSpPr>
            <a:xfrm>
              <a:off x="2266257" y="2860806"/>
              <a:ext cx="180000" cy="539627"/>
              <a:chOff x="3782400" y="1302795"/>
              <a:chExt cx="180000" cy="539627"/>
            </a:xfrm>
          </p:grpSpPr>
          <p:sp>
            <p:nvSpPr>
              <p:cNvPr id="1263" name="正方形/長方形 1262">
                <a:extLst>
                  <a:ext uri="{FF2B5EF4-FFF2-40B4-BE49-F238E27FC236}">
                    <a16:creationId xmlns:a16="http://schemas.microsoft.com/office/drawing/2014/main" id="{1198D5F0-6E25-274D-A6C2-0786ACB0CC6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64" name="正方形/長方形 1263">
                <a:extLst>
                  <a:ext uri="{FF2B5EF4-FFF2-40B4-BE49-F238E27FC236}">
                    <a16:creationId xmlns:a16="http://schemas.microsoft.com/office/drawing/2014/main" id="{D570DC24-E06E-3E4E-A403-8310F27BCF0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65" name="正方形/長方形 1264">
                <a:extLst>
                  <a:ext uri="{FF2B5EF4-FFF2-40B4-BE49-F238E27FC236}">
                    <a16:creationId xmlns:a16="http://schemas.microsoft.com/office/drawing/2014/main" id="{9E42C0F2-18E3-0C4D-9125-68A9CCEB5D87}"/>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66" name="グループ化 1265">
            <a:extLst>
              <a:ext uri="{FF2B5EF4-FFF2-40B4-BE49-F238E27FC236}">
                <a16:creationId xmlns:a16="http://schemas.microsoft.com/office/drawing/2014/main" id="{61FBFB2D-5138-6841-AEEF-20441B2FCA71}"/>
              </a:ext>
            </a:extLst>
          </p:cNvPr>
          <p:cNvGrpSpPr/>
          <p:nvPr/>
        </p:nvGrpSpPr>
        <p:grpSpPr>
          <a:xfrm rot="5400000">
            <a:off x="6367778" y="4499707"/>
            <a:ext cx="180000" cy="720632"/>
            <a:chOff x="2266257" y="2860806"/>
            <a:chExt cx="180000" cy="720632"/>
          </a:xfrm>
        </p:grpSpPr>
        <p:sp>
          <p:nvSpPr>
            <p:cNvPr id="1267" name="正方形/長方形 1266">
              <a:extLst>
                <a:ext uri="{FF2B5EF4-FFF2-40B4-BE49-F238E27FC236}">
                  <a16:creationId xmlns:a16="http://schemas.microsoft.com/office/drawing/2014/main" id="{4D305D9A-FC9E-304B-A585-768D7BE09FB6}"/>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68" name="グループ化 1267">
              <a:extLst>
                <a:ext uri="{FF2B5EF4-FFF2-40B4-BE49-F238E27FC236}">
                  <a16:creationId xmlns:a16="http://schemas.microsoft.com/office/drawing/2014/main" id="{D8DE7F86-E136-2C4F-A405-7E3A56E48AA4}"/>
                </a:ext>
              </a:extLst>
            </p:cNvPr>
            <p:cNvGrpSpPr/>
            <p:nvPr/>
          </p:nvGrpSpPr>
          <p:grpSpPr>
            <a:xfrm>
              <a:off x="2266257" y="2860806"/>
              <a:ext cx="180000" cy="539627"/>
              <a:chOff x="3782400" y="1302795"/>
              <a:chExt cx="180000" cy="539627"/>
            </a:xfrm>
          </p:grpSpPr>
          <p:sp>
            <p:nvSpPr>
              <p:cNvPr id="1269" name="正方形/長方形 1268">
                <a:extLst>
                  <a:ext uri="{FF2B5EF4-FFF2-40B4-BE49-F238E27FC236}">
                    <a16:creationId xmlns:a16="http://schemas.microsoft.com/office/drawing/2014/main" id="{358241D7-DA61-4D4F-93FC-189E1761F70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70" name="正方形/長方形 1269">
                <a:extLst>
                  <a:ext uri="{FF2B5EF4-FFF2-40B4-BE49-F238E27FC236}">
                    <a16:creationId xmlns:a16="http://schemas.microsoft.com/office/drawing/2014/main" id="{55449445-AAA3-9E42-8C74-91252BC2CB2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71" name="正方形/長方形 1270">
                <a:extLst>
                  <a:ext uri="{FF2B5EF4-FFF2-40B4-BE49-F238E27FC236}">
                    <a16:creationId xmlns:a16="http://schemas.microsoft.com/office/drawing/2014/main" id="{A3C62DB7-E08C-D047-9F21-49F4B98948E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272" name="テキスト ボックス 1271">
            <a:extLst>
              <a:ext uri="{FF2B5EF4-FFF2-40B4-BE49-F238E27FC236}">
                <a16:creationId xmlns:a16="http://schemas.microsoft.com/office/drawing/2014/main" id="{E9328BB0-B739-5D4C-BC10-2BFDEB9F5A78}"/>
              </a:ext>
            </a:extLst>
          </p:cNvPr>
          <p:cNvSpPr txBox="1"/>
          <p:nvPr/>
        </p:nvSpPr>
        <p:spPr>
          <a:xfrm>
            <a:off x="5305914" y="4378522"/>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60</a:t>
            </a:r>
            <a:endParaRPr kumimoji="1" lang="ja-JP" altLang="en-US" sz="1400">
              <a:latin typeface="Meiryo" panose="020B0604030504040204" pitchFamily="34" charset="-128"/>
              <a:ea typeface="Meiryo" panose="020B0604030504040204" pitchFamily="34" charset="-128"/>
            </a:endParaRPr>
          </a:p>
        </p:txBody>
      </p:sp>
      <p:grpSp>
        <p:nvGrpSpPr>
          <p:cNvPr id="1273" name="グループ化 1272">
            <a:extLst>
              <a:ext uri="{FF2B5EF4-FFF2-40B4-BE49-F238E27FC236}">
                <a16:creationId xmlns:a16="http://schemas.microsoft.com/office/drawing/2014/main" id="{6238738E-2311-1649-B6D4-DE6AFB1F5634}"/>
              </a:ext>
            </a:extLst>
          </p:cNvPr>
          <p:cNvGrpSpPr/>
          <p:nvPr/>
        </p:nvGrpSpPr>
        <p:grpSpPr>
          <a:xfrm rot="5400000">
            <a:off x="6381148" y="3665091"/>
            <a:ext cx="180000" cy="720632"/>
            <a:chOff x="2266257" y="2860806"/>
            <a:chExt cx="180000" cy="720632"/>
          </a:xfrm>
        </p:grpSpPr>
        <p:sp>
          <p:nvSpPr>
            <p:cNvPr id="1274" name="正方形/長方形 1273">
              <a:extLst>
                <a:ext uri="{FF2B5EF4-FFF2-40B4-BE49-F238E27FC236}">
                  <a16:creationId xmlns:a16="http://schemas.microsoft.com/office/drawing/2014/main" id="{AB208D1D-53A3-7243-A1D4-DDBECBD61A5F}"/>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75" name="グループ化 1274">
              <a:extLst>
                <a:ext uri="{FF2B5EF4-FFF2-40B4-BE49-F238E27FC236}">
                  <a16:creationId xmlns:a16="http://schemas.microsoft.com/office/drawing/2014/main" id="{1BDF25EB-F5CD-E642-A030-B18B82F26122}"/>
                </a:ext>
              </a:extLst>
            </p:cNvPr>
            <p:cNvGrpSpPr/>
            <p:nvPr/>
          </p:nvGrpSpPr>
          <p:grpSpPr>
            <a:xfrm>
              <a:off x="2266257" y="2860806"/>
              <a:ext cx="180000" cy="539627"/>
              <a:chOff x="3782400" y="1302795"/>
              <a:chExt cx="180000" cy="539627"/>
            </a:xfrm>
          </p:grpSpPr>
          <p:sp>
            <p:nvSpPr>
              <p:cNvPr id="1276" name="正方形/長方形 1275">
                <a:extLst>
                  <a:ext uri="{FF2B5EF4-FFF2-40B4-BE49-F238E27FC236}">
                    <a16:creationId xmlns:a16="http://schemas.microsoft.com/office/drawing/2014/main" id="{D56990EC-26DF-CC41-900B-B462E2AAEE5C}"/>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77" name="正方形/長方形 1276">
                <a:extLst>
                  <a:ext uri="{FF2B5EF4-FFF2-40B4-BE49-F238E27FC236}">
                    <a16:creationId xmlns:a16="http://schemas.microsoft.com/office/drawing/2014/main" id="{0EBF997D-D1EB-6C41-AC42-79BCB4DDABB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78" name="正方形/長方形 1277">
                <a:extLst>
                  <a:ext uri="{FF2B5EF4-FFF2-40B4-BE49-F238E27FC236}">
                    <a16:creationId xmlns:a16="http://schemas.microsoft.com/office/drawing/2014/main" id="{E4F7EC44-EBBF-4849-91C8-5B06CC6355D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79" name="グループ化 1278">
            <a:extLst>
              <a:ext uri="{FF2B5EF4-FFF2-40B4-BE49-F238E27FC236}">
                <a16:creationId xmlns:a16="http://schemas.microsoft.com/office/drawing/2014/main" id="{E7CAAD5D-8A48-D342-B4A0-3F8FF69EEA56}"/>
              </a:ext>
            </a:extLst>
          </p:cNvPr>
          <p:cNvGrpSpPr/>
          <p:nvPr/>
        </p:nvGrpSpPr>
        <p:grpSpPr>
          <a:xfrm rot="5400000">
            <a:off x="6379714" y="3844857"/>
            <a:ext cx="180000" cy="720632"/>
            <a:chOff x="2266257" y="2860806"/>
            <a:chExt cx="180000" cy="720632"/>
          </a:xfrm>
        </p:grpSpPr>
        <p:sp>
          <p:nvSpPr>
            <p:cNvPr id="1280" name="正方形/長方形 1279">
              <a:extLst>
                <a:ext uri="{FF2B5EF4-FFF2-40B4-BE49-F238E27FC236}">
                  <a16:creationId xmlns:a16="http://schemas.microsoft.com/office/drawing/2014/main" id="{DA63AEC6-24E9-744C-8F0A-902C269650FB}"/>
                </a:ext>
              </a:extLst>
            </p:cNvPr>
            <p:cNvSpPr/>
            <p:nvPr/>
          </p:nvSpPr>
          <p:spPr bwMode="auto">
            <a:xfrm>
              <a:off x="2266257" y="3401438"/>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nvGrpSpPr>
            <p:cNvPr id="1281" name="グループ化 1280">
              <a:extLst>
                <a:ext uri="{FF2B5EF4-FFF2-40B4-BE49-F238E27FC236}">
                  <a16:creationId xmlns:a16="http://schemas.microsoft.com/office/drawing/2014/main" id="{64DFDC1C-C4E9-1746-86DF-3DB158B88A65}"/>
                </a:ext>
              </a:extLst>
            </p:cNvPr>
            <p:cNvGrpSpPr/>
            <p:nvPr/>
          </p:nvGrpSpPr>
          <p:grpSpPr>
            <a:xfrm>
              <a:off x="2266257" y="2860806"/>
              <a:ext cx="180000" cy="539627"/>
              <a:chOff x="3782400" y="1302795"/>
              <a:chExt cx="180000" cy="539627"/>
            </a:xfrm>
          </p:grpSpPr>
          <p:sp>
            <p:nvSpPr>
              <p:cNvPr id="1282" name="正方形/長方形 1281">
                <a:extLst>
                  <a:ext uri="{FF2B5EF4-FFF2-40B4-BE49-F238E27FC236}">
                    <a16:creationId xmlns:a16="http://schemas.microsoft.com/office/drawing/2014/main" id="{BAA3414B-4F61-E24C-967F-72833F757D70}"/>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83" name="正方形/長方形 1282">
                <a:extLst>
                  <a:ext uri="{FF2B5EF4-FFF2-40B4-BE49-F238E27FC236}">
                    <a16:creationId xmlns:a16="http://schemas.microsoft.com/office/drawing/2014/main" id="{A5919BBC-AA78-E843-9161-83F6FEF68ED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84" name="正方形/長方形 1283">
                <a:extLst>
                  <a:ext uri="{FF2B5EF4-FFF2-40B4-BE49-F238E27FC236}">
                    <a16:creationId xmlns:a16="http://schemas.microsoft.com/office/drawing/2014/main" id="{6381B5B6-FC28-C44A-95A7-1A339D5C335D}"/>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nvGrpSpPr>
          <p:cNvPr id="1288" name="グループ化 1287">
            <a:extLst>
              <a:ext uri="{FF2B5EF4-FFF2-40B4-BE49-F238E27FC236}">
                <a16:creationId xmlns:a16="http://schemas.microsoft.com/office/drawing/2014/main" id="{BC655780-CB29-F046-8532-C6B155D1C5AA}"/>
              </a:ext>
            </a:extLst>
          </p:cNvPr>
          <p:cNvGrpSpPr/>
          <p:nvPr/>
        </p:nvGrpSpPr>
        <p:grpSpPr>
          <a:xfrm>
            <a:off x="6846443" y="3933868"/>
            <a:ext cx="180000" cy="362610"/>
            <a:chOff x="3782400" y="1302795"/>
            <a:chExt cx="180000" cy="362610"/>
          </a:xfrm>
        </p:grpSpPr>
        <p:sp>
          <p:nvSpPr>
            <p:cNvPr id="1289" name="正方形/長方形 1288">
              <a:extLst>
                <a:ext uri="{FF2B5EF4-FFF2-40B4-BE49-F238E27FC236}">
                  <a16:creationId xmlns:a16="http://schemas.microsoft.com/office/drawing/2014/main" id="{FB0C3724-3ED6-E444-A5D6-87180E1FB4C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90" name="正方形/長方形 1289">
              <a:extLst>
                <a:ext uri="{FF2B5EF4-FFF2-40B4-BE49-F238E27FC236}">
                  <a16:creationId xmlns:a16="http://schemas.microsoft.com/office/drawing/2014/main" id="{082D45F4-4EB4-3548-AECF-233195A0DA1E}"/>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291" name="グループ化 1290">
            <a:extLst>
              <a:ext uri="{FF2B5EF4-FFF2-40B4-BE49-F238E27FC236}">
                <a16:creationId xmlns:a16="http://schemas.microsoft.com/office/drawing/2014/main" id="{7A68810D-21E2-7E48-9DA2-A2BDE05068F2}"/>
              </a:ext>
            </a:extLst>
          </p:cNvPr>
          <p:cNvGrpSpPr/>
          <p:nvPr/>
        </p:nvGrpSpPr>
        <p:grpSpPr>
          <a:xfrm>
            <a:off x="7045025" y="3937779"/>
            <a:ext cx="180000" cy="362610"/>
            <a:chOff x="3782400" y="1302795"/>
            <a:chExt cx="180000" cy="362610"/>
          </a:xfrm>
        </p:grpSpPr>
        <p:sp>
          <p:nvSpPr>
            <p:cNvPr id="1292" name="正方形/長方形 1291">
              <a:extLst>
                <a:ext uri="{FF2B5EF4-FFF2-40B4-BE49-F238E27FC236}">
                  <a16:creationId xmlns:a16="http://schemas.microsoft.com/office/drawing/2014/main" id="{E9412513-6135-5D45-A7C1-8922485CBDE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93" name="正方形/長方形 1292">
              <a:extLst>
                <a:ext uri="{FF2B5EF4-FFF2-40B4-BE49-F238E27FC236}">
                  <a16:creationId xmlns:a16="http://schemas.microsoft.com/office/drawing/2014/main" id="{0E2491E2-36B1-EA49-B232-5F5890A0714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sp>
        <p:nvSpPr>
          <p:cNvPr id="1294" name="テキスト ボックス 1293">
            <a:extLst>
              <a:ext uri="{FF2B5EF4-FFF2-40B4-BE49-F238E27FC236}">
                <a16:creationId xmlns:a16="http://schemas.microsoft.com/office/drawing/2014/main" id="{61424F3D-1F4C-1E48-B957-EBC7BEE11A64}"/>
              </a:ext>
            </a:extLst>
          </p:cNvPr>
          <p:cNvSpPr txBox="1"/>
          <p:nvPr/>
        </p:nvSpPr>
        <p:spPr>
          <a:xfrm>
            <a:off x="6611396" y="3706725"/>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57</a:t>
            </a:r>
            <a:endParaRPr kumimoji="1" lang="ja-JP" altLang="en-US" sz="1400">
              <a:latin typeface="Meiryo" panose="020B0604030504040204" pitchFamily="34" charset="-128"/>
              <a:ea typeface="Meiryo" panose="020B0604030504040204" pitchFamily="34" charset="-128"/>
            </a:endParaRPr>
          </a:p>
        </p:txBody>
      </p:sp>
      <p:grpSp>
        <p:nvGrpSpPr>
          <p:cNvPr id="1295" name="グループ化 1294">
            <a:extLst>
              <a:ext uri="{FF2B5EF4-FFF2-40B4-BE49-F238E27FC236}">
                <a16:creationId xmlns:a16="http://schemas.microsoft.com/office/drawing/2014/main" id="{C43A0478-766B-064C-8C8E-80B44BEE4D37}"/>
              </a:ext>
            </a:extLst>
          </p:cNvPr>
          <p:cNvGrpSpPr/>
          <p:nvPr/>
        </p:nvGrpSpPr>
        <p:grpSpPr>
          <a:xfrm rot="10800000">
            <a:off x="10784402" y="5224946"/>
            <a:ext cx="360000" cy="1065493"/>
            <a:chOff x="5454400" y="3850113"/>
            <a:chExt cx="360000" cy="1065493"/>
          </a:xfrm>
        </p:grpSpPr>
        <p:grpSp>
          <p:nvGrpSpPr>
            <p:cNvPr id="1296" name="グループ化 1295">
              <a:extLst>
                <a:ext uri="{FF2B5EF4-FFF2-40B4-BE49-F238E27FC236}">
                  <a16:creationId xmlns:a16="http://schemas.microsoft.com/office/drawing/2014/main" id="{A76D4CB8-52DC-B441-B99A-58FFFC3743B9}"/>
                </a:ext>
              </a:extLst>
            </p:cNvPr>
            <p:cNvGrpSpPr/>
            <p:nvPr/>
          </p:nvGrpSpPr>
          <p:grpSpPr>
            <a:xfrm>
              <a:off x="5454400" y="4372950"/>
              <a:ext cx="180000" cy="539627"/>
              <a:chOff x="3782400" y="1302795"/>
              <a:chExt cx="180000" cy="539627"/>
            </a:xfrm>
          </p:grpSpPr>
          <p:sp>
            <p:nvSpPr>
              <p:cNvPr id="1311" name="正方形/長方形 1310">
                <a:extLst>
                  <a:ext uri="{FF2B5EF4-FFF2-40B4-BE49-F238E27FC236}">
                    <a16:creationId xmlns:a16="http://schemas.microsoft.com/office/drawing/2014/main" id="{72119A91-B85F-6142-BF17-9D6BC6EB63FF}"/>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2" name="正方形/長方形 1311">
                <a:extLst>
                  <a:ext uri="{FF2B5EF4-FFF2-40B4-BE49-F238E27FC236}">
                    <a16:creationId xmlns:a16="http://schemas.microsoft.com/office/drawing/2014/main" id="{0FEFD88C-DCF1-834D-B510-6A9F42F575D4}"/>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3" name="正方形/長方形 1312">
                <a:extLst>
                  <a:ext uri="{FF2B5EF4-FFF2-40B4-BE49-F238E27FC236}">
                    <a16:creationId xmlns:a16="http://schemas.microsoft.com/office/drawing/2014/main" id="{FD0B4975-9DED-564C-9A6C-225D26A559B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297" name="グループ化 1296">
              <a:extLst>
                <a:ext uri="{FF2B5EF4-FFF2-40B4-BE49-F238E27FC236}">
                  <a16:creationId xmlns:a16="http://schemas.microsoft.com/office/drawing/2014/main" id="{E9727042-BA52-6F40-BB01-D881CFC7987B}"/>
                </a:ext>
              </a:extLst>
            </p:cNvPr>
            <p:cNvGrpSpPr/>
            <p:nvPr/>
          </p:nvGrpSpPr>
          <p:grpSpPr>
            <a:xfrm>
              <a:off x="5454400" y="3850113"/>
              <a:ext cx="360000" cy="1065493"/>
              <a:chOff x="5454400" y="3850113"/>
              <a:chExt cx="360000" cy="1065493"/>
            </a:xfrm>
          </p:grpSpPr>
          <p:grpSp>
            <p:nvGrpSpPr>
              <p:cNvPr id="1298" name="グループ化 1297">
                <a:extLst>
                  <a:ext uri="{FF2B5EF4-FFF2-40B4-BE49-F238E27FC236}">
                    <a16:creationId xmlns:a16="http://schemas.microsoft.com/office/drawing/2014/main" id="{80FAAD0D-0CA1-EA41-BBC1-F731B2CD5FE3}"/>
                  </a:ext>
                </a:extLst>
              </p:cNvPr>
              <p:cNvGrpSpPr/>
              <p:nvPr/>
            </p:nvGrpSpPr>
            <p:grpSpPr>
              <a:xfrm>
                <a:off x="5634400" y="3850113"/>
                <a:ext cx="180000" cy="539627"/>
                <a:chOff x="3782400" y="1302795"/>
                <a:chExt cx="180000" cy="539627"/>
              </a:xfrm>
            </p:grpSpPr>
            <p:sp>
              <p:nvSpPr>
                <p:cNvPr id="1308" name="正方形/長方形 1307">
                  <a:extLst>
                    <a:ext uri="{FF2B5EF4-FFF2-40B4-BE49-F238E27FC236}">
                      <a16:creationId xmlns:a16="http://schemas.microsoft.com/office/drawing/2014/main" id="{F90CD853-86BD-CD49-84E6-4CFC7535785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9" name="正方形/長方形 1308">
                  <a:extLst>
                    <a:ext uri="{FF2B5EF4-FFF2-40B4-BE49-F238E27FC236}">
                      <a16:creationId xmlns:a16="http://schemas.microsoft.com/office/drawing/2014/main" id="{13E51287-1506-EB4A-A6A1-1E10AC00413F}"/>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0" name="正方形/長方形 1309">
                  <a:extLst>
                    <a:ext uri="{FF2B5EF4-FFF2-40B4-BE49-F238E27FC236}">
                      <a16:creationId xmlns:a16="http://schemas.microsoft.com/office/drawing/2014/main" id="{88B74826-F45F-6D46-94ED-B7D1932433C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299" name="グループ化 1298">
                <a:extLst>
                  <a:ext uri="{FF2B5EF4-FFF2-40B4-BE49-F238E27FC236}">
                    <a16:creationId xmlns:a16="http://schemas.microsoft.com/office/drawing/2014/main" id="{F0A45D54-B1BB-4C42-B688-0109F15BEDEC}"/>
                  </a:ext>
                </a:extLst>
              </p:cNvPr>
              <p:cNvGrpSpPr/>
              <p:nvPr/>
            </p:nvGrpSpPr>
            <p:grpSpPr>
              <a:xfrm>
                <a:off x="5454400" y="3850113"/>
                <a:ext cx="360000" cy="1065493"/>
                <a:chOff x="5454400" y="3850113"/>
                <a:chExt cx="360000" cy="1065493"/>
              </a:xfrm>
            </p:grpSpPr>
            <p:grpSp>
              <p:nvGrpSpPr>
                <p:cNvPr id="1300" name="グループ化 1299">
                  <a:extLst>
                    <a:ext uri="{FF2B5EF4-FFF2-40B4-BE49-F238E27FC236}">
                      <a16:creationId xmlns:a16="http://schemas.microsoft.com/office/drawing/2014/main" id="{FBAAC108-09D0-074A-B63C-962A644B8E88}"/>
                    </a:ext>
                  </a:extLst>
                </p:cNvPr>
                <p:cNvGrpSpPr/>
                <p:nvPr/>
              </p:nvGrpSpPr>
              <p:grpSpPr>
                <a:xfrm>
                  <a:off x="5454400" y="3850113"/>
                  <a:ext cx="180000" cy="539627"/>
                  <a:chOff x="3782400" y="1302795"/>
                  <a:chExt cx="180000" cy="539627"/>
                </a:xfrm>
              </p:grpSpPr>
              <p:sp>
                <p:nvSpPr>
                  <p:cNvPr id="1305" name="正方形/長方形 1304">
                    <a:extLst>
                      <a:ext uri="{FF2B5EF4-FFF2-40B4-BE49-F238E27FC236}">
                        <a16:creationId xmlns:a16="http://schemas.microsoft.com/office/drawing/2014/main" id="{B81BABBB-E143-3A46-BE58-5868A53928D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6" name="正方形/長方形 1305">
                    <a:extLst>
                      <a:ext uri="{FF2B5EF4-FFF2-40B4-BE49-F238E27FC236}">
                        <a16:creationId xmlns:a16="http://schemas.microsoft.com/office/drawing/2014/main" id="{403CEE5A-D220-AC4B-A903-493C5B05307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7" name="正方形/長方形 1306">
                    <a:extLst>
                      <a:ext uri="{FF2B5EF4-FFF2-40B4-BE49-F238E27FC236}">
                        <a16:creationId xmlns:a16="http://schemas.microsoft.com/office/drawing/2014/main" id="{395460BE-E64A-7B4D-B6F0-422CB4AA4300}"/>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01" name="グループ化 1300">
                  <a:extLst>
                    <a:ext uri="{FF2B5EF4-FFF2-40B4-BE49-F238E27FC236}">
                      <a16:creationId xmlns:a16="http://schemas.microsoft.com/office/drawing/2014/main" id="{4793882E-4FE0-6441-A096-27BF9916E6AA}"/>
                    </a:ext>
                  </a:extLst>
                </p:cNvPr>
                <p:cNvGrpSpPr/>
                <p:nvPr/>
              </p:nvGrpSpPr>
              <p:grpSpPr>
                <a:xfrm>
                  <a:off x="5634400" y="4375979"/>
                  <a:ext cx="180000" cy="539627"/>
                  <a:chOff x="3782400" y="1302795"/>
                  <a:chExt cx="180000" cy="539627"/>
                </a:xfrm>
              </p:grpSpPr>
              <p:sp>
                <p:nvSpPr>
                  <p:cNvPr id="1302" name="正方形/長方形 1301">
                    <a:extLst>
                      <a:ext uri="{FF2B5EF4-FFF2-40B4-BE49-F238E27FC236}">
                        <a16:creationId xmlns:a16="http://schemas.microsoft.com/office/drawing/2014/main" id="{1572E270-9F09-054E-81A3-D2203D76AF7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3" name="正方形/長方形 1302">
                    <a:extLst>
                      <a:ext uri="{FF2B5EF4-FFF2-40B4-BE49-F238E27FC236}">
                        <a16:creationId xmlns:a16="http://schemas.microsoft.com/office/drawing/2014/main" id="{4F8126DF-525D-0F4F-A887-0B8B9E5AEE8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04" name="正方形/長方形 1303">
                    <a:extLst>
                      <a:ext uri="{FF2B5EF4-FFF2-40B4-BE49-F238E27FC236}">
                        <a16:creationId xmlns:a16="http://schemas.microsoft.com/office/drawing/2014/main" id="{4E0FAA69-A253-5242-BCFE-FD042D382B6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334" name="グループ化 1333">
            <a:extLst>
              <a:ext uri="{FF2B5EF4-FFF2-40B4-BE49-F238E27FC236}">
                <a16:creationId xmlns:a16="http://schemas.microsoft.com/office/drawing/2014/main" id="{3B582C0A-8AD3-3740-B01E-62387943146E}"/>
              </a:ext>
            </a:extLst>
          </p:cNvPr>
          <p:cNvGrpSpPr/>
          <p:nvPr/>
        </p:nvGrpSpPr>
        <p:grpSpPr>
          <a:xfrm rot="10800000">
            <a:off x="11150329" y="5228405"/>
            <a:ext cx="180000" cy="1065493"/>
            <a:chOff x="5634400" y="3850113"/>
            <a:chExt cx="180000" cy="1065493"/>
          </a:xfrm>
        </p:grpSpPr>
        <p:grpSp>
          <p:nvGrpSpPr>
            <p:cNvPr id="1335" name="グループ化 1334">
              <a:extLst>
                <a:ext uri="{FF2B5EF4-FFF2-40B4-BE49-F238E27FC236}">
                  <a16:creationId xmlns:a16="http://schemas.microsoft.com/office/drawing/2014/main" id="{68272C4F-4851-6A41-98BB-5343E78F3DAC}"/>
                </a:ext>
              </a:extLst>
            </p:cNvPr>
            <p:cNvGrpSpPr/>
            <p:nvPr/>
          </p:nvGrpSpPr>
          <p:grpSpPr>
            <a:xfrm>
              <a:off x="5634400" y="3850113"/>
              <a:ext cx="180000" cy="539627"/>
              <a:chOff x="3782400" y="1302795"/>
              <a:chExt cx="180000" cy="539627"/>
            </a:xfrm>
          </p:grpSpPr>
          <p:sp>
            <p:nvSpPr>
              <p:cNvPr id="1345" name="正方形/長方形 1344">
                <a:extLst>
                  <a:ext uri="{FF2B5EF4-FFF2-40B4-BE49-F238E27FC236}">
                    <a16:creationId xmlns:a16="http://schemas.microsoft.com/office/drawing/2014/main" id="{3826AC36-85DD-5546-8BEF-4B21BD1F4781}"/>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6" name="正方形/長方形 1345">
                <a:extLst>
                  <a:ext uri="{FF2B5EF4-FFF2-40B4-BE49-F238E27FC236}">
                    <a16:creationId xmlns:a16="http://schemas.microsoft.com/office/drawing/2014/main" id="{4EA8A05B-44D2-D74D-9110-1E6E7AA7350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7" name="正方形/長方形 1346">
                <a:extLst>
                  <a:ext uri="{FF2B5EF4-FFF2-40B4-BE49-F238E27FC236}">
                    <a16:creationId xmlns:a16="http://schemas.microsoft.com/office/drawing/2014/main" id="{F72E2DAA-B16D-8349-AD26-7396A702CE46}"/>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38" name="グループ化 1337">
              <a:extLst>
                <a:ext uri="{FF2B5EF4-FFF2-40B4-BE49-F238E27FC236}">
                  <a16:creationId xmlns:a16="http://schemas.microsoft.com/office/drawing/2014/main" id="{CE000BB1-EFCB-1545-9576-9CBD4AC0F20F}"/>
                </a:ext>
              </a:extLst>
            </p:cNvPr>
            <p:cNvGrpSpPr/>
            <p:nvPr/>
          </p:nvGrpSpPr>
          <p:grpSpPr>
            <a:xfrm>
              <a:off x="5634400" y="4375979"/>
              <a:ext cx="180000" cy="539627"/>
              <a:chOff x="3782400" y="1302795"/>
              <a:chExt cx="180000" cy="539627"/>
            </a:xfrm>
          </p:grpSpPr>
          <p:sp>
            <p:nvSpPr>
              <p:cNvPr id="1339" name="正方形/長方形 1338">
                <a:extLst>
                  <a:ext uri="{FF2B5EF4-FFF2-40B4-BE49-F238E27FC236}">
                    <a16:creationId xmlns:a16="http://schemas.microsoft.com/office/drawing/2014/main" id="{11E5C871-3FD7-2445-9912-2E14E5A5534D}"/>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0" name="正方形/長方形 1339">
                <a:extLst>
                  <a:ext uri="{FF2B5EF4-FFF2-40B4-BE49-F238E27FC236}">
                    <a16:creationId xmlns:a16="http://schemas.microsoft.com/office/drawing/2014/main" id="{48A9B311-7619-3D48-9997-E3ACE3D47187}"/>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41" name="正方形/長方形 1340">
                <a:extLst>
                  <a:ext uri="{FF2B5EF4-FFF2-40B4-BE49-F238E27FC236}">
                    <a16:creationId xmlns:a16="http://schemas.microsoft.com/office/drawing/2014/main" id="{F7DA1C01-DAC0-1C4E-8A8E-C6E0557D242A}"/>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351" name="テキスト ボックス 1350">
            <a:extLst>
              <a:ext uri="{FF2B5EF4-FFF2-40B4-BE49-F238E27FC236}">
                <a16:creationId xmlns:a16="http://schemas.microsoft.com/office/drawing/2014/main" id="{E694DED4-2860-B441-BA55-2043F1A82B3C}"/>
              </a:ext>
            </a:extLst>
          </p:cNvPr>
          <p:cNvSpPr txBox="1"/>
          <p:nvPr/>
        </p:nvSpPr>
        <p:spPr>
          <a:xfrm>
            <a:off x="10982996" y="6317071"/>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76</a:t>
            </a:r>
            <a:endParaRPr kumimoji="1" lang="ja-JP" altLang="en-US" sz="1400">
              <a:latin typeface="Meiryo" panose="020B0604030504040204" pitchFamily="34" charset="-128"/>
              <a:ea typeface="Meiryo" panose="020B0604030504040204" pitchFamily="34" charset="-128"/>
            </a:endParaRPr>
          </a:p>
        </p:txBody>
      </p:sp>
      <p:grpSp>
        <p:nvGrpSpPr>
          <p:cNvPr id="1352" name="グループ化 1351">
            <a:extLst>
              <a:ext uri="{FF2B5EF4-FFF2-40B4-BE49-F238E27FC236}">
                <a16:creationId xmlns:a16="http://schemas.microsoft.com/office/drawing/2014/main" id="{3107C4E9-CFBB-7F43-AC40-1FC14CC02FF8}"/>
              </a:ext>
            </a:extLst>
          </p:cNvPr>
          <p:cNvGrpSpPr/>
          <p:nvPr/>
        </p:nvGrpSpPr>
        <p:grpSpPr>
          <a:xfrm rot="5400000">
            <a:off x="6890913" y="2240560"/>
            <a:ext cx="545927" cy="1068952"/>
            <a:chOff x="10784402" y="5224946"/>
            <a:chExt cx="545927" cy="1068952"/>
          </a:xfrm>
        </p:grpSpPr>
        <p:grpSp>
          <p:nvGrpSpPr>
            <p:cNvPr id="1353" name="グループ化 1352">
              <a:extLst>
                <a:ext uri="{FF2B5EF4-FFF2-40B4-BE49-F238E27FC236}">
                  <a16:creationId xmlns:a16="http://schemas.microsoft.com/office/drawing/2014/main" id="{FCA56DC9-2530-4841-98F6-09F530C8D84D}"/>
                </a:ext>
              </a:extLst>
            </p:cNvPr>
            <p:cNvGrpSpPr/>
            <p:nvPr/>
          </p:nvGrpSpPr>
          <p:grpSpPr>
            <a:xfrm rot="10800000">
              <a:off x="10784402" y="5224946"/>
              <a:ext cx="360000" cy="1065493"/>
              <a:chOff x="5454400" y="3850113"/>
              <a:chExt cx="360000" cy="1065493"/>
            </a:xfrm>
          </p:grpSpPr>
          <p:grpSp>
            <p:nvGrpSpPr>
              <p:cNvPr id="1363" name="グループ化 1362">
                <a:extLst>
                  <a:ext uri="{FF2B5EF4-FFF2-40B4-BE49-F238E27FC236}">
                    <a16:creationId xmlns:a16="http://schemas.microsoft.com/office/drawing/2014/main" id="{C170B83B-F0E2-3644-9CD2-89E2EDE20753}"/>
                  </a:ext>
                </a:extLst>
              </p:cNvPr>
              <p:cNvGrpSpPr/>
              <p:nvPr/>
            </p:nvGrpSpPr>
            <p:grpSpPr>
              <a:xfrm>
                <a:off x="5454400" y="4372950"/>
                <a:ext cx="180000" cy="539627"/>
                <a:chOff x="3782400" y="1302795"/>
                <a:chExt cx="180000" cy="539627"/>
              </a:xfrm>
            </p:grpSpPr>
            <p:sp>
              <p:nvSpPr>
                <p:cNvPr id="1378" name="正方形/長方形 1377">
                  <a:extLst>
                    <a:ext uri="{FF2B5EF4-FFF2-40B4-BE49-F238E27FC236}">
                      <a16:creationId xmlns:a16="http://schemas.microsoft.com/office/drawing/2014/main" id="{BA0962D4-087F-3849-8DF4-302D775031AB}"/>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9" name="正方形/長方形 1378">
                  <a:extLst>
                    <a:ext uri="{FF2B5EF4-FFF2-40B4-BE49-F238E27FC236}">
                      <a16:creationId xmlns:a16="http://schemas.microsoft.com/office/drawing/2014/main" id="{EA9F377A-339E-9D4C-966B-EDD8FD506350}"/>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80" name="正方形/長方形 1379">
                  <a:extLst>
                    <a:ext uri="{FF2B5EF4-FFF2-40B4-BE49-F238E27FC236}">
                      <a16:creationId xmlns:a16="http://schemas.microsoft.com/office/drawing/2014/main" id="{E53F75CB-7BF0-BA4A-A4E5-E9A8CBB4C0F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64" name="グループ化 1363">
                <a:extLst>
                  <a:ext uri="{FF2B5EF4-FFF2-40B4-BE49-F238E27FC236}">
                    <a16:creationId xmlns:a16="http://schemas.microsoft.com/office/drawing/2014/main" id="{9C245792-B87F-3F47-B81A-D326AE9F262C}"/>
                  </a:ext>
                </a:extLst>
              </p:cNvPr>
              <p:cNvGrpSpPr/>
              <p:nvPr/>
            </p:nvGrpSpPr>
            <p:grpSpPr>
              <a:xfrm>
                <a:off x="5454400" y="3850113"/>
                <a:ext cx="360000" cy="1065493"/>
                <a:chOff x="5454400" y="3850113"/>
                <a:chExt cx="360000" cy="1065493"/>
              </a:xfrm>
            </p:grpSpPr>
            <p:grpSp>
              <p:nvGrpSpPr>
                <p:cNvPr id="1365" name="グループ化 1364">
                  <a:extLst>
                    <a:ext uri="{FF2B5EF4-FFF2-40B4-BE49-F238E27FC236}">
                      <a16:creationId xmlns:a16="http://schemas.microsoft.com/office/drawing/2014/main" id="{289530B4-D6EE-AA44-9AAF-0382F7F004C8}"/>
                    </a:ext>
                  </a:extLst>
                </p:cNvPr>
                <p:cNvGrpSpPr/>
                <p:nvPr/>
              </p:nvGrpSpPr>
              <p:grpSpPr>
                <a:xfrm>
                  <a:off x="5634400" y="3850113"/>
                  <a:ext cx="180000" cy="539627"/>
                  <a:chOff x="3782400" y="1302795"/>
                  <a:chExt cx="180000" cy="539627"/>
                </a:xfrm>
              </p:grpSpPr>
              <p:sp>
                <p:nvSpPr>
                  <p:cNvPr id="1375" name="正方形/長方形 1374">
                    <a:extLst>
                      <a:ext uri="{FF2B5EF4-FFF2-40B4-BE49-F238E27FC236}">
                        <a16:creationId xmlns:a16="http://schemas.microsoft.com/office/drawing/2014/main" id="{7B969DB3-3364-944A-8EB0-E889454E97E7}"/>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6" name="正方形/長方形 1375">
                    <a:extLst>
                      <a:ext uri="{FF2B5EF4-FFF2-40B4-BE49-F238E27FC236}">
                        <a16:creationId xmlns:a16="http://schemas.microsoft.com/office/drawing/2014/main" id="{05C3EEAE-CF73-3A40-9AF7-9A4DC76F8E8E}"/>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7" name="正方形/長方形 1376">
                    <a:extLst>
                      <a:ext uri="{FF2B5EF4-FFF2-40B4-BE49-F238E27FC236}">
                        <a16:creationId xmlns:a16="http://schemas.microsoft.com/office/drawing/2014/main" id="{E362FDBD-0ECF-0240-A7A8-C7B04F49ACB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66" name="グループ化 1365">
                  <a:extLst>
                    <a:ext uri="{FF2B5EF4-FFF2-40B4-BE49-F238E27FC236}">
                      <a16:creationId xmlns:a16="http://schemas.microsoft.com/office/drawing/2014/main" id="{B9B3AE1B-F59A-DA4F-B97B-4EAC9859CAFB}"/>
                    </a:ext>
                  </a:extLst>
                </p:cNvPr>
                <p:cNvGrpSpPr/>
                <p:nvPr/>
              </p:nvGrpSpPr>
              <p:grpSpPr>
                <a:xfrm>
                  <a:off x="5454400" y="3850113"/>
                  <a:ext cx="360000" cy="1065493"/>
                  <a:chOff x="5454400" y="3850113"/>
                  <a:chExt cx="360000" cy="1065493"/>
                </a:xfrm>
              </p:grpSpPr>
              <p:grpSp>
                <p:nvGrpSpPr>
                  <p:cNvPr id="1367" name="グループ化 1366">
                    <a:extLst>
                      <a:ext uri="{FF2B5EF4-FFF2-40B4-BE49-F238E27FC236}">
                        <a16:creationId xmlns:a16="http://schemas.microsoft.com/office/drawing/2014/main" id="{726BB46F-9C0D-944A-8073-29053D5D8CE0}"/>
                      </a:ext>
                    </a:extLst>
                  </p:cNvPr>
                  <p:cNvGrpSpPr/>
                  <p:nvPr/>
                </p:nvGrpSpPr>
                <p:grpSpPr>
                  <a:xfrm>
                    <a:off x="5454400" y="3850113"/>
                    <a:ext cx="180000" cy="539627"/>
                    <a:chOff x="3782400" y="1302795"/>
                    <a:chExt cx="180000" cy="539627"/>
                  </a:xfrm>
                </p:grpSpPr>
                <p:sp>
                  <p:nvSpPr>
                    <p:cNvPr id="1372" name="正方形/長方形 1371">
                      <a:extLst>
                        <a:ext uri="{FF2B5EF4-FFF2-40B4-BE49-F238E27FC236}">
                          <a16:creationId xmlns:a16="http://schemas.microsoft.com/office/drawing/2014/main" id="{E1A2A84A-D23C-A141-A6DA-E99F6CFCD16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3" name="正方形/長方形 1372">
                      <a:extLst>
                        <a:ext uri="{FF2B5EF4-FFF2-40B4-BE49-F238E27FC236}">
                          <a16:creationId xmlns:a16="http://schemas.microsoft.com/office/drawing/2014/main" id="{FF5FFB56-A51A-B249-8770-700B45C999FC}"/>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4" name="正方形/長方形 1373">
                      <a:extLst>
                        <a:ext uri="{FF2B5EF4-FFF2-40B4-BE49-F238E27FC236}">
                          <a16:creationId xmlns:a16="http://schemas.microsoft.com/office/drawing/2014/main" id="{08D808A4-07D5-304C-B37F-29C84D9D6D83}"/>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68" name="グループ化 1367">
                    <a:extLst>
                      <a:ext uri="{FF2B5EF4-FFF2-40B4-BE49-F238E27FC236}">
                        <a16:creationId xmlns:a16="http://schemas.microsoft.com/office/drawing/2014/main" id="{EBD77933-16F9-9A4C-8ACB-D7FDC0A4BC15}"/>
                      </a:ext>
                    </a:extLst>
                  </p:cNvPr>
                  <p:cNvGrpSpPr/>
                  <p:nvPr/>
                </p:nvGrpSpPr>
                <p:grpSpPr>
                  <a:xfrm>
                    <a:off x="5634400" y="4375979"/>
                    <a:ext cx="180000" cy="539627"/>
                    <a:chOff x="3782400" y="1302795"/>
                    <a:chExt cx="180000" cy="539627"/>
                  </a:xfrm>
                </p:grpSpPr>
                <p:sp>
                  <p:nvSpPr>
                    <p:cNvPr id="1369" name="正方形/長方形 1368">
                      <a:extLst>
                        <a:ext uri="{FF2B5EF4-FFF2-40B4-BE49-F238E27FC236}">
                          <a16:creationId xmlns:a16="http://schemas.microsoft.com/office/drawing/2014/main" id="{93C8E026-3034-C048-BDB5-CAE786BF6EB8}"/>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0" name="正方形/長方形 1369">
                      <a:extLst>
                        <a:ext uri="{FF2B5EF4-FFF2-40B4-BE49-F238E27FC236}">
                          <a16:creationId xmlns:a16="http://schemas.microsoft.com/office/drawing/2014/main" id="{5714E090-7868-8A4F-A181-83074446166B}"/>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71" name="正方形/長方形 1370">
                      <a:extLst>
                        <a:ext uri="{FF2B5EF4-FFF2-40B4-BE49-F238E27FC236}">
                          <a16:creationId xmlns:a16="http://schemas.microsoft.com/office/drawing/2014/main" id="{A8802E46-1920-D14A-A02F-A8ED88A920BF}"/>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354" name="グループ化 1353">
              <a:extLst>
                <a:ext uri="{FF2B5EF4-FFF2-40B4-BE49-F238E27FC236}">
                  <a16:creationId xmlns:a16="http://schemas.microsoft.com/office/drawing/2014/main" id="{67EDAB79-4DBB-E24F-AE4F-DC94E2742058}"/>
                </a:ext>
              </a:extLst>
            </p:cNvPr>
            <p:cNvGrpSpPr/>
            <p:nvPr/>
          </p:nvGrpSpPr>
          <p:grpSpPr>
            <a:xfrm rot="10800000">
              <a:off x="11150329" y="5228405"/>
              <a:ext cx="180000" cy="1065493"/>
              <a:chOff x="5634400" y="3850113"/>
              <a:chExt cx="180000" cy="1065493"/>
            </a:xfrm>
          </p:grpSpPr>
          <p:grpSp>
            <p:nvGrpSpPr>
              <p:cNvPr id="1355" name="グループ化 1354">
                <a:extLst>
                  <a:ext uri="{FF2B5EF4-FFF2-40B4-BE49-F238E27FC236}">
                    <a16:creationId xmlns:a16="http://schemas.microsoft.com/office/drawing/2014/main" id="{487464C2-F305-C84E-8B75-297C5D8732A0}"/>
                  </a:ext>
                </a:extLst>
              </p:cNvPr>
              <p:cNvGrpSpPr/>
              <p:nvPr/>
            </p:nvGrpSpPr>
            <p:grpSpPr>
              <a:xfrm>
                <a:off x="5634400" y="3850113"/>
                <a:ext cx="180000" cy="539627"/>
                <a:chOff x="3782400" y="1302795"/>
                <a:chExt cx="180000" cy="539627"/>
              </a:xfrm>
            </p:grpSpPr>
            <p:sp>
              <p:nvSpPr>
                <p:cNvPr id="1360" name="正方形/長方形 1359">
                  <a:extLst>
                    <a:ext uri="{FF2B5EF4-FFF2-40B4-BE49-F238E27FC236}">
                      <a16:creationId xmlns:a16="http://schemas.microsoft.com/office/drawing/2014/main" id="{96A0D5B9-03CD-2D4A-B25A-7104FD702CA6}"/>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61" name="正方形/長方形 1360">
                  <a:extLst>
                    <a:ext uri="{FF2B5EF4-FFF2-40B4-BE49-F238E27FC236}">
                      <a16:creationId xmlns:a16="http://schemas.microsoft.com/office/drawing/2014/main" id="{D9C711E6-387C-264D-9060-18ED4C8EBDD5}"/>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62" name="正方形/長方形 1361">
                  <a:extLst>
                    <a:ext uri="{FF2B5EF4-FFF2-40B4-BE49-F238E27FC236}">
                      <a16:creationId xmlns:a16="http://schemas.microsoft.com/office/drawing/2014/main" id="{E8728FD9-BB3D-6F43-BFAD-A52E8DDD72E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56" name="グループ化 1355">
                <a:extLst>
                  <a:ext uri="{FF2B5EF4-FFF2-40B4-BE49-F238E27FC236}">
                    <a16:creationId xmlns:a16="http://schemas.microsoft.com/office/drawing/2014/main" id="{AC31F821-2F71-BD4C-B433-CCEA9D684294}"/>
                  </a:ext>
                </a:extLst>
              </p:cNvPr>
              <p:cNvGrpSpPr/>
              <p:nvPr/>
            </p:nvGrpSpPr>
            <p:grpSpPr>
              <a:xfrm>
                <a:off x="5634400" y="4375979"/>
                <a:ext cx="180000" cy="539627"/>
                <a:chOff x="3782400" y="1302795"/>
                <a:chExt cx="180000" cy="539627"/>
              </a:xfrm>
            </p:grpSpPr>
            <p:sp>
              <p:nvSpPr>
                <p:cNvPr id="1357" name="正方形/長方形 1356">
                  <a:extLst>
                    <a:ext uri="{FF2B5EF4-FFF2-40B4-BE49-F238E27FC236}">
                      <a16:creationId xmlns:a16="http://schemas.microsoft.com/office/drawing/2014/main" id="{AD123782-B153-B94A-9FEB-9076E760854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58" name="正方形/長方形 1357">
                  <a:extLst>
                    <a:ext uri="{FF2B5EF4-FFF2-40B4-BE49-F238E27FC236}">
                      <a16:creationId xmlns:a16="http://schemas.microsoft.com/office/drawing/2014/main" id="{EA2884A0-A179-EE4B-A803-9536B13F87A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59" name="正方形/長方形 1358">
                  <a:extLst>
                    <a:ext uri="{FF2B5EF4-FFF2-40B4-BE49-F238E27FC236}">
                      <a16:creationId xmlns:a16="http://schemas.microsoft.com/office/drawing/2014/main" id="{E4E6D139-D834-3747-A1A7-053C3D3FCF5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sp>
        <p:nvSpPr>
          <p:cNvPr id="1381" name="テキスト ボックス 1380">
            <a:extLst>
              <a:ext uri="{FF2B5EF4-FFF2-40B4-BE49-F238E27FC236}">
                <a16:creationId xmlns:a16="http://schemas.microsoft.com/office/drawing/2014/main" id="{F80341E6-19B4-FD49-B36F-035F988E50EE}"/>
              </a:ext>
            </a:extLst>
          </p:cNvPr>
          <p:cNvSpPr txBox="1"/>
          <p:nvPr/>
        </p:nvSpPr>
        <p:spPr>
          <a:xfrm>
            <a:off x="6692015" y="2217489"/>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96</a:t>
            </a:r>
            <a:endParaRPr kumimoji="1" lang="ja-JP" altLang="en-US" sz="1400">
              <a:latin typeface="Meiryo" panose="020B0604030504040204" pitchFamily="34" charset="-128"/>
              <a:ea typeface="Meiryo" panose="020B0604030504040204" pitchFamily="34" charset="-128"/>
            </a:endParaRPr>
          </a:p>
        </p:txBody>
      </p:sp>
      <p:grpSp>
        <p:nvGrpSpPr>
          <p:cNvPr id="1382" name="グループ化 1381">
            <a:extLst>
              <a:ext uri="{FF2B5EF4-FFF2-40B4-BE49-F238E27FC236}">
                <a16:creationId xmlns:a16="http://schemas.microsoft.com/office/drawing/2014/main" id="{EDAFC3D4-F94E-D74A-8971-CE24EF664F2C}"/>
              </a:ext>
            </a:extLst>
          </p:cNvPr>
          <p:cNvGrpSpPr/>
          <p:nvPr/>
        </p:nvGrpSpPr>
        <p:grpSpPr>
          <a:xfrm rot="5400000">
            <a:off x="7297911" y="2927622"/>
            <a:ext cx="360000" cy="1065493"/>
            <a:chOff x="5454400" y="3850113"/>
            <a:chExt cx="360000" cy="1065493"/>
          </a:xfrm>
        </p:grpSpPr>
        <p:grpSp>
          <p:nvGrpSpPr>
            <p:cNvPr id="1383" name="グループ化 1382">
              <a:extLst>
                <a:ext uri="{FF2B5EF4-FFF2-40B4-BE49-F238E27FC236}">
                  <a16:creationId xmlns:a16="http://schemas.microsoft.com/office/drawing/2014/main" id="{5FB67D5A-EC46-2A40-A7E5-6D0C2D5B1307}"/>
                </a:ext>
              </a:extLst>
            </p:cNvPr>
            <p:cNvGrpSpPr/>
            <p:nvPr/>
          </p:nvGrpSpPr>
          <p:grpSpPr>
            <a:xfrm>
              <a:off x="5454400" y="4372950"/>
              <a:ext cx="180000" cy="539627"/>
              <a:chOff x="3782400" y="1302795"/>
              <a:chExt cx="180000" cy="539627"/>
            </a:xfrm>
          </p:grpSpPr>
          <p:sp>
            <p:nvSpPr>
              <p:cNvPr id="1398" name="正方形/長方形 1397">
                <a:extLst>
                  <a:ext uri="{FF2B5EF4-FFF2-40B4-BE49-F238E27FC236}">
                    <a16:creationId xmlns:a16="http://schemas.microsoft.com/office/drawing/2014/main" id="{4C99BAD8-9370-124B-A2D5-A43DBF6D3F53}"/>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9" name="正方形/長方形 1398">
                <a:extLst>
                  <a:ext uri="{FF2B5EF4-FFF2-40B4-BE49-F238E27FC236}">
                    <a16:creationId xmlns:a16="http://schemas.microsoft.com/office/drawing/2014/main" id="{F3F1FF20-02D5-4F4E-9512-8E5B780CE201}"/>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00" name="正方形/長方形 1399">
                <a:extLst>
                  <a:ext uri="{FF2B5EF4-FFF2-40B4-BE49-F238E27FC236}">
                    <a16:creationId xmlns:a16="http://schemas.microsoft.com/office/drawing/2014/main" id="{FBF45964-23D7-D843-9680-C67F8E8392AC}"/>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84" name="グループ化 1383">
              <a:extLst>
                <a:ext uri="{FF2B5EF4-FFF2-40B4-BE49-F238E27FC236}">
                  <a16:creationId xmlns:a16="http://schemas.microsoft.com/office/drawing/2014/main" id="{A3EB91D1-0E27-AA43-A0E4-528705F55AA6}"/>
                </a:ext>
              </a:extLst>
            </p:cNvPr>
            <p:cNvGrpSpPr/>
            <p:nvPr/>
          </p:nvGrpSpPr>
          <p:grpSpPr>
            <a:xfrm>
              <a:off x="5454400" y="3850113"/>
              <a:ext cx="360000" cy="1065493"/>
              <a:chOff x="5454400" y="3850113"/>
              <a:chExt cx="360000" cy="1065493"/>
            </a:xfrm>
          </p:grpSpPr>
          <p:grpSp>
            <p:nvGrpSpPr>
              <p:cNvPr id="1385" name="グループ化 1384">
                <a:extLst>
                  <a:ext uri="{FF2B5EF4-FFF2-40B4-BE49-F238E27FC236}">
                    <a16:creationId xmlns:a16="http://schemas.microsoft.com/office/drawing/2014/main" id="{9BD08199-8670-D642-B109-C9CA6D8E1C4A}"/>
                  </a:ext>
                </a:extLst>
              </p:cNvPr>
              <p:cNvGrpSpPr/>
              <p:nvPr/>
            </p:nvGrpSpPr>
            <p:grpSpPr>
              <a:xfrm>
                <a:off x="5634400" y="3850113"/>
                <a:ext cx="180000" cy="539627"/>
                <a:chOff x="3782400" y="1302795"/>
                <a:chExt cx="180000" cy="539627"/>
              </a:xfrm>
            </p:grpSpPr>
            <p:sp>
              <p:nvSpPr>
                <p:cNvPr id="1395" name="正方形/長方形 1394">
                  <a:extLst>
                    <a:ext uri="{FF2B5EF4-FFF2-40B4-BE49-F238E27FC236}">
                      <a16:creationId xmlns:a16="http://schemas.microsoft.com/office/drawing/2014/main" id="{6576FEFE-A226-C24F-8F4E-673CED728F64}"/>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6" name="正方形/長方形 1395">
                  <a:extLst>
                    <a:ext uri="{FF2B5EF4-FFF2-40B4-BE49-F238E27FC236}">
                      <a16:creationId xmlns:a16="http://schemas.microsoft.com/office/drawing/2014/main" id="{267AFC4C-6E08-2744-AFDB-ED9D46E1617D}"/>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7" name="正方形/長方形 1396">
                  <a:extLst>
                    <a:ext uri="{FF2B5EF4-FFF2-40B4-BE49-F238E27FC236}">
                      <a16:creationId xmlns:a16="http://schemas.microsoft.com/office/drawing/2014/main" id="{76C2E14A-1E93-554E-A56B-827FB5F35902}"/>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86" name="グループ化 1385">
                <a:extLst>
                  <a:ext uri="{FF2B5EF4-FFF2-40B4-BE49-F238E27FC236}">
                    <a16:creationId xmlns:a16="http://schemas.microsoft.com/office/drawing/2014/main" id="{59660126-76F2-4F49-A752-958A87EF7966}"/>
                  </a:ext>
                </a:extLst>
              </p:cNvPr>
              <p:cNvGrpSpPr/>
              <p:nvPr/>
            </p:nvGrpSpPr>
            <p:grpSpPr>
              <a:xfrm>
                <a:off x="5454400" y="3850113"/>
                <a:ext cx="360000" cy="1065493"/>
                <a:chOff x="5454400" y="3850113"/>
                <a:chExt cx="360000" cy="1065493"/>
              </a:xfrm>
            </p:grpSpPr>
            <p:grpSp>
              <p:nvGrpSpPr>
                <p:cNvPr id="1387" name="グループ化 1386">
                  <a:extLst>
                    <a:ext uri="{FF2B5EF4-FFF2-40B4-BE49-F238E27FC236}">
                      <a16:creationId xmlns:a16="http://schemas.microsoft.com/office/drawing/2014/main" id="{3A724968-2AF4-0749-B465-DFECE9A5C50D}"/>
                    </a:ext>
                  </a:extLst>
                </p:cNvPr>
                <p:cNvGrpSpPr/>
                <p:nvPr/>
              </p:nvGrpSpPr>
              <p:grpSpPr>
                <a:xfrm>
                  <a:off x="5454400" y="3850113"/>
                  <a:ext cx="180000" cy="539627"/>
                  <a:chOff x="3782400" y="1302795"/>
                  <a:chExt cx="180000" cy="539627"/>
                </a:xfrm>
              </p:grpSpPr>
              <p:sp>
                <p:nvSpPr>
                  <p:cNvPr id="1392" name="正方形/長方形 1391">
                    <a:extLst>
                      <a:ext uri="{FF2B5EF4-FFF2-40B4-BE49-F238E27FC236}">
                        <a16:creationId xmlns:a16="http://schemas.microsoft.com/office/drawing/2014/main" id="{325B631B-AF2E-D744-A114-E6CEF480C5A5}"/>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3" name="正方形/長方形 1392">
                    <a:extLst>
                      <a:ext uri="{FF2B5EF4-FFF2-40B4-BE49-F238E27FC236}">
                        <a16:creationId xmlns:a16="http://schemas.microsoft.com/office/drawing/2014/main" id="{51245160-5BF8-244A-8334-7EF889998653}"/>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4" name="正方形/長方形 1393">
                    <a:extLst>
                      <a:ext uri="{FF2B5EF4-FFF2-40B4-BE49-F238E27FC236}">
                        <a16:creationId xmlns:a16="http://schemas.microsoft.com/office/drawing/2014/main" id="{E6C48970-C1DA-6D45-8B4A-4799DA55249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388" name="グループ化 1387">
                  <a:extLst>
                    <a:ext uri="{FF2B5EF4-FFF2-40B4-BE49-F238E27FC236}">
                      <a16:creationId xmlns:a16="http://schemas.microsoft.com/office/drawing/2014/main" id="{8005ACFF-3F8C-D646-B110-D82E0EFF4794}"/>
                    </a:ext>
                  </a:extLst>
                </p:cNvPr>
                <p:cNvGrpSpPr/>
                <p:nvPr/>
              </p:nvGrpSpPr>
              <p:grpSpPr>
                <a:xfrm>
                  <a:off x="5634400" y="4375979"/>
                  <a:ext cx="180000" cy="539627"/>
                  <a:chOff x="3782400" y="1302795"/>
                  <a:chExt cx="180000" cy="539627"/>
                </a:xfrm>
              </p:grpSpPr>
              <p:sp>
                <p:nvSpPr>
                  <p:cNvPr id="1389" name="正方形/長方形 1388">
                    <a:extLst>
                      <a:ext uri="{FF2B5EF4-FFF2-40B4-BE49-F238E27FC236}">
                        <a16:creationId xmlns:a16="http://schemas.microsoft.com/office/drawing/2014/main" id="{AB0561B0-8235-FE47-A9FB-34909BFE1EDA}"/>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0" name="正方形/長方形 1389">
                    <a:extLst>
                      <a:ext uri="{FF2B5EF4-FFF2-40B4-BE49-F238E27FC236}">
                        <a16:creationId xmlns:a16="http://schemas.microsoft.com/office/drawing/2014/main" id="{2047E4E2-2F26-AE44-98FB-1E3B7BBBE686}"/>
                      </a:ext>
                    </a:extLst>
                  </p:cNvPr>
                  <p:cNvSpPr/>
                  <p:nvPr/>
                </p:nvSpPr>
                <p:spPr bwMode="auto">
                  <a:xfrm>
                    <a:off x="3782400" y="1662422"/>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91" name="正方形/長方形 1390">
                    <a:extLst>
                      <a:ext uri="{FF2B5EF4-FFF2-40B4-BE49-F238E27FC236}">
                        <a16:creationId xmlns:a16="http://schemas.microsoft.com/office/drawing/2014/main" id="{931B459D-8818-F147-9F4A-551FEBFDC581}"/>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grpSp>
      </p:grpSp>
      <p:grpSp>
        <p:nvGrpSpPr>
          <p:cNvPr id="1401" name="グループ化 1400">
            <a:extLst>
              <a:ext uri="{FF2B5EF4-FFF2-40B4-BE49-F238E27FC236}">
                <a16:creationId xmlns:a16="http://schemas.microsoft.com/office/drawing/2014/main" id="{A6E7CBB3-3F72-FC40-A21D-60FCFCCB8041}"/>
              </a:ext>
            </a:extLst>
          </p:cNvPr>
          <p:cNvGrpSpPr/>
          <p:nvPr/>
        </p:nvGrpSpPr>
        <p:grpSpPr>
          <a:xfrm>
            <a:off x="8033266" y="3276179"/>
            <a:ext cx="361433" cy="362610"/>
            <a:chOff x="4187821" y="5647349"/>
            <a:chExt cx="361433" cy="362610"/>
          </a:xfrm>
        </p:grpSpPr>
        <p:grpSp>
          <p:nvGrpSpPr>
            <p:cNvPr id="1402" name="グループ化 1401">
              <a:extLst>
                <a:ext uri="{FF2B5EF4-FFF2-40B4-BE49-F238E27FC236}">
                  <a16:creationId xmlns:a16="http://schemas.microsoft.com/office/drawing/2014/main" id="{63D9CD25-76E1-954E-BB3D-587017A3456C}"/>
                </a:ext>
              </a:extLst>
            </p:cNvPr>
            <p:cNvGrpSpPr/>
            <p:nvPr/>
          </p:nvGrpSpPr>
          <p:grpSpPr>
            <a:xfrm>
              <a:off x="4187821" y="5647349"/>
              <a:ext cx="180000" cy="362610"/>
              <a:chOff x="3782400" y="1302795"/>
              <a:chExt cx="180000" cy="362610"/>
            </a:xfrm>
          </p:grpSpPr>
          <p:sp>
            <p:nvSpPr>
              <p:cNvPr id="1406" name="正方形/長方形 1405">
                <a:extLst>
                  <a:ext uri="{FF2B5EF4-FFF2-40B4-BE49-F238E27FC236}">
                    <a16:creationId xmlns:a16="http://schemas.microsoft.com/office/drawing/2014/main" id="{1F7E3DC3-1965-2E49-883C-CE501B1E880E}"/>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07" name="正方形/長方形 1406">
                <a:extLst>
                  <a:ext uri="{FF2B5EF4-FFF2-40B4-BE49-F238E27FC236}">
                    <a16:creationId xmlns:a16="http://schemas.microsoft.com/office/drawing/2014/main" id="{5E0848E1-16A0-9646-A5E7-F7FD1850594B}"/>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nvGrpSpPr>
            <p:cNvPr id="1403" name="グループ化 1402">
              <a:extLst>
                <a:ext uri="{FF2B5EF4-FFF2-40B4-BE49-F238E27FC236}">
                  <a16:creationId xmlns:a16="http://schemas.microsoft.com/office/drawing/2014/main" id="{954F189A-C9BB-F24B-B6F9-6313E833ABDF}"/>
                </a:ext>
              </a:extLst>
            </p:cNvPr>
            <p:cNvGrpSpPr/>
            <p:nvPr/>
          </p:nvGrpSpPr>
          <p:grpSpPr>
            <a:xfrm>
              <a:off x="4369254" y="5647349"/>
              <a:ext cx="180000" cy="362610"/>
              <a:chOff x="3782400" y="1302795"/>
              <a:chExt cx="180000" cy="362610"/>
            </a:xfrm>
          </p:grpSpPr>
          <p:sp>
            <p:nvSpPr>
              <p:cNvPr id="1404" name="正方形/長方形 1403">
                <a:extLst>
                  <a:ext uri="{FF2B5EF4-FFF2-40B4-BE49-F238E27FC236}">
                    <a16:creationId xmlns:a16="http://schemas.microsoft.com/office/drawing/2014/main" id="{8DD808FC-A13F-5947-AC0D-320148F0A4F9}"/>
                  </a:ext>
                </a:extLst>
              </p:cNvPr>
              <p:cNvSpPr/>
              <p:nvPr/>
            </p:nvSpPr>
            <p:spPr bwMode="auto">
              <a:xfrm>
                <a:off x="3782400" y="130279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05" name="正方形/長方形 1404">
                <a:extLst>
                  <a:ext uri="{FF2B5EF4-FFF2-40B4-BE49-F238E27FC236}">
                    <a16:creationId xmlns:a16="http://schemas.microsoft.com/office/drawing/2014/main" id="{AA52188F-A311-0B4B-A779-C3252BBBEE95}"/>
                  </a:ext>
                </a:extLst>
              </p:cNvPr>
              <p:cNvSpPr/>
              <p:nvPr/>
            </p:nvSpPr>
            <p:spPr bwMode="auto">
              <a:xfrm>
                <a:off x="3782400" y="1485405"/>
                <a:ext cx="180000"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grpSp>
      </p:grpSp>
      <p:sp>
        <p:nvSpPr>
          <p:cNvPr id="1408" name="テキスト ボックス 1407">
            <a:extLst>
              <a:ext uri="{FF2B5EF4-FFF2-40B4-BE49-F238E27FC236}">
                <a16:creationId xmlns:a16="http://schemas.microsoft.com/office/drawing/2014/main" id="{7D3EBFAE-2878-C640-8E60-D78AFEAD58A8}"/>
              </a:ext>
            </a:extLst>
          </p:cNvPr>
          <p:cNvSpPr txBox="1"/>
          <p:nvPr/>
        </p:nvSpPr>
        <p:spPr>
          <a:xfrm>
            <a:off x="7924802" y="3008423"/>
            <a:ext cx="409086"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93</a:t>
            </a:r>
            <a:endParaRPr kumimoji="1" lang="ja-JP" altLang="en-US" sz="1400">
              <a:latin typeface="Meiryo" panose="020B0604030504040204" pitchFamily="34" charset="-128"/>
              <a:ea typeface="Meiryo" panose="020B0604030504040204" pitchFamily="34" charset="-128"/>
            </a:endParaRPr>
          </a:p>
        </p:txBody>
      </p:sp>
      <p:sp>
        <p:nvSpPr>
          <p:cNvPr id="1286" name="円/楕円 1285">
            <a:extLst>
              <a:ext uri="{FF2B5EF4-FFF2-40B4-BE49-F238E27FC236}">
                <a16:creationId xmlns:a16="http://schemas.microsoft.com/office/drawing/2014/main" id="{A8F9DD2A-93C1-3441-BDA5-4D6C9EFEB071}"/>
              </a:ext>
            </a:extLst>
          </p:cNvPr>
          <p:cNvSpPr/>
          <p:nvPr/>
        </p:nvSpPr>
        <p:spPr bwMode="auto">
          <a:xfrm>
            <a:off x="11380971" y="6224868"/>
            <a:ext cx="938556" cy="599031"/>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87" name="円/楕円 1286">
            <a:extLst>
              <a:ext uri="{FF2B5EF4-FFF2-40B4-BE49-F238E27FC236}">
                <a16:creationId xmlns:a16="http://schemas.microsoft.com/office/drawing/2014/main" id="{50A1F2BB-0656-FD4A-92FB-B00AECFDE66A}"/>
              </a:ext>
            </a:extLst>
          </p:cNvPr>
          <p:cNvSpPr/>
          <p:nvPr/>
        </p:nvSpPr>
        <p:spPr bwMode="auto">
          <a:xfrm>
            <a:off x="922234" y="1009493"/>
            <a:ext cx="938556" cy="599031"/>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4" name="円/楕円 1313">
            <a:extLst>
              <a:ext uri="{FF2B5EF4-FFF2-40B4-BE49-F238E27FC236}">
                <a16:creationId xmlns:a16="http://schemas.microsoft.com/office/drawing/2014/main" id="{FB44D96F-F174-EB45-8EA0-BC96C18104E4}"/>
              </a:ext>
            </a:extLst>
          </p:cNvPr>
          <p:cNvSpPr/>
          <p:nvPr/>
        </p:nvSpPr>
        <p:spPr bwMode="auto">
          <a:xfrm>
            <a:off x="8655942" y="2585208"/>
            <a:ext cx="938556" cy="1488695"/>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5" name="円/楕円 1314">
            <a:extLst>
              <a:ext uri="{FF2B5EF4-FFF2-40B4-BE49-F238E27FC236}">
                <a16:creationId xmlns:a16="http://schemas.microsoft.com/office/drawing/2014/main" id="{B8683AC3-0A1E-FB45-8F6B-F474E529E094}"/>
              </a:ext>
            </a:extLst>
          </p:cNvPr>
          <p:cNvSpPr/>
          <p:nvPr/>
        </p:nvSpPr>
        <p:spPr bwMode="auto">
          <a:xfrm>
            <a:off x="2793538" y="4697625"/>
            <a:ext cx="849537" cy="1388233"/>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6" name="円/楕円 1315">
            <a:extLst>
              <a:ext uri="{FF2B5EF4-FFF2-40B4-BE49-F238E27FC236}">
                <a16:creationId xmlns:a16="http://schemas.microsoft.com/office/drawing/2014/main" id="{B0BAC96B-4A11-7645-9DE3-99355C38D7F2}"/>
              </a:ext>
            </a:extLst>
          </p:cNvPr>
          <p:cNvSpPr/>
          <p:nvPr/>
        </p:nvSpPr>
        <p:spPr bwMode="auto">
          <a:xfrm>
            <a:off x="1587115" y="3156080"/>
            <a:ext cx="1052285" cy="121174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7" name="円/楕円 1316">
            <a:extLst>
              <a:ext uri="{FF2B5EF4-FFF2-40B4-BE49-F238E27FC236}">
                <a16:creationId xmlns:a16="http://schemas.microsoft.com/office/drawing/2014/main" id="{E73B4707-D624-264E-B049-D1B1564F8712}"/>
              </a:ext>
            </a:extLst>
          </p:cNvPr>
          <p:cNvSpPr/>
          <p:nvPr/>
        </p:nvSpPr>
        <p:spPr bwMode="auto">
          <a:xfrm>
            <a:off x="1343670" y="1390595"/>
            <a:ext cx="938556" cy="599031"/>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8" name="円/楕円 1317">
            <a:extLst>
              <a:ext uri="{FF2B5EF4-FFF2-40B4-BE49-F238E27FC236}">
                <a16:creationId xmlns:a16="http://schemas.microsoft.com/office/drawing/2014/main" id="{F081BC86-B315-3A44-83DC-889399698EA2}"/>
              </a:ext>
            </a:extLst>
          </p:cNvPr>
          <p:cNvSpPr/>
          <p:nvPr/>
        </p:nvSpPr>
        <p:spPr bwMode="auto">
          <a:xfrm>
            <a:off x="7978293" y="5660457"/>
            <a:ext cx="1052285" cy="700326"/>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19" name="円/楕円 1318">
            <a:extLst>
              <a:ext uri="{FF2B5EF4-FFF2-40B4-BE49-F238E27FC236}">
                <a16:creationId xmlns:a16="http://schemas.microsoft.com/office/drawing/2014/main" id="{7685A823-F788-E44A-ADF0-3D744552D1D2}"/>
              </a:ext>
            </a:extLst>
          </p:cNvPr>
          <p:cNvSpPr/>
          <p:nvPr/>
        </p:nvSpPr>
        <p:spPr bwMode="auto">
          <a:xfrm>
            <a:off x="11178739" y="2461032"/>
            <a:ext cx="1052285" cy="121174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20" name="円/楕円 1319">
            <a:extLst>
              <a:ext uri="{FF2B5EF4-FFF2-40B4-BE49-F238E27FC236}">
                <a16:creationId xmlns:a16="http://schemas.microsoft.com/office/drawing/2014/main" id="{97D29746-65F6-AF47-9915-DC44C414AA92}"/>
              </a:ext>
            </a:extLst>
          </p:cNvPr>
          <p:cNvSpPr/>
          <p:nvPr/>
        </p:nvSpPr>
        <p:spPr bwMode="auto">
          <a:xfrm>
            <a:off x="7787522" y="6256749"/>
            <a:ext cx="938556" cy="4654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21" name="円/楕円 1320">
            <a:extLst>
              <a:ext uri="{FF2B5EF4-FFF2-40B4-BE49-F238E27FC236}">
                <a16:creationId xmlns:a16="http://schemas.microsoft.com/office/drawing/2014/main" id="{8A23A52D-A84D-0840-B20D-209BD1BF71B2}"/>
              </a:ext>
            </a:extLst>
          </p:cNvPr>
          <p:cNvSpPr/>
          <p:nvPr/>
        </p:nvSpPr>
        <p:spPr bwMode="auto">
          <a:xfrm>
            <a:off x="2263270" y="3402543"/>
            <a:ext cx="1052285" cy="2707840"/>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24854105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D30A2-4149-9E43-8B01-C8F017725569}"/>
              </a:ext>
            </a:extLst>
          </p:cNvPr>
          <p:cNvSpPr>
            <a:spLocks noGrp="1"/>
          </p:cNvSpPr>
          <p:nvPr>
            <p:ph type="title"/>
          </p:nvPr>
        </p:nvSpPr>
        <p:spPr/>
        <p:txBody>
          <a:bodyPr/>
          <a:lstStyle/>
          <a:p>
            <a:r>
              <a:rPr lang="ja-JP" altLang="en-US" b="1" dirty="0"/>
              <a:t>系統サンプリング</a:t>
            </a:r>
            <a:endParaRPr kumimoji="1" lang="ja-JP" altLang="en-US" dirty="0"/>
          </a:p>
        </p:txBody>
      </p:sp>
      <p:graphicFrame>
        <p:nvGraphicFramePr>
          <p:cNvPr id="6" name="表 5">
            <a:extLst>
              <a:ext uri="{FF2B5EF4-FFF2-40B4-BE49-F238E27FC236}">
                <a16:creationId xmlns:a16="http://schemas.microsoft.com/office/drawing/2014/main" id="{BBBEB4B5-77F4-9A47-A9C5-B45FC1F235A4}"/>
              </a:ext>
            </a:extLst>
          </p:cNvPr>
          <p:cNvGraphicFramePr>
            <a:graphicFrameLocks noGrp="1"/>
          </p:cNvGraphicFramePr>
          <p:nvPr/>
        </p:nvGraphicFramePr>
        <p:xfrm>
          <a:off x="1899873" y="3534209"/>
          <a:ext cx="8697054" cy="343486"/>
        </p:xfrm>
        <a:graphic>
          <a:graphicData uri="http://schemas.openxmlformats.org/drawingml/2006/table">
            <a:tbl>
              <a:tblPr firstRow="1" bandRow="1">
                <a:tableStyleId>{073A0DAA-6AF3-43AB-8588-CEC1D06C72B9}</a:tableStyleId>
              </a:tblPr>
              <a:tblGrid>
                <a:gridCol w="434853">
                  <a:extLst>
                    <a:ext uri="{9D8B030D-6E8A-4147-A177-3AD203B41FA5}">
                      <a16:colId xmlns:a16="http://schemas.microsoft.com/office/drawing/2014/main" val="20000"/>
                    </a:ext>
                  </a:extLst>
                </a:gridCol>
                <a:gridCol w="434853">
                  <a:extLst>
                    <a:ext uri="{9D8B030D-6E8A-4147-A177-3AD203B41FA5}">
                      <a16:colId xmlns:a16="http://schemas.microsoft.com/office/drawing/2014/main" val="20001"/>
                    </a:ext>
                  </a:extLst>
                </a:gridCol>
                <a:gridCol w="434853">
                  <a:extLst>
                    <a:ext uri="{9D8B030D-6E8A-4147-A177-3AD203B41FA5}">
                      <a16:colId xmlns:a16="http://schemas.microsoft.com/office/drawing/2014/main" val="20002"/>
                    </a:ext>
                  </a:extLst>
                </a:gridCol>
                <a:gridCol w="434853">
                  <a:extLst>
                    <a:ext uri="{9D8B030D-6E8A-4147-A177-3AD203B41FA5}">
                      <a16:colId xmlns:a16="http://schemas.microsoft.com/office/drawing/2014/main" val="20003"/>
                    </a:ext>
                  </a:extLst>
                </a:gridCol>
                <a:gridCol w="434853">
                  <a:extLst>
                    <a:ext uri="{9D8B030D-6E8A-4147-A177-3AD203B41FA5}">
                      <a16:colId xmlns:a16="http://schemas.microsoft.com/office/drawing/2014/main" val="20004"/>
                    </a:ext>
                  </a:extLst>
                </a:gridCol>
                <a:gridCol w="434853">
                  <a:extLst>
                    <a:ext uri="{9D8B030D-6E8A-4147-A177-3AD203B41FA5}">
                      <a16:colId xmlns:a16="http://schemas.microsoft.com/office/drawing/2014/main" val="20005"/>
                    </a:ext>
                  </a:extLst>
                </a:gridCol>
                <a:gridCol w="434853">
                  <a:extLst>
                    <a:ext uri="{9D8B030D-6E8A-4147-A177-3AD203B41FA5}">
                      <a16:colId xmlns:a16="http://schemas.microsoft.com/office/drawing/2014/main" val="20006"/>
                    </a:ext>
                  </a:extLst>
                </a:gridCol>
                <a:gridCol w="434853">
                  <a:extLst>
                    <a:ext uri="{9D8B030D-6E8A-4147-A177-3AD203B41FA5}">
                      <a16:colId xmlns:a16="http://schemas.microsoft.com/office/drawing/2014/main" val="20007"/>
                    </a:ext>
                  </a:extLst>
                </a:gridCol>
                <a:gridCol w="434853">
                  <a:extLst>
                    <a:ext uri="{9D8B030D-6E8A-4147-A177-3AD203B41FA5}">
                      <a16:colId xmlns:a16="http://schemas.microsoft.com/office/drawing/2014/main" val="20008"/>
                    </a:ext>
                  </a:extLst>
                </a:gridCol>
                <a:gridCol w="440420">
                  <a:extLst>
                    <a:ext uri="{9D8B030D-6E8A-4147-A177-3AD203B41FA5}">
                      <a16:colId xmlns:a16="http://schemas.microsoft.com/office/drawing/2014/main" val="20009"/>
                    </a:ext>
                  </a:extLst>
                </a:gridCol>
                <a:gridCol w="391448">
                  <a:extLst>
                    <a:ext uri="{9D8B030D-6E8A-4147-A177-3AD203B41FA5}">
                      <a16:colId xmlns:a16="http://schemas.microsoft.com/office/drawing/2014/main" val="20010"/>
                    </a:ext>
                  </a:extLst>
                </a:gridCol>
                <a:gridCol w="428147">
                  <a:extLst>
                    <a:ext uri="{9D8B030D-6E8A-4147-A177-3AD203B41FA5}">
                      <a16:colId xmlns:a16="http://schemas.microsoft.com/office/drawing/2014/main" val="20011"/>
                    </a:ext>
                  </a:extLst>
                </a:gridCol>
                <a:gridCol w="428147">
                  <a:extLst>
                    <a:ext uri="{9D8B030D-6E8A-4147-A177-3AD203B41FA5}">
                      <a16:colId xmlns:a16="http://schemas.microsoft.com/office/drawing/2014/main" val="20012"/>
                    </a:ext>
                  </a:extLst>
                </a:gridCol>
                <a:gridCol w="415914">
                  <a:extLst>
                    <a:ext uri="{9D8B030D-6E8A-4147-A177-3AD203B41FA5}">
                      <a16:colId xmlns:a16="http://schemas.microsoft.com/office/drawing/2014/main" val="20013"/>
                    </a:ext>
                  </a:extLst>
                </a:gridCol>
                <a:gridCol w="415914">
                  <a:extLst>
                    <a:ext uri="{9D8B030D-6E8A-4147-A177-3AD203B41FA5}">
                      <a16:colId xmlns:a16="http://schemas.microsoft.com/office/drawing/2014/main" val="20014"/>
                    </a:ext>
                  </a:extLst>
                </a:gridCol>
                <a:gridCol w="452613">
                  <a:extLst>
                    <a:ext uri="{9D8B030D-6E8A-4147-A177-3AD203B41FA5}">
                      <a16:colId xmlns:a16="http://schemas.microsoft.com/office/drawing/2014/main" val="20015"/>
                    </a:ext>
                  </a:extLst>
                </a:gridCol>
                <a:gridCol w="415914">
                  <a:extLst>
                    <a:ext uri="{9D8B030D-6E8A-4147-A177-3AD203B41FA5}">
                      <a16:colId xmlns:a16="http://schemas.microsoft.com/office/drawing/2014/main" val="20016"/>
                    </a:ext>
                  </a:extLst>
                </a:gridCol>
                <a:gridCol w="440380">
                  <a:extLst>
                    <a:ext uri="{9D8B030D-6E8A-4147-A177-3AD203B41FA5}">
                      <a16:colId xmlns:a16="http://schemas.microsoft.com/office/drawing/2014/main" val="20017"/>
                    </a:ext>
                  </a:extLst>
                </a:gridCol>
                <a:gridCol w="415914">
                  <a:extLst>
                    <a:ext uri="{9D8B030D-6E8A-4147-A177-3AD203B41FA5}">
                      <a16:colId xmlns:a16="http://schemas.microsoft.com/office/drawing/2014/main" val="20018"/>
                    </a:ext>
                  </a:extLst>
                </a:gridCol>
                <a:gridCol w="538566">
                  <a:extLst>
                    <a:ext uri="{9D8B030D-6E8A-4147-A177-3AD203B41FA5}">
                      <a16:colId xmlns:a16="http://schemas.microsoft.com/office/drawing/2014/main" val="20019"/>
                    </a:ext>
                  </a:extLst>
                </a:gridCol>
              </a:tblGrid>
              <a:tr h="342314">
                <a:tc>
                  <a:txBody>
                    <a:bodyPr/>
                    <a:lstStyle/>
                    <a:p>
                      <a:r>
                        <a:rPr kumimoji="1" lang="en-US" altLang="ja-JP" sz="1700" dirty="0"/>
                        <a:t>1</a:t>
                      </a:r>
                      <a:endParaRPr kumimoji="1" lang="ja-JP" altLang="en-US" sz="1700" dirty="0"/>
                    </a:p>
                  </a:txBody>
                  <a:tcPr marL="84406" marR="84406" marT="42203" marB="42203"/>
                </a:tc>
                <a:tc>
                  <a:txBody>
                    <a:bodyPr/>
                    <a:lstStyle/>
                    <a:p>
                      <a:r>
                        <a:rPr kumimoji="1" lang="en-US" altLang="ja-JP" sz="1700" dirty="0"/>
                        <a:t>2</a:t>
                      </a:r>
                      <a:endParaRPr kumimoji="1" lang="ja-JP" altLang="en-US" sz="1700" dirty="0"/>
                    </a:p>
                  </a:txBody>
                  <a:tcPr marL="84406" marR="84406" marT="42203" marB="42203"/>
                </a:tc>
                <a:tc>
                  <a:txBody>
                    <a:bodyPr/>
                    <a:lstStyle/>
                    <a:p>
                      <a:r>
                        <a:rPr kumimoji="1" lang="en-US" altLang="ja-JP" sz="1700" dirty="0"/>
                        <a:t>3</a:t>
                      </a:r>
                      <a:endParaRPr kumimoji="1" lang="ja-JP" altLang="en-US" sz="1700" dirty="0"/>
                    </a:p>
                  </a:txBody>
                  <a:tcPr marL="84406" marR="84406" marT="42203" marB="42203"/>
                </a:tc>
                <a:tc>
                  <a:txBody>
                    <a:bodyPr/>
                    <a:lstStyle/>
                    <a:p>
                      <a:r>
                        <a:rPr kumimoji="1" lang="en-US" altLang="ja-JP" sz="1700" dirty="0"/>
                        <a:t>4</a:t>
                      </a:r>
                      <a:endParaRPr kumimoji="1" lang="ja-JP" altLang="en-US" sz="1700" dirty="0"/>
                    </a:p>
                  </a:txBody>
                  <a:tcPr marL="84406" marR="84406" marT="42203" marB="42203"/>
                </a:tc>
                <a:tc>
                  <a:txBody>
                    <a:bodyPr/>
                    <a:lstStyle/>
                    <a:p>
                      <a:r>
                        <a:rPr kumimoji="1" lang="en-US" altLang="ja-JP" sz="1700" dirty="0"/>
                        <a:t>5</a:t>
                      </a:r>
                      <a:endParaRPr kumimoji="1" lang="ja-JP" altLang="en-US" sz="1700" dirty="0"/>
                    </a:p>
                  </a:txBody>
                  <a:tcPr marL="84406" marR="84406" marT="42203" marB="42203"/>
                </a:tc>
                <a:tc>
                  <a:txBody>
                    <a:bodyPr/>
                    <a:lstStyle/>
                    <a:p>
                      <a:r>
                        <a:rPr kumimoji="1" lang="en-US" altLang="ja-JP" sz="1700" dirty="0"/>
                        <a:t>6</a:t>
                      </a:r>
                      <a:endParaRPr kumimoji="1" lang="ja-JP" altLang="en-US" sz="1700" dirty="0"/>
                    </a:p>
                  </a:txBody>
                  <a:tcPr marL="84406" marR="84406" marT="42203" marB="42203"/>
                </a:tc>
                <a:tc>
                  <a:txBody>
                    <a:bodyPr/>
                    <a:lstStyle/>
                    <a:p>
                      <a:r>
                        <a:rPr kumimoji="1" lang="en-US" altLang="ja-JP" sz="1700" dirty="0"/>
                        <a:t>7</a:t>
                      </a:r>
                      <a:endParaRPr kumimoji="1" lang="ja-JP" altLang="en-US" sz="1700" dirty="0"/>
                    </a:p>
                  </a:txBody>
                  <a:tcPr marL="84406" marR="84406" marT="42203" marB="42203"/>
                </a:tc>
                <a:tc>
                  <a:txBody>
                    <a:bodyPr/>
                    <a:lstStyle/>
                    <a:p>
                      <a:r>
                        <a:rPr kumimoji="1" lang="en-US" altLang="ja-JP" sz="1700" dirty="0"/>
                        <a:t>8</a:t>
                      </a:r>
                      <a:endParaRPr kumimoji="1" lang="ja-JP" altLang="en-US" sz="1700" dirty="0"/>
                    </a:p>
                  </a:txBody>
                  <a:tcPr marL="84406" marR="84406" marT="42203" marB="42203"/>
                </a:tc>
                <a:tc>
                  <a:txBody>
                    <a:bodyPr/>
                    <a:lstStyle/>
                    <a:p>
                      <a:r>
                        <a:rPr kumimoji="1" lang="en-US" altLang="ja-JP" sz="1700" dirty="0"/>
                        <a:t>9</a:t>
                      </a:r>
                      <a:endParaRPr kumimoji="1" lang="ja-JP" altLang="en-US" sz="1700" dirty="0"/>
                    </a:p>
                  </a:txBody>
                  <a:tcPr marL="84406" marR="84406" marT="42203" marB="42203"/>
                </a:tc>
                <a:tc>
                  <a:txBody>
                    <a:bodyPr/>
                    <a:lstStyle/>
                    <a:p>
                      <a:r>
                        <a:rPr kumimoji="1" lang="en-US" altLang="ja-JP" sz="1700" dirty="0"/>
                        <a:t>10</a:t>
                      </a:r>
                      <a:endParaRPr kumimoji="1" lang="ja-JP" altLang="en-US" sz="1700" dirty="0"/>
                    </a:p>
                  </a:txBody>
                  <a:tcPr marL="84406" marR="84406" marT="42203" marB="42203"/>
                </a:tc>
                <a:tc>
                  <a:txBody>
                    <a:bodyPr/>
                    <a:lstStyle/>
                    <a:p>
                      <a:r>
                        <a:rPr kumimoji="1" lang="en-US" altLang="ja-JP" sz="1700" dirty="0"/>
                        <a:t>11</a:t>
                      </a:r>
                      <a:endParaRPr kumimoji="1" lang="ja-JP" altLang="en-US" sz="1700" dirty="0"/>
                    </a:p>
                  </a:txBody>
                  <a:tcPr marL="84406" marR="84406" marT="42203" marB="42203"/>
                </a:tc>
                <a:tc>
                  <a:txBody>
                    <a:bodyPr/>
                    <a:lstStyle/>
                    <a:p>
                      <a:r>
                        <a:rPr kumimoji="1" lang="en-US" altLang="ja-JP" sz="1700" dirty="0"/>
                        <a:t>12</a:t>
                      </a:r>
                      <a:endParaRPr kumimoji="1" lang="ja-JP" altLang="en-US" sz="1700" dirty="0"/>
                    </a:p>
                  </a:txBody>
                  <a:tcPr marL="84406" marR="84406" marT="42203" marB="42203"/>
                </a:tc>
                <a:tc>
                  <a:txBody>
                    <a:bodyPr/>
                    <a:lstStyle/>
                    <a:p>
                      <a:r>
                        <a:rPr kumimoji="1" lang="en-US" altLang="ja-JP" sz="1700" dirty="0"/>
                        <a:t>1</a:t>
                      </a:r>
                      <a:r>
                        <a:rPr kumimoji="1" lang="ja-JP" altLang="en-US" sz="1700" dirty="0"/>
                        <a:t>３</a:t>
                      </a:r>
                    </a:p>
                  </a:txBody>
                  <a:tcPr marL="84406" marR="84406" marT="42203" marB="42203"/>
                </a:tc>
                <a:tc>
                  <a:txBody>
                    <a:bodyPr/>
                    <a:lstStyle/>
                    <a:p>
                      <a:r>
                        <a:rPr kumimoji="1" lang="en-US" altLang="ja-JP" sz="1700" dirty="0"/>
                        <a:t>14</a:t>
                      </a:r>
                      <a:endParaRPr kumimoji="1" lang="ja-JP" altLang="en-US" sz="1700" dirty="0"/>
                    </a:p>
                  </a:txBody>
                  <a:tcPr marL="84406" marR="84406" marT="42203" marB="42203"/>
                </a:tc>
                <a:tc>
                  <a:txBody>
                    <a:bodyPr/>
                    <a:lstStyle/>
                    <a:p>
                      <a:r>
                        <a:rPr kumimoji="1" lang="en-US" altLang="ja-JP" sz="1700" dirty="0"/>
                        <a:t>15</a:t>
                      </a:r>
                      <a:endParaRPr kumimoji="1" lang="ja-JP" altLang="en-US" sz="1700" dirty="0"/>
                    </a:p>
                  </a:txBody>
                  <a:tcPr marL="84406" marR="84406" marT="42203" marB="42203"/>
                </a:tc>
                <a:tc>
                  <a:txBody>
                    <a:bodyPr/>
                    <a:lstStyle/>
                    <a:p>
                      <a:r>
                        <a:rPr kumimoji="1" lang="en-US" altLang="ja-JP" sz="1700" dirty="0"/>
                        <a:t>1</a:t>
                      </a:r>
                      <a:r>
                        <a:rPr kumimoji="1" lang="ja-JP" altLang="en-US" sz="1700" dirty="0"/>
                        <a:t>６</a:t>
                      </a:r>
                    </a:p>
                  </a:txBody>
                  <a:tcPr marL="84406" marR="84406" marT="42203" marB="42203"/>
                </a:tc>
                <a:tc>
                  <a:txBody>
                    <a:bodyPr/>
                    <a:lstStyle/>
                    <a:p>
                      <a:r>
                        <a:rPr kumimoji="1" lang="en-US" altLang="ja-JP" sz="1700" dirty="0"/>
                        <a:t>17</a:t>
                      </a:r>
                      <a:endParaRPr kumimoji="1" lang="ja-JP" altLang="en-US" sz="1700" dirty="0"/>
                    </a:p>
                  </a:txBody>
                  <a:tcPr marL="84406" marR="84406" marT="42203" marB="42203"/>
                </a:tc>
                <a:tc>
                  <a:txBody>
                    <a:bodyPr/>
                    <a:lstStyle/>
                    <a:p>
                      <a:r>
                        <a:rPr kumimoji="1" lang="en-US" altLang="ja-JP" sz="1700" dirty="0"/>
                        <a:t>18</a:t>
                      </a:r>
                      <a:endParaRPr kumimoji="1" lang="ja-JP" altLang="en-US" sz="1700" dirty="0"/>
                    </a:p>
                  </a:txBody>
                  <a:tcPr marL="84406" marR="84406" marT="42203" marB="42203"/>
                </a:tc>
                <a:tc>
                  <a:txBody>
                    <a:bodyPr/>
                    <a:lstStyle/>
                    <a:p>
                      <a:r>
                        <a:rPr kumimoji="1" lang="en-US" altLang="ja-JP" sz="1700" dirty="0"/>
                        <a:t>19</a:t>
                      </a:r>
                      <a:endParaRPr kumimoji="1" lang="ja-JP" altLang="en-US" sz="1700" dirty="0"/>
                    </a:p>
                  </a:txBody>
                  <a:tcPr marL="84406" marR="84406" marT="42203" marB="42203"/>
                </a:tc>
                <a:tc>
                  <a:txBody>
                    <a:bodyPr/>
                    <a:lstStyle/>
                    <a:p>
                      <a:r>
                        <a:rPr kumimoji="1" lang="en-US" altLang="ja-JP" sz="1700" dirty="0"/>
                        <a:t>20</a:t>
                      </a:r>
                      <a:endParaRPr kumimoji="1" lang="ja-JP" altLang="en-US" sz="1700" dirty="0"/>
                    </a:p>
                  </a:txBody>
                  <a:tcPr marL="84406" marR="84406" marT="42203" marB="42203"/>
                </a:tc>
                <a:extLst>
                  <a:ext uri="{0D108BD9-81ED-4DB2-BD59-A6C34878D82A}">
                    <a16:rowId xmlns:a16="http://schemas.microsoft.com/office/drawing/2014/main" val="10000"/>
                  </a:ext>
                </a:extLst>
              </a:tr>
            </a:tbl>
          </a:graphicData>
        </a:graphic>
      </p:graphicFrame>
      <p:sp>
        <p:nvSpPr>
          <p:cNvPr id="8" name="テキスト ボックス 7">
            <a:extLst>
              <a:ext uri="{FF2B5EF4-FFF2-40B4-BE49-F238E27FC236}">
                <a16:creationId xmlns:a16="http://schemas.microsoft.com/office/drawing/2014/main" id="{B44918B3-F3DC-FF47-9DD7-4BB656898E0D}"/>
              </a:ext>
            </a:extLst>
          </p:cNvPr>
          <p:cNvSpPr txBox="1"/>
          <p:nvPr/>
        </p:nvSpPr>
        <p:spPr>
          <a:xfrm>
            <a:off x="1844434" y="3134160"/>
            <a:ext cx="1133644" cy="376385"/>
          </a:xfrm>
          <a:prstGeom prst="rect">
            <a:avLst/>
          </a:prstGeom>
          <a:noFill/>
        </p:spPr>
        <p:txBody>
          <a:bodyPr wrap="none" rtlCol="0">
            <a:spAutoFit/>
          </a:bodyPr>
          <a:lstStyle/>
          <a:p>
            <a:r>
              <a:rPr lang="ja-JP" altLang="en-US" sz="1846" dirty="0">
                <a:solidFill>
                  <a:prstClr val="black"/>
                </a:solidFill>
                <a:latin typeface="メイリオ" panose="020B0604030504040204" pitchFamily="50" charset="-128"/>
                <a:ea typeface="メイリオ" panose="020B0604030504040204" pitchFamily="50" charset="-128"/>
              </a:rPr>
              <a:t>学籍番号</a:t>
            </a:r>
          </a:p>
        </p:txBody>
      </p:sp>
      <p:sp>
        <p:nvSpPr>
          <p:cNvPr id="9" name="矢印: 下カーブ 15">
            <a:extLst>
              <a:ext uri="{FF2B5EF4-FFF2-40B4-BE49-F238E27FC236}">
                <a16:creationId xmlns:a16="http://schemas.microsoft.com/office/drawing/2014/main" id="{5F498FFB-DCB8-A841-AF63-9F04292475E4}"/>
              </a:ext>
            </a:extLst>
          </p:cNvPr>
          <p:cNvSpPr/>
          <p:nvPr/>
        </p:nvSpPr>
        <p:spPr>
          <a:xfrm>
            <a:off x="3894586" y="2769951"/>
            <a:ext cx="2100367" cy="498311"/>
          </a:xfrm>
          <a:prstGeom prst="curved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black"/>
              </a:solidFill>
              <a:latin typeface="Calibri" panose="020F0502020204030204"/>
              <a:ea typeface="ＭＳ Ｐゴシック" panose="020B0600070205080204" pitchFamily="50" charset="-128"/>
            </a:endParaRPr>
          </a:p>
        </p:txBody>
      </p:sp>
      <p:sp>
        <p:nvSpPr>
          <p:cNvPr id="11" name="矢印: 下カーブ 17">
            <a:extLst>
              <a:ext uri="{FF2B5EF4-FFF2-40B4-BE49-F238E27FC236}">
                <a16:creationId xmlns:a16="http://schemas.microsoft.com/office/drawing/2014/main" id="{A7BF83C5-F478-1248-BE71-5E345CA5B1D6}"/>
              </a:ext>
            </a:extLst>
          </p:cNvPr>
          <p:cNvSpPr/>
          <p:nvPr/>
        </p:nvSpPr>
        <p:spPr>
          <a:xfrm>
            <a:off x="6102784" y="2769951"/>
            <a:ext cx="2100367" cy="498311"/>
          </a:xfrm>
          <a:prstGeom prst="curved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black"/>
              </a:solidFill>
              <a:latin typeface="Calibri" panose="020F0502020204030204"/>
              <a:ea typeface="ＭＳ Ｐゴシック" panose="020B0600070205080204" pitchFamily="50" charset="-128"/>
            </a:endParaRPr>
          </a:p>
        </p:txBody>
      </p:sp>
      <p:sp>
        <p:nvSpPr>
          <p:cNvPr id="13" name="矢印: 下カーブ 19">
            <a:extLst>
              <a:ext uri="{FF2B5EF4-FFF2-40B4-BE49-F238E27FC236}">
                <a16:creationId xmlns:a16="http://schemas.microsoft.com/office/drawing/2014/main" id="{E7141E35-3FED-E240-A9EC-882239B05378}"/>
              </a:ext>
            </a:extLst>
          </p:cNvPr>
          <p:cNvSpPr/>
          <p:nvPr/>
        </p:nvSpPr>
        <p:spPr>
          <a:xfrm>
            <a:off x="8228282" y="2769950"/>
            <a:ext cx="2100367" cy="498311"/>
          </a:xfrm>
          <a:prstGeom prst="curved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black"/>
              </a:solidFill>
              <a:latin typeface="Calibri" panose="020F0502020204030204"/>
              <a:ea typeface="ＭＳ Ｐゴシック" panose="020B0600070205080204" pitchFamily="50" charset="-128"/>
            </a:endParaRPr>
          </a:p>
        </p:txBody>
      </p:sp>
      <p:sp>
        <p:nvSpPr>
          <p:cNvPr id="3" name="正方形/長方形 2">
            <a:extLst>
              <a:ext uri="{FF2B5EF4-FFF2-40B4-BE49-F238E27FC236}">
                <a16:creationId xmlns:a16="http://schemas.microsoft.com/office/drawing/2014/main" id="{5ACFFEC7-C877-461A-95B9-701FF7E15CDE}"/>
              </a:ext>
            </a:extLst>
          </p:cNvPr>
          <p:cNvSpPr/>
          <p:nvPr/>
        </p:nvSpPr>
        <p:spPr>
          <a:xfrm>
            <a:off x="1828800" y="1875397"/>
            <a:ext cx="8839200" cy="400110"/>
          </a:xfrm>
          <a:prstGeom prst="rect">
            <a:avLst/>
          </a:prstGeom>
        </p:spPr>
        <p:txBody>
          <a:bodyPr wrap="square">
            <a:spAutoFit/>
          </a:bodyPr>
          <a:lstStyle/>
          <a:p>
            <a:pPr algn="l"/>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例</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大学生の調査では学籍番号が利用できる。</a:t>
            </a:r>
            <a:endParaRPr lang="en-US" altLang="ja-JP" dirty="0">
              <a:latin typeface="メイリオ" panose="020B0604030504040204" pitchFamily="50" charset="-128"/>
              <a:ea typeface="メイリオ" panose="020B0604030504040204" pitchFamily="50" charset="-128"/>
            </a:endParaRPr>
          </a:p>
        </p:txBody>
      </p:sp>
      <p:sp>
        <p:nvSpPr>
          <p:cNvPr id="15" name="円/楕円 14">
            <a:extLst>
              <a:ext uri="{FF2B5EF4-FFF2-40B4-BE49-F238E27FC236}">
                <a16:creationId xmlns:a16="http://schemas.microsoft.com/office/drawing/2014/main" id="{37D2F951-83FB-1440-B898-AE8BC26563E5}"/>
              </a:ext>
            </a:extLst>
          </p:cNvPr>
          <p:cNvSpPr/>
          <p:nvPr/>
        </p:nvSpPr>
        <p:spPr bwMode="auto">
          <a:xfrm>
            <a:off x="3581400" y="3162301"/>
            <a:ext cx="3810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 name="円/楕円 15">
            <a:extLst>
              <a:ext uri="{FF2B5EF4-FFF2-40B4-BE49-F238E27FC236}">
                <a16:creationId xmlns:a16="http://schemas.microsoft.com/office/drawing/2014/main" id="{C66B14A1-EEE7-A14E-97FF-D70CDD756804}"/>
              </a:ext>
            </a:extLst>
          </p:cNvPr>
          <p:cNvSpPr/>
          <p:nvPr/>
        </p:nvSpPr>
        <p:spPr bwMode="auto">
          <a:xfrm>
            <a:off x="5834062" y="3196305"/>
            <a:ext cx="3810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7" name="円/楕円 16">
            <a:extLst>
              <a:ext uri="{FF2B5EF4-FFF2-40B4-BE49-F238E27FC236}">
                <a16:creationId xmlns:a16="http://schemas.microsoft.com/office/drawing/2014/main" id="{66C2EAB4-FDD7-5246-BB88-CA2691F14CE5}"/>
              </a:ext>
            </a:extLst>
          </p:cNvPr>
          <p:cNvSpPr/>
          <p:nvPr/>
        </p:nvSpPr>
        <p:spPr bwMode="auto">
          <a:xfrm>
            <a:off x="7944651" y="3170552"/>
            <a:ext cx="3810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8" name="円/楕円 17">
            <a:extLst>
              <a:ext uri="{FF2B5EF4-FFF2-40B4-BE49-F238E27FC236}">
                <a16:creationId xmlns:a16="http://schemas.microsoft.com/office/drawing/2014/main" id="{82021BE9-36F3-AC45-A7E4-9B52425C2A60}"/>
              </a:ext>
            </a:extLst>
          </p:cNvPr>
          <p:cNvSpPr/>
          <p:nvPr/>
        </p:nvSpPr>
        <p:spPr bwMode="auto">
          <a:xfrm>
            <a:off x="10086677" y="3236501"/>
            <a:ext cx="3810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 name="コンテンツ プレースホルダー 11">
            <a:extLst>
              <a:ext uri="{FF2B5EF4-FFF2-40B4-BE49-F238E27FC236}">
                <a16:creationId xmlns:a16="http://schemas.microsoft.com/office/drawing/2014/main" id="{53335AF3-F811-8F4F-B192-41EDC6572A07}"/>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3593812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D30A2-4149-9E43-8B01-C8F017725569}"/>
              </a:ext>
            </a:extLst>
          </p:cNvPr>
          <p:cNvSpPr>
            <a:spLocks noGrp="1"/>
          </p:cNvSpPr>
          <p:nvPr>
            <p:ph type="title"/>
          </p:nvPr>
        </p:nvSpPr>
        <p:spPr/>
        <p:txBody>
          <a:bodyPr/>
          <a:lstStyle/>
          <a:p>
            <a:r>
              <a:rPr lang="ja-JP" altLang="en-US" b="1" dirty="0"/>
              <a:t>系統サンプリング</a:t>
            </a:r>
            <a:endParaRPr kumimoji="1" lang="ja-JP" altLang="en-US" dirty="0"/>
          </a:p>
        </p:txBody>
      </p:sp>
      <p:graphicFrame>
        <p:nvGraphicFramePr>
          <p:cNvPr id="6" name="表 5">
            <a:extLst>
              <a:ext uri="{FF2B5EF4-FFF2-40B4-BE49-F238E27FC236}">
                <a16:creationId xmlns:a16="http://schemas.microsoft.com/office/drawing/2014/main" id="{BBBEB4B5-77F4-9A47-A9C5-B45FC1F235A4}"/>
              </a:ext>
            </a:extLst>
          </p:cNvPr>
          <p:cNvGraphicFramePr>
            <a:graphicFrameLocks noGrp="1"/>
          </p:cNvGraphicFramePr>
          <p:nvPr/>
        </p:nvGraphicFramePr>
        <p:xfrm>
          <a:off x="1899873" y="3534209"/>
          <a:ext cx="8697054" cy="343486"/>
        </p:xfrm>
        <a:graphic>
          <a:graphicData uri="http://schemas.openxmlformats.org/drawingml/2006/table">
            <a:tbl>
              <a:tblPr firstRow="1" bandRow="1">
                <a:tableStyleId>{073A0DAA-6AF3-43AB-8588-CEC1D06C72B9}</a:tableStyleId>
              </a:tblPr>
              <a:tblGrid>
                <a:gridCol w="434853">
                  <a:extLst>
                    <a:ext uri="{9D8B030D-6E8A-4147-A177-3AD203B41FA5}">
                      <a16:colId xmlns:a16="http://schemas.microsoft.com/office/drawing/2014/main" val="20000"/>
                    </a:ext>
                  </a:extLst>
                </a:gridCol>
                <a:gridCol w="434853">
                  <a:extLst>
                    <a:ext uri="{9D8B030D-6E8A-4147-A177-3AD203B41FA5}">
                      <a16:colId xmlns:a16="http://schemas.microsoft.com/office/drawing/2014/main" val="20001"/>
                    </a:ext>
                  </a:extLst>
                </a:gridCol>
                <a:gridCol w="434853">
                  <a:extLst>
                    <a:ext uri="{9D8B030D-6E8A-4147-A177-3AD203B41FA5}">
                      <a16:colId xmlns:a16="http://schemas.microsoft.com/office/drawing/2014/main" val="20002"/>
                    </a:ext>
                  </a:extLst>
                </a:gridCol>
                <a:gridCol w="434853">
                  <a:extLst>
                    <a:ext uri="{9D8B030D-6E8A-4147-A177-3AD203B41FA5}">
                      <a16:colId xmlns:a16="http://schemas.microsoft.com/office/drawing/2014/main" val="20003"/>
                    </a:ext>
                  </a:extLst>
                </a:gridCol>
                <a:gridCol w="434853">
                  <a:extLst>
                    <a:ext uri="{9D8B030D-6E8A-4147-A177-3AD203B41FA5}">
                      <a16:colId xmlns:a16="http://schemas.microsoft.com/office/drawing/2014/main" val="20004"/>
                    </a:ext>
                  </a:extLst>
                </a:gridCol>
                <a:gridCol w="434853">
                  <a:extLst>
                    <a:ext uri="{9D8B030D-6E8A-4147-A177-3AD203B41FA5}">
                      <a16:colId xmlns:a16="http://schemas.microsoft.com/office/drawing/2014/main" val="20005"/>
                    </a:ext>
                  </a:extLst>
                </a:gridCol>
                <a:gridCol w="434853">
                  <a:extLst>
                    <a:ext uri="{9D8B030D-6E8A-4147-A177-3AD203B41FA5}">
                      <a16:colId xmlns:a16="http://schemas.microsoft.com/office/drawing/2014/main" val="20006"/>
                    </a:ext>
                  </a:extLst>
                </a:gridCol>
                <a:gridCol w="434853">
                  <a:extLst>
                    <a:ext uri="{9D8B030D-6E8A-4147-A177-3AD203B41FA5}">
                      <a16:colId xmlns:a16="http://schemas.microsoft.com/office/drawing/2014/main" val="20007"/>
                    </a:ext>
                  </a:extLst>
                </a:gridCol>
                <a:gridCol w="434853">
                  <a:extLst>
                    <a:ext uri="{9D8B030D-6E8A-4147-A177-3AD203B41FA5}">
                      <a16:colId xmlns:a16="http://schemas.microsoft.com/office/drawing/2014/main" val="20008"/>
                    </a:ext>
                  </a:extLst>
                </a:gridCol>
                <a:gridCol w="440420">
                  <a:extLst>
                    <a:ext uri="{9D8B030D-6E8A-4147-A177-3AD203B41FA5}">
                      <a16:colId xmlns:a16="http://schemas.microsoft.com/office/drawing/2014/main" val="20009"/>
                    </a:ext>
                  </a:extLst>
                </a:gridCol>
                <a:gridCol w="391448">
                  <a:extLst>
                    <a:ext uri="{9D8B030D-6E8A-4147-A177-3AD203B41FA5}">
                      <a16:colId xmlns:a16="http://schemas.microsoft.com/office/drawing/2014/main" val="20010"/>
                    </a:ext>
                  </a:extLst>
                </a:gridCol>
                <a:gridCol w="428147">
                  <a:extLst>
                    <a:ext uri="{9D8B030D-6E8A-4147-A177-3AD203B41FA5}">
                      <a16:colId xmlns:a16="http://schemas.microsoft.com/office/drawing/2014/main" val="20011"/>
                    </a:ext>
                  </a:extLst>
                </a:gridCol>
                <a:gridCol w="428147">
                  <a:extLst>
                    <a:ext uri="{9D8B030D-6E8A-4147-A177-3AD203B41FA5}">
                      <a16:colId xmlns:a16="http://schemas.microsoft.com/office/drawing/2014/main" val="20012"/>
                    </a:ext>
                  </a:extLst>
                </a:gridCol>
                <a:gridCol w="415914">
                  <a:extLst>
                    <a:ext uri="{9D8B030D-6E8A-4147-A177-3AD203B41FA5}">
                      <a16:colId xmlns:a16="http://schemas.microsoft.com/office/drawing/2014/main" val="20013"/>
                    </a:ext>
                  </a:extLst>
                </a:gridCol>
                <a:gridCol w="415914">
                  <a:extLst>
                    <a:ext uri="{9D8B030D-6E8A-4147-A177-3AD203B41FA5}">
                      <a16:colId xmlns:a16="http://schemas.microsoft.com/office/drawing/2014/main" val="20014"/>
                    </a:ext>
                  </a:extLst>
                </a:gridCol>
                <a:gridCol w="452613">
                  <a:extLst>
                    <a:ext uri="{9D8B030D-6E8A-4147-A177-3AD203B41FA5}">
                      <a16:colId xmlns:a16="http://schemas.microsoft.com/office/drawing/2014/main" val="20015"/>
                    </a:ext>
                  </a:extLst>
                </a:gridCol>
                <a:gridCol w="415914">
                  <a:extLst>
                    <a:ext uri="{9D8B030D-6E8A-4147-A177-3AD203B41FA5}">
                      <a16:colId xmlns:a16="http://schemas.microsoft.com/office/drawing/2014/main" val="20016"/>
                    </a:ext>
                  </a:extLst>
                </a:gridCol>
                <a:gridCol w="440380">
                  <a:extLst>
                    <a:ext uri="{9D8B030D-6E8A-4147-A177-3AD203B41FA5}">
                      <a16:colId xmlns:a16="http://schemas.microsoft.com/office/drawing/2014/main" val="20017"/>
                    </a:ext>
                  </a:extLst>
                </a:gridCol>
                <a:gridCol w="415914">
                  <a:extLst>
                    <a:ext uri="{9D8B030D-6E8A-4147-A177-3AD203B41FA5}">
                      <a16:colId xmlns:a16="http://schemas.microsoft.com/office/drawing/2014/main" val="20018"/>
                    </a:ext>
                  </a:extLst>
                </a:gridCol>
                <a:gridCol w="538566">
                  <a:extLst>
                    <a:ext uri="{9D8B030D-6E8A-4147-A177-3AD203B41FA5}">
                      <a16:colId xmlns:a16="http://schemas.microsoft.com/office/drawing/2014/main" val="20019"/>
                    </a:ext>
                  </a:extLst>
                </a:gridCol>
              </a:tblGrid>
              <a:tr h="342314">
                <a:tc>
                  <a:txBody>
                    <a:bodyPr/>
                    <a:lstStyle/>
                    <a:p>
                      <a:r>
                        <a:rPr kumimoji="1" lang="en-US" altLang="ja-JP" sz="1700" dirty="0"/>
                        <a:t>1</a:t>
                      </a:r>
                      <a:endParaRPr kumimoji="1" lang="ja-JP" altLang="en-US" sz="1700" dirty="0"/>
                    </a:p>
                  </a:txBody>
                  <a:tcPr marL="84406" marR="84406" marT="42203" marB="42203"/>
                </a:tc>
                <a:tc>
                  <a:txBody>
                    <a:bodyPr/>
                    <a:lstStyle/>
                    <a:p>
                      <a:r>
                        <a:rPr kumimoji="1" lang="en-US" altLang="ja-JP" sz="1700" dirty="0"/>
                        <a:t>2</a:t>
                      </a:r>
                      <a:endParaRPr kumimoji="1" lang="ja-JP" altLang="en-US" sz="1700" dirty="0"/>
                    </a:p>
                  </a:txBody>
                  <a:tcPr marL="84406" marR="84406" marT="42203" marB="42203"/>
                </a:tc>
                <a:tc>
                  <a:txBody>
                    <a:bodyPr/>
                    <a:lstStyle/>
                    <a:p>
                      <a:r>
                        <a:rPr kumimoji="1" lang="en-US" altLang="ja-JP" sz="1700" dirty="0"/>
                        <a:t>3</a:t>
                      </a:r>
                      <a:endParaRPr kumimoji="1" lang="ja-JP" altLang="en-US" sz="1700" dirty="0"/>
                    </a:p>
                  </a:txBody>
                  <a:tcPr marL="84406" marR="84406" marT="42203" marB="42203"/>
                </a:tc>
                <a:tc>
                  <a:txBody>
                    <a:bodyPr/>
                    <a:lstStyle/>
                    <a:p>
                      <a:r>
                        <a:rPr kumimoji="1" lang="en-US" altLang="ja-JP" sz="1700" dirty="0"/>
                        <a:t>4</a:t>
                      </a:r>
                      <a:endParaRPr kumimoji="1" lang="ja-JP" altLang="en-US" sz="1700" dirty="0"/>
                    </a:p>
                  </a:txBody>
                  <a:tcPr marL="84406" marR="84406" marT="42203" marB="42203"/>
                </a:tc>
                <a:tc>
                  <a:txBody>
                    <a:bodyPr/>
                    <a:lstStyle/>
                    <a:p>
                      <a:r>
                        <a:rPr kumimoji="1" lang="en-US" altLang="ja-JP" sz="1700" dirty="0"/>
                        <a:t>5</a:t>
                      </a:r>
                      <a:endParaRPr kumimoji="1" lang="ja-JP" altLang="en-US" sz="1700" dirty="0"/>
                    </a:p>
                  </a:txBody>
                  <a:tcPr marL="84406" marR="84406" marT="42203" marB="42203"/>
                </a:tc>
                <a:tc>
                  <a:txBody>
                    <a:bodyPr/>
                    <a:lstStyle/>
                    <a:p>
                      <a:r>
                        <a:rPr kumimoji="1" lang="en-US" altLang="ja-JP" sz="1700" dirty="0"/>
                        <a:t>6</a:t>
                      </a:r>
                      <a:endParaRPr kumimoji="1" lang="ja-JP" altLang="en-US" sz="1700" dirty="0"/>
                    </a:p>
                  </a:txBody>
                  <a:tcPr marL="84406" marR="84406" marT="42203" marB="42203"/>
                </a:tc>
                <a:tc>
                  <a:txBody>
                    <a:bodyPr/>
                    <a:lstStyle/>
                    <a:p>
                      <a:r>
                        <a:rPr kumimoji="1" lang="en-US" altLang="ja-JP" sz="1700" dirty="0"/>
                        <a:t>7</a:t>
                      </a:r>
                      <a:endParaRPr kumimoji="1" lang="ja-JP" altLang="en-US" sz="1700" dirty="0"/>
                    </a:p>
                  </a:txBody>
                  <a:tcPr marL="84406" marR="84406" marT="42203" marB="42203"/>
                </a:tc>
                <a:tc>
                  <a:txBody>
                    <a:bodyPr/>
                    <a:lstStyle/>
                    <a:p>
                      <a:r>
                        <a:rPr kumimoji="1" lang="en-US" altLang="ja-JP" sz="1700" dirty="0"/>
                        <a:t>8</a:t>
                      </a:r>
                      <a:endParaRPr kumimoji="1" lang="ja-JP" altLang="en-US" sz="1700" dirty="0"/>
                    </a:p>
                  </a:txBody>
                  <a:tcPr marL="84406" marR="84406" marT="42203" marB="42203"/>
                </a:tc>
                <a:tc>
                  <a:txBody>
                    <a:bodyPr/>
                    <a:lstStyle/>
                    <a:p>
                      <a:r>
                        <a:rPr kumimoji="1" lang="en-US" altLang="ja-JP" sz="1700" dirty="0"/>
                        <a:t>9</a:t>
                      </a:r>
                      <a:endParaRPr kumimoji="1" lang="ja-JP" altLang="en-US" sz="1700" dirty="0"/>
                    </a:p>
                  </a:txBody>
                  <a:tcPr marL="84406" marR="84406" marT="42203" marB="42203"/>
                </a:tc>
                <a:tc>
                  <a:txBody>
                    <a:bodyPr/>
                    <a:lstStyle/>
                    <a:p>
                      <a:r>
                        <a:rPr kumimoji="1" lang="en-US" altLang="ja-JP" sz="1700" dirty="0"/>
                        <a:t>10</a:t>
                      </a:r>
                      <a:endParaRPr kumimoji="1" lang="ja-JP" altLang="en-US" sz="1700" dirty="0"/>
                    </a:p>
                  </a:txBody>
                  <a:tcPr marL="84406" marR="84406" marT="42203" marB="42203"/>
                </a:tc>
                <a:tc>
                  <a:txBody>
                    <a:bodyPr/>
                    <a:lstStyle/>
                    <a:p>
                      <a:r>
                        <a:rPr kumimoji="1" lang="en-US" altLang="ja-JP" sz="1700" dirty="0"/>
                        <a:t>11</a:t>
                      </a:r>
                      <a:endParaRPr kumimoji="1" lang="ja-JP" altLang="en-US" sz="1700" dirty="0"/>
                    </a:p>
                  </a:txBody>
                  <a:tcPr marL="84406" marR="84406" marT="42203" marB="42203"/>
                </a:tc>
                <a:tc>
                  <a:txBody>
                    <a:bodyPr/>
                    <a:lstStyle/>
                    <a:p>
                      <a:r>
                        <a:rPr kumimoji="1" lang="en-US" altLang="ja-JP" sz="1700" dirty="0"/>
                        <a:t>12</a:t>
                      </a:r>
                      <a:endParaRPr kumimoji="1" lang="ja-JP" altLang="en-US" sz="1700" dirty="0"/>
                    </a:p>
                  </a:txBody>
                  <a:tcPr marL="84406" marR="84406" marT="42203" marB="42203"/>
                </a:tc>
                <a:tc>
                  <a:txBody>
                    <a:bodyPr/>
                    <a:lstStyle/>
                    <a:p>
                      <a:r>
                        <a:rPr kumimoji="1" lang="en-US" altLang="ja-JP" sz="1700" dirty="0"/>
                        <a:t>1</a:t>
                      </a:r>
                      <a:r>
                        <a:rPr kumimoji="1" lang="ja-JP" altLang="en-US" sz="1700" dirty="0"/>
                        <a:t>３</a:t>
                      </a:r>
                    </a:p>
                  </a:txBody>
                  <a:tcPr marL="84406" marR="84406" marT="42203" marB="42203"/>
                </a:tc>
                <a:tc>
                  <a:txBody>
                    <a:bodyPr/>
                    <a:lstStyle/>
                    <a:p>
                      <a:r>
                        <a:rPr kumimoji="1" lang="en-US" altLang="ja-JP" sz="1700" dirty="0"/>
                        <a:t>14</a:t>
                      </a:r>
                      <a:endParaRPr kumimoji="1" lang="ja-JP" altLang="en-US" sz="1700" dirty="0"/>
                    </a:p>
                  </a:txBody>
                  <a:tcPr marL="84406" marR="84406" marT="42203" marB="42203"/>
                </a:tc>
                <a:tc>
                  <a:txBody>
                    <a:bodyPr/>
                    <a:lstStyle/>
                    <a:p>
                      <a:r>
                        <a:rPr kumimoji="1" lang="en-US" altLang="ja-JP" sz="1700" dirty="0"/>
                        <a:t>15</a:t>
                      </a:r>
                      <a:endParaRPr kumimoji="1" lang="ja-JP" altLang="en-US" sz="1700" dirty="0"/>
                    </a:p>
                  </a:txBody>
                  <a:tcPr marL="84406" marR="84406" marT="42203" marB="42203"/>
                </a:tc>
                <a:tc>
                  <a:txBody>
                    <a:bodyPr/>
                    <a:lstStyle/>
                    <a:p>
                      <a:r>
                        <a:rPr kumimoji="1" lang="en-US" altLang="ja-JP" sz="1700" dirty="0"/>
                        <a:t>1</a:t>
                      </a:r>
                      <a:r>
                        <a:rPr kumimoji="1" lang="ja-JP" altLang="en-US" sz="1700" dirty="0"/>
                        <a:t>６</a:t>
                      </a:r>
                    </a:p>
                  </a:txBody>
                  <a:tcPr marL="84406" marR="84406" marT="42203" marB="42203"/>
                </a:tc>
                <a:tc>
                  <a:txBody>
                    <a:bodyPr/>
                    <a:lstStyle/>
                    <a:p>
                      <a:r>
                        <a:rPr kumimoji="1" lang="en-US" altLang="ja-JP" sz="1700" dirty="0"/>
                        <a:t>17</a:t>
                      </a:r>
                      <a:endParaRPr kumimoji="1" lang="ja-JP" altLang="en-US" sz="1700" dirty="0"/>
                    </a:p>
                  </a:txBody>
                  <a:tcPr marL="84406" marR="84406" marT="42203" marB="42203"/>
                </a:tc>
                <a:tc>
                  <a:txBody>
                    <a:bodyPr/>
                    <a:lstStyle/>
                    <a:p>
                      <a:r>
                        <a:rPr kumimoji="1" lang="en-US" altLang="ja-JP" sz="1700" dirty="0"/>
                        <a:t>18</a:t>
                      </a:r>
                      <a:endParaRPr kumimoji="1" lang="ja-JP" altLang="en-US" sz="1700" dirty="0"/>
                    </a:p>
                  </a:txBody>
                  <a:tcPr marL="84406" marR="84406" marT="42203" marB="42203"/>
                </a:tc>
                <a:tc>
                  <a:txBody>
                    <a:bodyPr/>
                    <a:lstStyle/>
                    <a:p>
                      <a:r>
                        <a:rPr kumimoji="1" lang="en-US" altLang="ja-JP" sz="1700" dirty="0"/>
                        <a:t>19</a:t>
                      </a:r>
                      <a:endParaRPr kumimoji="1" lang="ja-JP" altLang="en-US" sz="1700" dirty="0"/>
                    </a:p>
                  </a:txBody>
                  <a:tcPr marL="84406" marR="84406" marT="42203" marB="42203"/>
                </a:tc>
                <a:tc>
                  <a:txBody>
                    <a:bodyPr/>
                    <a:lstStyle/>
                    <a:p>
                      <a:r>
                        <a:rPr kumimoji="1" lang="en-US" altLang="ja-JP" sz="1700" dirty="0"/>
                        <a:t>20</a:t>
                      </a:r>
                      <a:endParaRPr kumimoji="1" lang="ja-JP" altLang="en-US" sz="1700" dirty="0"/>
                    </a:p>
                  </a:txBody>
                  <a:tcPr marL="84406" marR="84406" marT="42203" marB="42203"/>
                </a:tc>
                <a:extLst>
                  <a:ext uri="{0D108BD9-81ED-4DB2-BD59-A6C34878D82A}">
                    <a16:rowId xmlns:a16="http://schemas.microsoft.com/office/drawing/2014/main" val="10000"/>
                  </a:ext>
                </a:extLst>
              </a:tr>
            </a:tbl>
          </a:graphicData>
        </a:graphic>
      </p:graphicFrame>
      <p:sp>
        <p:nvSpPr>
          <p:cNvPr id="8" name="テキスト ボックス 7">
            <a:extLst>
              <a:ext uri="{FF2B5EF4-FFF2-40B4-BE49-F238E27FC236}">
                <a16:creationId xmlns:a16="http://schemas.microsoft.com/office/drawing/2014/main" id="{B44918B3-F3DC-FF47-9DD7-4BB656898E0D}"/>
              </a:ext>
            </a:extLst>
          </p:cNvPr>
          <p:cNvSpPr txBox="1"/>
          <p:nvPr/>
        </p:nvSpPr>
        <p:spPr>
          <a:xfrm>
            <a:off x="1844434" y="3134160"/>
            <a:ext cx="1133644" cy="376385"/>
          </a:xfrm>
          <a:prstGeom prst="rect">
            <a:avLst/>
          </a:prstGeom>
          <a:noFill/>
        </p:spPr>
        <p:txBody>
          <a:bodyPr wrap="none" rtlCol="0">
            <a:spAutoFit/>
          </a:bodyPr>
          <a:lstStyle/>
          <a:p>
            <a:r>
              <a:rPr lang="ja-JP" altLang="en-US" sz="1846" dirty="0">
                <a:solidFill>
                  <a:prstClr val="black"/>
                </a:solidFill>
                <a:latin typeface="メイリオ" panose="020B0604030504040204" pitchFamily="50" charset="-128"/>
                <a:ea typeface="メイリオ" panose="020B0604030504040204" pitchFamily="50" charset="-128"/>
              </a:rPr>
              <a:t>学籍番号</a:t>
            </a:r>
          </a:p>
        </p:txBody>
      </p:sp>
      <p:sp>
        <p:nvSpPr>
          <p:cNvPr id="9" name="矢印: 下カーブ 15">
            <a:extLst>
              <a:ext uri="{FF2B5EF4-FFF2-40B4-BE49-F238E27FC236}">
                <a16:creationId xmlns:a16="http://schemas.microsoft.com/office/drawing/2014/main" id="{5F498FFB-DCB8-A841-AF63-9F04292475E4}"/>
              </a:ext>
            </a:extLst>
          </p:cNvPr>
          <p:cNvSpPr/>
          <p:nvPr/>
        </p:nvSpPr>
        <p:spPr>
          <a:xfrm>
            <a:off x="3894586" y="2769951"/>
            <a:ext cx="2100367" cy="498311"/>
          </a:xfrm>
          <a:prstGeom prst="curved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black"/>
              </a:solidFill>
              <a:latin typeface="Calibri" panose="020F0502020204030204"/>
              <a:ea typeface="ＭＳ Ｐゴシック" panose="020B0600070205080204" pitchFamily="50" charset="-128"/>
            </a:endParaRPr>
          </a:p>
        </p:txBody>
      </p:sp>
      <p:sp>
        <p:nvSpPr>
          <p:cNvPr id="11" name="矢印: 下カーブ 17">
            <a:extLst>
              <a:ext uri="{FF2B5EF4-FFF2-40B4-BE49-F238E27FC236}">
                <a16:creationId xmlns:a16="http://schemas.microsoft.com/office/drawing/2014/main" id="{A7BF83C5-F478-1248-BE71-5E345CA5B1D6}"/>
              </a:ext>
            </a:extLst>
          </p:cNvPr>
          <p:cNvSpPr/>
          <p:nvPr/>
        </p:nvSpPr>
        <p:spPr>
          <a:xfrm>
            <a:off x="6102784" y="2769951"/>
            <a:ext cx="2100367" cy="498311"/>
          </a:xfrm>
          <a:prstGeom prst="curved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black"/>
              </a:solidFill>
              <a:latin typeface="Calibri" panose="020F0502020204030204"/>
              <a:ea typeface="ＭＳ Ｐゴシック" panose="020B0600070205080204" pitchFamily="50" charset="-128"/>
            </a:endParaRPr>
          </a:p>
        </p:txBody>
      </p:sp>
      <p:sp>
        <p:nvSpPr>
          <p:cNvPr id="13" name="矢印: 下カーブ 19">
            <a:extLst>
              <a:ext uri="{FF2B5EF4-FFF2-40B4-BE49-F238E27FC236}">
                <a16:creationId xmlns:a16="http://schemas.microsoft.com/office/drawing/2014/main" id="{E7141E35-3FED-E240-A9EC-882239B05378}"/>
              </a:ext>
            </a:extLst>
          </p:cNvPr>
          <p:cNvSpPr/>
          <p:nvPr/>
        </p:nvSpPr>
        <p:spPr>
          <a:xfrm>
            <a:off x="8228282" y="2769950"/>
            <a:ext cx="2100367" cy="498311"/>
          </a:xfrm>
          <a:prstGeom prst="curved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black"/>
              </a:solidFill>
              <a:latin typeface="Calibri" panose="020F0502020204030204"/>
              <a:ea typeface="ＭＳ Ｐゴシック" panose="020B0600070205080204" pitchFamily="50" charset="-128"/>
            </a:endParaRPr>
          </a:p>
        </p:txBody>
      </p:sp>
      <p:sp>
        <p:nvSpPr>
          <p:cNvPr id="3" name="正方形/長方形 2">
            <a:extLst>
              <a:ext uri="{FF2B5EF4-FFF2-40B4-BE49-F238E27FC236}">
                <a16:creationId xmlns:a16="http://schemas.microsoft.com/office/drawing/2014/main" id="{5ACFFEC7-C877-461A-95B9-701FF7E15CDE}"/>
              </a:ext>
            </a:extLst>
          </p:cNvPr>
          <p:cNvSpPr/>
          <p:nvPr/>
        </p:nvSpPr>
        <p:spPr>
          <a:xfrm>
            <a:off x="1828800" y="1875397"/>
            <a:ext cx="8839200" cy="400110"/>
          </a:xfrm>
          <a:prstGeom prst="rect">
            <a:avLst/>
          </a:prstGeom>
        </p:spPr>
        <p:txBody>
          <a:bodyPr wrap="square">
            <a:spAutoFit/>
          </a:bodyPr>
          <a:lstStyle/>
          <a:p>
            <a:pPr algn="l"/>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例</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大学生の調査では学籍番号が利用できる。</a:t>
            </a:r>
            <a:endParaRPr lang="en-US" altLang="ja-JP" dirty="0">
              <a:latin typeface="メイリオ" panose="020B0604030504040204" pitchFamily="50" charset="-128"/>
              <a:ea typeface="メイリオ" panose="020B0604030504040204" pitchFamily="50" charset="-128"/>
            </a:endParaRPr>
          </a:p>
        </p:txBody>
      </p:sp>
      <p:sp>
        <p:nvSpPr>
          <p:cNvPr id="15" name="円/楕円 14">
            <a:extLst>
              <a:ext uri="{FF2B5EF4-FFF2-40B4-BE49-F238E27FC236}">
                <a16:creationId xmlns:a16="http://schemas.microsoft.com/office/drawing/2014/main" id="{37D2F951-83FB-1440-B898-AE8BC26563E5}"/>
              </a:ext>
            </a:extLst>
          </p:cNvPr>
          <p:cNvSpPr/>
          <p:nvPr/>
        </p:nvSpPr>
        <p:spPr bwMode="auto">
          <a:xfrm>
            <a:off x="3581400" y="3162301"/>
            <a:ext cx="3810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 name="円/楕円 15">
            <a:extLst>
              <a:ext uri="{FF2B5EF4-FFF2-40B4-BE49-F238E27FC236}">
                <a16:creationId xmlns:a16="http://schemas.microsoft.com/office/drawing/2014/main" id="{C66B14A1-EEE7-A14E-97FF-D70CDD756804}"/>
              </a:ext>
            </a:extLst>
          </p:cNvPr>
          <p:cNvSpPr/>
          <p:nvPr/>
        </p:nvSpPr>
        <p:spPr bwMode="auto">
          <a:xfrm>
            <a:off x="5834062" y="3196305"/>
            <a:ext cx="3810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7" name="円/楕円 16">
            <a:extLst>
              <a:ext uri="{FF2B5EF4-FFF2-40B4-BE49-F238E27FC236}">
                <a16:creationId xmlns:a16="http://schemas.microsoft.com/office/drawing/2014/main" id="{66C2EAB4-FDD7-5246-BB88-CA2691F14CE5}"/>
              </a:ext>
            </a:extLst>
          </p:cNvPr>
          <p:cNvSpPr/>
          <p:nvPr/>
        </p:nvSpPr>
        <p:spPr bwMode="auto">
          <a:xfrm>
            <a:off x="7944651" y="3170552"/>
            <a:ext cx="3810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8" name="円/楕円 17">
            <a:extLst>
              <a:ext uri="{FF2B5EF4-FFF2-40B4-BE49-F238E27FC236}">
                <a16:creationId xmlns:a16="http://schemas.microsoft.com/office/drawing/2014/main" id="{82021BE9-36F3-AC45-A7E4-9B52425C2A60}"/>
              </a:ext>
            </a:extLst>
          </p:cNvPr>
          <p:cNvSpPr/>
          <p:nvPr/>
        </p:nvSpPr>
        <p:spPr bwMode="auto">
          <a:xfrm>
            <a:off x="10086677" y="3236501"/>
            <a:ext cx="3810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 name="テキスト ボックス 18">
            <a:extLst>
              <a:ext uri="{FF2B5EF4-FFF2-40B4-BE49-F238E27FC236}">
                <a16:creationId xmlns:a16="http://schemas.microsoft.com/office/drawing/2014/main" id="{B07E21B2-3126-AA4C-85A5-75993906575C}"/>
              </a:ext>
            </a:extLst>
          </p:cNvPr>
          <p:cNvSpPr txBox="1"/>
          <p:nvPr/>
        </p:nvSpPr>
        <p:spPr>
          <a:xfrm>
            <a:off x="2484237" y="4699711"/>
            <a:ext cx="7557443" cy="1228541"/>
          </a:xfrm>
          <a:prstGeom prst="rect">
            <a:avLst/>
          </a:prstGeom>
          <a:noFill/>
        </p:spPr>
        <p:txBody>
          <a:bodyPr wrap="square" rtlCol="0">
            <a:spAutoFit/>
          </a:bodyPr>
          <a:lstStyle/>
          <a:p>
            <a:pPr algn="l"/>
            <a:r>
              <a:rPr lang="ja-JP" altLang="en-US" sz="1846" b="1" dirty="0">
                <a:solidFill>
                  <a:srgbClr val="FF0000"/>
                </a:solidFill>
                <a:latin typeface="メイリオ" panose="020B0604030504040204" pitchFamily="50" charset="-128"/>
                <a:ea typeface="メイリオ" panose="020B0604030504040204" pitchFamily="50" charset="-128"/>
              </a:rPr>
              <a:t>メリット</a:t>
            </a:r>
            <a:r>
              <a:rPr lang="ja-JP" altLang="en-US" sz="1846" dirty="0">
                <a:solidFill>
                  <a:srgbClr val="FF0000"/>
                </a:solidFill>
                <a:latin typeface="メイリオ" panose="020B0604030504040204" pitchFamily="50" charset="-128"/>
                <a:ea typeface="メイリオ" panose="020B0604030504040204" pitchFamily="50" charset="-128"/>
              </a:rPr>
              <a:t>：</a:t>
            </a:r>
            <a:endParaRPr lang="en-US" altLang="ja-JP" sz="1846" dirty="0">
              <a:solidFill>
                <a:srgbClr val="FF0000"/>
              </a:solidFill>
              <a:latin typeface="メイリオ" panose="020B0604030504040204" pitchFamily="50" charset="-128"/>
              <a:ea typeface="メイリオ" panose="020B0604030504040204" pitchFamily="50" charset="-128"/>
            </a:endParaRPr>
          </a:p>
          <a:p>
            <a:pPr algn="l"/>
            <a:r>
              <a:rPr lang="ja-JP" altLang="en-US" sz="1800" dirty="0">
                <a:solidFill>
                  <a:srgbClr val="FF0000"/>
                </a:solidFill>
                <a:latin typeface="メイリオ" panose="020B0604030504040204" pitchFamily="50" charset="-128"/>
                <a:ea typeface="メイリオ" panose="020B0604030504040204" pitchFamily="50" charset="-128"/>
              </a:rPr>
              <a:t>単純無作為抽出より手間や時間やコストが掛からない。最初の１つだけ選べば</a:t>
            </a:r>
            <a:r>
              <a:rPr lang="en-US" altLang="ja-JP" sz="1800" dirty="0">
                <a:solidFill>
                  <a:srgbClr val="FF0000"/>
                </a:solidFill>
                <a:latin typeface="メイリオ" panose="020B0604030504040204" pitchFamily="50" charset="-128"/>
                <a:ea typeface="メイリオ" panose="020B0604030504040204" pitchFamily="50" charset="-128"/>
              </a:rPr>
              <a:t>OK</a:t>
            </a:r>
            <a:endParaRPr lang="ja-JP" altLang="en-US" sz="1800" dirty="0">
              <a:solidFill>
                <a:srgbClr val="FF0000"/>
              </a:solidFill>
              <a:latin typeface="メイリオ" panose="020B0604030504040204" pitchFamily="50" charset="-128"/>
              <a:ea typeface="メイリオ" panose="020B0604030504040204" pitchFamily="50" charset="-128"/>
            </a:endParaRPr>
          </a:p>
          <a:p>
            <a:endParaRPr lang="ja-JP" altLang="en-US" sz="1846" dirty="0">
              <a:solidFill>
                <a:prstClr val="black"/>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7BFF49B4-8F04-9A40-9BE5-3C4361BF7A0C}"/>
              </a:ext>
            </a:extLst>
          </p:cNvPr>
          <p:cNvSpPr txBox="1"/>
          <p:nvPr/>
        </p:nvSpPr>
        <p:spPr>
          <a:xfrm>
            <a:off x="2533132" y="5647991"/>
            <a:ext cx="7557443" cy="660437"/>
          </a:xfrm>
          <a:prstGeom prst="rect">
            <a:avLst/>
          </a:prstGeom>
          <a:noFill/>
        </p:spPr>
        <p:txBody>
          <a:bodyPr wrap="square" rtlCol="0">
            <a:spAutoFit/>
          </a:bodyPr>
          <a:lstStyle/>
          <a:p>
            <a:pPr algn="l"/>
            <a:r>
              <a:rPr lang="ja-JP" altLang="en-US" sz="1846" b="1" dirty="0">
                <a:solidFill>
                  <a:srgbClr val="FF0000"/>
                </a:solidFill>
                <a:latin typeface="メイリオ" panose="020B0604030504040204" pitchFamily="50" charset="-128"/>
                <a:ea typeface="メイリオ" panose="020B0604030504040204" pitchFamily="50" charset="-128"/>
              </a:rPr>
              <a:t>デメリット</a:t>
            </a:r>
            <a:r>
              <a:rPr lang="ja-JP" altLang="en-US" sz="1846" dirty="0">
                <a:solidFill>
                  <a:srgbClr val="FF0000"/>
                </a:solidFill>
                <a:latin typeface="メイリオ" panose="020B0604030504040204" pitchFamily="50" charset="-128"/>
                <a:ea typeface="メイリオ" panose="020B0604030504040204" pitchFamily="50" charset="-128"/>
              </a:rPr>
              <a:t>：</a:t>
            </a:r>
            <a:endParaRPr lang="en-US" altLang="ja-JP" sz="1846" dirty="0">
              <a:solidFill>
                <a:srgbClr val="FF0000"/>
              </a:solidFill>
              <a:latin typeface="メイリオ" panose="020B0604030504040204" pitchFamily="50" charset="-128"/>
              <a:ea typeface="メイリオ" panose="020B0604030504040204" pitchFamily="50" charset="-128"/>
            </a:endParaRPr>
          </a:p>
          <a:p>
            <a:pPr algn="l"/>
            <a:r>
              <a:rPr lang="ja-JP" altLang="en-US" sz="1800" dirty="0">
                <a:solidFill>
                  <a:srgbClr val="FF0000"/>
                </a:solidFill>
                <a:latin typeface="メイリオ" panose="020B0604030504040204" pitchFamily="50" charset="-128"/>
                <a:ea typeface="メイリオ" panose="020B0604030504040204" pitchFamily="50" charset="-128"/>
              </a:rPr>
              <a:t>名簿の並び順に何らかの周期があると標本に偏りが生じる可能性がある。</a:t>
            </a:r>
          </a:p>
        </p:txBody>
      </p:sp>
      <p:sp>
        <p:nvSpPr>
          <p:cNvPr id="21" name="正方形/長方形 20">
            <a:extLst>
              <a:ext uri="{FF2B5EF4-FFF2-40B4-BE49-F238E27FC236}">
                <a16:creationId xmlns:a16="http://schemas.microsoft.com/office/drawing/2014/main" id="{61DB7974-8D55-164B-B0AE-6ACB0F3777FE}"/>
              </a:ext>
            </a:extLst>
          </p:cNvPr>
          <p:cNvSpPr/>
          <p:nvPr/>
        </p:nvSpPr>
        <p:spPr bwMode="auto">
          <a:xfrm>
            <a:off x="2278234" y="4543495"/>
            <a:ext cx="8050414" cy="1933505"/>
          </a:xfrm>
          <a:prstGeom prst="rect">
            <a:avLst/>
          </a:prstGeom>
          <a:noFill/>
          <a:ln w="508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0" name="コンテンツ プレースホルダー 9">
            <a:extLst>
              <a:ext uri="{FF2B5EF4-FFF2-40B4-BE49-F238E27FC236}">
                <a16:creationId xmlns:a16="http://schemas.microsoft.com/office/drawing/2014/main" id="{DE0F8558-A659-7448-A74B-6071A0FDC6C8}"/>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16619678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32F12B-6441-7C4E-8122-2066B0826405}"/>
              </a:ext>
            </a:extLst>
          </p:cNvPr>
          <p:cNvSpPr>
            <a:spLocks noGrp="1"/>
          </p:cNvSpPr>
          <p:nvPr>
            <p:ph type="title"/>
          </p:nvPr>
        </p:nvSpPr>
        <p:spPr/>
        <p:txBody>
          <a:bodyPr/>
          <a:lstStyle/>
          <a:p>
            <a:r>
              <a:rPr lang="ja-JP" altLang="en-US" sz="2800" dirty="0"/>
              <a:t>クラスターサンプリング（集落サンプリング</a:t>
            </a:r>
            <a:r>
              <a:rPr lang="ja-JP" altLang="en-US" b="1" dirty="0"/>
              <a:t>）</a:t>
            </a:r>
            <a:endParaRPr kumimoji="1" lang="ja-JP" altLang="en-US" dirty="0"/>
          </a:p>
        </p:txBody>
      </p:sp>
      <p:sp>
        <p:nvSpPr>
          <p:cNvPr id="7" name="正方形/長方形 6">
            <a:extLst>
              <a:ext uri="{FF2B5EF4-FFF2-40B4-BE49-F238E27FC236}">
                <a16:creationId xmlns:a16="http://schemas.microsoft.com/office/drawing/2014/main" id="{E3B6A043-F561-422B-B826-3151C48CB2B4}"/>
              </a:ext>
            </a:extLst>
          </p:cNvPr>
          <p:cNvSpPr/>
          <p:nvPr/>
        </p:nvSpPr>
        <p:spPr bwMode="auto">
          <a:xfrm>
            <a:off x="2132807" y="1467864"/>
            <a:ext cx="7926386" cy="1351537"/>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8" name="正方形/長方形 7">
            <a:extLst>
              <a:ext uri="{FF2B5EF4-FFF2-40B4-BE49-F238E27FC236}">
                <a16:creationId xmlns:a16="http://schemas.microsoft.com/office/drawing/2014/main" id="{3550F795-10F0-4C33-A1CF-42A6A4B74C34}"/>
              </a:ext>
            </a:extLst>
          </p:cNvPr>
          <p:cNvSpPr/>
          <p:nvPr/>
        </p:nvSpPr>
        <p:spPr>
          <a:xfrm>
            <a:off x="2573208" y="1324421"/>
            <a:ext cx="2236510" cy="400110"/>
          </a:xfrm>
          <a:prstGeom prst="rect">
            <a:avLst/>
          </a:prstGeom>
          <a:solidFill>
            <a:schemeClr val="bg1"/>
          </a:solidFill>
        </p:spPr>
        <p:txBody>
          <a:bodyPr wrap="none">
            <a:spAutoFit/>
          </a:bodyPr>
          <a:lstStyle/>
          <a:p>
            <a:r>
              <a:rPr lang="ja-JP" altLang="en-US" b="1" dirty="0">
                <a:latin typeface="メイリオ" panose="020B0604030504040204" pitchFamily="50" charset="-128"/>
                <a:ea typeface="メイリオ" panose="020B0604030504040204" pitchFamily="50" charset="-128"/>
              </a:rPr>
              <a:t>層別サンプリング</a:t>
            </a:r>
            <a:endParaRPr lang="ja-JP" altLang="en-US" dirty="0">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9D0960A1-EBDE-6148-AE7D-2F4D57934B67}"/>
              </a:ext>
            </a:extLst>
          </p:cNvPr>
          <p:cNvSpPr>
            <a:spLocks noGrp="1"/>
          </p:cNvSpPr>
          <p:nvPr>
            <p:ph idx="1"/>
          </p:nvPr>
        </p:nvSpPr>
        <p:spPr>
          <a:xfrm>
            <a:off x="2405869" y="1724532"/>
            <a:ext cx="7380262" cy="1009357"/>
          </a:xfrm>
        </p:spPr>
        <p:txBody>
          <a:bodyPr>
            <a:normAutofit/>
          </a:bodyPr>
          <a:lstStyle/>
          <a:p>
            <a:pPr marL="0" indent="0">
              <a:buNone/>
            </a:pPr>
            <a:r>
              <a:rPr lang="ja-JP" altLang="en-US" dirty="0">
                <a:latin typeface="メイリオ" panose="020B0604030504040204" pitchFamily="50" charset="-128"/>
                <a:ea typeface="メイリオ" panose="020B0604030504040204" pitchFamily="50" charset="-128"/>
              </a:rPr>
              <a:t>① 母集団を何らかの基準でグループ分けする。</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② グループをランダムに選び、選ばれたグループの要素を</a:t>
            </a:r>
            <a:r>
              <a:rPr lang="ja-JP" altLang="en-US" b="1" dirty="0">
                <a:latin typeface="メイリオ" panose="020B0604030504040204" pitchFamily="50" charset="-128"/>
                <a:ea typeface="メイリオ" panose="020B0604030504040204" pitchFamily="50" charset="-128"/>
              </a:rPr>
              <a:t>すべて</a:t>
            </a:r>
            <a:r>
              <a:rPr lang="ja-JP" altLang="en-US" dirty="0">
                <a:latin typeface="メイリオ" panose="020B0604030504040204" pitchFamily="50" charset="-128"/>
                <a:ea typeface="メイリオ" panose="020B0604030504040204" pitchFamily="50" charset="-128"/>
              </a:rPr>
              <a:t>調べる方法。</a:t>
            </a:r>
          </a:p>
          <a:p>
            <a:endParaRPr kumimoji="1" lang="ja-JP" altLang="en-US" dirty="0"/>
          </a:p>
        </p:txBody>
      </p:sp>
    </p:spTree>
    <p:extLst>
      <p:ext uri="{BB962C8B-B14F-4D97-AF65-F5344CB8AC3E}">
        <p14:creationId xmlns:p14="http://schemas.microsoft.com/office/powerpoint/2010/main" val="38523396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74B9A-EA31-8D4D-8D47-C4E2479EC958}"/>
              </a:ext>
            </a:extLst>
          </p:cNvPr>
          <p:cNvSpPr>
            <a:spLocks noGrp="1"/>
          </p:cNvSpPr>
          <p:nvPr>
            <p:ph type="title"/>
          </p:nvPr>
        </p:nvSpPr>
        <p:spPr/>
        <p:txBody>
          <a:bodyPr/>
          <a:lstStyle/>
          <a:p>
            <a:r>
              <a:rPr lang="ja-JP" altLang="en-US"/>
              <a:t>クラスターサンプリング（集落サンプリング）</a:t>
            </a:r>
            <a:endParaRPr kumimoji="1" lang="ja-JP" altLang="en-US"/>
          </a:p>
        </p:txBody>
      </p:sp>
      <p:pic>
        <p:nvPicPr>
          <p:cNvPr id="4" name="図 3">
            <a:extLst>
              <a:ext uri="{FF2B5EF4-FFF2-40B4-BE49-F238E27FC236}">
                <a16:creationId xmlns:a16="http://schemas.microsoft.com/office/drawing/2014/main" id="{D406E570-EB99-F54A-A64D-AD4D217BBD4B}"/>
              </a:ext>
            </a:extLst>
          </p:cNvPr>
          <p:cNvPicPr>
            <a:picLocks noChangeAspect="1"/>
          </p:cNvPicPr>
          <p:nvPr/>
        </p:nvPicPr>
        <p:blipFill>
          <a:blip r:embed="rId2"/>
          <a:stretch>
            <a:fillRect/>
          </a:stretch>
        </p:blipFill>
        <p:spPr>
          <a:xfrm>
            <a:off x="751392" y="2178749"/>
            <a:ext cx="4114800" cy="4038600"/>
          </a:xfrm>
          <a:prstGeom prst="rect">
            <a:avLst/>
          </a:prstGeom>
        </p:spPr>
      </p:pic>
      <p:sp>
        <p:nvSpPr>
          <p:cNvPr id="7" name="テキスト ボックス 6">
            <a:extLst>
              <a:ext uri="{FF2B5EF4-FFF2-40B4-BE49-F238E27FC236}">
                <a16:creationId xmlns:a16="http://schemas.microsoft.com/office/drawing/2014/main" id="{5E55CF82-F20D-4940-9EF1-41AF4FF8592A}"/>
              </a:ext>
            </a:extLst>
          </p:cNvPr>
          <p:cNvSpPr txBox="1"/>
          <p:nvPr/>
        </p:nvSpPr>
        <p:spPr>
          <a:xfrm>
            <a:off x="3124200" y="5831527"/>
            <a:ext cx="1741992" cy="400110"/>
          </a:xfrm>
          <a:prstGeom prst="rect">
            <a:avLst/>
          </a:prstGeom>
          <a:solidFill>
            <a:schemeClr val="bg1"/>
          </a:solidFill>
        </p:spPr>
        <p:txBody>
          <a:bodyPr wrap="square" rtlCol="0">
            <a:spAutoFit/>
          </a:bodyPr>
          <a:lstStyle/>
          <a:p>
            <a:endParaRPr kumimoji="1" lang="ja-JP" altLang="en-US"/>
          </a:p>
        </p:txBody>
      </p:sp>
      <p:sp>
        <p:nvSpPr>
          <p:cNvPr id="9" name="正方形/長方形 8">
            <a:extLst>
              <a:ext uri="{FF2B5EF4-FFF2-40B4-BE49-F238E27FC236}">
                <a16:creationId xmlns:a16="http://schemas.microsoft.com/office/drawing/2014/main" id="{B4ABE7DB-4D0B-1042-BC29-89CD0734686D}"/>
              </a:ext>
            </a:extLst>
          </p:cNvPr>
          <p:cNvSpPr/>
          <p:nvPr/>
        </p:nvSpPr>
        <p:spPr>
          <a:xfrm>
            <a:off x="587886" y="1487854"/>
            <a:ext cx="4390947" cy="400110"/>
          </a:xfrm>
          <a:prstGeom prst="rect">
            <a:avLst/>
          </a:prstGeom>
        </p:spPr>
        <p:txBody>
          <a:bodyPr wrap="none">
            <a:spAutoFit/>
          </a:bodyPr>
          <a:lstStyle/>
          <a:p>
            <a:r>
              <a:rPr lang="ja-JP" altLang="en-US" sz="1800">
                <a:solidFill>
                  <a:srgbClr val="333333"/>
                </a:solidFill>
                <a:latin typeface="Meiryo" panose="020B0604030504040204" pitchFamily="34" charset="-128"/>
                <a:ea typeface="Meiryo" panose="020B0604030504040204" pitchFamily="34" charset="-128"/>
              </a:rPr>
              <a:t>全国の世帯を対象として調査を行う</a:t>
            </a:r>
            <a:r>
              <a:rPr lang="ja-JP" altLang="en-US">
                <a:solidFill>
                  <a:srgbClr val="333333"/>
                </a:solidFill>
                <a:latin typeface="Meiryo" panose="020B0604030504040204" pitchFamily="34" charset="-128"/>
                <a:ea typeface="Meiryo" panose="020B0604030504040204" pitchFamily="34" charset="-128"/>
              </a:rPr>
              <a:t>場合</a:t>
            </a:r>
            <a:endParaRPr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4464255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74B9A-EA31-8D4D-8D47-C4E2479EC958}"/>
              </a:ext>
            </a:extLst>
          </p:cNvPr>
          <p:cNvSpPr>
            <a:spLocks noGrp="1"/>
          </p:cNvSpPr>
          <p:nvPr>
            <p:ph type="title"/>
          </p:nvPr>
        </p:nvSpPr>
        <p:spPr/>
        <p:txBody>
          <a:bodyPr/>
          <a:lstStyle/>
          <a:p>
            <a:r>
              <a:rPr lang="ja-JP" altLang="en-US"/>
              <a:t>クラスターサンプリング（集落サンプリング）</a:t>
            </a:r>
            <a:endParaRPr kumimoji="1" lang="ja-JP" altLang="en-US"/>
          </a:p>
        </p:txBody>
      </p:sp>
      <p:pic>
        <p:nvPicPr>
          <p:cNvPr id="4" name="図 3">
            <a:extLst>
              <a:ext uri="{FF2B5EF4-FFF2-40B4-BE49-F238E27FC236}">
                <a16:creationId xmlns:a16="http://schemas.microsoft.com/office/drawing/2014/main" id="{D406E570-EB99-F54A-A64D-AD4D217BBD4B}"/>
              </a:ext>
            </a:extLst>
          </p:cNvPr>
          <p:cNvPicPr>
            <a:picLocks noChangeAspect="1"/>
          </p:cNvPicPr>
          <p:nvPr/>
        </p:nvPicPr>
        <p:blipFill>
          <a:blip r:embed="rId2"/>
          <a:stretch>
            <a:fillRect/>
          </a:stretch>
        </p:blipFill>
        <p:spPr>
          <a:xfrm>
            <a:off x="751392" y="2178749"/>
            <a:ext cx="4114800" cy="4038600"/>
          </a:xfrm>
          <a:prstGeom prst="rect">
            <a:avLst/>
          </a:prstGeom>
        </p:spPr>
      </p:pic>
      <p:sp>
        <p:nvSpPr>
          <p:cNvPr id="7" name="テキスト ボックス 6">
            <a:extLst>
              <a:ext uri="{FF2B5EF4-FFF2-40B4-BE49-F238E27FC236}">
                <a16:creationId xmlns:a16="http://schemas.microsoft.com/office/drawing/2014/main" id="{5E55CF82-F20D-4940-9EF1-41AF4FF8592A}"/>
              </a:ext>
            </a:extLst>
          </p:cNvPr>
          <p:cNvSpPr txBox="1"/>
          <p:nvPr/>
        </p:nvSpPr>
        <p:spPr>
          <a:xfrm>
            <a:off x="3124200" y="5831527"/>
            <a:ext cx="1741992" cy="400110"/>
          </a:xfrm>
          <a:prstGeom prst="rect">
            <a:avLst/>
          </a:prstGeom>
          <a:solidFill>
            <a:schemeClr val="bg1"/>
          </a:solidFill>
        </p:spPr>
        <p:txBody>
          <a:bodyPr wrap="square" rtlCol="0">
            <a:spAutoFit/>
          </a:bodyPr>
          <a:lstStyle/>
          <a:p>
            <a:endParaRPr kumimoji="1" lang="ja-JP" altLang="en-US"/>
          </a:p>
        </p:txBody>
      </p:sp>
      <p:sp>
        <p:nvSpPr>
          <p:cNvPr id="8" name="正方形/長方形 7">
            <a:extLst>
              <a:ext uri="{FF2B5EF4-FFF2-40B4-BE49-F238E27FC236}">
                <a16:creationId xmlns:a16="http://schemas.microsoft.com/office/drawing/2014/main" id="{CB7684AD-864C-7847-9C47-5DBAA40D03C1}"/>
              </a:ext>
            </a:extLst>
          </p:cNvPr>
          <p:cNvSpPr/>
          <p:nvPr/>
        </p:nvSpPr>
        <p:spPr>
          <a:xfrm>
            <a:off x="587886" y="1487854"/>
            <a:ext cx="4390947" cy="400110"/>
          </a:xfrm>
          <a:prstGeom prst="rect">
            <a:avLst/>
          </a:prstGeom>
        </p:spPr>
        <p:txBody>
          <a:bodyPr wrap="none">
            <a:spAutoFit/>
          </a:bodyPr>
          <a:lstStyle/>
          <a:p>
            <a:r>
              <a:rPr lang="ja-JP" altLang="en-US" sz="1800">
                <a:solidFill>
                  <a:srgbClr val="333333"/>
                </a:solidFill>
                <a:latin typeface="Meiryo" panose="020B0604030504040204" pitchFamily="34" charset="-128"/>
                <a:ea typeface="Meiryo" panose="020B0604030504040204" pitchFamily="34" charset="-128"/>
              </a:rPr>
              <a:t>全国の世帯を対象として調査を行う</a:t>
            </a:r>
            <a:r>
              <a:rPr lang="ja-JP" altLang="en-US">
                <a:solidFill>
                  <a:srgbClr val="333333"/>
                </a:solidFill>
                <a:latin typeface="Meiryo" panose="020B0604030504040204" pitchFamily="34" charset="-128"/>
                <a:ea typeface="Meiryo" panose="020B0604030504040204" pitchFamily="34" charset="-128"/>
              </a:rPr>
              <a:t>場合</a:t>
            </a:r>
            <a:endParaRPr lang="ja-JP" altLang="en-US">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7880E39D-6EBE-9F4F-8788-289A67EEF14F}"/>
              </a:ext>
            </a:extLst>
          </p:cNvPr>
          <p:cNvSpPr txBox="1"/>
          <p:nvPr/>
        </p:nvSpPr>
        <p:spPr>
          <a:xfrm>
            <a:off x="5156696" y="2178749"/>
            <a:ext cx="1107996"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都道府県</a:t>
            </a:r>
          </a:p>
        </p:txBody>
      </p:sp>
      <p:cxnSp>
        <p:nvCxnSpPr>
          <p:cNvPr id="9" name="直線矢印コネクタ 8">
            <a:extLst>
              <a:ext uri="{FF2B5EF4-FFF2-40B4-BE49-F238E27FC236}">
                <a16:creationId xmlns:a16="http://schemas.microsoft.com/office/drawing/2014/main" id="{86851415-7EF2-5241-BFB6-125794053999}"/>
              </a:ext>
            </a:extLst>
          </p:cNvPr>
          <p:cNvCxnSpPr>
            <a:cxnSpLocks/>
          </p:cNvCxnSpPr>
          <p:nvPr/>
        </p:nvCxnSpPr>
        <p:spPr bwMode="auto">
          <a:xfrm>
            <a:off x="4191000" y="2971800"/>
            <a:ext cx="965696"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11" name="正方形/長方形 10">
            <a:extLst>
              <a:ext uri="{FF2B5EF4-FFF2-40B4-BE49-F238E27FC236}">
                <a16:creationId xmlns:a16="http://schemas.microsoft.com/office/drawing/2014/main" id="{4A2B9676-759A-064A-9C40-D2B97F733F45}"/>
              </a:ext>
            </a:extLst>
          </p:cNvPr>
          <p:cNvSpPr/>
          <p:nvPr/>
        </p:nvSpPr>
        <p:spPr bwMode="auto">
          <a:xfrm>
            <a:off x="5257800" y="2743200"/>
            <a:ext cx="965696"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sp>
        <p:nvSpPr>
          <p:cNvPr id="12" name="正方形/長方形 11">
            <a:extLst>
              <a:ext uri="{FF2B5EF4-FFF2-40B4-BE49-F238E27FC236}">
                <a16:creationId xmlns:a16="http://schemas.microsoft.com/office/drawing/2014/main" id="{1F98BE0D-275B-E241-9D27-F5985222E306}"/>
              </a:ext>
            </a:extLst>
          </p:cNvPr>
          <p:cNvSpPr/>
          <p:nvPr/>
        </p:nvSpPr>
        <p:spPr bwMode="auto">
          <a:xfrm>
            <a:off x="5269337" y="3671250"/>
            <a:ext cx="1006892"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cxnSp>
        <p:nvCxnSpPr>
          <p:cNvPr id="13" name="直線矢印コネクタ 12">
            <a:extLst>
              <a:ext uri="{FF2B5EF4-FFF2-40B4-BE49-F238E27FC236}">
                <a16:creationId xmlns:a16="http://schemas.microsoft.com/office/drawing/2014/main" id="{27992177-772E-EB4C-AE52-2CB6ECB0FD06}"/>
              </a:ext>
            </a:extLst>
          </p:cNvPr>
          <p:cNvCxnSpPr>
            <a:cxnSpLocks/>
          </p:cNvCxnSpPr>
          <p:nvPr/>
        </p:nvCxnSpPr>
        <p:spPr bwMode="auto">
          <a:xfrm>
            <a:off x="3533775" y="3886200"/>
            <a:ext cx="1622921"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15" name="正方形/長方形 14">
            <a:extLst>
              <a:ext uri="{FF2B5EF4-FFF2-40B4-BE49-F238E27FC236}">
                <a16:creationId xmlns:a16="http://schemas.microsoft.com/office/drawing/2014/main" id="{B538D0E4-553A-B24B-81E8-EC5DD32701BC}"/>
              </a:ext>
            </a:extLst>
          </p:cNvPr>
          <p:cNvSpPr/>
          <p:nvPr/>
        </p:nvSpPr>
        <p:spPr bwMode="auto">
          <a:xfrm>
            <a:off x="5257800" y="4568167"/>
            <a:ext cx="1018429"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cxnSp>
        <p:nvCxnSpPr>
          <p:cNvPr id="16" name="直線矢印コネクタ 15">
            <a:extLst>
              <a:ext uri="{FF2B5EF4-FFF2-40B4-BE49-F238E27FC236}">
                <a16:creationId xmlns:a16="http://schemas.microsoft.com/office/drawing/2014/main" id="{4D60F10E-FEFA-4A4C-891A-55E315583B13}"/>
              </a:ext>
            </a:extLst>
          </p:cNvPr>
          <p:cNvCxnSpPr>
            <a:cxnSpLocks/>
          </p:cNvCxnSpPr>
          <p:nvPr/>
        </p:nvCxnSpPr>
        <p:spPr bwMode="auto">
          <a:xfrm>
            <a:off x="3189504" y="4760696"/>
            <a:ext cx="2002992"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18" name="正方形/長方形 17">
            <a:extLst>
              <a:ext uri="{FF2B5EF4-FFF2-40B4-BE49-F238E27FC236}">
                <a16:creationId xmlns:a16="http://schemas.microsoft.com/office/drawing/2014/main" id="{E1BFC4D3-04FF-A644-843E-01D4606DADA6}"/>
              </a:ext>
            </a:extLst>
          </p:cNvPr>
          <p:cNvSpPr/>
          <p:nvPr/>
        </p:nvSpPr>
        <p:spPr bwMode="auto">
          <a:xfrm>
            <a:off x="5294817" y="5421869"/>
            <a:ext cx="1018429" cy="3693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cxnSp>
        <p:nvCxnSpPr>
          <p:cNvPr id="19" name="直線矢印コネクタ 18">
            <a:extLst>
              <a:ext uri="{FF2B5EF4-FFF2-40B4-BE49-F238E27FC236}">
                <a16:creationId xmlns:a16="http://schemas.microsoft.com/office/drawing/2014/main" id="{5672EAAE-A749-CC42-87B1-24CFCC2863F3}"/>
              </a:ext>
            </a:extLst>
          </p:cNvPr>
          <p:cNvCxnSpPr>
            <a:cxnSpLocks/>
          </p:cNvCxnSpPr>
          <p:nvPr/>
        </p:nvCxnSpPr>
        <p:spPr bwMode="auto">
          <a:xfrm>
            <a:off x="1905000" y="5562600"/>
            <a:ext cx="3389817"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2" name="正方形/長方形 21">
            <a:extLst>
              <a:ext uri="{FF2B5EF4-FFF2-40B4-BE49-F238E27FC236}">
                <a16:creationId xmlns:a16="http://schemas.microsoft.com/office/drawing/2014/main" id="{3F51C7B1-4D90-D045-AE86-B73E554BC78A}"/>
              </a:ext>
            </a:extLst>
          </p:cNvPr>
          <p:cNvSpPr/>
          <p:nvPr/>
        </p:nvSpPr>
        <p:spPr bwMode="auto">
          <a:xfrm>
            <a:off x="4978833" y="2618151"/>
            <a:ext cx="1543779" cy="361348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cxnSp>
        <p:nvCxnSpPr>
          <p:cNvPr id="20" name="直線矢印コネクタ 19">
            <a:extLst>
              <a:ext uri="{FF2B5EF4-FFF2-40B4-BE49-F238E27FC236}">
                <a16:creationId xmlns:a16="http://schemas.microsoft.com/office/drawing/2014/main" id="{6409284B-0F17-9548-BAF5-B5C119BE2673}"/>
              </a:ext>
            </a:extLst>
          </p:cNvPr>
          <p:cNvCxnSpPr>
            <a:cxnSpLocks/>
          </p:cNvCxnSpPr>
          <p:nvPr/>
        </p:nvCxnSpPr>
        <p:spPr bwMode="auto">
          <a:xfrm>
            <a:off x="6223496" y="2971800"/>
            <a:ext cx="965696"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1" name="直線矢印コネクタ 20">
            <a:extLst>
              <a:ext uri="{FF2B5EF4-FFF2-40B4-BE49-F238E27FC236}">
                <a16:creationId xmlns:a16="http://schemas.microsoft.com/office/drawing/2014/main" id="{A2635560-A8EB-6949-A94C-FA7F10D4D0D2}"/>
              </a:ext>
            </a:extLst>
          </p:cNvPr>
          <p:cNvCxnSpPr>
            <a:cxnSpLocks/>
          </p:cNvCxnSpPr>
          <p:nvPr/>
        </p:nvCxnSpPr>
        <p:spPr bwMode="auto">
          <a:xfrm>
            <a:off x="6248400" y="3852862"/>
            <a:ext cx="965696"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4" name="直線矢印コネクタ 23">
            <a:extLst>
              <a:ext uri="{FF2B5EF4-FFF2-40B4-BE49-F238E27FC236}">
                <a16:creationId xmlns:a16="http://schemas.microsoft.com/office/drawing/2014/main" id="{23A229B0-1652-FB40-80AB-FAC429B4A012}"/>
              </a:ext>
            </a:extLst>
          </p:cNvPr>
          <p:cNvCxnSpPr>
            <a:cxnSpLocks/>
          </p:cNvCxnSpPr>
          <p:nvPr/>
        </p:nvCxnSpPr>
        <p:spPr bwMode="auto">
          <a:xfrm>
            <a:off x="6324600" y="4724400"/>
            <a:ext cx="965696"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5" name="直線矢印コネクタ 24">
            <a:extLst>
              <a:ext uri="{FF2B5EF4-FFF2-40B4-BE49-F238E27FC236}">
                <a16:creationId xmlns:a16="http://schemas.microsoft.com/office/drawing/2014/main" id="{A16CF06A-494D-A244-AC1B-76236AC2B439}"/>
              </a:ext>
            </a:extLst>
          </p:cNvPr>
          <p:cNvCxnSpPr>
            <a:cxnSpLocks/>
          </p:cNvCxnSpPr>
          <p:nvPr/>
        </p:nvCxnSpPr>
        <p:spPr bwMode="auto">
          <a:xfrm>
            <a:off x="6324600" y="5638800"/>
            <a:ext cx="965696"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6" name="テキスト ボックス 5">
            <a:extLst>
              <a:ext uri="{FF2B5EF4-FFF2-40B4-BE49-F238E27FC236}">
                <a16:creationId xmlns:a16="http://schemas.microsoft.com/office/drawing/2014/main" id="{573DA6E9-91AE-8446-B1CB-B4FD108D15C5}"/>
              </a:ext>
            </a:extLst>
          </p:cNvPr>
          <p:cNvSpPr txBox="1"/>
          <p:nvPr/>
        </p:nvSpPr>
        <p:spPr>
          <a:xfrm>
            <a:off x="7488308" y="2771745"/>
            <a:ext cx="954107" cy="400110"/>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全調査</a:t>
            </a:r>
          </a:p>
        </p:txBody>
      </p:sp>
      <p:sp>
        <p:nvSpPr>
          <p:cNvPr id="26" name="テキスト ボックス 25">
            <a:extLst>
              <a:ext uri="{FF2B5EF4-FFF2-40B4-BE49-F238E27FC236}">
                <a16:creationId xmlns:a16="http://schemas.microsoft.com/office/drawing/2014/main" id="{C35708A7-6EBB-FA4D-A847-2B7BD53AC457}"/>
              </a:ext>
            </a:extLst>
          </p:cNvPr>
          <p:cNvSpPr txBox="1"/>
          <p:nvPr/>
        </p:nvSpPr>
        <p:spPr>
          <a:xfrm>
            <a:off x="7543040" y="3671250"/>
            <a:ext cx="954107" cy="400110"/>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全調査</a:t>
            </a:r>
          </a:p>
        </p:txBody>
      </p:sp>
      <p:sp>
        <p:nvSpPr>
          <p:cNvPr id="27" name="テキスト ボックス 26">
            <a:extLst>
              <a:ext uri="{FF2B5EF4-FFF2-40B4-BE49-F238E27FC236}">
                <a16:creationId xmlns:a16="http://schemas.microsoft.com/office/drawing/2014/main" id="{81EF50DA-CDB3-A54B-99A2-624CD0560ABE}"/>
              </a:ext>
            </a:extLst>
          </p:cNvPr>
          <p:cNvSpPr txBox="1"/>
          <p:nvPr/>
        </p:nvSpPr>
        <p:spPr>
          <a:xfrm>
            <a:off x="7555830" y="4568167"/>
            <a:ext cx="954107" cy="400110"/>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全調査</a:t>
            </a:r>
          </a:p>
        </p:txBody>
      </p:sp>
      <p:sp>
        <p:nvSpPr>
          <p:cNvPr id="28" name="テキスト ボックス 27">
            <a:extLst>
              <a:ext uri="{FF2B5EF4-FFF2-40B4-BE49-F238E27FC236}">
                <a16:creationId xmlns:a16="http://schemas.microsoft.com/office/drawing/2014/main" id="{A2CEEF68-92F5-9E4A-A7CB-BF438CDC6197}"/>
              </a:ext>
            </a:extLst>
          </p:cNvPr>
          <p:cNvSpPr txBox="1"/>
          <p:nvPr/>
        </p:nvSpPr>
        <p:spPr>
          <a:xfrm>
            <a:off x="7555830" y="5518109"/>
            <a:ext cx="954107" cy="400110"/>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全調査</a:t>
            </a:r>
          </a:p>
        </p:txBody>
      </p:sp>
      <p:sp>
        <p:nvSpPr>
          <p:cNvPr id="29" name="正方形/長方形 28">
            <a:extLst>
              <a:ext uri="{FF2B5EF4-FFF2-40B4-BE49-F238E27FC236}">
                <a16:creationId xmlns:a16="http://schemas.microsoft.com/office/drawing/2014/main" id="{D3804857-911E-D24E-800F-24EE7EDC1FC3}"/>
              </a:ext>
            </a:extLst>
          </p:cNvPr>
          <p:cNvSpPr/>
          <p:nvPr/>
        </p:nvSpPr>
        <p:spPr bwMode="auto">
          <a:xfrm>
            <a:off x="7382998" y="2627818"/>
            <a:ext cx="1543779" cy="361348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7186913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74B9A-EA31-8D4D-8D47-C4E2479EC958}"/>
              </a:ext>
            </a:extLst>
          </p:cNvPr>
          <p:cNvSpPr>
            <a:spLocks noGrp="1"/>
          </p:cNvSpPr>
          <p:nvPr>
            <p:ph type="title"/>
          </p:nvPr>
        </p:nvSpPr>
        <p:spPr/>
        <p:txBody>
          <a:bodyPr/>
          <a:lstStyle/>
          <a:p>
            <a:r>
              <a:rPr lang="ja-JP" altLang="en-US"/>
              <a:t>クラスターサンプリング（集落サンプリング）</a:t>
            </a:r>
            <a:endParaRPr kumimoji="1" lang="ja-JP" altLang="en-US"/>
          </a:p>
        </p:txBody>
      </p:sp>
      <p:sp>
        <p:nvSpPr>
          <p:cNvPr id="5" name="四角形: 角を丸くする 4">
            <a:extLst>
              <a:ext uri="{FF2B5EF4-FFF2-40B4-BE49-F238E27FC236}">
                <a16:creationId xmlns:a16="http://schemas.microsoft.com/office/drawing/2014/main" id="{D5AD6EC4-A523-DB47-A18B-F9063923FA76}"/>
              </a:ext>
            </a:extLst>
          </p:cNvPr>
          <p:cNvSpPr/>
          <p:nvPr/>
        </p:nvSpPr>
        <p:spPr>
          <a:xfrm>
            <a:off x="5001739" y="1778420"/>
            <a:ext cx="1399061" cy="511469"/>
          </a:xfrm>
          <a:prstGeom prst="roundRect">
            <a:avLst/>
          </a:prstGeom>
          <a:solidFill>
            <a:srgbClr val="00B050">
              <a:alpha val="53000"/>
            </a:srgb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276F283A-63B7-914C-BEFD-5E8F2358841A}"/>
              </a:ext>
            </a:extLst>
          </p:cNvPr>
          <p:cNvSpPr txBox="1"/>
          <p:nvPr/>
        </p:nvSpPr>
        <p:spPr>
          <a:xfrm>
            <a:off x="5208249" y="1894539"/>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大学</a:t>
            </a:r>
          </a:p>
        </p:txBody>
      </p:sp>
    </p:spTree>
    <p:extLst>
      <p:ext uri="{BB962C8B-B14F-4D97-AF65-F5344CB8AC3E}">
        <p14:creationId xmlns:p14="http://schemas.microsoft.com/office/powerpoint/2010/main" val="41186429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74B9A-EA31-8D4D-8D47-C4E2479EC958}"/>
              </a:ext>
            </a:extLst>
          </p:cNvPr>
          <p:cNvSpPr>
            <a:spLocks noGrp="1"/>
          </p:cNvSpPr>
          <p:nvPr>
            <p:ph type="title"/>
          </p:nvPr>
        </p:nvSpPr>
        <p:spPr/>
        <p:txBody>
          <a:bodyPr/>
          <a:lstStyle/>
          <a:p>
            <a:r>
              <a:rPr lang="ja-JP" altLang="en-US"/>
              <a:t>クラスターサンプリング（集落サンプリング）</a:t>
            </a:r>
            <a:endParaRPr kumimoji="1" lang="ja-JP" altLang="en-US"/>
          </a:p>
        </p:txBody>
      </p:sp>
      <p:sp>
        <p:nvSpPr>
          <p:cNvPr id="5" name="四角形: 角を丸くする 4">
            <a:extLst>
              <a:ext uri="{FF2B5EF4-FFF2-40B4-BE49-F238E27FC236}">
                <a16:creationId xmlns:a16="http://schemas.microsoft.com/office/drawing/2014/main" id="{D5AD6EC4-A523-DB47-A18B-F9063923FA76}"/>
              </a:ext>
            </a:extLst>
          </p:cNvPr>
          <p:cNvSpPr/>
          <p:nvPr/>
        </p:nvSpPr>
        <p:spPr>
          <a:xfrm>
            <a:off x="5001739" y="1778420"/>
            <a:ext cx="1399061" cy="511469"/>
          </a:xfrm>
          <a:prstGeom prst="roundRect">
            <a:avLst/>
          </a:prstGeom>
          <a:solidFill>
            <a:srgbClr val="00B050">
              <a:alpha val="53000"/>
            </a:srgb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276F283A-63B7-914C-BEFD-5E8F2358841A}"/>
              </a:ext>
            </a:extLst>
          </p:cNvPr>
          <p:cNvSpPr txBox="1"/>
          <p:nvPr/>
        </p:nvSpPr>
        <p:spPr>
          <a:xfrm>
            <a:off x="5208249" y="1894539"/>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大学</a:t>
            </a:r>
          </a:p>
        </p:txBody>
      </p:sp>
      <p:sp>
        <p:nvSpPr>
          <p:cNvPr id="7" name="四角形: 角を丸くする 6">
            <a:extLst>
              <a:ext uri="{FF2B5EF4-FFF2-40B4-BE49-F238E27FC236}">
                <a16:creationId xmlns:a16="http://schemas.microsoft.com/office/drawing/2014/main" id="{A70F388A-30D4-5043-BB66-5AFDC4B8A385}"/>
              </a:ext>
            </a:extLst>
          </p:cNvPr>
          <p:cNvSpPr/>
          <p:nvPr/>
        </p:nvSpPr>
        <p:spPr>
          <a:xfrm>
            <a:off x="3058209" y="2964175"/>
            <a:ext cx="749634" cy="571207"/>
          </a:xfrm>
          <a:prstGeom prst="roundRect">
            <a:avLst/>
          </a:prstGeom>
          <a:solidFill>
            <a:srgbClr val="92D050">
              <a:alpha val="53000"/>
            </a:srgb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8" name="四角形: 角を丸くする 7">
            <a:extLst>
              <a:ext uri="{FF2B5EF4-FFF2-40B4-BE49-F238E27FC236}">
                <a16:creationId xmlns:a16="http://schemas.microsoft.com/office/drawing/2014/main" id="{5D9D9C82-B49C-404A-A876-2032E39524D0}"/>
              </a:ext>
            </a:extLst>
          </p:cNvPr>
          <p:cNvSpPr/>
          <p:nvPr/>
        </p:nvSpPr>
        <p:spPr>
          <a:xfrm>
            <a:off x="4106540" y="2953624"/>
            <a:ext cx="749634" cy="571207"/>
          </a:xfrm>
          <a:prstGeom prst="roundRect">
            <a:avLst/>
          </a:prstGeom>
          <a:solidFill>
            <a:srgbClr val="92D050">
              <a:alpha val="53000"/>
            </a:srgb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9" name="四角形: 角を丸くする 8">
            <a:extLst>
              <a:ext uri="{FF2B5EF4-FFF2-40B4-BE49-F238E27FC236}">
                <a16:creationId xmlns:a16="http://schemas.microsoft.com/office/drawing/2014/main" id="{80FD536F-7E52-E64F-897B-B1D1619B0A6C}"/>
              </a:ext>
            </a:extLst>
          </p:cNvPr>
          <p:cNvSpPr/>
          <p:nvPr/>
        </p:nvSpPr>
        <p:spPr>
          <a:xfrm>
            <a:off x="5230991" y="2965510"/>
            <a:ext cx="749634" cy="571207"/>
          </a:xfrm>
          <a:prstGeom prst="roundRect">
            <a:avLst/>
          </a:prstGeom>
          <a:solidFill>
            <a:srgbClr val="92D050">
              <a:alpha val="53000"/>
            </a:srgb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0" name="四角形: 角を丸くする 9">
            <a:extLst>
              <a:ext uri="{FF2B5EF4-FFF2-40B4-BE49-F238E27FC236}">
                <a16:creationId xmlns:a16="http://schemas.microsoft.com/office/drawing/2014/main" id="{583F15EC-317C-E249-B097-D716BB5C725B}"/>
              </a:ext>
            </a:extLst>
          </p:cNvPr>
          <p:cNvSpPr/>
          <p:nvPr/>
        </p:nvSpPr>
        <p:spPr>
          <a:xfrm>
            <a:off x="7571913" y="2965510"/>
            <a:ext cx="749634" cy="571207"/>
          </a:xfrm>
          <a:prstGeom prst="roundRect">
            <a:avLst/>
          </a:prstGeom>
          <a:solidFill>
            <a:srgbClr val="92D050">
              <a:alpha val="53000"/>
            </a:srgb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1" name="テキスト ボックス 10">
            <a:extLst>
              <a:ext uri="{FF2B5EF4-FFF2-40B4-BE49-F238E27FC236}">
                <a16:creationId xmlns:a16="http://schemas.microsoft.com/office/drawing/2014/main" id="{020B55B3-3914-604F-8D02-16E2317D390C}"/>
              </a:ext>
            </a:extLst>
          </p:cNvPr>
          <p:cNvSpPr txBox="1"/>
          <p:nvPr/>
        </p:nvSpPr>
        <p:spPr>
          <a:xfrm>
            <a:off x="2878752" y="3088329"/>
            <a:ext cx="1158158"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工学部</a:t>
            </a:r>
          </a:p>
        </p:txBody>
      </p:sp>
      <p:sp>
        <p:nvSpPr>
          <p:cNvPr id="12" name="テキスト ボックス 11">
            <a:extLst>
              <a:ext uri="{FF2B5EF4-FFF2-40B4-BE49-F238E27FC236}">
                <a16:creationId xmlns:a16="http://schemas.microsoft.com/office/drawing/2014/main" id="{F76AC06A-681F-364B-9CD7-96AC862257E6}"/>
              </a:ext>
            </a:extLst>
          </p:cNvPr>
          <p:cNvSpPr txBox="1"/>
          <p:nvPr/>
        </p:nvSpPr>
        <p:spPr>
          <a:xfrm>
            <a:off x="4001827" y="3081873"/>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文学部</a:t>
            </a:r>
          </a:p>
        </p:txBody>
      </p:sp>
      <p:sp>
        <p:nvSpPr>
          <p:cNvPr id="13" name="テキスト ボックス 12">
            <a:extLst>
              <a:ext uri="{FF2B5EF4-FFF2-40B4-BE49-F238E27FC236}">
                <a16:creationId xmlns:a16="http://schemas.microsoft.com/office/drawing/2014/main" id="{7E0D31CE-BEA3-3847-8802-8251F5A57C9D}"/>
              </a:ext>
            </a:extLst>
          </p:cNvPr>
          <p:cNvSpPr txBox="1"/>
          <p:nvPr/>
        </p:nvSpPr>
        <p:spPr>
          <a:xfrm>
            <a:off x="5142948" y="3088329"/>
            <a:ext cx="97050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理学部</a:t>
            </a:r>
          </a:p>
        </p:txBody>
      </p:sp>
      <p:sp>
        <p:nvSpPr>
          <p:cNvPr id="14" name="テキスト ボックス 13">
            <a:extLst>
              <a:ext uri="{FF2B5EF4-FFF2-40B4-BE49-F238E27FC236}">
                <a16:creationId xmlns:a16="http://schemas.microsoft.com/office/drawing/2014/main" id="{0BD1A7EF-211F-0B42-809A-D86A25FB87B1}"/>
              </a:ext>
            </a:extLst>
          </p:cNvPr>
          <p:cNvSpPr txBox="1"/>
          <p:nvPr/>
        </p:nvSpPr>
        <p:spPr>
          <a:xfrm>
            <a:off x="7476791" y="3101382"/>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法学部</a:t>
            </a:r>
          </a:p>
        </p:txBody>
      </p:sp>
      <p:sp>
        <p:nvSpPr>
          <p:cNvPr id="15" name="楕円 14">
            <a:extLst>
              <a:ext uri="{FF2B5EF4-FFF2-40B4-BE49-F238E27FC236}">
                <a16:creationId xmlns:a16="http://schemas.microsoft.com/office/drawing/2014/main" id="{C1950933-C76E-2F43-9282-50913C9028B5}"/>
              </a:ext>
            </a:extLst>
          </p:cNvPr>
          <p:cNvSpPr/>
          <p:nvPr/>
        </p:nvSpPr>
        <p:spPr>
          <a:xfrm>
            <a:off x="6475680" y="3212744"/>
            <a:ext cx="82380" cy="79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6" name="楕円 15">
            <a:extLst>
              <a:ext uri="{FF2B5EF4-FFF2-40B4-BE49-F238E27FC236}">
                <a16:creationId xmlns:a16="http://schemas.microsoft.com/office/drawing/2014/main" id="{4D95FB86-43BC-5F4F-A867-91FEFD3BB972}"/>
              </a:ext>
            </a:extLst>
          </p:cNvPr>
          <p:cNvSpPr/>
          <p:nvPr/>
        </p:nvSpPr>
        <p:spPr>
          <a:xfrm>
            <a:off x="6773214" y="3212744"/>
            <a:ext cx="82380" cy="79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7" name="楕円 16">
            <a:extLst>
              <a:ext uri="{FF2B5EF4-FFF2-40B4-BE49-F238E27FC236}">
                <a16:creationId xmlns:a16="http://schemas.microsoft.com/office/drawing/2014/main" id="{95AC36ED-6180-9B45-A8AC-F35DCB596CFD}"/>
              </a:ext>
            </a:extLst>
          </p:cNvPr>
          <p:cNvSpPr/>
          <p:nvPr/>
        </p:nvSpPr>
        <p:spPr>
          <a:xfrm>
            <a:off x="7068615" y="3210829"/>
            <a:ext cx="82380" cy="79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cxnSp>
        <p:nvCxnSpPr>
          <p:cNvPr id="18" name="直線矢印コネクタ 17">
            <a:extLst>
              <a:ext uri="{FF2B5EF4-FFF2-40B4-BE49-F238E27FC236}">
                <a16:creationId xmlns:a16="http://schemas.microsoft.com/office/drawing/2014/main" id="{1E548ECF-5C29-694A-9FEF-D9D72EB491B7}"/>
              </a:ext>
            </a:extLst>
          </p:cNvPr>
          <p:cNvCxnSpPr>
            <a:cxnSpLocks/>
          </p:cNvCxnSpPr>
          <p:nvPr/>
        </p:nvCxnSpPr>
        <p:spPr>
          <a:xfrm flipH="1">
            <a:off x="3412793" y="2307190"/>
            <a:ext cx="1614603" cy="622356"/>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C8B3EE28-FB28-834D-A47E-A971C248818C}"/>
              </a:ext>
            </a:extLst>
          </p:cNvPr>
          <p:cNvCxnSpPr>
            <a:cxnSpLocks/>
            <a:endCxn id="8" idx="0"/>
          </p:cNvCxnSpPr>
          <p:nvPr/>
        </p:nvCxnSpPr>
        <p:spPr>
          <a:xfrm flipH="1">
            <a:off x="4481358" y="2304483"/>
            <a:ext cx="806721" cy="649141"/>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76A56B8A-27C5-F548-A363-0E10B5057894}"/>
              </a:ext>
            </a:extLst>
          </p:cNvPr>
          <p:cNvCxnSpPr>
            <a:cxnSpLocks/>
            <a:stCxn id="5" idx="2"/>
            <a:endCxn id="9" idx="0"/>
          </p:cNvCxnSpPr>
          <p:nvPr/>
        </p:nvCxnSpPr>
        <p:spPr>
          <a:xfrm flipH="1">
            <a:off x="5605808" y="2289889"/>
            <a:ext cx="95462" cy="675621"/>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BC2802F4-CD7E-4A4A-AF63-973231D3AE68}"/>
              </a:ext>
            </a:extLst>
          </p:cNvPr>
          <p:cNvCxnSpPr>
            <a:cxnSpLocks/>
            <a:endCxn id="10" idx="0"/>
          </p:cNvCxnSpPr>
          <p:nvPr/>
        </p:nvCxnSpPr>
        <p:spPr>
          <a:xfrm>
            <a:off x="6173429" y="2292955"/>
            <a:ext cx="1773303" cy="672554"/>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2923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74B9A-EA31-8D4D-8D47-C4E2479EC958}"/>
              </a:ext>
            </a:extLst>
          </p:cNvPr>
          <p:cNvSpPr>
            <a:spLocks noGrp="1"/>
          </p:cNvSpPr>
          <p:nvPr>
            <p:ph type="title"/>
          </p:nvPr>
        </p:nvSpPr>
        <p:spPr/>
        <p:txBody>
          <a:bodyPr/>
          <a:lstStyle/>
          <a:p>
            <a:r>
              <a:rPr lang="ja-JP" altLang="en-US"/>
              <a:t>クラスターサンプリング（集落サンプリング）</a:t>
            </a:r>
            <a:endParaRPr kumimoji="1" lang="ja-JP" altLang="en-US"/>
          </a:p>
        </p:txBody>
      </p:sp>
      <p:sp>
        <p:nvSpPr>
          <p:cNvPr id="5" name="四角形: 角を丸くする 4">
            <a:extLst>
              <a:ext uri="{FF2B5EF4-FFF2-40B4-BE49-F238E27FC236}">
                <a16:creationId xmlns:a16="http://schemas.microsoft.com/office/drawing/2014/main" id="{D5AD6EC4-A523-DB47-A18B-F9063923FA76}"/>
              </a:ext>
            </a:extLst>
          </p:cNvPr>
          <p:cNvSpPr/>
          <p:nvPr/>
        </p:nvSpPr>
        <p:spPr>
          <a:xfrm>
            <a:off x="5001739" y="1778420"/>
            <a:ext cx="1399061" cy="511469"/>
          </a:xfrm>
          <a:prstGeom prst="roundRect">
            <a:avLst/>
          </a:prstGeom>
          <a:solidFill>
            <a:srgbClr val="00B050">
              <a:alpha val="53000"/>
            </a:srgb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276F283A-63B7-914C-BEFD-5E8F2358841A}"/>
              </a:ext>
            </a:extLst>
          </p:cNvPr>
          <p:cNvSpPr txBox="1"/>
          <p:nvPr/>
        </p:nvSpPr>
        <p:spPr>
          <a:xfrm>
            <a:off x="5208249" y="1894539"/>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大学</a:t>
            </a:r>
          </a:p>
        </p:txBody>
      </p:sp>
      <p:sp>
        <p:nvSpPr>
          <p:cNvPr id="7" name="四角形: 角を丸くする 6">
            <a:extLst>
              <a:ext uri="{FF2B5EF4-FFF2-40B4-BE49-F238E27FC236}">
                <a16:creationId xmlns:a16="http://schemas.microsoft.com/office/drawing/2014/main" id="{A70F388A-30D4-5043-BB66-5AFDC4B8A385}"/>
              </a:ext>
            </a:extLst>
          </p:cNvPr>
          <p:cNvSpPr/>
          <p:nvPr/>
        </p:nvSpPr>
        <p:spPr>
          <a:xfrm>
            <a:off x="3058209" y="2964175"/>
            <a:ext cx="749634" cy="571207"/>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8" name="四角形: 角を丸くする 7">
            <a:extLst>
              <a:ext uri="{FF2B5EF4-FFF2-40B4-BE49-F238E27FC236}">
                <a16:creationId xmlns:a16="http://schemas.microsoft.com/office/drawing/2014/main" id="{5D9D9C82-B49C-404A-A876-2032E39524D0}"/>
              </a:ext>
            </a:extLst>
          </p:cNvPr>
          <p:cNvSpPr/>
          <p:nvPr/>
        </p:nvSpPr>
        <p:spPr>
          <a:xfrm>
            <a:off x="4106540" y="2953624"/>
            <a:ext cx="749634" cy="571207"/>
          </a:xfrm>
          <a:prstGeom prst="roundRect">
            <a:avLst/>
          </a:prstGeom>
          <a:solidFill>
            <a:srgbClr val="92D050">
              <a:alpha val="53000"/>
            </a:srgbClr>
          </a:solid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0" name="四角形: 角を丸くする 9">
            <a:extLst>
              <a:ext uri="{FF2B5EF4-FFF2-40B4-BE49-F238E27FC236}">
                <a16:creationId xmlns:a16="http://schemas.microsoft.com/office/drawing/2014/main" id="{583F15EC-317C-E249-B097-D716BB5C725B}"/>
              </a:ext>
            </a:extLst>
          </p:cNvPr>
          <p:cNvSpPr/>
          <p:nvPr/>
        </p:nvSpPr>
        <p:spPr>
          <a:xfrm>
            <a:off x="7571913" y="2965510"/>
            <a:ext cx="749634" cy="571207"/>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5" name="楕円 14">
            <a:extLst>
              <a:ext uri="{FF2B5EF4-FFF2-40B4-BE49-F238E27FC236}">
                <a16:creationId xmlns:a16="http://schemas.microsoft.com/office/drawing/2014/main" id="{C1950933-C76E-2F43-9282-50913C9028B5}"/>
              </a:ext>
            </a:extLst>
          </p:cNvPr>
          <p:cNvSpPr/>
          <p:nvPr/>
        </p:nvSpPr>
        <p:spPr>
          <a:xfrm>
            <a:off x="6475680" y="3212744"/>
            <a:ext cx="82380" cy="79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6" name="楕円 15">
            <a:extLst>
              <a:ext uri="{FF2B5EF4-FFF2-40B4-BE49-F238E27FC236}">
                <a16:creationId xmlns:a16="http://schemas.microsoft.com/office/drawing/2014/main" id="{4D95FB86-43BC-5F4F-A867-91FEFD3BB972}"/>
              </a:ext>
            </a:extLst>
          </p:cNvPr>
          <p:cNvSpPr/>
          <p:nvPr/>
        </p:nvSpPr>
        <p:spPr>
          <a:xfrm>
            <a:off x="6773214" y="3212744"/>
            <a:ext cx="82380" cy="79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17" name="楕円 16">
            <a:extLst>
              <a:ext uri="{FF2B5EF4-FFF2-40B4-BE49-F238E27FC236}">
                <a16:creationId xmlns:a16="http://schemas.microsoft.com/office/drawing/2014/main" id="{95AC36ED-6180-9B45-A8AC-F35DCB596CFD}"/>
              </a:ext>
            </a:extLst>
          </p:cNvPr>
          <p:cNvSpPr/>
          <p:nvPr/>
        </p:nvSpPr>
        <p:spPr>
          <a:xfrm>
            <a:off x="7068615" y="3210829"/>
            <a:ext cx="82380" cy="79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cxnSp>
        <p:nvCxnSpPr>
          <p:cNvPr id="18" name="直線矢印コネクタ 17">
            <a:extLst>
              <a:ext uri="{FF2B5EF4-FFF2-40B4-BE49-F238E27FC236}">
                <a16:creationId xmlns:a16="http://schemas.microsoft.com/office/drawing/2014/main" id="{1E548ECF-5C29-694A-9FEF-D9D72EB491B7}"/>
              </a:ext>
            </a:extLst>
          </p:cNvPr>
          <p:cNvCxnSpPr>
            <a:cxnSpLocks/>
          </p:cNvCxnSpPr>
          <p:nvPr/>
        </p:nvCxnSpPr>
        <p:spPr>
          <a:xfrm flipH="1">
            <a:off x="3412793" y="2307190"/>
            <a:ext cx="1614603" cy="622356"/>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C8B3EE28-FB28-834D-A47E-A971C248818C}"/>
              </a:ext>
            </a:extLst>
          </p:cNvPr>
          <p:cNvCxnSpPr>
            <a:cxnSpLocks/>
            <a:endCxn id="8" idx="0"/>
          </p:cNvCxnSpPr>
          <p:nvPr/>
        </p:nvCxnSpPr>
        <p:spPr>
          <a:xfrm flipH="1">
            <a:off x="4481358" y="2304483"/>
            <a:ext cx="806721" cy="649141"/>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76A56B8A-27C5-F548-A363-0E10B5057894}"/>
              </a:ext>
            </a:extLst>
          </p:cNvPr>
          <p:cNvCxnSpPr>
            <a:cxnSpLocks/>
            <a:stCxn id="5" idx="2"/>
          </p:cNvCxnSpPr>
          <p:nvPr/>
        </p:nvCxnSpPr>
        <p:spPr>
          <a:xfrm flipH="1">
            <a:off x="5688359" y="2289889"/>
            <a:ext cx="12908" cy="675623"/>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BC2802F4-CD7E-4A4A-AF63-973231D3AE68}"/>
              </a:ext>
            </a:extLst>
          </p:cNvPr>
          <p:cNvCxnSpPr>
            <a:cxnSpLocks/>
            <a:endCxn id="10" idx="0"/>
          </p:cNvCxnSpPr>
          <p:nvPr/>
        </p:nvCxnSpPr>
        <p:spPr>
          <a:xfrm>
            <a:off x="6173429" y="2292955"/>
            <a:ext cx="1773303" cy="672554"/>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A113B6F9-644C-074E-B7F7-DDA97835B03E}"/>
              </a:ext>
            </a:extLst>
          </p:cNvPr>
          <p:cNvSpPr txBox="1"/>
          <p:nvPr/>
        </p:nvSpPr>
        <p:spPr>
          <a:xfrm>
            <a:off x="5613007" y="2672570"/>
            <a:ext cx="1912620" cy="319639"/>
          </a:xfrm>
          <a:prstGeom prst="rect">
            <a:avLst/>
          </a:prstGeom>
          <a:noFill/>
        </p:spPr>
        <p:txBody>
          <a:bodyPr wrap="square" rtlCol="0">
            <a:spAutoFit/>
          </a:bodyPr>
          <a:lstStyle/>
          <a:p>
            <a:r>
              <a:rPr lang="ja-JP" altLang="en-US" sz="1477" b="1" dirty="0">
                <a:solidFill>
                  <a:srgbClr val="FF0000"/>
                </a:solidFill>
                <a:latin typeface="メイリオ" panose="020B0604030504040204" pitchFamily="50" charset="-128"/>
                <a:ea typeface="メイリオ" panose="020B0604030504040204" pitchFamily="50" charset="-128"/>
              </a:rPr>
              <a:t>ランダムに選ぶ</a:t>
            </a:r>
          </a:p>
        </p:txBody>
      </p:sp>
      <p:sp>
        <p:nvSpPr>
          <p:cNvPr id="60" name="テキスト ボックス 59">
            <a:extLst>
              <a:ext uri="{FF2B5EF4-FFF2-40B4-BE49-F238E27FC236}">
                <a16:creationId xmlns:a16="http://schemas.microsoft.com/office/drawing/2014/main" id="{5FDBDC92-696F-4A08-830D-F80C9516F532}"/>
              </a:ext>
            </a:extLst>
          </p:cNvPr>
          <p:cNvSpPr txBox="1"/>
          <p:nvPr/>
        </p:nvSpPr>
        <p:spPr>
          <a:xfrm>
            <a:off x="2878752" y="3088329"/>
            <a:ext cx="1158158"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工学部</a:t>
            </a:r>
          </a:p>
        </p:txBody>
      </p:sp>
      <p:sp>
        <p:nvSpPr>
          <p:cNvPr id="61" name="テキスト ボックス 60">
            <a:extLst>
              <a:ext uri="{FF2B5EF4-FFF2-40B4-BE49-F238E27FC236}">
                <a16:creationId xmlns:a16="http://schemas.microsoft.com/office/drawing/2014/main" id="{7E0302B4-9560-4CD4-B58F-72C31DA3B4EB}"/>
              </a:ext>
            </a:extLst>
          </p:cNvPr>
          <p:cNvSpPr txBox="1"/>
          <p:nvPr/>
        </p:nvSpPr>
        <p:spPr>
          <a:xfrm>
            <a:off x="4001827" y="3081873"/>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文学部</a:t>
            </a:r>
          </a:p>
        </p:txBody>
      </p:sp>
      <p:sp>
        <p:nvSpPr>
          <p:cNvPr id="63" name="テキスト ボックス 62">
            <a:extLst>
              <a:ext uri="{FF2B5EF4-FFF2-40B4-BE49-F238E27FC236}">
                <a16:creationId xmlns:a16="http://schemas.microsoft.com/office/drawing/2014/main" id="{DAABC204-6118-4299-8E67-A6196912406F}"/>
              </a:ext>
            </a:extLst>
          </p:cNvPr>
          <p:cNvSpPr txBox="1"/>
          <p:nvPr/>
        </p:nvSpPr>
        <p:spPr>
          <a:xfrm>
            <a:off x="7476791" y="3101382"/>
            <a:ext cx="98281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法学部</a:t>
            </a:r>
          </a:p>
        </p:txBody>
      </p:sp>
      <p:sp>
        <p:nvSpPr>
          <p:cNvPr id="65" name="四角形: 角を丸くする 64">
            <a:extLst>
              <a:ext uri="{FF2B5EF4-FFF2-40B4-BE49-F238E27FC236}">
                <a16:creationId xmlns:a16="http://schemas.microsoft.com/office/drawing/2014/main" id="{910A4F5A-B3B7-4FDF-81BC-27D7CB97B6F8}"/>
              </a:ext>
            </a:extLst>
          </p:cNvPr>
          <p:cNvSpPr/>
          <p:nvPr/>
        </p:nvSpPr>
        <p:spPr>
          <a:xfrm>
            <a:off x="5230991" y="2965510"/>
            <a:ext cx="749634" cy="571207"/>
          </a:xfrm>
          <a:prstGeom prst="roundRect">
            <a:avLst/>
          </a:prstGeom>
          <a:solidFill>
            <a:srgbClr val="FF0000">
              <a:alpha val="5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846">
              <a:solidFill>
                <a:prstClr val="white"/>
              </a:solidFill>
              <a:latin typeface="Calibri" panose="020F0502020204030204"/>
              <a:ea typeface="ＭＳ Ｐゴシック" panose="020B0600070205080204" pitchFamily="50" charset="-128"/>
            </a:endParaRPr>
          </a:p>
        </p:txBody>
      </p:sp>
      <p:sp>
        <p:nvSpPr>
          <p:cNvPr id="66" name="テキスト ボックス 65">
            <a:extLst>
              <a:ext uri="{FF2B5EF4-FFF2-40B4-BE49-F238E27FC236}">
                <a16:creationId xmlns:a16="http://schemas.microsoft.com/office/drawing/2014/main" id="{FF1AB8D0-22FF-49EA-A46A-28D7DF25143A}"/>
              </a:ext>
            </a:extLst>
          </p:cNvPr>
          <p:cNvSpPr txBox="1"/>
          <p:nvPr/>
        </p:nvSpPr>
        <p:spPr>
          <a:xfrm>
            <a:off x="5142948" y="3088329"/>
            <a:ext cx="970501" cy="376385"/>
          </a:xfrm>
          <a:prstGeom prst="rect">
            <a:avLst/>
          </a:prstGeom>
          <a:noFill/>
        </p:spPr>
        <p:txBody>
          <a:bodyPr wrap="square" rtlCol="0">
            <a:spAutoFit/>
          </a:bodyPr>
          <a:lstStyle/>
          <a:p>
            <a:r>
              <a:rPr lang="ja-JP" altLang="en-US" sz="1846" b="1" dirty="0">
                <a:solidFill>
                  <a:prstClr val="black"/>
                </a:solidFill>
                <a:latin typeface="メイリオ" panose="020B0604030504040204" pitchFamily="50" charset="-128"/>
                <a:ea typeface="メイリオ" panose="020B0604030504040204" pitchFamily="50" charset="-128"/>
              </a:rPr>
              <a:t>理学部</a:t>
            </a:r>
          </a:p>
        </p:txBody>
      </p:sp>
      <p:sp>
        <p:nvSpPr>
          <p:cNvPr id="62" name="テキスト ボックス 61">
            <a:extLst>
              <a:ext uri="{FF2B5EF4-FFF2-40B4-BE49-F238E27FC236}">
                <a16:creationId xmlns:a16="http://schemas.microsoft.com/office/drawing/2014/main" id="{2BEF75C3-AABC-3F48-9212-4014B88BB0DE}"/>
              </a:ext>
            </a:extLst>
          </p:cNvPr>
          <p:cNvSpPr txBox="1"/>
          <p:nvPr/>
        </p:nvSpPr>
        <p:spPr>
          <a:xfrm>
            <a:off x="2627963" y="4603528"/>
            <a:ext cx="1569660" cy="369332"/>
          </a:xfrm>
          <a:prstGeom prst="rect">
            <a:avLst/>
          </a:prstGeom>
          <a:noFill/>
        </p:spPr>
        <p:txBody>
          <a:bodyPr wrap="none" rtlCol="0">
            <a:spAutoFit/>
          </a:bodyPr>
          <a:lstStyle/>
          <a:p>
            <a:r>
              <a:rPr lang="ja-JP" altLang="en-US" sz="1800">
                <a:latin typeface="メイリオ" panose="020B0604030504040204" pitchFamily="50" charset="-128"/>
                <a:ea typeface="メイリオ" panose="020B0604030504040204" pitchFamily="50" charset="-128"/>
              </a:rPr>
              <a:t>全調査を行う</a:t>
            </a:r>
            <a:endParaRPr kumimoji="1" lang="ja-JP" altLang="en-US" sz="1800" dirty="0">
              <a:latin typeface="メイリオ" panose="020B0604030504040204" pitchFamily="50" charset="-128"/>
              <a:ea typeface="メイリオ" panose="020B0604030504040204" pitchFamily="50" charset="-128"/>
            </a:endParaRPr>
          </a:p>
        </p:txBody>
      </p:sp>
      <p:sp>
        <p:nvSpPr>
          <p:cNvPr id="4" name="下矢印 3">
            <a:extLst>
              <a:ext uri="{FF2B5EF4-FFF2-40B4-BE49-F238E27FC236}">
                <a16:creationId xmlns:a16="http://schemas.microsoft.com/office/drawing/2014/main" id="{D0BADA8C-C270-DB46-A153-543916876C0D}"/>
              </a:ext>
            </a:extLst>
          </p:cNvPr>
          <p:cNvSpPr/>
          <p:nvPr/>
        </p:nvSpPr>
        <p:spPr bwMode="auto">
          <a:xfrm>
            <a:off x="3190710" y="3571404"/>
            <a:ext cx="484632" cy="978408"/>
          </a:xfrm>
          <a:prstGeom prst="downArrow">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4" name="テキスト ボックス 63">
            <a:extLst>
              <a:ext uri="{FF2B5EF4-FFF2-40B4-BE49-F238E27FC236}">
                <a16:creationId xmlns:a16="http://schemas.microsoft.com/office/drawing/2014/main" id="{FFB4F835-0CEB-8147-A6A7-176E22A67ADD}"/>
              </a:ext>
            </a:extLst>
          </p:cNvPr>
          <p:cNvSpPr txBox="1"/>
          <p:nvPr/>
        </p:nvSpPr>
        <p:spPr>
          <a:xfrm>
            <a:off x="4796734" y="4593721"/>
            <a:ext cx="1569660" cy="369332"/>
          </a:xfrm>
          <a:prstGeom prst="rect">
            <a:avLst/>
          </a:prstGeom>
          <a:noFill/>
        </p:spPr>
        <p:txBody>
          <a:bodyPr wrap="none" rtlCol="0">
            <a:spAutoFit/>
          </a:bodyPr>
          <a:lstStyle/>
          <a:p>
            <a:r>
              <a:rPr lang="ja-JP" altLang="en-US" sz="1800">
                <a:latin typeface="メイリオ" panose="020B0604030504040204" pitchFamily="50" charset="-128"/>
                <a:ea typeface="メイリオ" panose="020B0604030504040204" pitchFamily="50" charset="-128"/>
              </a:rPr>
              <a:t>全調査を行う</a:t>
            </a:r>
            <a:endParaRPr kumimoji="1" lang="ja-JP" altLang="en-US" sz="1800" dirty="0">
              <a:latin typeface="メイリオ" panose="020B0604030504040204" pitchFamily="50" charset="-128"/>
              <a:ea typeface="メイリオ" panose="020B0604030504040204" pitchFamily="50" charset="-128"/>
            </a:endParaRPr>
          </a:p>
        </p:txBody>
      </p:sp>
      <p:sp>
        <p:nvSpPr>
          <p:cNvPr id="67" name="下矢印 66">
            <a:extLst>
              <a:ext uri="{FF2B5EF4-FFF2-40B4-BE49-F238E27FC236}">
                <a16:creationId xmlns:a16="http://schemas.microsoft.com/office/drawing/2014/main" id="{EBB01C27-9D39-B746-A296-040E47A0BF1C}"/>
              </a:ext>
            </a:extLst>
          </p:cNvPr>
          <p:cNvSpPr/>
          <p:nvPr/>
        </p:nvSpPr>
        <p:spPr bwMode="auto">
          <a:xfrm>
            <a:off x="5359481" y="3561597"/>
            <a:ext cx="484632" cy="978408"/>
          </a:xfrm>
          <a:prstGeom prst="downArrow">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8" name="テキスト ボックス 67">
            <a:extLst>
              <a:ext uri="{FF2B5EF4-FFF2-40B4-BE49-F238E27FC236}">
                <a16:creationId xmlns:a16="http://schemas.microsoft.com/office/drawing/2014/main" id="{D60EE75D-7ABD-2347-B65B-DF2011A92082}"/>
              </a:ext>
            </a:extLst>
          </p:cNvPr>
          <p:cNvSpPr txBox="1"/>
          <p:nvPr/>
        </p:nvSpPr>
        <p:spPr>
          <a:xfrm>
            <a:off x="7130004" y="4582356"/>
            <a:ext cx="1569660" cy="369332"/>
          </a:xfrm>
          <a:prstGeom prst="rect">
            <a:avLst/>
          </a:prstGeom>
          <a:noFill/>
        </p:spPr>
        <p:txBody>
          <a:bodyPr wrap="none" rtlCol="0">
            <a:spAutoFit/>
          </a:bodyPr>
          <a:lstStyle/>
          <a:p>
            <a:r>
              <a:rPr lang="ja-JP" altLang="en-US" sz="1800">
                <a:latin typeface="メイリオ" panose="020B0604030504040204" pitchFamily="50" charset="-128"/>
                <a:ea typeface="メイリオ" panose="020B0604030504040204" pitchFamily="50" charset="-128"/>
              </a:rPr>
              <a:t>全調査を行う</a:t>
            </a:r>
            <a:endParaRPr kumimoji="1" lang="ja-JP" altLang="en-US" sz="1800" dirty="0">
              <a:latin typeface="メイリオ" panose="020B0604030504040204" pitchFamily="50" charset="-128"/>
              <a:ea typeface="メイリオ" panose="020B0604030504040204" pitchFamily="50" charset="-128"/>
            </a:endParaRPr>
          </a:p>
        </p:txBody>
      </p:sp>
      <p:sp>
        <p:nvSpPr>
          <p:cNvPr id="70" name="下矢印 69">
            <a:extLst>
              <a:ext uri="{FF2B5EF4-FFF2-40B4-BE49-F238E27FC236}">
                <a16:creationId xmlns:a16="http://schemas.microsoft.com/office/drawing/2014/main" id="{904AB055-8C8B-7C43-93B6-C1FB14627A68}"/>
              </a:ext>
            </a:extLst>
          </p:cNvPr>
          <p:cNvSpPr/>
          <p:nvPr/>
        </p:nvSpPr>
        <p:spPr bwMode="auto">
          <a:xfrm>
            <a:off x="7692751" y="3550232"/>
            <a:ext cx="484632" cy="978408"/>
          </a:xfrm>
          <a:prstGeom prst="downArrow">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1886793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B1C59-7A0A-4E7E-85DD-48E5DCFF81FA}"/>
              </a:ext>
            </a:extLst>
          </p:cNvPr>
          <p:cNvSpPr>
            <a:spLocks noGrp="1"/>
          </p:cNvSpPr>
          <p:nvPr>
            <p:ph type="title"/>
          </p:nvPr>
        </p:nvSpPr>
        <p:spPr>
          <a:xfrm>
            <a:off x="914400" y="1295400"/>
            <a:ext cx="8991599" cy="1371602"/>
          </a:xfrm>
        </p:spPr>
        <p:txBody>
          <a:bodyPr/>
          <a:lstStyle/>
          <a:p>
            <a:r>
              <a:rPr kumimoji="1" lang="ja-JP" altLang="en-US" sz="4400" b="1" dirty="0">
                <a:latin typeface="メイリオ" panose="020B0604030504040204" pitchFamily="50" charset="-128"/>
                <a:ea typeface="メイリオ" panose="020B0604030504040204" pitchFamily="50" charset="-128"/>
              </a:rPr>
              <a:t>５．サンプリングと中心極限定理</a:t>
            </a:r>
          </a:p>
        </p:txBody>
      </p:sp>
      <p:sp>
        <p:nvSpPr>
          <p:cNvPr id="4" name="テキスト ボックス 3">
            <a:extLst>
              <a:ext uri="{FF2B5EF4-FFF2-40B4-BE49-F238E27FC236}">
                <a16:creationId xmlns:a16="http://schemas.microsoft.com/office/drawing/2014/main" id="{50BD9A84-0EB2-4ECB-92BC-15B827670C7A}"/>
              </a:ext>
            </a:extLst>
          </p:cNvPr>
          <p:cNvSpPr txBox="1"/>
          <p:nvPr/>
        </p:nvSpPr>
        <p:spPr>
          <a:xfrm>
            <a:off x="2743200" y="3048000"/>
            <a:ext cx="4876800" cy="1569660"/>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今日のコンテンツ</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5-1 </a:t>
            </a:r>
            <a:r>
              <a:rPr kumimoji="1" lang="ja-JP" altLang="en-US" sz="2400" dirty="0">
                <a:latin typeface="メイリオ" panose="020B0604030504040204" pitchFamily="50" charset="-128"/>
                <a:ea typeface="メイリオ" panose="020B0604030504040204" pitchFamily="50" charset="-128"/>
              </a:rPr>
              <a:t>サンプリング</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5-2 </a:t>
            </a:r>
            <a:r>
              <a:rPr kumimoji="1" lang="ja-JP" altLang="en-US" sz="2400" dirty="0">
                <a:latin typeface="メイリオ" panose="020B0604030504040204" pitchFamily="50" charset="-128"/>
                <a:ea typeface="メイリオ" panose="020B0604030504040204" pitchFamily="50" charset="-128"/>
              </a:rPr>
              <a:t>無作為化実験と交絡</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5-3 </a:t>
            </a:r>
            <a:r>
              <a:rPr kumimoji="1" lang="ja-JP" altLang="en-US" sz="2400" dirty="0">
                <a:latin typeface="メイリオ" panose="020B0604030504040204" pitchFamily="50" charset="-128"/>
                <a:ea typeface="メイリオ" panose="020B0604030504040204" pitchFamily="50" charset="-128"/>
              </a:rPr>
              <a:t>中心極限定理</a:t>
            </a:r>
          </a:p>
        </p:txBody>
      </p:sp>
      <p:sp>
        <p:nvSpPr>
          <p:cNvPr id="5" name="正方形/長方形 4">
            <a:extLst>
              <a:ext uri="{FF2B5EF4-FFF2-40B4-BE49-F238E27FC236}">
                <a16:creationId xmlns:a16="http://schemas.microsoft.com/office/drawing/2014/main" id="{10D166C3-C333-2041-83CD-27730ABC1E58}"/>
              </a:ext>
            </a:extLst>
          </p:cNvPr>
          <p:cNvSpPr/>
          <p:nvPr/>
        </p:nvSpPr>
        <p:spPr bwMode="auto">
          <a:xfrm>
            <a:off x="2743200" y="3429000"/>
            <a:ext cx="4495800" cy="381000"/>
          </a:xfrm>
          <a:prstGeom prst="rect">
            <a:avLst/>
          </a:prstGeom>
          <a:solidFill>
            <a:srgbClr val="FF0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Tree>
    <p:extLst>
      <p:ext uri="{BB962C8B-B14F-4D97-AF65-F5344CB8AC3E}">
        <p14:creationId xmlns:p14="http://schemas.microsoft.com/office/powerpoint/2010/main" val="2320872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B1C59-7A0A-4E7E-85DD-48E5DCFF81FA}"/>
              </a:ext>
            </a:extLst>
          </p:cNvPr>
          <p:cNvSpPr>
            <a:spLocks noGrp="1"/>
          </p:cNvSpPr>
          <p:nvPr>
            <p:ph type="title"/>
          </p:nvPr>
        </p:nvSpPr>
        <p:spPr>
          <a:xfrm>
            <a:off x="914400" y="1295400"/>
            <a:ext cx="8991599" cy="1371602"/>
          </a:xfrm>
        </p:spPr>
        <p:txBody>
          <a:bodyPr/>
          <a:lstStyle/>
          <a:p>
            <a:r>
              <a:rPr kumimoji="1" lang="ja-JP" altLang="en-US" sz="4400" b="1" dirty="0">
                <a:latin typeface="メイリオ" panose="020B0604030504040204" pitchFamily="50" charset="-128"/>
                <a:ea typeface="メイリオ" panose="020B0604030504040204" pitchFamily="50" charset="-128"/>
              </a:rPr>
              <a:t>５．サンプリングと中心極限定理</a:t>
            </a:r>
          </a:p>
        </p:txBody>
      </p:sp>
      <p:sp>
        <p:nvSpPr>
          <p:cNvPr id="4" name="テキスト ボックス 3">
            <a:extLst>
              <a:ext uri="{FF2B5EF4-FFF2-40B4-BE49-F238E27FC236}">
                <a16:creationId xmlns:a16="http://schemas.microsoft.com/office/drawing/2014/main" id="{50BD9A84-0EB2-4ECB-92BC-15B827670C7A}"/>
              </a:ext>
            </a:extLst>
          </p:cNvPr>
          <p:cNvSpPr txBox="1"/>
          <p:nvPr/>
        </p:nvSpPr>
        <p:spPr>
          <a:xfrm>
            <a:off x="2743200" y="3048000"/>
            <a:ext cx="4876800" cy="1569660"/>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今日のコンテンツ</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5-1 </a:t>
            </a:r>
            <a:r>
              <a:rPr kumimoji="1" lang="ja-JP" altLang="en-US" sz="2400" dirty="0">
                <a:latin typeface="メイリオ" panose="020B0604030504040204" pitchFamily="50" charset="-128"/>
                <a:ea typeface="メイリオ" panose="020B0604030504040204" pitchFamily="50" charset="-128"/>
              </a:rPr>
              <a:t>サンプリング</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5-2 </a:t>
            </a:r>
            <a:r>
              <a:rPr kumimoji="1" lang="ja-JP" altLang="en-US" sz="2400" dirty="0">
                <a:latin typeface="メイリオ" panose="020B0604030504040204" pitchFamily="50" charset="-128"/>
                <a:ea typeface="メイリオ" panose="020B0604030504040204" pitchFamily="50" charset="-128"/>
              </a:rPr>
              <a:t>無作為化実験と交絡</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latin typeface="メイリオ" panose="020B0604030504040204" pitchFamily="50" charset="-128"/>
                <a:ea typeface="メイリオ" panose="020B0604030504040204" pitchFamily="50" charset="-128"/>
              </a:rPr>
              <a:t>5-3 </a:t>
            </a:r>
            <a:r>
              <a:rPr kumimoji="1" lang="ja-JP" altLang="en-US" sz="2400" dirty="0">
                <a:latin typeface="メイリオ" panose="020B0604030504040204" pitchFamily="50" charset="-128"/>
                <a:ea typeface="メイリオ" panose="020B0604030504040204" pitchFamily="50" charset="-128"/>
              </a:rPr>
              <a:t>中心極限定理</a:t>
            </a:r>
          </a:p>
        </p:txBody>
      </p:sp>
      <p:sp>
        <p:nvSpPr>
          <p:cNvPr id="5" name="正方形/長方形 4">
            <a:extLst>
              <a:ext uri="{FF2B5EF4-FFF2-40B4-BE49-F238E27FC236}">
                <a16:creationId xmlns:a16="http://schemas.microsoft.com/office/drawing/2014/main" id="{10D166C3-C333-2041-83CD-27730ABC1E58}"/>
              </a:ext>
            </a:extLst>
          </p:cNvPr>
          <p:cNvSpPr/>
          <p:nvPr/>
        </p:nvSpPr>
        <p:spPr bwMode="auto">
          <a:xfrm>
            <a:off x="2724912" y="3809999"/>
            <a:ext cx="4495800" cy="381000"/>
          </a:xfrm>
          <a:prstGeom prst="rect">
            <a:avLst/>
          </a:prstGeom>
          <a:solidFill>
            <a:srgbClr val="FF0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Tree>
    <p:extLst>
      <p:ext uri="{BB962C8B-B14F-4D97-AF65-F5344CB8AC3E}">
        <p14:creationId xmlns:p14="http://schemas.microsoft.com/office/powerpoint/2010/main" val="2654854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08FDA6-8C79-394D-AA91-ED0EC80B6B2D}"/>
              </a:ext>
            </a:extLst>
          </p:cNvPr>
          <p:cNvSpPr>
            <a:spLocks noGrp="1"/>
          </p:cNvSpPr>
          <p:nvPr>
            <p:ph type="title"/>
          </p:nvPr>
        </p:nvSpPr>
        <p:spPr/>
        <p:txBody>
          <a:bodyPr/>
          <a:lstStyle/>
          <a:p>
            <a:r>
              <a:rPr kumimoji="1" lang="en-US" altLang="ja-JP" dirty="0"/>
              <a:t>60</a:t>
            </a:r>
            <a:r>
              <a:rPr kumimoji="1" lang="ja-JP" altLang="en-US"/>
              <a:t>人分の集計結果</a:t>
            </a:r>
          </a:p>
        </p:txBody>
      </p:sp>
      <p:pic>
        <p:nvPicPr>
          <p:cNvPr id="6" name="コンテンツ プレースホルダー 5">
            <a:extLst>
              <a:ext uri="{FF2B5EF4-FFF2-40B4-BE49-F238E27FC236}">
                <a16:creationId xmlns:a16="http://schemas.microsoft.com/office/drawing/2014/main" id="{712484DA-7026-E840-BF6B-D85656FCBF2A}"/>
              </a:ext>
            </a:extLst>
          </p:cNvPr>
          <p:cNvPicPr>
            <a:picLocks noGrp="1" noChangeAspect="1"/>
          </p:cNvPicPr>
          <p:nvPr>
            <p:ph idx="1"/>
          </p:nvPr>
        </p:nvPicPr>
        <p:blipFill>
          <a:blip r:embed="rId2"/>
          <a:stretch>
            <a:fillRect/>
          </a:stretch>
        </p:blipFill>
        <p:spPr/>
      </p:pic>
      <p:pic>
        <p:nvPicPr>
          <p:cNvPr id="12" name="図 11">
            <a:extLst>
              <a:ext uri="{FF2B5EF4-FFF2-40B4-BE49-F238E27FC236}">
                <a16:creationId xmlns:a16="http://schemas.microsoft.com/office/drawing/2014/main" id="{7B77DF2A-A655-7D42-84B9-5651CFDFB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250" y="1219200"/>
            <a:ext cx="10731500" cy="1676400"/>
          </a:xfrm>
          <a:prstGeom prst="rect">
            <a:avLst/>
          </a:prstGeom>
        </p:spPr>
      </p:pic>
      <p:sp>
        <p:nvSpPr>
          <p:cNvPr id="17" name="テキスト ボックス 16">
            <a:extLst>
              <a:ext uri="{FF2B5EF4-FFF2-40B4-BE49-F238E27FC236}">
                <a16:creationId xmlns:a16="http://schemas.microsoft.com/office/drawing/2014/main" id="{039E7DD2-D2C8-8041-89D9-9158C6B7A67F}"/>
              </a:ext>
            </a:extLst>
          </p:cNvPr>
          <p:cNvSpPr txBox="1"/>
          <p:nvPr/>
        </p:nvSpPr>
        <p:spPr>
          <a:xfrm>
            <a:off x="4191000" y="1387315"/>
            <a:ext cx="1535997" cy="461665"/>
          </a:xfrm>
          <a:prstGeom prst="rect">
            <a:avLst/>
          </a:prstGeom>
          <a:solidFill>
            <a:srgbClr val="FF0000"/>
          </a:solidFill>
        </p:spPr>
        <p:txBody>
          <a:bodyPr wrap="none" rtlCol="0">
            <a:spAutoFit/>
          </a:bodyPr>
          <a:lstStyle/>
          <a:p>
            <a:r>
              <a:rPr kumimoji="1" lang="ja-JP" altLang="en-US" sz="2400">
                <a:solidFill>
                  <a:schemeClr val="bg1"/>
                </a:solidFill>
                <a:latin typeface="Meiryo" panose="020B0604030504040204" pitchFamily="34" charset="-128"/>
                <a:ea typeface="Meiryo" panose="020B0604030504040204" pitchFamily="34" charset="-128"/>
              </a:rPr>
              <a:t>平均</a:t>
            </a:r>
            <a:r>
              <a:rPr kumimoji="1" lang="en-US" altLang="ja-JP" sz="2400" dirty="0">
                <a:solidFill>
                  <a:schemeClr val="bg1"/>
                </a:solidFill>
                <a:latin typeface="Meiryo" panose="020B0604030504040204" pitchFamily="34" charset="-128"/>
                <a:ea typeface="Meiryo" panose="020B0604030504040204" pitchFamily="34" charset="-128"/>
              </a:rPr>
              <a:t>=9.7</a:t>
            </a:r>
            <a:endParaRPr kumimoji="1" lang="ja-JP" altLang="en-US" sz="24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6236538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D6A6BE-53FB-3D45-B2EE-20A6BE1A9F62}"/>
              </a:ext>
            </a:extLst>
          </p:cNvPr>
          <p:cNvSpPr>
            <a:spLocks noGrp="1"/>
          </p:cNvSpPr>
          <p:nvPr>
            <p:ph type="title"/>
          </p:nvPr>
        </p:nvSpPr>
        <p:spPr>
          <a:xfrm>
            <a:off x="1105086" y="271097"/>
            <a:ext cx="8748346" cy="621323"/>
          </a:xfrm>
        </p:spPr>
        <p:txBody>
          <a:bodyPr/>
          <a:lstStyle/>
          <a:p>
            <a:r>
              <a:rPr kumimoji="1" lang="ja-JP" altLang="en-US" b="1" dirty="0"/>
              <a:t>実験結果の検証</a:t>
            </a:r>
          </a:p>
        </p:txBody>
      </p:sp>
      <p:pic>
        <p:nvPicPr>
          <p:cNvPr id="4" name="図 3">
            <a:extLst>
              <a:ext uri="{FF2B5EF4-FFF2-40B4-BE49-F238E27FC236}">
                <a16:creationId xmlns:a16="http://schemas.microsoft.com/office/drawing/2014/main" id="{FD55728C-9473-7840-978B-57570DFF9ABD}"/>
              </a:ext>
            </a:extLst>
          </p:cNvPr>
          <p:cNvPicPr>
            <a:picLocks noChangeAspect="1"/>
          </p:cNvPicPr>
          <p:nvPr/>
        </p:nvPicPr>
        <p:blipFill>
          <a:blip r:embed="rId2"/>
          <a:stretch>
            <a:fillRect/>
          </a:stretch>
        </p:blipFill>
        <p:spPr>
          <a:xfrm>
            <a:off x="2514600" y="2309881"/>
            <a:ext cx="2541986" cy="1719579"/>
          </a:xfrm>
          <a:prstGeom prst="rect">
            <a:avLst/>
          </a:prstGeom>
        </p:spPr>
      </p:pic>
      <p:sp>
        <p:nvSpPr>
          <p:cNvPr id="5" name="正方形/長方形 4">
            <a:extLst>
              <a:ext uri="{FF2B5EF4-FFF2-40B4-BE49-F238E27FC236}">
                <a16:creationId xmlns:a16="http://schemas.microsoft.com/office/drawing/2014/main" id="{7DFB6F82-A6B5-9E4D-A63D-CCAEEEC14E61}"/>
              </a:ext>
            </a:extLst>
          </p:cNvPr>
          <p:cNvSpPr/>
          <p:nvPr/>
        </p:nvSpPr>
        <p:spPr>
          <a:xfrm>
            <a:off x="5479259" y="2977026"/>
            <a:ext cx="4891083" cy="400110"/>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rPr>
              <a:t>例：薬</a:t>
            </a:r>
            <a:r>
              <a:rPr lang="en-US" altLang="ja-JP" dirty="0">
                <a:solidFill>
                  <a:srgbClr val="FF0000"/>
                </a:solidFill>
                <a:latin typeface="メイリオ" panose="020B0604030504040204" pitchFamily="50" charset="-128"/>
                <a:ea typeface="メイリオ" panose="020B0604030504040204" pitchFamily="50" charset="-128"/>
              </a:rPr>
              <a:t>A</a:t>
            </a:r>
            <a:r>
              <a:rPr lang="ja-JP" altLang="en-US" dirty="0">
                <a:solidFill>
                  <a:srgbClr val="FF0000"/>
                </a:solidFill>
                <a:latin typeface="メイリオ" panose="020B0604030504040204" pitchFamily="50" charset="-128"/>
                <a:ea typeface="メイリオ" panose="020B0604030504040204" pitchFamily="50" charset="-128"/>
              </a:rPr>
              <a:t>と薬</a:t>
            </a:r>
            <a:r>
              <a:rPr lang="en-US" altLang="ja-JP" dirty="0">
                <a:solidFill>
                  <a:srgbClr val="FF0000"/>
                </a:solidFill>
                <a:latin typeface="メイリオ" panose="020B0604030504040204" pitchFamily="50" charset="-128"/>
                <a:ea typeface="メイリオ" panose="020B0604030504040204" pitchFamily="50" charset="-128"/>
              </a:rPr>
              <a:t>B</a:t>
            </a:r>
            <a:r>
              <a:rPr lang="ja-JP" altLang="en-US" dirty="0">
                <a:solidFill>
                  <a:srgbClr val="FF0000"/>
                </a:solidFill>
                <a:latin typeface="メイリオ" panose="020B0604030504040204" pitchFamily="50" charset="-128"/>
                <a:ea typeface="メイリオ" panose="020B0604030504040204" pitchFamily="50" charset="-128"/>
              </a:rPr>
              <a:t>のどちらが有効であるか？</a:t>
            </a:r>
          </a:p>
        </p:txBody>
      </p:sp>
      <p:sp>
        <p:nvSpPr>
          <p:cNvPr id="9" name="正方形/長方形 8">
            <a:extLst>
              <a:ext uri="{FF2B5EF4-FFF2-40B4-BE49-F238E27FC236}">
                <a16:creationId xmlns:a16="http://schemas.microsoft.com/office/drawing/2014/main" id="{287E347C-A26C-43FB-A212-6C1FC3CF319E}"/>
              </a:ext>
            </a:extLst>
          </p:cNvPr>
          <p:cNvSpPr/>
          <p:nvPr/>
        </p:nvSpPr>
        <p:spPr>
          <a:xfrm>
            <a:off x="2176058" y="1491604"/>
            <a:ext cx="5395129" cy="400110"/>
          </a:xfrm>
          <a:prstGeom prst="rect">
            <a:avLst/>
          </a:prstGeom>
        </p:spPr>
        <p:txBody>
          <a:bodyPr wrap="square">
            <a:spAutoFit/>
          </a:bodyPr>
          <a:lstStyle/>
          <a:p>
            <a:pPr algn="l"/>
            <a:r>
              <a:rPr lang="ja-JP" altLang="en-US" dirty="0">
                <a:latin typeface="メイリオ" panose="020B0604030504040204" pitchFamily="50" charset="-128"/>
                <a:ea typeface="メイリオ" panose="020B0604030504040204" pitchFamily="50" charset="-128"/>
              </a:rPr>
              <a:t>仮説を検証するための</a:t>
            </a:r>
            <a:r>
              <a:rPr lang="ja-JP" altLang="en-US" b="1" dirty="0">
                <a:latin typeface="メイリオ" panose="020B0604030504040204" pitchFamily="50" charset="-128"/>
                <a:ea typeface="メイリオ" panose="020B0604030504040204" pitchFamily="50" charset="-128"/>
              </a:rPr>
              <a:t>実験</a:t>
            </a:r>
            <a:r>
              <a:rPr lang="ja-JP" altLang="en-US" dirty="0">
                <a:latin typeface="メイリオ" panose="020B0604030504040204" pitchFamily="50" charset="-128"/>
                <a:ea typeface="メイリオ" panose="020B0604030504040204" pitchFamily="50" charset="-128"/>
              </a:rPr>
              <a:t>を計画する</a:t>
            </a:r>
          </a:p>
        </p:txBody>
      </p:sp>
      <p:sp>
        <p:nvSpPr>
          <p:cNvPr id="11" name="コンテンツ プレースホルダー 10">
            <a:extLst>
              <a:ext uri="{FF2B5EF4-FFF2-40B4-BE49-F238E27FC236}">
                <a16:creationId xmlns:a16="http://schemas.microsoft.com/office/drawing/2014/main" id="{BAE853D0-5009-434C-826E-E016C1B146C7}"/>
              </a:ext>
            </a:extLst>
          </p:cNvPr>
          <p:cNvSpPr>
            <a:spLocks noGrp="1"/>
          </p:cNvSpPr>
          <p:nvPr>
            <p:ph idx="1"/>
          </p:nvPr>
        </p:nvSpPr>
        <p:spPr/>
        <p:txBody>
          <a:bodyPr/>
          <a:lstStyle/>
          <a:p>
            <a:endParaRPr lang="ja-JP" altLang="en-US" dirty="0"/>
          </a:p>
        </p:txBody>
      </p:sp>
    </p:spTree>
    <p:extLst>
      <p:ext uri="{BB962C8B-B14F-4D97-AF65-F5344CB8AC3E}">
        <p14:creationId xmlns:p14="http://schemas.microsoft.com/office/powerpoint/2010/main" val="33977451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D6A6BE-53FB-3D45-B2EE-20A6BE1A9F62}"/>
              </a:ext>
            </a:extLst>
          </p:cNvPr>
          <p:cNvSpPr>
            <a:spLocks noGrp="1"/>
          </p:cNvSpPr>
          <p:nvPr>
            <p:ph type="title"/>
          </p:nvPr>
        </p:nvSpPr>
        <p:spPr>
          <a:xfrm>
            <a:off x="1105200" y="271097"/>
            <a:ext cx="8748346" cy="621323"/>
          </a:xfrm>
        </p:spPr>
        <p:txBody>
          <a:bodyPr/>
          <a:lstStyle/>
          <a:p>
            <a:r>
              <a:rPr kumimoji="1" lang="ja-JP" altLang="en-US" b="1" dirty="0"/>
              <a:t>実験結果の検証</a:t>
            </a:r>
          </a:p>
        </p:txBody>
      </p:sp>
      <p:pic>
        <p:nvPicPr>
          <p:cNvPr id="4" name="図 3">
            <a:extLst>
              <a:ext uri="{FF2B5EF4-FFF2-40B4-BE49-F238E27FC236}">
                <a16:creationId xmlns:a16="http://schemas.microsoft.com/office/drawing/2014/main" id="{FD55728C-9473-7840-978B-57570DFF9ABD}"/>
              </a:ext>
            </a:extLst>
          </p:cNvPr>
          <p:cNvPicPr>
            <a:picLocks noChangeAspect="1"/>
          </p:cNvPicPr>
          <p:nvPr/>
        </p:nvPicPr>
        <p:blipFill>
          <a:blip r:embed="rId2"/>
          <a:stretch>
            <a:fillRect/>
          </a:stretch>
        </p:blipFill>
        <p:spPr>
          <a:xfrm>
            <a:off x="2514600" y="2309881"/>
            <a:ext cx="2541986" cy="1719579"/>
          </a:xfrm>
          <a:prstGeom prst="rect">
            <a:avLst/>
          </a:prstGeom>
        </p:spPr>
      </p:pic>
      <p:sp>
        <p:nvSpPr>
          <p:cNvPr id="5" name="正方形/長方形 4">
            <a:extLst>
              <a:ext uri="{FF2B5EF4-FFF2-40B4-BE49-F238E27FC236}">
                <a16:creationId xmlns:a16="http://schemas.microsoft.com/office/drawing/2014/main" id="{7DFB6F82-A6B5-9E4D-A63D-CCAEEEC14E61}"/>
              </a:ext>
            </a:extLst>
          </p:cNvPr>
          <p:cNvSpPr/>
          <p:nvPr/>
        </p:nvSpPr>
        <p:spPr>
          <a:xfrm>
            <a:off x="5479259" y="2977026"/>
            <a:ext cx="4891083" cy="400110"/>
          </a:xfrm>
          <a:prstGeom prst="rect">
            <a:avLst/>
          </a:prstGeom>
        </p:spPr>
        <p:txBody>
          <a:bodyPr wrap="none">
            <a:spAutoFit/>
          </a:bodyPr>
          <a:lstStyle/>
          <a:p>
            <a:r>
              <a:rPr lang="ja-JP" altLang="en-US" dirty="0">
                <a:solidFill>
                  <a:srgbClr val="FF0000"/>
                </a:solidFill>
                <a:latin typeface="メイリオ" panose="020B0604030504040204" pitchFamily="50" charset="-128"/>
                <a:ea typeface="メイリオ" panose="020B0604030504040204" pitchFamily="50" charset="-128"/>
              </a:rPr>
              <a:t>例：薬</a:t>
            </a:r>
            <a:r>
              <a:rPr lang="en-US" altLang="ja-JP" dirty="0">
                <a:solidFill>
                  <a:srgbClr val="FF0000"/>
                </a:solidFill>
                <a:latin typeface="メイリオ" panose="020B0604030504040204" pitchFamily="50" charset="-128"/>
                <a:ea typeface="メイリオ" panose="020B0604030504040204" pitchFamily="50" charset="-128"/>
              </a:rPr>
              <a:t>A</a:t>
            </a:r>
            <a:r>
              <a:rPr lang="ja-JP" altLang="en-US" dirty="0">
                <a:solidFill>
                  <a:srgbClr val="FF0000"/>
                </a:solidFill>
                <a:latin typeface="メイリオ" panose="020B0604030504040204" pitchFamily="50" charset="-128"/>
                <a:ea typeface="メイリオ" panose="020B0604030504040204" pitchFamily="50" charset="-128"/>
              </a:rPr>
              <a:t>と薬</a:t>
            </a:r>
            <a:r>
              <a:rPr lang="en-US" altLang="ja-JP" dirty="0">
                <a:solidFill>
                  <a:srgbClr val="FF0000"/>
                </a:solidFill>
                <a:latin typeface="メイリオ" panose="020B0604030504040204" pitchFamily="50" charset="-128"/>
                <a:ea typeface="メイリオ" panose="020B0604030504040204" pitchFamily="50" charset="-128"/>
              </a:rPr>
              <a:t>B</a:t>
            </a:r>
            <a:r>
              <a:rPr lang="ja-JP" altLang="en-US" dirty="0">
                <a:solidFill>
                  <a:srgbClr val="FF0000"/>
                </a:solidFill>
                <a:latin typeface="メイリオ" panose="020B0604030504040204" pitchFamily="50" charset="-128"/>
                <a:ea typeface="メイリオ" panose="020B0604030504040204" pitchFamily="50" charset="-128"/>
              </a:rPr>
              <a:t>のどちらが有効であるか？</a:t>
            </a:r>
          </a:p>
        </p:txBody>
      </p:sp>
      <p:sp>
        <p:nvSpPr>
          <p:cNvPr id="6" name="正方形/長方形 5">
            <a:extLst>
              <a:ext uri="{FF2B5EF4-FFF2-40B4-BE49-F238E27FC236}">
                <a16:creationId xmlns:a16="http://schemas.microsoft.com/office/drawing/2014/main" id="{6E249E86-90E5-7D4E-A945-175316F77C55}"/>
              </a:ext>
            </a:extLst>
          </p:cNvPr>
          <p:cNvSpPr/>
          <p:nvPr/>
        </p:nvSpPr>
        <p:spPr>
          <a:xfrm>
            <a:off x="2287450" y="4783498"/>
            <a:ext cx="7164626" cy="1323439"/>
          </a:xfrm>
          <a:prstGeom prst="rect">
            <a:avLst/>
          </a:prstGeom>
        </p:spPr>
        <p:txBody>
          <a:bodyPr wrap="square">
            <a:spAutoFit/>
          </a:bodyPr>
          <a:lstStyle/>
          <a:p>
            <a:pPr lvl="1"/>
            <a:r>
              <a:rPr lang="ja-JP" altLang="en-US" dirty="0">
                <a:latin typeface="メイリオ" panose="020B0604030504040204" pitchFamily="50" charset="-128"/>
                <a:ea typeface="メイリオ" panose="020B0604030504040204" pitchFamily="50" charset="-128"/>
              </a:rPr>
              <a:t>　　対象となる患者に“</a:t>
            </a:r>
            <a:r>
              <a:rPr lang="ja-JP" altLang="en-US" dirty="0">
                <a:solidFill>
                  <a:srgbClr val="FF0000"/>
                </a:solidFill>
                <a:latin typeface="メイリオ" panose="020B0604030504040204" pitchFamily="50" charset="-128"/>
                <a:ea typeface="メイリオ" panose="020B0604030504040204" pitchFamily="50" charset="-128"/>
              </a:rPr>
              <a:t>無作為</a:t>
            </a:r>
            <a:r>
              <a:rPr lang="ja-JP" altLang="en-US" dirty="0">
                <a:latin typeface="メイリオ" panose="020B0604030504040204" pitchFamily="50" charset="-128"/>
                <a:ea typeface="メイリオ" panose="020B0604030504040204" pitchFamily="50" charset="-128"/>
              </a:rPr>
              <a:t>”に薬を割り振る</a:t>
            </a:r>
          </a:p>
          <a:p>
            <a:pPr lvl="1"/>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pPr lvl="1"/>
            <a:r>
              <a:rPr lang="ja-JP" altLang="en-US">
                <a:latin typeface="メイリオ" panose="020B0604030504040204" pitchFamily="50" charset="-128"/>
                <a:ea typeface="メイリオ" panose="020B0604030504040204" pitchFamily="50" charset="-128"/>
              </a:rPr>
              <a:t>集計結果から結論を導く事が可能</a:t>
            </a:r>
            <a:endParaRPr lang="ja-JP" altLang="en-US"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DC6EA4B6-5BF4-ED41-861E-532BC2604ED3}"/>
              </a:ext>
            </a:extLst>
          </p:cNvPr>
          <p:cNvSpPr/>
          <p:nvPr/>
        </p:nvSpPr>
        <p:spPr>
          <a:xfrm>
            <a:off x="3046719" y="4517921"/>
            <a:ext cx="6361884" cy="17195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46"/>
          </a:p>
        </p:txBody>
      </p:sp>
      <p:sp>
        <p:nvSpPr>
          <p:cNvPr id="9" name="正方形/長方形 8">
            <a:extLst>
              <a:ext uri="{FF2B5EF4-FFF2-40B4-BE49-F238E27FC236}">
                <a16:creationId xmlns:a16="http://schemas.microsoft.com/office/drawing/2014/main" id="{287E347C-A26C-43FB-A212-6C1FC3CF319E}"/>
              </a:ext>
            </a:extLst>
          </p:cNvPr>
          <p:cNvSpPr/>
          <p:nvPr/>
        </p:nvSpPr>
        <p:spPr>
          <a:xfrm>
            <a:off x="2176058" y="1491604"/>
            <a:ext cx="5395129" cy="400110"/>
          </a:xfrm>
          <a:prstGeom prst="rect">
            <a:avLst/>
          </a:prstGeom>
        </p:spPr>
        <p:txBody>
          <a:bodyPr wrap="square">
            <a:spAutoFit/>
          </a:bodyPr>
          <a:lstStyle/>
          <a:p>
            <a:pPr algn="l"/>
            <a:r>
              <a:rPr lang="ja-JP" altLang="en-US" dirty="0">
                <a:latin typeface="メイリオ" panose="020B0604030504040204" pitchFamily="50" charset="-128"/>
                <a:ea typeface="メイリオ" panose="020B0604030504040204" pitchFamily="50" charset="-128"/>
              </a:rPr>
              <a:t>仮説を検証するための</a:t>
            </a:r>
            <a:r>
              <a:rPr lang="ja-JP" altLang="en-US" b="1" dirty="0">
                <a:latin typeface="メイリオ" panose="020B0604030504040204" pitchFamily="50" charset="-128"/>
                <a:ea typeface="メイリオ" panose="020B0604030504040204" pitchFamily="50" charset="-128"/>
              </a:rPr>
              <a:t>実験</a:t>
            </a:r>
            <a:r>
              <a:rPr lang="ja-JP" altLang="en-US" dirty="0">
                <a:latin typeface="メイリオ" panose="020B0604030504040204" pitchFamily="50" charset="-128"/>
                <a:ea typeface="メイリオ" panose="020B0604030504040204" pitchFamily="50" charset="-128"/>
              </a:rPr>
              <a:t>を計画する</a:t>
            </a:r>
          </a:p>
        </p:txBody>
      </p:sp>
      <p:sp>
        <p:nvSpPr>
          <p:cNvPr id="11" name="コンテンツ プレースホルダー 10">
            <a:extLst>
              <a:ext uri="{FF2B5EF4-FFF2-40B4-BE49-F238E27FC236}">
                <a16:creationId xmlns:a16="http://schemas.microsoft.com/office/drawing/2014/main" id="{BAE853D0-5009-434C-826E-E016C1B146C7}"/>
              </a:ext>
            </a:extLst>
          </p:cNvPr>
          <p:cNvSpPr>
            <a:spLocks noGrp="1"/>
          </p:cNvSpPr>
          <p:nvPr>
            <p:ph idx="1"/>
          </p:nvPr>
        </p:nvSpPr>
        <p:spPr/>
        <p:txBody>
          <a:bodyPr/>
          <a:lstStyle/>
          <a:p>
            <a:endParaRPr lang="ja-JP" altLang="en-US"/>
          </a:p>
        </p:txBody>
      </p:sp>
      <p:sp>
        <p:nvSpPr>
          <p:cNvPr id="12" name="正方形/長方形 11">
            <a:extLst>
              <a:ext uri="{FF2B5EF4-FFF2-40B4-BE49-F238E27FC236}">
                <a16:creationId xmlns:a16="http://schemas.microsoft.com/office/drawing/2014/main" id="{0301234F-ABFD-48B1-87D3-70B67B63817F}"/>
              </a:ext>
            </a:extLst>
          </p:cNvPr>
          <p:cNvSpPr/>
          <p:nvPr/>
        </p:nvSpPr>
        <p:spPr>
          <a:xfrm>
            <a:off x="5764823" y="4255410"/>
            <a:ext cx="1123950" cy="461665"/>
          </a:xfrm>
          <a:prstGeom prst="rect">
            <a:avLst/>
          </a:prstGeom>
          <a:solidFill>
            <a:schemeClr val="bg1"/>
          </a:solidFill>
        </p:spPr>
        <p:txBody>
          <a:bodyPr wrap="square">
            <a:spAutoFit/>
          </a:bodyPr>
          <a:lstStyle/>
          <a:p>
            <a:r>
              <a:rPr lang="ja-JP" altLang="en-US" sz="2400" b="1" dirty="0">
                <a:latin typeface="メイリオ" panose="020B0604030504040204" pitchFamily="50" charset="-128"/>
                <a:ea typeface="メイリオ" panose="020B0604030504040204" pitchFamily="50" charset="-128"/>
              </a:rPr>
              <a:t>方法</a:t>
            </a:r>
          </a:p>
        </p:txBody>
      </p:sp>
      <p:sp>
        <p:nvSpPr>
          <p:cNvPr id="13" name="矢印: 下 12">
            <a:extLst>
              <a:ext uri="{FF2B5EF4-FFF2-40B4-BE49-F238E27FC236}">
                <a16:creationId xmlns:a16="http://schemas.microsoft.com/office/drawing/2014/main" id="{E9C86E21-840B-46A5-A3D4-8F0FA342238C}"/>
              </a:ext>
            </a:extLst>
          </p:cNvPr>
          <p:cNvSpPr/>
          <p:nvPr/>
        </p:nvSpPr>
        <p:spPr bwMode="auto">
          <a:xfrm>
            <a:off x="6096000" y="5162083"/>
            <a:ext cx="457200" cy="433265"/>
          </a:xfrm>
          <a:prstGeom prst="down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Tree>
    <p:extLst>
      <p:ext uri="{BB962C8B-B14F-4D97-AF65-F5344CB8AC3E}">
        <p14:creationId xmlns:p14="http://schemas.microsoft.com/office/powerpoint/2010/main" val="18427493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oup 44">
            <a:extLst>
              <a:ext uri="{FF2B5EF4-FFF2-40B4-BE49-F238E27FC236}">
                <a16:creationId xmlns:a16="http://schemas.microsoft.com/office/drawing/2014/main" id="{08F9686D-2D86-4F45-82F3-ED5063EB422A}"/>
              </a:ext>
            </a:extLst>
          </p:cNvPr>
          <p:cNvGraphicFramePr>
            <a:graphicFrameLocks/>
          </p:cNvGraphicFramePr>
          <p:nvPr>
            <p:extLst>
              <p:ext uri="{D42A27DB-BD31-4B8C-83A1-F6EECF244321}">
                <p14:modId xmlns:p14="http://schemas.microsoft.com/office/powerpoint/2010/main" val="2274732538"/>
              </p:ext>
            </p:extLst>
          </p:nvPr>
        </p:nvGraphicFramePr>
        <p:xfrm>
          <a:off x="990600" y="2713957"/>
          <a:ext cx="4876801" cy="1672722"/>
        </p:xfrm>
        <a:graphic>
          <a:graphicData uri="http://schemas.openxmlformats.org/drawingml/2006/table">
            <a:tbl>
              <a:tblPr/>
              <a:tblGrid>
                <a:gridCol w="1584389">
                  <a:extLst>
                    <a:ext uri="{9D8B030D-6E8A-4147-A177-3AD203B41FA5}">
                      <a16:colId xmlns:a16="http://schemas.microsoft.com/office/drawing/2014/main" val="20000"/>
                    </a:ext>
                  </a:extLst>
                </a:gridCol>
                <a:gridCol w="1402971">
                  <a:extLst>
                    <a:ext uri="{9D8B030D-6E8A-4147-A177-3AD203B41FA5}">
                      <a16:colId xmlns:a16="http://schemas.microsoft.com/office/drawing/2014/main" val="20001"/>
                    </a:ext>
                  </a:extLst>
                </a:gridCol>
                <a:gridCol w="1889441">
                  <a:extLst>
                    <a:ext uri="{9D8B030D-6E8A-4147-A177-3AD203B41FA5}">
                      <a16:colId xmlns:a16="http://schemas.microsoft.com/office/drawing/2014/main" val="20002"/>
                    </a:ext>
                  </a:extLst>
                </a:gridCol>
              </a:tblGrid>
              <a:tr h="5579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治療法</a:t>
                      </a: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患者数</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有効率</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55679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A</a:t>
                      </a:r>
                      <a:endParaRPr kumimoji="1" lang="ja-JP" altLang="en-US" sz="2400" b="0" i="0" u="none" strike="noStrike" cap="none" normalizeH="0" baseline="0" dirty="0">
                        <a:ln>
                          <a:noFill/>
                        </a:ln>
                        <a:solidFill>
                          <a:schemeClr val="tx1"/>
                        </a:solidFill>
                        <a:effectLst/>
                        <a:latin typeface="Tahoma" pitchFamily="34" charset="0"/>
                        <a:ea typeface="ＭＳ Ｐゴシック" charset="-128"/>
                      </a:endParaRP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40</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0.75</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79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B</a:t>
                      </a:r>
                      <a:endParaRPr kumimoji="1" lang="ja-JP" altLang="en-US" sz="2400" b="0" i="0" u="none" strike="noStrike" cap="none" normalizeH="0" baseline="0" dirty="0">
                        <a:ln>
                          <a:noFill/>
                        </a:ln>
                        <a:solidFill>
                          <a:schemeClr val="tx1"/>
                        </a:solidFill>
                        <a:effectLst/>
                        <a:latin typeface="Tahoma" pitchFamily="34" charset="0"/>
                        <a:ea typeface="ＭＳ Ｐゴシック" charset="-128"/>
                      </a:endParaRP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32</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0.50</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タイトル 1">
            <a:extLst>
              <a:ext uri="{FF2B5EF4-FFF2-40B4-BE49-F238E27FC236}">
                <a16:creationId xmlns:a16="http://schemas.microsoft.com/office/drawing/2014/main" id="{13307402-26BD-684D-B66E-83A17BE6BB32}"/>
              </a:ext>
            </a:extLst>
          </p:cNvPr>
          <p:cNvSpPr>
            <a:spLocks noGrp="1"/>
          </p:cNvSpPr>
          <p:nvPr>
            <p:ph type="title"/>
          </p:nvPr>
        </p:nvSpPr>
        <p:spPr/>
        <p:txBody>
          <a:bodyPr/>
          <a:lstStyle/>
          <a:p>
            <a:r>
              <a:rPr lang="ja-JP" altLang="en-US" b="1"/>
              <a:t>実験の事例</a:t>
            </a:r>
            <a:endParaRPr kumimoji="1" lang="ja-JP" altLang="en-US" b="1"/>
          </a:p>
        </p:txBody>
      </p:sp>
      <p:sp>
        <p:nvSpPr>
          <p:cNvPr id="4" name="Rectangle 3">
            <a:extLst>
              <a:ext uri="{FF2B5EF4-FFF2-40B4-BE49-F238E27FC236}">
                <a16:creationId xmlns:a16="http://schemas.microsoft.com/office/drawing/2014/main" id="{B52D2C0A-8E81-CB46-BA66-B2A99E6684ED}"/>
              </a:ext>
            </a:extLst>
          </p:cNvPr>
          <p:cNvSpPr txBox="1">
            <a:spLocks noChangeArrowheads="1"/>
          </p:cNvSpPr>
          <p:nvPr/>
        </p:nvSpPr>
        <p:spPr>
          <a:xfrm>
            <a:off x="2728601" y="1624075"/>
            <a:ext cx="6518031" cy="473648"/>
          </a:xfrm>
          <a:prstGeom prst="rect">
            <a:avLst/>
          </a:prstGeom>
        </p:spPr>
        <p:txBody>
          <a:bodyPr vert="horz" lIns="84406" tIns="42203" rIns="84406" bIns="42203" rtlCol="0">
            <a:normAutofit/>
          </a:bodyPr>
          <a:lstStyle>
            <a:lvl1pPr marL="228599" indent="-228599" algn="l" defTabSz="914395"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dirty="0"/>
              <a:t>2</a:t>
            </a:r>
            <a:r>
              <a:rPr lang="ja-JP" altLang="en-US" sz="1800" dirty="0"/>
              <a:t>つの治療法のうち、どちらが有効か？</a:t>
            </a:r>
          </a:p>
        </p:txBody>
      </p:sp>
      <p:sp>
        <p:nvSpPr>
          <p:cNvPr id="10" name="正方形/長方形 9">
            <a:extLst>
              <a:ext uri="{FF2B5EF4-FFF2-40B4-BE49-F238E27FC236}">
                <a16:creationId xmlns:a16="http://schemas.microsoft.com/office/drawing/2014/main" id="{C8C4BFC3-1736-48EF-80FC-5E1685CB9E66}"/>
              </a:ext>
            </a:extLst>
          </p:cNvPr>
          <p:cNvSpPr/>
          <p:nvPr/>
        </p:nvSpPr>
        <p:spPr>
          <a:xfrm>
            <a:off x="1116337" y="2325749"/>
            <a:ext cx="5610066" cy="338554"/>
          </a:xfrm>
          <a:prstGeom prst="rect">
            <a:avLst/>
          </a:prstGeom>
        </p:spPr>
        <p:txBody>
          <a:bodyPr wrap="square">
            <a:spAutoFit/>
          </a:bodyPr>
          <a:lstStyle/>
          <a:p>
            <a:pPr lvl="1" algn="l"/>
            <a:r>
              <a:rPr lang="ja-JP" altLang="en-US" sz="1600" b="1" dirty="0">
                <a:latin typeface="メイリオ" panose="020B0604030504040204" pitchFamily="50" charset="-128"/>
                <a:ea typeface="メイリオ" panose="020B0604030504040204" pitchFamily="50" charset="-128"/>
              </a:rPr>
              <a:t>データ：被験者</a:t>
            </a:r>
            <a:r>
              <a:rPr lang="en-US" altLang="ja-JP" sz="1600" b="1" dirty="0">
                <a:latin typeface="メイリオ" panose="020B0604030504040204" pitchFamily="50" charset="-128"/>
                <a:ea typeface="メイリオ" panose="020B0604030504040204" pitchFamily="50" charset="-128"/>
              </a:rPr>
              <a:t>72</a:t>
            </a:r>
            <a:r>
              <a:rPr lang="ja-JP" altLang="en-US" sz="1600" b="1" dirty="0">
                <a:latin typeface="メイリオ" panose="020B0604030504040204" pitchFamily="50" charset="-128"/>
                <a:ea typeface="メイリオ" panose="020B0604030504040204" pitchFamily="50" charset="-128"/>
              </a:rPr>
              <a:t>名を無作為に</a:t>
            </a:r>
            <a:endParaRPr kumimoji="1" lang="ja-JP" altLang="en-US" sz="1600" b="1"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08768457-E711-42A2-B107-D56818ED84DC}"/>
              </a:ext>
            </a:extLst>
          </p:cNvPr>
          <p:cNvSpPr/>
          <p:nvPr/>
        </p:nvSpPr>
        <p:spPr bwMode="auto">
          <a:xfrm>
            <a:off x="2427290" y="1446214"/>
            <a:ext cx="7402511" cy="687387"/>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Tree>
    <p:extLst>
      <p:ext uri="{BB962C8B-B14F-4D97-AF65-F5344CB8AC3E}">
        <p14:creationId xmlns:p14="http://schemas.microsoft.com/office/powerpoint/2010/main" val="13696454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oup 44">
            <a:extLst>
              <a:ext uri="{FF2B5EF4-FFF2-40B4-BE49-F238E27FC236}">
                <a16:creationId xmlns:a16="http://schemas.microsoft.com/office/drawing/2014/main" id="{08F9686D-2D86-4F45-82F3-ED5063EB422A}"/>
              </a:ext>
            </a:extLst>
          </p:cNvPr>
          <p:cNvGraphicFramePr>
            <a:graphicFrameLocks/>
          </p:cNvGraphicFramePr>
          <p:nvPr/>
        </p:nvGraphicFramePr>
        <p:xfrm>
          <a:off x="990600" y="2713957"/>
          <a:ext cx="4876801" cy="1672722"/>
        </p:xfrm>
        <a:graphic>
          <a:graphicData uri="http://schemas.openxmlformats.org/drawingml/2006/table">
            <a:tbl>
              <a:tblPr/>
              <a:tblGrid>
                <a:gridCol w="1584389">
                  <a:extLst>
                    <a:ext uri="{9D8B030D-6E8A-4147-A177-3AD203B41FA5}">
                      <a16:colId xmlns:a16="http://schemas.microsoft.com/office/drawing/2014/main" val="20000"/>
                    </a:ext>
                  </a:extLst>
                </a:gridCol>
                <a:gridCol w="1402971">
                  <a:extLst>
                    <a:ext uri="{9D8B030D-6E8A-4147-A177-3AD203B41FA5}">
                      <a16:colId xmlns:a16="http://schemas.microsoft.com/office/drawing/2014/main" val="20001"/>
                    </a:ext>
                  </a:extLst>
                </a:gridCol>
                <a:gridCol w="1889441">
                  <a:extLst>
                    <a:ext uri="{9D8B030D-6E8A-4147-A177-3AD203B41FA5}">
                      <a16:colId xmlns:a16="http://schemas.microsoft.com/office/drawing/2014/main" val="20002"/>
                    </a:ext>
                  </a:extLst>
                </a:gridCol>
              </a:tblGrid>
              <a:tr h="5579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治療法</a:t>
                      </a: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患者数</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有効率</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55679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A</a:t>
                      </a:r>
                      <a:endParaRPr kumimoji="1" lang="ja-JP" altLang="en-US" sz="2400" b="0" i="0" u="none" strike="noStrike" cap="none" normalizeH="0" baseline="0" dirty="0">
                        <a:ln>
                          <a:noFill/>
                        </a:ln>
                        <a:solidFill>
                          <a:schemeClr val="tx1"/>
                        </a:solidFill>
                        <a:effectLst/>
                        <a:latin typeface="Tahoma" pitchFamily="34" charset="0"/>
                        <a:ea typeface="ＭＳ Ｐゴシック" charset="-128"/>
                      </a:endParaRP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40</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0.75</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79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B</a:t>
                      </a:r>
                      <a:endParaRPr kumimoji="1" lang="ja-JP" altLang="en-US" sz="2400" b="0" i="0" u="none" strike="noStrike" cap="none" normalizeH="0" baseline="0" dirty="0">
                        <a:ln>
                          <a:noFill/>
                        </a:ln>
                        <a:solidFill>
                          <a:schemeClr val="tx1"/>
                        </a:solidFill>
                        <a:effectLst/>
                        <a:latin typeface="Tahoma" pitchFamily="34" charset="0"/>
                        <a:ea typeface="ＭＳ Ｐゴシック" charset="-128"/>
                      </a:endParaRP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32</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0.50</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タイトル 1">
            <a:extLst>
              <a:ext uri="{FF2B5EF4-FFF2-40B4-BE49-F238E27FC236}">
                <a16:creationId xmlns:a16="http://schemas.microsoft.com/office/drawing/2014/main" id="{13307402-26BD-684D-B66E-83A17BE6BB32}"/>
              </a:ext>
            </a:extLst>
          </p:cNvPr>
          <p:cNvSpPr>
            <a:spLocks noGrp="1"/>
          </p:cNvSpPr>
          <p:nvPr>
            <p:ph type="title"/>
          </p:nvPr>
        </p:nvSpPr>
        <p:spPr/>
        <p:txBody>
          <a:bodyPr/>
          <a:lstStyle/>
          <a:p>
            <a:r>
              <a:rPr lang="ja-JP" altLang="en-US" b="1"/>
              <a:t>実験の事例</a:t>
            </a:r>
            <a:endParaRPr kumimoji="1" lang="ja-JP" altLang="en-US" b="1"/>
          </a:p>
        </p:txBody>
      </p:sp>
      <p:sp>
        <p:nvSpPr>
          <p:cNvPr id="4" name="Rectangle 3">
            <a:extLst>
              <a:ext uri="{FF2B5EF4-FFF2-40B4-BE49-F238E27FC236}">
                <a16:creationId xmlns:a16="http://schemas.microsoft.com/office/drawing/2014/main" id="{B52D2C0A-8E81-CB46-BA66-B2A99E6684ED}"/>
              </a:ext>
            </a:extLst>
          </p:cNvPr>
          <p:cNvSpPr txBox="1">
            <a:spLocks noChangeArrowheads="1"/>
          </p:cNvSpPr>
          <p:nvPr/>
        </p:nvSpPr>
        <p:spPr>
          <a:xfrm>
            <a:off x="2728601" y="1624075"/>
            <a:ext cx="6518031" cy="473648"/>
          </a:xfrm>
          <a:prstGeom prst="rect">
            <a:avLst/>
          </a:prstGeom>
        </p:spPr>
        <p:txBody>
          <a:bodyPr vert="horz" lIns="84406" tIns="42203" rIns="84406" bIns="42203" rtlCol="0">
            <a:normAutofit/>
          </a:bodyPr>
          <a:lstStyle>
            <a:lvl1pPr marL="228599" indent="-228599" algn="l" defTabSz="914395"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dirty="0"/>
              <a:t>2</a:t>
            </a:r>
            <a:r>
              <a:rPr lang="ja-JP" altLang="en-US" sz="1800" dirty="0"/>
              <a:t>つの治療法のうち、どちらが有効か？</a:t>
            </a:r>
          </a:p>
        </p:txBody>
      </p:sp>
      <p:sp>
        <p:nvSpPr>
          <p:cNvPr id="10" name="正方形/長方形 9">
            <a:extLst>
              <a:ext uri="{FF2B5EF4-FFF2-40B4-BE49-F238E27FC236}">
                <a16:creationId xmlns:a16="http://schemas.microsoft.com/office/drawing/2014/main" id="{C8C4BFC3-1736-48EF-80FC-5E1685CB9E66}"/>
              </a:ext>
            </a:extLst>
          </p:cNvPr>
          <p:cNvSpPr/>
          <p:nvPr/>
        </p:nvSpPr>
        <p:spPr>
          <a:xfrm>
            <a:off x="1116337" y="2325749"/>
            <a:ext cx="5610066" cy="338554"/>
          </a:xfrm>
          <a:prstGeom prst="rect">
            <a:avLst/>
          </a:prstGeom>
        </p:spPr>
        <p:txBody>
          <a:bodyPr wrap="square">
            <a:spAutoFit/>
          </a:bodyPr>
          <a:lstStyle/>
          <a:p>
            <a:pPr lvl="1" algn="l"/>
            <a:r>
              <a:rPr lang="ja-JP" altLang="en-US" sz="1600" b="1" dirty="0">
                <a:latin typeface="メイリオ" panose="020B0604030504040204" pitchFamily="50" charset="-128"/>
                <a:ea typeface="メイリオ" panose="020B0604030504040204" pitchFamily="50" charset="-128"/>
              </a:rPr>
              <a:t>データ：被験者</a:t>
            </a:r>
            <a:r>
              <a:rPr lang="en-US" altLang="ja-JP" sz="1600" b="1" dirty="0">
                <a:latin typeface="メイリオ" panose="020B0604030504040204" pitchFamily="50" charset="-128"/>
                <a:ea typeface="メイリオ" panose="020B0604030504040204" pitchFamily="50" charset="-128"/>
              </a:rPr>
              <a:t>72</a:t>
            </a:r>
            <a:r>
              <a:rPr lang="ja-JP" altLang="en-US" sz="1600" b="1" dirty="0">
                <a:latin typeface="メイリオ" panose="020B0604030504040204" pitchFamily="50" charset="-128"/>
                <a:ea typeface="メイリオ" panose="020B0604030504040204" pitchFamily="50" charset="-128"/>
              </a:rPr>
              <a:t>名を無作為に</a:t>
            </a:r>
            <a:endParaRPr kumimoji="1" lang="ja-JP" altLang="en-US" sz="1600" b="1"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08768457-E711-42A2-B107-D56818ED84DC}"/>
              </a:ext>
            </a:extLst>
          </p:cNvPr>
          <p:cNvSpPr/>
          <p:nvPr/>
        </p:nvSpPr>
        <p:spPr bwMode="auto">
          <a:xfrm>
            <a:off x="2427290" y="1446214"/>
            <a:ext cx="7402511" cy="687387"/>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8" name="AutoShape 26">
            <a:extLst>
              <a:ext uri="{FF2B5EF4-FFF2-40B4-BE49-F238E27FC236}">
                <a16:creationId xmlns:a16="http://schemas.microsoft.com/office/drawing/2014/main" id="{4016251E-FDD1-104E-9C99-C1A3E9181032}"/>
              </a:ext>
            </a:extLst>
          </p:cNvPr>
          <p:cNvSpPr>
            <a:spLocks noChangeArrowheads="1"/>
          </p:cNvSpPr>
          <p:nvPr/>
        </p:nvSpPr>
        <p:spPr bwMode="auto">
          <a:xfrm rot="-24498809">
            <a:off x="5281986" y="3393719"/>
            <a:ext cx="864577" cy="864577"/>
          </a:xfrm>
          <a:custGeom>
            <a:avLst/>
            <a:gdLst>
              <a:gd name="G0" fmla="+- 11658 0 0"/>
              <a:gd name="G1" fmla="+- 18514 0 0"/>
              <a:gd name="G2" fmla="+- 6171 0 0"/>
              <a:gd name="G3" fmla="*/ 11658 1 2"/>
              <a:gd name="G4" fmla="+- G3 10800 0"/>
              <a:gd name="G5" fmla="+- 21600 11658 18514"/>
              <a:gd name="G6" fmla="+- 18514 6171 0"/>
              <a:gd name="G7" fmla="*/ G6 1 2"/>
              <a:gd name="G8" fmla="*/ 18514 2 1"/>
              <a:gd name="G9" fmla="+- G8 0 21600"/>
              <a:gd name="G10" fmla="+- G5 0 G4"/>
              <a:gd name="G11" fmla="+- 11658 0 G4"/>
              <a:gd name="G12" fmla="*/ G2 G10 G11"/>
              <a:gd name="T0" fmla="*/ 16629 w 21600"/>
              <a:gd name="T1" fmla="*/ 0 h 21600"/>
              <a:gd name="T2" fmla="*/ 11658 w 21600"/>
              <a:gd name="T3" fmla="*/ 6171 h 21600"/>
              <a:gd name="T4" fmla="*/ 6171 w 21600"/>
              <a:gd name="T5" fmla="*/ 11658 h 21600"/>
              <a:gd name="T6" fmla="*/ 0 w 21600"/>
              <a:gd name="T7" fmla="*/ 16629 h 21600"/>
              <a:gd name="T8" fmla="*/ 6171 w 21600"/>
              <a:gd name="T9" fmla="*/ 21600 h 21600"/>
              <a:gd name="T10" fmla="*/ 12343 w 21600"/>
              <a:gd name="T11" fmla="*/ 18514 h 21600"/>
              <a:gd name="T12" fmla="*/ 18514 w 21600"/>
              <a:gd name="T13" fmla="*/ 12343 h 21600"/>
              <a:gd name="T14" fmla="*/ 21600 w 21600"/>
              <a:gd name="T15" fmla="*/ 6171 h 21600"/>
              <a:gd name="T16" fmla="*/ 17694720 60000 65536"/>
              <a:gd name="T17" fmla="*/ 11796480 60000 65536"/>
              <a:gd name="T18" fmla="*/ 17694720 60000 65536"/>
              <a:gd name="T19" fmla="*/ 11796480 60000 65536"/>
              <a:gd name="T20" fmla="*/ 5898240 60000 65536"/>
              <a:gd name="T21" fmla="*/ 5898240 60000 65536"/>
              <a:gd name="T22" fmla="*/ 0 60000 65536"/>
              <a:gd name="T23" fmla="*/ 0 60000 65536"/>
              <a:gd name="T24" fmla="*/ G12 w 21600"/>
              <a:gd name="T25" fmla="*/ G5 h 21600"/>
              <a:gd name="T26" fmla="*/ G1 w 21600"/>
              <a:gd name="T27" fmla="*/ G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6629" y="0"/>
                </a:moveTo>
                <a:lnTo>
                  <a:pt x="11658" y="6171"/>
                </a:lnTo>
                <a:lnTo>
                  <a:pt x="14744" y="6171"/>
                </a:lnTo>
                <a:lnTo>
                  <a:pt x="14744" y="14744"/>
                </a:lnTo>
                <a:lnTo>
                  <a:pt x="6171" y="14744"/>
                </a:lnTo>
                <a:lnTo>
                  <a:pt x="6171" y="11658"/>
                </a:lnTo>
                <a:lnTo>
                  <a:pt x="0" y="16629"/>
                </a:lnTo>
                <a:lnTo>
                  <a:pt x="6171" y="21600"/>
                </a:lnTo>
                <a:lnTo>
                  <a:pt x="6171" y="18514"/>
                </a:lnTo>
                <a:lnTo>
                  <a:pt x="18514" y="18514"/>
                </a:lnTo>
                <a:lnTo>
                  <a:pt x="18514" y="6171"/>
                </a:lnTo>
                <a:lnTo>
                  <a:pt x="21600" y="6171"/>
                </a:lnTo>
                <a:close/>
              </a:path>
            </a:pathLst>
          </a:custGeom>
          <a:solidFill>
            <a:schemeClr val="accent4"/>
          </a:solidFill>
          <a:ln w="9525">
            <a:solidFill>
              <a:schemeClr val="tx1"/>
            </a:solidFill>
            <a:miter lim="800000"/>
            <a:headEnd/>
            <a:tailEnd/>
          </a:ln>
          <a:effectLst/>
        </p:spPr>
        <p:txBody>
          <a:bodyPr wrap="none" anchor="ctr"/>
          <a:lstStyle/>
          <a:p>
            <a:endParaRPr lang="ja-JP" altLang="en-US" sz="1846"/>
          </a:p>
        </p:txBody>
      </p:sp>
      <p:sp>
        <p:nvSpPr>
          <p:cNvPr id="12" name="Text Box 27">
            <a:extLst>
              <a:ext uri="{FF2B5EF4-FFF2-40B4-BE49-F238E27FC236}">
                <a16:creationId xmlns:a16="http://schemas.microsoft.com/office/drawing/2014/main" id="{0D674F06-8BB5-E946-9CA7-D5600FD4510B}"/>
              </a:ext>
            </a:extLst>
          </p:cNvPr>
          <p:cNvSpPr txBox="1">
            <a:spLocks noChangeArrowheads="1"/>
          </p:cNvSpPr>
          <p:nvPr/>
        </p:nvSpPr>
        <p:spPr bwMode="auto">
          <a:xfrm>
            <a:off x="6208376" y="3438222"/>
            <a:ext cx="1370888" cy="660437"/>
          </a:xfrm>
          <a:prstGeom prst="rect">
            <a:avLst/>
          </a:prstGeom>
          <a:noFill/>
          <a:ln w="9525">
            <a:noFill/>
            <a:miter lim="800000"/>
            <a:headEnd/>
            <a:tailEnd/>
          </a:ln>
          <a:effectLst/>
        </p:spPr>
        <p:txBody>
          <a:bodyPr wrap="none">
            <a:spAutoFit/>
          </a:bodyPr>
          <a:lstStyle/>
          <a:p>
            <a:r>
              <a:rPr lang="ja-JP" altLang="en-US" sz="1846" b="1" dirty="0">
                <a:solidFill>
                  <a:srgbClr val="FF0000"/>
                </a:solidFill>
                <a:latin typeface="メイリオ" panose="020B0604030504040204" pitchFamily="50" charset="-128"/>
                <a:ea typeface="メイリオ" panose="020B0604030504040204" pitchFamily="50" charset="-128"/>
              </a:rPr>
              <a:t>単純な</a:t>
            </a:r>
          </a:p>
          <a:p>
            <a:r>
              <a:rPr lang="ja-JP" altLang="en-US" sz="1846" b="1">
                <a:solidFill>
                  <a:srgbClr val="FF0000"/>
                </a:solidFill>
                <a:latin typeface="メイリオ" panose="020B0604030504040204" pitchFamily="50" charset="-128"/>
                <a:ea typeface="メイリオ" panose="020B0604030504040204" pitchFamily="50" charset="-128"/>
              </a:rPr>
              <a:t>比較が可能</a:t>
            </a:r>
            <a:endParaRPr lang="en-US" altLang="ja-JP" sz="1846" b="1"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575002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oup 44">
            <a:extLst>
              <a:ext uri="{FF2B5EF4-FFF2-40B4-BE49-F238E27FC236}">
                <a16:creationId xmlns:a16="http://schemas.microsoft.com/office/drawing/2014/main" id="{08F9686D-2D86-4F45-82F3-ED5063EB422A}"/>
              </a:ext>
            </a:extLst>
          </p:cNvPr>
          <p:cNvGraphicFramePr>
            <a:graphicFrameLocks/>
          </p:cNvGraphicFramePr>
          <p:nvPr>
            <p:extLst>
              <p:ext uri="{D42A27DB-BD31-4B8C-83A1-F6EECF244321}">
                <p14:modId xmlns:p14="http://schemas.microsoft.com/office/powerpoint/2010/main" val="896388513"/>
              </p:ext>
            </p:extLst>
          </p:nvPr>
        </p:nvGraphicFramePr>
        <p:xfrm>
          <a:off x="990600" y="2713957"/>
          <a:ext cx="4876801" cy="1672722"/>
        </p:xfrm>
        <a:graphic>
          <a:graphicData uri="http://schemas.openxmlformats.org/drawingml/2006/table">
            <a:tbl>
              <a:tblPr/>
              <a:tblGrid>
                <a:gridCol w="1584389">
                  <a:extLst>
                    <a:ext uri="{9D8B030D-6E8A-4147-A177-3AD203B41FA5}">
                      <a16:colId xmlns:a16="http://schemas.microsoft.com/office/drawing/2014/main" val="20000"/>
                    </a:ext>
                  </a:extLst>
                </a:gridCol>
                <a:gridCol w="1402971">
                  <a:extLst>
                    <a:ext uri="{9D8B030D-6E8A-4147-A177-3AD203B41FA5}">
                      <a16:colId xmlns:a16="http://schemas.microsoft.com/office/drawing/2014/main" val="20001"/>
                    </a:ext>
                  </a:extLst>
                </a:gridCol>
                <a:gridCol w="1889441">
                  <a:extLst>
                    <a:ext uri="{9D8B030D-6E8A-4147-A177-3AD203B41FA5}">
                      <a16:colId xmlns:a16="http://schemas.microsoft.com/office/drawing/2014/main" val="20002"/>
                    </a:ext>
                  </a:extLst>
                </a:gridCol>
              </a:tblGrid>
              <a:tr h="5579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治療法</a:t>
                      </a: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患者数</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有効率</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55679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A</a:t>
                      </a:r>
                      <a:endParaRPr kumimoji="1" lang="ja-JP" altLang="en-US" sz="2400" b="0" i="0" u="none" strike="noStrike" cap="none" normalizeH="0" baseline="0" dirty="0">
                        <a:ln>
                          <a:noFill/>
                        </a:ln>
                        <a:solidFill>
                          <a:schemeClr val="tx1"/>
                        </a:solidFill>
                        <a:effectLst/>
                        <a:latin typeface="Tahoma" pitchFamily="34" charset="0"/>
                        <a:ea typeface="ＭＳ Ｐゴシック" charset="-128"/>
                      </a:endParaRP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alpha val="18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40</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alpha val="18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0.75</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alpha val="18000"/>
                      </a:srgbClr>
                    </a:solidFill>
                  </a:tcPr>
                </a:tc>
                <a:extLst>
                  <a:ext uri="{0D108BD9-81ED-4DB2-BD59-A6C34878D82A}">
                    <a16:rowId xmlns:a16="http://schemas.microsoft.com/office/drawing/2014/main" val="10001"/>
                  </a:ext>
                </a:extLst>
              </a:tr>
              <a:tr h="5579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B</a:t>
                      </a:r>
                      <a:endParaRPr kumimoji="1" lang="ja-JP" altLang="en-US" sz="2400" b="0" i="0" u="none" strike="noStrike" cap="none" normalizeH="0" baseline="0" dirty="0">
                        <a:ln>
                          <a:noFill/>
                        </a:ln>
                        <a:solidFill>
                          <a:schemeClr val="tx1"/>
                        </a:solidFill>
                        <a:effectLst/>
                        <a:latin typeface="Tahoma" pitchFamily="34" charset="0"/>
                        <a:ea typeface="ＭＳ Ｐゴシック" charset="-128"/>
                      </a:endParaRP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32</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0.50</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タイトル 1">
            <a:extLst>
              <a:ext uri="{FF2B5EF4-FFF2-40B4-BE49-F238E27FC236}">
                <a16:creationId xmlns:a16="http://schemas.microsoft.com/office/drawing/2014/main" id="{13307402-26BD-684D-B66E-83A17BE6BB32}"/>
              </a:ext>
            </a:extLst>
          </p:cNvPr>
          <p:cNvSpPr>
            <a:spLocks noGrp="1"/>
          </p:cNvSpPr>
          <p:nvPr>
            <p:ph type="title"/>
          </p:nvPr>
        </p:nvSpPr>
        <p:spPr/>
        <p:txBody>
          <a:bodyPr/>
          <a:lstStyle/>
          <a:p>
            <a:r>
              <a:rPr lang="ja-JP" altLang="en-US" b="1"/>
              <a:t>実験の事例</a:t>
            </a:r>
            <a:endParaRPr kumimoji="1" lang="ja-JP" altLang="en-US" b="1"/>
          </a:p>
        </p:txBody>
      </p:sp>
      <p:sp>
        <p:nvSpPr>
          <p:cNvPr id="4" name="Rectangle 3">
            <a:extLst>
              <a:ext uri="{FF2B5EF4-FFF2-40B4-BE49-F238E27FC236}">
                <a16:creationId xmlns:a16="http://schemas.microsoft.com/office/drawing/2014/main" id="{B52D2C0A-8E81-CB46-BA66-B2A99E6684ED}"/>
              </a:ext>
            </a:extLst>
          </p:cNvPr>
          <p:cNvSpPr txBox="1">
            <a:spLocks noChangeArrowheads="1"/>
          </p:cNvSpPr>
          <p:nvPr/>
        </p:nvSpPr>
        <p:spPr>
          <a:xfrm>
            <a:off x="2728601" y="1624075"/>
            <a:ext cx="6518031" cy="473648"/>
          </a:xfrm>
          <a:prstGeom prst="rect">
            <a:avLst/>
          </a:prstGeom>
        </p:spPr>
        <p:txBody>
          <a:bodyPr vert="horz" lIns="84406" tIns="42203" rIns="84406" bIns="42203" rtlCol="0">
            <a:normAutofit/>
          </a:bodyPr>
          <a:lstStyle>
            <a:lvl1pPr marL="228599" indent="-228599" algn="l" defTabSz="914395"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dirty="0"/>
              <a:t>2</a:t>
            </a:r>
            <a:r>
              <a:rPr lang="ja-JP" altLang="en-US" sz="1800" dirty="0"/>
              <a:t>つの治療法のうち、どちらが有効か？</a:t>
            </a:r>
          </a:p>
        </p:txBody>
      </p:sp>
      <p:sp>
        <p:nvSpPr>
          <p:cNvPr id="10" name="正方形/長方形 9">
            <a:extLst>
              <a:ext uri="{FF2B5EF4-FFF2-40B4-BE49-F238E27FC236}">
                <a16:creationId xmlns:a16="http://schemas.microsoft.com/office/drawing/2014/main" id="{C8C4BFC3-1736-48EF-80FC-5E1685CB9E66}"/>
              </a:ext>
            </a:extLst>
          </p:cNvPr>
          <p:cNvSpPr/>
          <p:nvPr/>
        </p:nvSpPr>
        <p:spPr>
          <a:xfrm>
            <a:off x="1116337" y="2325749"/>
            <a:ext cx="5610066" cy="338554"/>
          </a:xfrm>
          <a:prstGeom prst="rect">
            <a:avLst/>
          </a:prstGeom>
        </p:spPr>
        <p:txBody>
          <a:bodyPr wrap="square">
            <a:spAutoFit/>
          </a:bodyPr>
          <a:lstStyle/>
          <a:p>
            <a:pPr lvl="1" algn="l"/>
            <a:r>
              <a:rPr lang="ja-JP" altLang="en-US" sz="1600" b="1" dirty="0">
                <a:latin typeface="メイリオ" panose="020B0604030504040204" pitchFamily="50" charset="-128"/>
                <a:ea typeface="メイリオ" panose="020B0604030504040204" pitchFamily="50" charset="-128"/>
              </a:rPr>
              <a:t>データ：被験者</a:t>
            </a:r>
            <a:r>
              <a:rPr lang="en-US" altLang="ja-JP" sz="1600" b="1" dirty="0">
                <a:latin typeface="メイリオ" panose="020B0604030504040204" pitchFamily="50" charset="-128"/>
                <a:ea typeface="メイリオ" panose="020B0604030504040204" pitchFamily="50" charset="-128"/>
              </a:rPr>
              <a:t>72</a:t>
            </a:r>
            <a:r>
              <a:rPr lang="ja-JP" altLang="en-US" sz="1600" b="1" dirty="0">
                <a:latin typeface="メイリオ" panose="020B0604030504040204" pitchFamily="50" charset="-128"/>
                <a:ea typeface="メイリオ" panose="020B0604030504040204" pitchFamily="50" charset="-128"/>
              </a:rPr>
              <a:t>名を無作為に</a:t>
            </a:r>
            <a:endParaRPr kumimoji="1" lang="ja-JP" altLang="en-US" sz="1600" b="1"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08768457-E711-42A2-B107-D56818ED84DC}"/>
              </a:ext>
            </a:extLst>
          </p:cNvPr>
          <p:cNvSpPr/>
          <p:nvPr/>
        </p:nvSpPr>
        <p:spPr bwMode="auto">
          <a:xfrm>
            <a:off x="2427290" y="1446214"/>
            <a:ext cx="7402511" cy="687387"/>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3" name="Text Box 25">
            <a:extLst>
              <a:ext uri="{FF2B5EF4-FFF2-40B4-BE49-F238E27FC236}">
                <a16:creationId xmlns:a16="http://schemas.microsoft.com/office/drawing/2014/main" id="{FA36E74F-5DE8-9846-AB5D-20ACEFED6330}"/>
              </a:ext>
            </a:extLst>
          </p:cNvPr>
          <p:cNvSpPr txBox="1">
            <a:spLocks noChangeArrowheads="1"/>
          </p:cNvSpPr>
          <p:nvPr/>
        </p:nvSpPr>
        <p:spPr bwMode="auto">
          <a:xfrm>
            <a:off x="1905000" y="5411786"/>
            <a:ext cx="2765501" cy="433196"/>
          </a:xfrm>
          <a:prstGeom prst="rect">
            <a:avLst/>
          </a:prstGeom>
          <a:noFill/>
          <a:ln w="9525">
            <a:noFill/>
            <a:miter lim="800000"/>
            <a:headEnd/>
            <a:tailEnd/>
          </a:ln>
          <a:effectLst/>
        </p:spPr>
        <p:txBody>
          <a:bodyPr wrap="none">
            <a:spAutoFit/>
          </a:bodyPr>
          <a:lstStyle/>
          <a:p>
            <a:r>
              <a:rPr lang="ja-JP" altLang="en-US" sz="2215"/>
              <a:t>治療法</a:t>
            </a:r>
            <a:r>
              <a:rPr lang="en-US" altLang="ja-JP" sz="2215" dirty="0"/>
              <a:t>A</a:t>
            </a:r>
            <a:r>
              <a:rPr lang="ja-JP" altLang="en-US" sz="2215"/>
              <a:t>が優れている</a:t>
            </a:r>
          </a:p>
        </p:txBody>
      </p:sp>
      <p:sp>
        <p:nvSpPr>
          <p:cNvPr id="5" name="右矢印 4">
            <a:extLst>
              <a:ext uri="{FF2B5EF4-FFF2-40B4-BE49-F238E27FC236}">
                <a16:creationId xmlns:a16="http://schemas.microsoft.com/office/drawing/2014/main" id="{58A4C62D-48AE-E249-8B22-7D659C73F0C4}"/>
              </a:ext>
            </a:extLst>
          </p:cNvPr>
          <p:cNvSpPr/>
          <p:nvPr/>
        </p:nvSpPr>
        <p:spPr bwMode="auto">
          <a:xfrm rot="5400000">
            <a:off x="2971800" y="4436333"/>
            <a:ext cx="609600" cy="975453"/>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8425261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oup 44">
            <a:extLst>
              <a:ext uri="{FF2B5EF4-FFF2-40B4-BE49-F238E27FC236}">
                <a16:creationId xmlns:a16="http://schemas.microsoft.com/office/drawing/2014/main" id="{08F9686D-2D86-4F45-82F3-ED5063EB422A}"/>
              </a:ext>
            </a:extLst>
          </p:cNvPr>
          <p:cNvGraphicFramePr>
            <a:graphicFrameLocks/>
          </p:cNvGraphicFramePr>
          <p:nvPr/>
        </p:nvGraphicFramePr>
        <p:xfrm>
          <a:off x="990600" y="2713957"/>
          <a:ext cx="4876801" cy="1672722"/>
        </p:xfrm>
        <a:graphic>
          <a:graphicData uri="http://schemas.openxmlformats.org/drawingml/2006/table">
            <a:tbl>
              <a:tblPr/>
              <a:tblGrid>
                <a:gridCol w="1584389">
                  <a:extLst>
                    <a:ext uri="{9D8B030D-6E8A-4147-A177-3AD203B41FA5}">
                      <a16:colId xmlns:a16="http://schemas.microsoft.com/office/drawing/2014/main" val="20000"/>
                    </a:ext>
                  </a:extLst>
                </a:gridCol>
                <a:gridCol w="1402971">
                  <a:extLst>
                    <a:ext uri="{9D8B030D-6E8A-4147-A177-3AD203B41FA5}">
                      <a16:colId xmlns:a16="http://schemas.microsoft.com/office/drawing/2014/main" val="20001"/>
                    </a:ext>
                  </a:extLst>
                </a:gridCol>
                <a:gridCol w="1889441">
                  <a:extLst>
                    <a:ext uri="{9D8B030D-6E8A-4147-A177-3AD203B41FA5}">
                      <a16:colId xmlns:a16="http://schemas.microsoft.com/office/drawing/2014/main" val="20002"/>
                    </a:ext>
                  </a:extLst>
                </a:gridCol>
              </a:tblGrid>
              <a:tr h="5579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治療法</a:t>
                      </a: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患者数</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有効率</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55679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A</a:t>
                      </a:r>
                      <a:endParaRPr kumimoji="1" lang="ja-JP" altLang="en-US" sz="2400" b="0" i="0" u="none" strike="noStrike" cap="none" normalizeH="0" baseline="0" dirty="0">
                        <a:ln>
                          <a:noFill/>
                        </a:ln>
                        <a:solidFill>
                          <a:schemeClr val="tx1"/>
                        </a:solidFill>
                        <a:effectLst/>
                        <a:latin typeface="Tahoma" pitchFamily="34" charset="0"/>
                        <a:ea typeface="ＭＳ Ｐゴシック" charset="-128"/>
                      </a:endParaRP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alpha val="18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40</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alpha val="18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0.75</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alpha val="18000"/>
                      </a:srgbClr>
                    </a:solidFill>
                  </a:tcPr>
                </a:tc>
                <a:extLst>
                  <a:ext uri="{0D108BD9-81ED-4DB2-BD59-A6C34878D82A}">
                    <a16:rowId xmlns:a16="http://schemas.microsoft.com/office/drawing/2014/main" val="10001"/>
                  </a:ext>
                </a:extLst>
              </a:tr>
              <a:tr h="5579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B</a:t>
                      </a:r>
                      <a:endParaRPr kumimoji="1" lang="ja-JP" altLang="en-US" sz="2400" b="0" i="0" u="none" strike="noStrike" cap="none" normalizeH="0" baseline="0" dirty="0">
                        <a:ln>
                          <a:noFill/>
                        </a:ln>
                        <a:solidFill>
                          <a:schemeClr val="tx1"/>
                        </a:solidFill>
                        <a:effectLst/>
                        <a:latin typeface="Tahoma" pitchFamily="34" charset="0"/>
                        <a:ea typeface="ＭＳ Ｐゴシック" charset="-128"/>
                      </a:endParaRP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32</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0.50</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タイトル 1">
            <a:extLst>
              <a:ext uri="{FF2B5EF4-FFF2-40B4-BE49-F238E27FC236}">
                <a16:creationId xmlns:a16="http://schemas.microsoft.com/office/drawing/2014/main" id="{13307402-26BD-684D-B66E-83A17BE6BB32}"/>
              </a:ext>
            </a:extLst>
          </p:cNvPr>
          <p:cNvSpPr>
            <a:spLocks noGrp="1"/>
          </p:cNvSpPr>
          <p:nvPr>
            <p:ph type="title"/>
          </p:nvPr>
        </p:nvSpPr>
        <p:spPr/>
        <p:txBody>
          <a:bodyPr/>
          <a:lstStyle/>
          <a:p>
            <a:r>
              <a:rPr lang="ja-JP" altLang="en-US" b="1"/>
              <a:t>実験の事例</a:t>
            </a:r>
            <a:endParaRPr kumimoji="1" lang="ja-JP" altLang="en-US" b="1"/>
          </a:p>
        </p:txBody>
      </p:sp>
      <p:sp>
        <p:nvSpPr>
          <p:cNvPr id="4" name="Rectangle 3">
            <a:extLst>
              <a:ext uri="{FF2B5EF4-FFF2-40B4-BE49-F238E27FC236}">
                <a16:creationId xmlns:a16="http://schemas.microsoft.com/office/drawing/2014/main" id="{B52D2C0A-8E81-CB46-BA66-B2A99E6684ED}"/>
              </a:ext>
            </a:extLst>
          </p:cNvPr>
          <p:cNvSpPr txBox="1">
            <a:spLocks noChangeArrowheads="1"/>
          </p:cNvSpPr>
          <p:nvPr/>
        </p:nvSpPr>
        <p:spPr>
          <a:xfrm>
            <a:off x="2728601" y="1624075"/>
            <a:ext cx="6518031" cy="473648"/>
          </a:xfrm>
          <a:prstGeom prst="rect">
            <a:avLst/>
          </a:prstGeom>
        </p:spPr>
        <p:txBody>
          <a:bodyPr vert="horz" lIns="84406" tIns="42203" rIns="84406" bIns="42203" rtlCol="0">
            <a:normAutofit/>
          </a:bodyPr>
          <a:lstStyle>
            <a:lvl1pPr marL="228599" indent="-228599" algn="l" defTabSz="914395"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dirty="0"/>
              <a:t>2</a:t>
            </a:r>
            <a:r>
              <a:rPr lang="ja-JP" altLang="en-US" sz="1800" dirty="0"/>
              <a:t>つの治療法のうち、どちらが有効か？</a:t>
            </a:r>
          </a:p>
        </p:txBody>
      </p:sp>
      <p:sp>
        <p:nvSpPr>
          <p:cNvPr id="10" name="正方形/長方形 9">
            <a:extLst>
              <a:ext uri="{FF2B5EF4-FFF2-40B4-BE49-F238E27FC236}">
                <a16:creationId xmlns:a16="http://schemas.microsoft.com/office/drawing/2014/main" id="{C8C4BFC3-1736-48EF-80FC-5E1685CB9E66}"/>
              </a:ext>
            </a:extLst>
          </p:cNvPr>
          <p:cNvSpPr/>
          <p:nvPr/>
        </p:nvSpPr>
        <p:spPr>
          <a:xfrm>
            <a:off x="1116337" y="2325749"/>
            <a:ext cx="5610066" cy="338554"/>
          </a:xfrm>
          <a:prstGeom prst="rect">
            <a:avLst/>
          </a:prstGeom>
        </p:spPr>
        <p:txBody>
          <a:bodyPr wrap="square">
            <a:spAutoFit/>
          </a:bodyPr>
          <a:lstStyle/>
          <a:p>
            <a:pPr lvl="1" algn="l"/>
            <a:r>
              <a:rPr lang="ja-JP" altLang="en-US" sz="1600" b="1" dirty="0">
                <a:latin typeface="メイリオ" panose="020B0604030504040204" pitchFamily="50" charset="-128"/>
                <a:ea typeface="メイリオ" panose="020B0604030504040204" pitchFamily="50" charset="-128"/>
              </a:rPr>
              <a:t>データ：被験者</a:t>
            </a:r>
            <a:r>
              <a:rPr lang="en-US" altLang="ja-JP" sz="1600" b="1" dirty="0">
                <a:latin typeface="メイリオ" panose="020B0604030504040204" pitchFamily="50" charset="-128"/>
                <a:ea typeface="メイリオ" panose="020B0604030504040204" pitchFamily="50" charset="-128"/>
              </a:rPr>
              <a:t>72</a:t>
            </a:r>
            <a:r>
              <a:rPr lang="ja-JP" altLang="en-US" sz="1600" b="1" dirty="0">
                <a:latin typeface="メイリオ" panose="020B0604030504040204" pitchFamily="50" charset="-128"/>
                <a:ea typeface="メイリオ" panose="020B0604030504040204" pitchFamily="50" charset="-128"/>
              </a:rPr>
              <a:t>名を無作為に</a:t>
            </a:r>
            <a:endParaRPr kumimoji="1" lang="ja-JP" altLang="en-US" sz="1600" b="1"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08768457-E711-42A2-B107-D56818ED84DC}"/>
              </a:ext>
            </a:extLst>
          </p:cNvPr>
          <p:cNvSpPr/>
          <p:nvPr/>
        </p:nvSpPr>
        <p:spPr bwMode="auto">
          <a:xfrm>
            <a:off x="2427290" y="1446214"/>
            <a:ext cx="7402511" cy="687387"/>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3" name="Text Box 25">
            <a:extLst>
              <a:ext uri="{FF2B5EF4-FFF2-40B4-BE49-F238E27FC236}">
                <a16:creationId xmlns:a16="http://schemas.microsoft.com/office/drawing/2014/main" id="{FA36E74F-5DE8-9846-AB5D-20ACEFED6330}"/>
              </a:ext>
            </a:extLst>
          </p:cNvPr>
          <p:cNvSpPr txBox="1">
            <a:spLocks noChangeArrowheads="1"/>
          </p:cNvSpPr>
          <p:nvPr/>
        </p:nvSpPr>
        <p:spPr bwMode="auto">
          <a:xfrm>
            <a:off x="1905000" y="5411786"/>
            <a:ext cx="2765501" cy="433196"/>
          </a:xfrm>
          <a:prstGeom prst="rect">
            <a:avLst/>
          </a:prstGeom>
          <a:noFill/>
          <a:ln w="9525">
            <a:noFill/>
            <a:miter lim="800000"/>
            <a:headEnd/>
            <a:tailEnd/>
          </a:ln>
          <a:effectLst/>
        </p:spPr>
        <p:txBody>
          <a:bodyPr wrap="none">
            <a:spAutoFit/>
          </a:bodyPr>
          <a:lstStyle/>
          <a:p>
            <a:r>
              <a:rPr lang="ja-JP" altLang="en-US" sz="2215"/>
              <a:t>治療法</a:t>
            </a:r>
            <a:r>
              <a:rPr lang="en-US" altLang="ja-JP" sz="2215" dirty="0"/>
              <a:t>A</a:t>
            </a:r>
            <a:r>
              <a:rPr lang="ja-JP" altLang="en-US" sz="2215"/>
              <a:t>が優れている</a:t>
            </a:r>
          </a:p>
        </p:txBody>
      </p:sp>
      <p:sp>
        <p:nvSpPr>
          <p:cNvPr id="5" name="右矢印 4">
            <a:extLst>
              <a:ext uri="{FF2B5EF4-FFF2-40B4-BE49-F238E27FC236}">
                <a16:creationId xmlns:a16="http://schemas.microsoft.com/office/drawing/2014/main" id="{58A4C62D-48AE-E249-8B22-7D659C73F0C4}"/>
              </a:ext>
            </a:extLst>
          </p:cNvPr>
          <p:cNvSpPr/>
          <p:nvPr/>
        </p:nvSpPr>
        <p:spPr bwMode="auto">
          <a:xfrm rot="5400000">
            <a:off x="2971800" y="4436333"/>
            <a:ext cx="609600" cy="975453"/>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2" name="テキスト ボックス 11">
            <a:extLst>
              <a:ext uri="{FF2B5EF4-FFF2-40B4-BE49-F238E27FC236}">
                <a16:creationId xmlns:a16="http://schemas.microsoft.com/office/drawing/2014/main" id="{B7F3B883-BCAA-B74F-A53C-4C24B6B7CF34}"/>
              </a:ext>
            </a:extLst>
          </p:cNvPr>
          <p:cNvSpPr txBox="1"/>
          <p:nvPr/>
        </p:nvSpPr>
        <p:spPr>
          <a:xfrm>
            <a:off x="6877355" y="3310834"/>
            <a:ext cx="357790" cy="707886"/>
          </a:xfrm>
          <a:prstGeom prst="rect">
            <a:avLst/>
          </a:prstGeom>
          <a:noFill/>
        </p:spPr>
        <p:txBody>
          <a:bodyPr wrap="none" rtlCol="0">
            <a:spAutoFit/>
          </a:bodyPr>
          <a:lstStyle/>
          <a:p>
            <a:r>
              <a:rPr kumimoji="1" lang="en-US" altLang="ja-JP" dirty="0">
                <a:latin typeface="Meiryo" panose="020B0604030504040204" pitchFamily="34" charset="-128"/>
                <a:ea typeface="Meiryo" panose="020B0604030504040204" pitchFamily="34" charset="-128"/>
              </a:rPr>
              <a:t>A</a:t>
            </a:r>
          </a:p>
          <a:p>
            <a:r>
              <a:rPr kumimoji="1" lang="en-US" altLang="ja-JP" dirty="0">
                <a:latin typeface="Meiryo" panose="020B0604030504040204" pitchFamily="34" charset="-128"/>
                <a:ea typeface="Meiryo" panose="020B0604030504040204" pitchFamily="34" charset="-128"/>
              </a:rPr>
              <a:t>B</a:t>
            </a:r>
            <a:endParaRPr kumimoji="1" lang="ja-JP" altLang="en-US">
              <a:latin typeface="Meiryo" panose="020B0604030504040204" pitchFamily="34" charset="-128"/>
              <a:ea typeface="Meiryo" panose="020B0604030504040204" pitchFamily="34" charset="-128"/>
            </a:endParaRPr>
          </a:p>
        </p:txBody>
      </p:sp>
      <p:sp>
        <p:nvSpPr>
          <p:cNvPr id="14" name="円/楕円 13">
            <a:extLst>
              <a:ext uri="{FF2B5EF4-FFF2-40B4-BE49-F238E27FC236}">
                <a16:creationId xmlns:a16="http://schemas.microsoft.com/office/drawing/2014/main" id="{9C54159C-9948-754D-8CA6-BEB15597F537}"/>
              </a:ext>
            </a:extLst>
          </p:cNvPr>
          <p:cNvSpPr/>
          <p:nvPr/>
        </p:nvSpPr>
        <p:spPr bwMode="auto">
          <a:xfrm>
            <a:off x="6151967" y="2944599"/>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5" name="Text Box 15">
            <a:extLst>
              <a:ext uri="{FF2B5EF4-FFF2-40B4-BE49-F238E27FC236}">
                <a16:creationId xmlns:a16="http://schemas.microsoft.com/office/drawing/2014/main" id="{C8C7EBAF-1012-E849-8FBE-23A496FA1B1B}"/>
              </a:ext>
            </a:extLst>
          </p:cNvPr>
          <p:cNvSpPr txBox="1">
            <a:spLocks noChangeArrowheads="1"/>
          </p:cNvSpPr>
          <p:nvPr/>
        </p:nvSpPr>
        <p:spPr bwMode="auto">
          <a:xfrm>
            <a:off x="6611236" y="2792199"/>
            <a:ext cx="1035860" cy="433196"/>
          </a:xfrm>
          <a:prstGeom prst="rect">
            <a:avLst/>
          </a:prstGeom>
          <a:solidFill>
            <a:schemeClr val="bg1"/>
          </a:solidFill>
          <a:ln w="9525">
            <a:noFill/>
            <a:miter lim="800000"/>
            <a:headEnd/>
            <a:tailEnd/>
          </a:ln>
          <a:effectLst/>
        </p:spPr>
        <p:txBody>
          <a:bodyPr wrap="none">
            <a:spAutoFit/>
          </a:bodyPr>
          <a:lstStyle/>
          <a:p>
            <a:pPr algn="ctr"/>
            <a:r>
              <a:rPr lang="ja-JP" altLang="en-US" sz="2215">
                <a:latin typeface="メイリオ" panose="020B0604030504040204" pitchFamily="50" charset="-128"/>
                <a:ea typeface="メイリオ" panose="020B0604030504040204" pitchFamily="50" charset="-128"/>
              </a:rPr>
              <a:t>治療法</a:t>
            </a:r>
            <a:endParaRPr lang="ja-JP" altLang="en-US" sz="2215" dirty="0">
              <a:latin typeface="メイリオ" panose="020B0604030504040204" pitchFamily="50" charset="-128"/>
              <a:ea typeface="メイリオ" panose="020B0604030504040204" pitchFamily="50" charset="-128"/>
            </a:endParaRPr>
          </a:p>
        </p:txBody>
      </p:sp>
      <p:sp>
        <p:nvSpPr>
          <p:cNvPr id="16" name="円/楕円 15">
            <a:extLst>
              <a:ext uri="{FF2B5EF4-FFF2-40B4-BE49-F238E27FC236}">
                <a16:creationId xmlns:a16="http://schemas.microsoft.com/office/drawing/2014/main" id="{567EA46B-2844-AB4B-9CAF-BB0FCC2CCD94}"/>
              </a:ext>
            </a:extLst>
          </p:cNvPr>
          <p:cNvSpPr/>
          <p:nvPr/>
        </p:nvSpPr>
        <p:spPr bwMode="auto">
          <a:xfrm>
            <a:off x="10058400" y="2861369"/>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7" name="正方形/長方形 16">
            <a:extLst>
              <a:ext uri="{FF2B5EF4-FFF2-40B4-BE49-F238E27FC236}">
                <a16:creationId xmlns:a16="http://schemas.microsoft.com/office/drawing/2014/main" id="{57DA9930-3F9D-C44E-A28F-E1FEFF8D7065}"/>
              </a:ext>
            </a:extLst>
          </p:cNvPr>
          <p:cNvSpPr/>
          <p:nvPr/>
        </p:nvSpPr>
        <p:spPr>
          <a:xfrm>
            <a:off x="10515600" y="3392244"/>
            <a:ext cx="954107" cy="400110"/>
          </a:xfrm>
          <a:prstGeom prst="rect">
            <a:avLst/>
          </a:prstGeom>
        </p:spPr>
        <p:txBody>
          <a:bodyPr wrap="none">
            <a:spAutoFit/>
          </a:bodyPr>
          <a:lstStyle/>
          <a:p>
            <a:r>
              <a:rPr lang="ja-JP" altLang="en-US">
                <a:latin typeface="メイリオ" panose="020B0604030504040204" pitchFamily="50" charset="-128"/>
                <a:ea typeface="メイリオ" panose="020B0604030504040204" pitchFamily="50" charset="-128"/>
              </a:rPr>
              <a:t>有効率</a:t>
            </a:r>
            <a:endParaRPr lang="ja-JP" altLang="en-US" dirty="0">
              <a:latin typeface="メイリオ" panose="020B0604030504040204" pitchFamily="50" charset="-128"/>
              <a:ea typeface="メイリオ" panose="020B0604030504040204" pitchFamily="50" charset="-128"/>
            </a:endParaRPr>
          </a:p>
        </p:txBody>
      </p:sp>
      <p:sp>
        <p:nvSpPr>
          <p:cNvPr id="18" name="上矢印 17">
            <a:extLst>
              <a:ext uri="{FF2B5EF4-FFF2-40B4-BE49-F238E27FC236}">
                <a16:creationId xmlns:a16="http://schemas.microsoft.com/office/drawing/2014/main" id="{FAACADA6-5D69-7047-B695-B86B52F50CAB}"/>
              </a:ext>
            </a:extLst>
          </p:cNvPr>
          <p:cNvSpPr/>
          <p:nvPr/>
        </p:nvSpPr>
        <p:spPr bwMode="auto">
          <a:xfrm rot="5400000">
            <a:off x="8731452" y="2580315"/>
            <a:ext cx="652461" cy="2001433"/>
          </a:xfrm>
          <a:prstGeom prst="up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38078735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0B1765-A0B3-CD43-8D9E-EB0639ADE333}"/>
              </a:ext>
            </a:extLst>
          </p:cNvPr>
          <p:cNvSpPr>
            <a:spLocks noGrp="1"/>
          </p:cNvSpPr>
          <p:nvPr>
            <p:ph type="title"/>
          </p:nvPr>
        </p:nvSpPr>
        <p:spPr/>
        <p:txBody>
          <a:bodyPr/>
          <a:lstStyle/>
          <a:p>
            <a:r>
              <a:rPr lang="ja-JP" altLang="en-US"/>
              <a:t>観察研究の事例１</a:t>
            </a:r>
            <a:endParaRPr kumimoji="1" lang="ja-JP" altLang="en-US"/>
          </a:p>
        </p:txBody>
      </p:sp>
      <p:sp>
        <p:nvSpPr>
          <p:cNvPr id="3" name="コンテンツ プレースホルダー 2">
            <a:extLst>
              <a:ext uri="{FF2B5EF4-FFF2-40B4-BE49-F238E27FC236}">
                <a16:creationId xmlns:a16="http://schemas.microsoft.com/office/drawing/2014/main" id="{0A0B16F2-D166-5C47-906B-99F0A1DE89BD}"/>
              </a:ext>
            </a:extLst>
          </p:cNvPr>
          <p:cNvSpPr>
            <a:spLocks noGrp="1"/>
          </p:cNvSpPr>
          <p:nvPr>
            <p:ph idx="1"/>
          </p:nvPr>
        </p:nvSpPr>
        <p:spPr/>
        <p:txBody>
          <a:bodyPr/>
          <a:lstStyle/>
          <a:p>
            <a:endParaRPr kumimoji="1" lang="ja-JP" altLang="en-US"/>
          </a:p>
        </p:txBody>
      </p:sp>
      <p:graphicFrame>
        <p:nvGraphicFramePr>
          <p:cNvPr id="5" name="Group 44">
            <a:extLst>
              <a:ext uri="{FF2B5EF4-FFF2-40B4-BE49-F238E27FC236}">
                <a16:creationId xmlns:a16="http://schemas.microsoft.com/office/drawing/2014/main" id="{1521B891-B084-CF42-B833-AAB773439AD7}"/>
              </a:ext>
            </a:extLst>
          </p:cNvPr>
          <p:cNvGraphicFramePr>
            <a:graphicFrameLocks/>
          </p:cNvGraphicFramePr>
          <p:nvPr>
            <p:extLst>
              <p:ext uri="{D42A27DB-BD31-4B8C-83A1-F6EECF244321}">
                <p14:modId xmlns:p14="http://schemas.microsoft.com/office/powerpoint/2010/main" val="1953021578"/>
              </p:ext>
            </p:extLst>
          </p:nvPr>
        </p:nvGraphicFramePr>
        <p:xfrm>
          <a:off x="990600" y="2713957"/>
          <a:ext cx="4876801" cy="1672722"/>
        </p:xfrm>
        <a:graphic>
          <a:graphicData uri="http://schemas.openxmlformats.org/drawingml/2006/table">
            <a:tbl>
              <a:tblPr/>
              <a:tblGrid>
                <a:gridCol w="1584389">
                  <a:extLst>
                    <a:ext uri="{9D8B030D-6E8A-4147-A177-3AD203B41FA5}">
                      <a16:colId xmlns:a16="http://schemas.microsoft.com/office/drawing/2014/main" val="20000"/>
                    </a:ext>
                  </a:extLst>
                </a:gridCol>
                <a:gridCol w="1402971">
                  <a:extLst>
                    <a:ext uri="{9D8B030D-6E8A-4147-A177-3AD203B41FA5}">
                      <a16:colId xmlns:a16="http://schemas.microsoft.com/office/drawing/2014/main" val="20001"/>
                    </a:ext>
                  </a:extLst>
                </a:gridCol>
                <a:gridCol w="1889441">
                  <a:extLst>
                    <a:ext uri="{9D8B030D-6E8A-4147-A177-3AD203B41FA5}">
                      <a16:colId xmlns:a16="http://schemas.microsoft.com/office/drawing/2014/main" val="20002"/>
                    </a:ext>
                  </a:extLst>
                </a:gridCol>
              </a:tblGrid>
              <a:tr h="5579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システム</a:t>
                      </a: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試合数</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平均失点数</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55679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3</a:t>
                      </a:r>
                      <a:r>
                        <a:rPr kumimoji="1" lang="ja-JP" altLang="en-US" sz="2400" b="0" i="0" u="none" strike="noStrike" cap="none" normalizeH="0" baseline="0" dirty="0">
                          <a:ln>
                            <a:noFill/>
                          </a:ln>
                          <a:solidFill>
                            <a:schemeClr val="tx1"/>
                          </a:solidFill>
                          <a:effectLst/>
                          <a:latin typeface="Tahoma" pitchFamily="34" charset="0"/>
                          <a:ea typeface="ＭＳ Ｐゴシック" charset="-128"/>
                        </a:rPr>
                        <a:t>バック</a:t>
                      </a: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40</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0.85</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79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4</a:t>
                      </a:r>
                      <a:r>
                        <a:rPr kumimoji="1" lang="ja-JP" altLang="en-US" sz="2400" b="0" i="0" u="none" strike="noStrike" cap="none" normalizeH="0" baseline="0" dirty="0">
                          <a:ln>
                            <a:noFill/>
                          </a:ln>
                          <a:solidFill>
                            <a:schemeClr val="tx1"/>
                          </a:solidFill>
                          <a:effectLst/>
                          <a:latin typeface="Tahoma" pitchFamily="34" charset="0"/>
                          <a:ea typeface="ＭＳ Ｐゴシック" charset="-128"/>
                        </a:rPr>
                        <a:t>バック</a:t>
                      </a: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32</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1.13</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 name="正方形/長方形 5">
            <a:extLst>
              <a:ext uri="{FF2B5EF4-FFF2-40B4-BE49-F238E27FC236}">
                <a16:creationId xmlns:a16="http://schemas.microsoft.com/office/drawing/2014/main" id="{D45B75D3-E276-2A46-A3BC-8509A2E55D3E}"/>
              </a:ext>
            </a:extLst>
          </p:cNvPr>
          <p:cNvSpPr/>
          <p:nvPr/>
        </p:nvSpPr>
        <p:spPr>
          <a:xfrm>
            <a:off x="2641912" y="1632267"/>
            <a:ext cx="7113901" cy="369332"/>
          </a:xfrm>
          <a:prstGeom prst="rect">
            <a:avLst/>
          </a:prstGeom>
        </p:spPr>
        <p:txBody>
          <a:bodyPr wrap="square">
            <a:spAutoFit/>
          </a:bodyPr>
          <a:lstStyle/>
          <a:p>
            <a:pPr algn="l"/>
            <a:r>
              <a:rPr lang="ja-JP" altLang="en-US" sz="1800" dirty="0">
                <a:latin typeface="メイリオ" panose="020B0604030504040204" pitchFamily="50" charset="-128"/>
                <a:ea typeface="メイリオ" panose="020B0604030504040204" pitchFamily="50" charset="-128"/>
              </a:rPr>
              <a:t>サッカーの</a:t>
            </a:r>
            <a:r>
              <a:rPr lang="en-US" altLang="ja-JP" sz="1800" dirty="0">
                <a:latin typeface="メイリオ" panose="020B0604030504040204" pitchFamily="50" charset="-128"/>
                <a:ea typeface="メイリオ" panose="020B0604030504040204" pitchFamily="50" charset="-128"/>
              </a:rPr>
              <a:t>4</a:t>
            </a:r>
            <a:r>
              <a:rPr lang="ja-JP" altLang="en-US" sz="1800" dirty="0">
                <a:latin typeface="メイリオ" panose="020B0604030504040204" pitchFamily="50" charset="-128"/>
                <a:ea typeface="メイリオ" panose="020B0604030504040204" pitchFamily="50" charset="-128"/>
              </a:rPr>
              <a:t>バックと</a:t>
            </a:r>
            <a:r>
              <a:rPr lang="en-US" altLang="ja-JP" sz="1800" dirty="0">
                <a:latin typeface="メイリオ" panose="020B0604030504040204" pitchFamily="50" charset="-128"/>
                <a:ea typeface="メイリオ" panose="020B0604030504040204" pitchFamily="50" charset="-128"/>
              </a:rPr>
              <a:t>3</a:t>
            </a:r>
            <a:r>
              <a:rPr lang="ja-JP" altLang="en-US" sz="1800" dirty="0">
                <a:latin typeface="メイリオ" panose="020B0604030504040204" pitchFamily="50" charset="-128"/>
                <a:ea typeface="メイリオ" panose="020B0604030504040204" pitchFamily="50" charset="-128"/>
              </a:rPr>
              <a:t>バック</a:t>
            </a:r>
            <a:r>
              <a:rPr lang="ja-JP" altLang="en-US" sz="1800">
                <a:latin typeface="メイリオ" panose="020B0604030504040204" pitchFamily="50" charset="-128"/>
                <a:ea typeface="メイリオ" panose="020B0604030504040204" pitchFamily="50" charset="-128"/>
              </a:rPr>
              <a:t>、どちらのシステムがいいか？</a:t>
            </a:r>
            <a:endParaRPr lang="ja-JP" altLang="en-US" sz="1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CBA41CAE-D28E-0C47-A3A6-85CDC45999C0}"/>
              </a:ext>
            </a:extLst>
          </p:cNvPr>
          <p:cNvSpPr/>
          <p:nvPr/>
        </p:nvSpPr>
        <p:spPr bwMode="auto">
          <a:xfrm>
            <a:off x="2427290" y="1446214"/>
            <a:ext cx="7402511" cy="687387"/>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Tree>
    <p:extLst>
      <p:ext uri="{BB962C8B-B14F-4D97-AF65-F5344CB8AC3E}">
        <p14:creationId xmlns:p14="http://schemas.microsoft.com/office/powerpoint/2010/main" val="20354130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0B1765-A0B3-CD43-8D9E-EB0639ADE333}"/>
              </a:ext>
            </a:extLst>
          </p:cNvPr>
          <p:cNvSpPr>
            <a:spLocks noGrp="1"/>
          </p:cNvSpPr>
          <p:nvPr>
            <p:ph type="title"/>
          </p:nvPr>
        </p:nvSpPr>
        <p:spPr/>
        <p:txBody>
          <a:bodyPr/>
          <a:lstStyle/>
          <a:p>
            <a:r>
              <a:rPr lang="ja-JP" altLang="en-US"/>
              <a:t>観察研究の事例１</a:t>
            </a:r>
            <a:endParaRPr kumimoji="1" lang="ja-JP" altLang="en-US"/>
          </a:p>
        </p:txBody>
      </p:sp>
      <p:sp>
        <p:nvSpPr>
          <p:cNvPr id="3" name="コンテンツ プレースホルダー 2">
            <a:extLst>
              <a:ext uri="{FF2B5EF4-FFF2-40B4-BE49-F238E27FC236}">
                <a16:creationId xmlns:a16="http://schemas.microsoft.com/office/drawing/2014/main" id="{0A0B16F2-D166-5C47-906B-99F0A1DE89BD}"/>
              </a:ext>
            </a:extLst>
          </p:cNvPr>
          <p:cNvSpPr>
            <a:spLocks noGrp="1"/>
          </p:cNvSpPr>
          <p:nvPr>
            <p:ph idx="1"/>
          </p:nvPr>
        </p:nvSpPr>
        <p:spPr/>
        <p:txBody>
          <a:bodyPr/>
          <a:lstStyle/>
          <a:p>
            <a:endParaRPr kumimoji="1" lang="ja-JP" altLang="en-US"/>
          </a:p>
        </p:txBody>
      </p:sp>
      <p:graphicFrame>
        <p:nvGraphicFramePr>
          <p:cNvPr id="5" name="Group 44">
            <a:extLst>
              <a:ext uri="{FF2B5EF4-FFF2-40B4-BE49-F238E27FC236}">
                <a16:creationId xmlns:a16="http://schemas.microsoft.com/office/drawing/2014/main" id="{1521B891-B084-CF42-B833-AAB773439AD7}"/>
              </a:ext>
            </a:extLst>
          </p:cNvPr>
          <p:cNvGraphicFramePr>
            <a:graphicFrameLocks/>
          </p:cNvGraphicFramePr>
          <p:nvPr/>
        </p:nvGraphicFramePr>
        <p:xfrm>
          <a:off x="990600" y="2713957"/>
          <a:ext cx="4876801" cy="1672722"/>
        </p:xfrm>
        <a:graphic>
          <a:graphicData uri="http://schemas.openxmlformats.org/drawingml/2006/table">
            <a:tbl>
              <a:tblPr/>
              <a:tblGrid>
                <a:gridCol w="1584389">
                  <a:extLst>
                    <a:ext uri="{9D8B030D-6E8A-4147-A177-3AD203B41FA5}">
                      <a16:colId xmlns:a16="http://schemas.microsoft.com/office/drawing/2014/main" val="20000"/>
                    </a:ext>
                  </a:extLst>
                </a:gridCol>
                <a:gridCol w="1402971">
                  <a:extLst>
                    <a:ext uri="{9D8B030D-6E8A-4147-A177-3AD203B41FA5}">
                      <a16:colId xmlns:a16="http://schemas.microsoft.com/office/drawing/2014/main" val="20001"/>
                    </a:ext>
                  </a:extLst>
                </a:gridCol>
                <a:gridCol w="1889441">
                  <a:extLst>
                    <a:ext uri="{9D8B030D-6E8A-4147-A177-3AD203B41FA5}">
                      <a16:colId xmlns:a16="http://schemas.microsoft.com/office/drawing/2014/main" val="20002"/>
                    </a:ext>
                  </a:extLst>
                </a:gridCol>
              </a:tblGrid>
              <a:tr h="5579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システム</a:t>
                      </a: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試合数</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平均失点数</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55679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3</a:t>
                      </a:r>
                      <a:r>
                        <a:rPr kumimoji="1" lang="ja-JP" altLang="en-US" sz="2400" b="0" i="0" u="none" strike="noStrike" cap="none" normalizeH="0" baseline="0" dirty="0">
                          <a:ln>
                            <a:noFill/>
                          </a:ln>
                          <a:solidFill>
                            <a:schemeClr val="tx1"/>
                          </a:solidFill>
                          <a:effectLst/>
                          <a:latin typeface="Tahoma" pitchFamily="34" charset="0"/>
                          <a:ea typeface="ＭＳ Ｐゴシック" charset="-128"/>
                        </a:rPr>
                        <a:t>バック</a:t>
                      </a: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40</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0.85</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79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4</a:t>
                      </a:r>
                      <a:r>
                        <a:rPr kumimoji="1" lang="ja-JP" altLang="en-US" sz="2400" b="0" i="0" u="none" strike="noStrike" cap="none" normalizeH="0" baseline="0" dirty="0">
                          <a:ln>
                            <a:noFill/>
                          </a:ln>
                          <a:solidFill>
                            <a:schemeClr val="tx1"/>
                          </a:solidFill>
                          <a:effectLst/>
                          <a:latin typeface="Tahoma" pitchFamily="34" charset="0"/>
                          <a:ea typeface="ＭＳ Ｐゴシック" charset="-128"/>
                        </a:rPr>
                        <a:t>バック</a:t>
                      </a: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32</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1.13</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 name="正方形/長方形 5">
            <a:extLst>
              <a:ext uri="{FF2B5EF4-FFF2-40B4-BE49-F238E27FC236}">
                <a16:creationId xmlns:a16="http://schemas.microsoft.com/office/drawing/2014/main" id="{D45B75D3-E276-2A46-A3BC-8509A2E55D3E}"/>
              </a:ext>
            </a:extLst>
          </p:cNvPr>
          <p:cNvSpPr/>
          <p:nvPr/>
        </p:nvSpPr>
        <p:spPr>
          <a:xfrm>
            <a:off x="2641912" y="1632267"/>
            <a:ext cx="7113901" cy="369332"/>
          </a:xfrm>
          <a:prstGeom prst="rect">
            <a:avLst/>
          </a:prstGeom>
        </p:spPr>
        <p:txBody>
          <a:bodyPr wrap="square">
            <a:spAutoFit/>
          </a:bodyPr>
          <a:lstStyle/>
          <a:p>
            <a:pPr algn="l"/>
            <a:r>
              <a:rPr lang="ja-JP" altLang="en-US" sz="1800" dirty="0">
                <a:latin typeface="メイリオ" panose="020B0604030504040204" pitchFamily="50" charset="-128"/>
                <a:ea typeface="メイリオ" panose="020B0604030504040204" pitchFamily="50" charset="-128"/>
              </a:rPr>
              <a:t>サッカーの</a:t>
            </a:r>
            <a:r>
              <a:rPr lang="en-US" altLang="ja-JP" sz="1800" dirty="0">
                <a:latin typeface="メイリオ" panose="020B0604030504040204" pitchFamily="50" charset="-128"/>
                <a:ea typeface="メイリオ" panose="020B0604030504040204" pitchFamily="50" charset="-128"/>
              </a:rPr>
              <a:t>4</a:t>
            </a:r>
            <a:r>
              <a:rPr lang="ja-JP" altLang="en-US" sz="1800" dirty="0">
                <a:latin typeface="メイリオ" panose="020B0604030504040204" pitchFamily="50" charset="-128"/>
                <a:ea typeface="メイリオ" panose="020B0604030504040204" pitchFamily="50" charset="-128"/>
              </a:rPr>
              <a:t>バックと</a:t>
            </a:r>
            <a:r>
              <a:rPr lang="en-US" altLang="ja-JP" sz="1800" dirty="0">
                <a:latin typeface="メイリオ" panose="020B0604030504040204" pitchFamily="50" charset="-128"/>
                <a:ea typeface="メイリオ" panose="020B0604030504040204" pitchFamily="50" charset="-128"/>
              </a:rPr>
              <a:t>3</a:t>
            </a:r>
            <a:r>
              <a:rPr lang="ja-JP" altLang="en-US" sz="1800" dirty="0">
                <a:latin typeface="メイリオ" panose="020B0604030504040204" pitchFamily="50" charset="-128"/>
                <a:ea typeface="メイリオ" panose="020B0604030504040204" pitchFamily="50" charset="-128"/>
              </a:rPr>
              <a:t>バック</a:t>
            </a:r>
            <a:r>
              <a:rPr lang="ja-JP" altLang="en-US" sz="1800">
                <a:latin typeface="メイリオ" panose="020B0604030504040204" pitchFamily="50" charset="-128"/>
                <a:ea typeface="メイリオ" panose="020B0604030504040204" pitchFamily="50" charset="-128"/>
              </a:rPr>
              <a:t>、どちらのシステムがいいか？</a:t>
            </a:r>
            <a:endParaRPr lang="ja-JP" altLang="en-US" sz="1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CBA41CAE-D28E-0C47-A3A6-85CDC45999C0}"/>
              </a:ext>
            </a:extLst>
          </p:cNvPr>
          <p:cNvSpPr/>
          <p:nvPr/>
        </p:nvSpPr>
        <p:spPr bwMode="auto">
          <a:xfrm>
            <a:off x="2427290" y="1446214"/>
            <a:ext cx="7402511" cy="687387"/>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8" name="AutoShape 26">
            <a:extLst>
              <a:ext uri="{FF2B5EF4-FFF2-40B4-BE49-F238E27FC236}">
                <a16:creationId xmlns:a16="http://schemas.microsoft.com/office/drawing/2014/main" id="{2F429A8C-7B27-9E43-8B43-0F30FF33CDC1}"/>
              </a:ext>
            </a:extLst>
          </p:cNvPr>
          <p:cNvSpPr>
            <a:spLocks noChangeArrowheads="1"/>
          </p:cNvSpPr>
          <p:nvPr/>
        </p:nvSpPr>
        <p:spPr bwMode="auto">
          <a:xfrm rot="-24498809">
            <a:off x="5230802" y="3436379"/>
            <a:ext cx="864577" cy="864577"/>
          </a:xfrm>
          <a:custGeom>
            <a:avLst/>
            <a:gdLst>
              <a:gd name="G0" fmla="+- 11658 0 0"/>
              <a:gd name="G1" fmla="+- 18514 0 0"/>
              <a:gd name="G2" fmla="+- 6171 0 0"/>
              <a:gd name="G3" fmla="*/ 11658 1 2"/>
              <a:gd name="G4" fmla="+- G3 10800 0"/>
              <a:gd name="G5" fmla="+- 21600 11658 18514"/>
              <a:gd name="G6" fmla="+- 18514 6171 0"/>
              <a:gd name="G7" fmla="*/ G6 1 2"/>
              <a:gd name="G8" fmla="*/ 18514 2 1"/>
              <a:gd name="G9" fmla="+- G8 0 21600"/>
              <a:gd name="G10" fmla="+- G5 0 G4"/>
              <a:gd name="G11" fmla="+- 11658 0 G4"/>
              <a:gd name="G12" fmla="*/ G2 G10 G11"/>
              <a:gd name="T0" fmla="*/ 16629 w 21600"/>
              <a:gd name="T1" fmla="*/ 0 h 21600"/>
              <a:gd name="T2" fmla="*/ 11658 w 21600"/>
              <a:gd name="T3" fmla="*/ 6171 h 21600"/>
              <a:gd name="T4" fmla="*/ 6171 w 21600"/>
              <a:gd name="T5" fmla="*/ 11658 h 21600"/>
              <a:gd name="T6" fmla="*/ 0 w 21600"/>
              <a:gd name="T7" fmla="*/ 16629 h 21600"/>
              <a:gd name="T8" fmla="*/ 6171 w 21600"/>
              <a:gd name="T9" fmla="*/ 21600 h 21600"/>
              <a:gd name="T10" fmla="*/ 12343 w 21600"/>
              <a:gd name="T11" fmla="*/ 18514 h 21600"/>
              <a:gd name="T12" fmla="*/ 18514 w 21600"/>
              <a:gd name="T13" fmla="*/ 12343 h 21600"/>
              <a:gd name="T14" fmla="*/ 21600 w 21600"/>
              <a:gd name="T15" fmla="*/ 6171 h 21600"/>
              <a:gd name="T16" fmla="*/ 17694720 60000 65536"/>
              <a:gd name="T17" fmla="*/ 11796480 60000 65536"/>
              <a:gd name="T18" fmla="*/ 17694720 60000 65536"/>
              <a:gd name="T19" fmla="*/ 11796480 60000 65536"/>
              <a:gd name="T20" fmla="*/ 5898240 60000 65536"/>
              <a:gd name="T21" fmla="*/ 5898240 60000 65536"/>
              <a:gd name="T22" fmla="*/ 0 60000 65536"/>
              <a:gd name="T23" fmla="*/ 0 60000 65536"/>
              <a:gd name="T24" fmla="*/ G12 w 21600"/>
              <a:gd name="T25" fmla="*/ G5 h 21600"/>
              <a:gd name="T26" fmla="*/ G1 w 21600"/>
              <a:gd name="T27" fmla="*/ G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6629" y="0"/>
                </a:moveTo>
                <a:lnTo>
                  <a:pt x="11658" y="6171"/>
                </a:lnTo>
                <a:lnTo>
                  <a:pt x="14744" y="6171"/>
                </a:lnTo>
                <a:lnTo>
                  <a:pt x="14744" y="14744"/>
                </a:lnTo>
                <a:lnTo>
                  <a:pt x="6171" y="14744"/>
                </a:lnTo>
                <a:lnTo>
                  <a:pt x="6171" y="11658"/>
                </a:lnTo>
                <a:lnTo>
                  <a:pt x="0" y="16629"/>
                </a:lnTo>
                <a:lnTo>
                  <a:pt x="6171" y="21600"/>
                </a:lnTo>
                <a:lnTo>
                  <a:pt x="6171" y="18514"/>
                </a:lnTo>
                <a:lnTo>
                  <a:pt x="18514" y="18514"/>
                </a:lnTo>
                <a:lnTo>
                  <a:pt x="18514" y="6171"/>
                </a:lnTo>
                <a:lnTo>
                  <a:pt x="21600" y="6171"/>
                </a:lnTo>
                <a:close/>
              </a:path>
            </a:pathLst>
          </a:custGeom>
          <a:solidFill>
            <a:schemeClr val="accent4"/>
          </a:solidFill>
          <a:ln w="9525">
            <a:solidFill>
              <a:schemeClr val="tx1"/>
            </a:solidFill>
            <a:miter lim="800000"/>
            <a:headEnd/>
            <a:tailEnd/>
          </a:ln>
          <a:effectLst/>
        </p:spPr>
        <p:txBody>
          <a:bodyPr wrap="none" anchor="ctr"/>
          <a:lstStyle/>
          <a:p>
            <a:endParaRPr lang="ja-JP" altLang="en-US" sz="1846"/>
          </a:p>
        </p:txBody>
      </p:sp>
      <p:sp>
        <p:nvSpPr>
          <p:cNvPr id="9" name="Text Box 27">
            <a:extLst>
              <a:ext uri="{FF2B5EF4-FFF2-40B4-BE49-F238E27FC236}">
                <a16:creationId xmlns:a16="http://schemas.microsoft.com/office/drawing/2014/main" id="{9F71AB93-E346-2F4A-BBBB-D029DB0E2F2E}"/>
              </a:ext>
            </a:extLst>
          </p:cNvPr>
          <p:cNvSpPr txBox="1">
            <a:spLocks noChangeArrowheads="1"/>
          </p:cNvSpPr>
          <p:nvPr/>
        </p:nvSpPr>
        <p:spPr bwMode="auto">
          <a:xfrm>
            <a:off x="6198862" y="3557336"/>
            <a:ext cx="2106938" cy="660437"/>
          </a:xfrm>
          <a:prstGeom prst="rect">
            <a:avLst/>
          </a:prstGeom>
          <a:noFill/>
          <a:ln w="9525">
            <a:noFill/>
            <a:miter lim="800000"/>
            <a:headEnd/>
            <a:tailEnd/>
          </a:ln>
          <a:effectLst/>
        </p:spPr>
        <p:txBody>
          <a:bodyPr wrap="square">
            <a:spAutoFit/>
          </a:bodyPr>
          <a:lstStyle/>
          <a:p>
            <a:r>
              <a:rPr lang="ja-JP" altLang="en-US" sz="1846" b="1">
                <a:solidFill>
                  <a:srgbClr val="FF0000"/>
                </a:solidFill>
                <a:latin typeface="メイリオ" panose="020B0604030504040204" pitchFamily="50" charset="-128"/>
                <a:ea typeface="メイリオ" panose="020B0604030504040204" pitchFamily="50" charset="-128"/>
              </a:rPr>
              <a:t>単純に比較から結論を導けるか？</a:t>
            </a:r>
            <a:endParaRPr lang="en-US" altLang="ja-JP" sz="1846" b="1"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096634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0B1765-A0B3-CD43-8D9E-EB0639ADE333}"/>
              </a:ext>
            </a:extLst>
          </p:cNvPr>
          <p:cNvSpPr>
            <a:spLocks noGrp="1"/>
          </p:cNvSpPr>
          <p:nvPr>
            <p:ph type="title"/>
          </p:nvPr>
        </p:nvSpPr>
        <p:spPr/>
        <p:txBody>
          <a:bodyPr/>
          <a:lstStyle/>
          <a:p>
            <a:r>
              <a:rPr lang="ja-JP" altLang="en-US"/>
              <a:t>観察研究の事例１</a:t>
            </a:r>
            <a:endParaRPr kumimoji="1" lang="ja-JP" altLang="en-US"/>
          </a:p>
        </p:txBody>
      </p:sp>
      <p:sp>
        <p:nvSpPr>
          <p:cNvPr id="3" name="コンテンツ プレースホルダー 2">
            <a:extLst>
              <a:ext uri="{FF2B5EF4-FFF2-40B4-BE49-F238E27FC236}">
                <a16:creationId xmlns:a16="http://schemas.microsoft.com/office/drawing/2014/main" id="{0A0B16F2-D166-5C47-906B-99F0A1DE89BD}"/>
              </a:ext>
            </a:extLst>
          </p:cNvPr>
          <p:cNvSpPr>
            <a:spLocks noGrp="1"/>
          </p:cNvSpPr>
          <p:nvPr>
            <p:ph idx="1"/>
          </p:nvPr>
        </p:nvSpPr>
        <p:spPr/>
        <p:txBody>
          <a:bodyPr/>
          <a:lstStyle/>
          <a:p>
            <a:endParaRPr kumimoji="1" lang="ja-JP" altLang="en-US"/>
          </a:p>
        </p:txBody>
      </p:sp>
      <p:graphicFrame>
        <p:nvGraphicFramePr>
          <p:cNvPr id="5" name="Group 44">
            <a:extLst>
              <a:ext uri="{FF2B5EF4-FFF2-40B4-BE49-F238E27FC236}">
                <a16:creationId xmlns:a16="http://schemas.microsoft.com/office/drawing/2014/main" id="{1521B891-B084-CF42-B833-AAB773439AD7}"/>
              </a:ext>
            </a:extLst>
          </p:cNvPr>
          <p:cNvGraphicFramePr>
            <a:graphicFrameLocks/>
          </p:cNvGraphicFramePr>
          <p:nvPr/>
        </p:nvGraphicFramePr>
        <p:xfrm>
          <a:off x="990600" y="2713957"/>
          <a:ext cx="4876801" cy="1672722"/>
        </p:xfrm>
        <a:graphic>
          <a:graphicData uri="http://schemas.openxmlformats.org/drawingml/2006/table">
            <a:tbl>
              <a:tblPr/>
              <a:tblGrid>
                <a:gridCol w="1584389">
                  <a:extLst>
                    <a:ext uri="{9D8B030D-6E8A-4147-A177-3AD203B41FA5}">
                      <a16:colId xmlns:a16="http://schemas.microsoft.com/office/drawing/2014/main" val="20000"/>
                    </a:ext>
                  </a:extLst>
                </a:gridCol>
                <a:gridCol w="1402971">
                  <a:extLst>
                    <a:ext uri="{9D8B030D-6E8A-4147-A177-3AD203B41FA5}">
                      <a16:colId xmlns:a16="http://schemas.microsoft.com/office/drawing/2014/main" val="20001"/>
                    </a:ext>
                  </a:extLst>
                </a:gridCol>
                <a:gridCol w="1889441">
                  <a:extLst>
                    <a:ext uri="{9D8B030D-6E8A-4147-A177-3AD203B41FA5}">
                      <a16:colId xmlns:a16="http://schemas.microsoft.com/office/drawing/2014/main" val="20002"/>
                    </a:ext>
                  </a:extLst>
                </a:gridCol>
              </a:tblGrid>
              <a:tr h="5579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システム</a:t>
                      </a: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試合数</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平均失点数</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55679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3</a:t>
                      </a:r>
                      <a:r>
                        <a:rPr kumimoji="1" lang="ja-JP" altLang="en-US" sz="2400" b="0" i="0" u="none" strike="noStrike" cap="none" normalizeH="0" baseline="0" dirty="0">
                          <a:ln>
                            <a:noFill/>
                          </a:ln>
                          <a:solidFill>
                            <a:schemeClr val="tx1"/>
                          </a:solidFill>
                          <a:effectLst/>
                          <a:latin typeface="Tahoma" pitchFamily="34" charset="0"/>
                          <a:ea typeface="ＭＳ Ｐゴシック" charset="-128"/>
                        </a:rPr>
                        <a:t>バック</a:t>
                      </a: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40</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0.85</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79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4</a:t>
                      </a:r>
                      <a:r>
                        <a:rPr kumimoji="1" lang="ja-JP" altLang="en-US" sz="2400" b="0" i="0" u="none" strike="noStrike" cap="none" normalizeH="0" baseline="0" dirty="0">
                          <a:ln>
                            <a:noFill/>
                          </a:ln>
                          <a:solidFill>
                            <a:schemeClr val="tx1"/>
                          </a:solidFill>
                          <a:effectLst/>
                          <a:latin typeface="Tahoma" pitchFamily="34" charset="0"/>
                          <a:ea typeface="ＭＳ Ｐゴシック" charset="-128"/>
                        </a:rPr>
                        <a:t>バック</a:t>
                      </a: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32</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1.13</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 name="正方形/長方形 5">
            <a:extLst>
              <a:ext uri="{FF2B5EF4-FFF2-40B4-BE49-F238E27FC236}">
                <a16:creationId xmlns:a16="http://schemas.microsoft.com/office/drawing/2014/main" id="{D45B75D3-E276-2A46-A3BC-8509A2E55D3E}"/>
              </a:ext>
            </a:extLst>
          </p:cNvPr>
          <p:cNvSpPr/>
          <p:nvPr/>
        </p:nvSpPr>
        <p:spPr>
          <a:xfrm>
            <a:off x="2641912" y="1632267"/>
            <a:ext cx="7113901" cy="369332"/>
          </a:xfrm>
          <a:prstGeom prst="rect">
            <a:avLst/>
          </a:prstGeom>
        </p:spPr>
        <p:txBody>
          <a:bodyPr wrap="square">
            <a:spAutoFit/>
          </a:bodyPr>
          <a:lstStyle/>
          <a:p>
            <a:pPr algn="l"/>
            <a:r>
              <a:rPr lang="ja-JP" altLang="en-US" sz="1800" dirty="0">
                <a:latin typeface="メイリオ" panose="020B0604030504040204" pitchFamily="50" charset="-128"/>
                <a:ea typeface="メイリオ" panose="020B0604030504040204" pitchFamily="50" charset="-128"/>
              </a:rPr>
              <a:t>サッカーの</a:t>
            </a:r>
            <a:r>
              <a:rPr lang="en-US" altLang="ja-JP" sz="1800" dirty="0">
                <a:latin typeface="メイリオ" panose="020B0604030504040204" pitchFamily="50" charset="-128"/>
                <a:ea typeface="メイリオ" panose="020B0604030504040204" pitchFamily="50" charset="-128"/>
              </a:rPr>
              <a:t>4</a:t>
            </a:r>
            <a:r>
              <a:rPr lang="ja-JP" altLang="en-US" sz="1800" dirty="0">
                <a:latin typeface="メイリオ" panose="020B0604030504040204" pitchFamily="50" charset="-128"/>
                <a:ea typeface="メイリオ" panose="020B0604030504040204" pitchFamily="50" charset="-128"/>
              </a:rPr>
              <a:t>バックと</a:t>
            </a:r>
            <a:r>
              <a:rPr lang="en-US" altLang="ja-JP" sz="1800" dirty="0">
                <a:latin typeface="メイリオ" panose="020B0604030504040204" pitchFamily="50" charset="-128"/>
                <a:ea typeface="メイリオ" panose="020B0604030504040204" pitchFamily="50" charset="-128"/>
              </a:rPr>
              <a:t>3</a:t>
            </a:r>
            <a:r>
              <a:rPr lang="ja-JP" altLang="en-US" sz="1800" dirty="0">
                <a:latin typeface="メイリオ" panose="020B0604030504040204" pitchFamily="50" charset="-128"/>
                <a:ea typeface="メイリオ" panose="020B0604030504040204" pitchFamily="50" charset="-128"/>
              </a:rPr>
              <a:t>バック</a:t>
            </a:r>
            <a:r>
              <a:rPr lang="ja-JP" altLang="en-US" sz="1800">
                <a:latin typeface="メイリオ" panose="020B0604030504040204" pitchFamily="50" charset="-128"/>
                <a:ea typeface="メイリオ" panose="020B0604030504040204" pitchFamily="50" charset="-128"/>
              </a:rPr>
              <a:t>、どちらのシステムがいいか？</a:t>
            </a:r>
            <a:endParaRPr lang="ja-JP" altLang="en-US" sz="1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CBA41CAE-D28E-0C47-A3A6-85CDC45999C0}"/>
              </a:ext>
            </a:extLst>
          </p:cNvPr>
          <p:cNvSpPr/>
          <p:nvPr/>
        </p:nvSpPr>
        <p:spPr bwMode="auto">
          <a:xfrm>
            <a:off x="2427290" y="1446214"/>
            <a:ext cx="7402511" cy="687387"/>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1" name="テキスト ボックス 10">
            <a:extLst>
              <a:ext uri="{FF2B5EF4-FFF2-40B4-BE49-F238E27FC236}">
                <a16:creationId xmlns:a16="http://schemas.microsoft.com/office/drawing/2014/main" id="{35664200-B890-9447-BDB4-C1A6DB7100FC}"/>
              </a:ext>
            </a:extLst>
          </p:cNvPr>
          <p:cNvSpPr txBox="1"/>
          <p:nvPr/>
        </p:nvSpPr>
        <p:spPr>
          <a:xfrm>
            <a:off x="1986137" y="5244783"/>
            <a:ext cx="2885726" cy="400110"/>
          </a:xfrm>
          <a:prstGeom prst="rect">
            <a:avLst/>
          </a:prstGeom>
          <a:noFill/>
        </p:spPr>
        <p:txBody>
          <a:bodyPr wrap="none" rtlCol="0">
            <a:spAutoFit/>
          </a:bodyPr>
          <a:lstStyle/>
          <a:p>
            <a:r>
              <a:rPr kumimoji="1" lang="ja-JP" altLang="en-US"/>
              <a:t>結論を導くことはできない</a:t>
            </a:r>
          </a:p>
        </p:txBody>
      </p:sp>
      <p:sp>
        <p:nvSpPr>
          <p:cNvPr id="12" name="右矢印 11">
            <a:extLst>
              <a:ext uri="{FF2B5EF4-FFF2-40B4-BE49-F238E27FC236}">
                <a16:creationId xmlns:a16="http://schemas.microsoft.com/office/drawing/2014/main" id="{1D94A0BF-A7AF-3940-A007-E4631DFC9A00}"/>
              </a:ext>
            </a:extLst>
          </p:cNvPr>
          <p:cNvSpPr/>
          <p:nvPr/>
        </p:nvSpPr>
        <p:spPr bwMode="auto">
          <a:xfrm rot="5400000">
            <a:off x="2971800" y="4436333"/>
            <a:ext cx="609600" cy="975453"/>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40694447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0B1765-A0B3-CD43-8D9E-EB0639ADE333}"/>
              </a:ext>
            </a:extLst>
          </p:cNvPr>
          <p:cNvSpPr>
            <a:spLocks noGrp="1"/>
          </p:cNvSpPr>
          <p:nvPr>
            <p:ph type="title"/>
          </p:nvPr>
        </p:nvSpPr>
        <p:spPr/>
        <p:txBody>
          <a:bodyPr/>
          <a:lstStyle/>
          <a:p>
            <a:r>
              <a:rPr lang="ja-JP" altLang="en-US"/>
              <a:t>観察研究の事例１</a:t>
            </a:r>
            <a:endParaRPr kumimoji="1" lang="ja-JP" altLang="en-US"/>
          </a:p>
        </p:txBody>
      </p:sp>
      <p:sp>
        <p:nvSpPr>
          <p:cNvPr id="3" name="コンテンツ プレースホルダー 2">
            <a:extLst>
              <a:ext uri="{FF2B5EF4-FFF2-40B4-BE49-F238E27FC236}">
                <a16:creationId xmlns:a16="http://schemas.microsoft.com/office/drawing/2014/main" id="{0A0B16F2-D166-5C47-906B-99F0A1DE89BD}"/>
              </a:ext>
            </a:extLst>
          </p:cNvPr>
          <p:cNvSpPr>
            <a:spLocks noGrp="1"/>
          </p:cNvSpPr>
          <p:nvPr>
            <p:ph idx="1"/>
          </p:nvPr>
        </p:nvSpPr>
        <p:spPr/>
        <p:txBody>
          <a:bodyPr/>
          <a:lstStyle/>
          <a:p>
            <a:endParaRPr kumimoji="1" lang="ja-JP" altLang="en-US"/>
          </a:p>
        </p:txBody>
      </p:sp>
      <p:graphicFrame>
        <p:nvGraphicFramePr>
          <p:cNvPr id="5" name="Group 44">
            <a:extLst>
              <a:ext uri="{FF2B5EF4-FFF2-40B4-BE49-F238E27FC236}">
                <a16:creationId xmlns:a16="http://schemas.microsoft.com/office/drawing/2014/main" id="{1521B891-B084-CF42-B833-AAB773439AD7}"/>
              </a:ext>
            </a:extLst>
          </p:cNvPr>
          <p:cNvGraphicFramePr>
            <a:graphicFrameLocks/>
          </p:cNvGraphicFramePr>
          <p:nvPr/>
        </p:nvGraphicFramePr>
        <p:xfrm>
          <a:off x="990600" y="2713957"/>
          <a:ext cx="4876801" cy="1672722"/>
        </p:xfrm>
        <a:graphic>
          <a:graphicData uri="http://schemas.openxmlformats.org/drawingml/2006/table">
            <a:tbl>
              <a:tblPr/>
              <a:tblGrid>
                <a:gridCol w="1584389">
                  <a:extLst>
                    <a:ext uri="{9D8B030D-6E8A-4147-A177-3AD203B41FA5}">
                      <a16:colId xmlns:a16="http://schemas.microsoft.com/office/drawing/2014/main" val="20000"/>
                    </a:ext>
                  </a:extLst>
                </a:gridCol>
                <a:gridCol w="1402971">
                  <a:extLst>
                    <a:ext uri="{9D8B030D-6E8A-4147-A177-3AD203B41FA5}">
                      <a16:colId xmlns:a16="http://schemas.microsoft.com/office/drawing/2014/main" val="20001"/>
                    </a:ext>
                  </a:extLst>
                </a:gridCol>
                <a:gridCol w="1889441">
                  <a:extLst>
                    <a:ext uri="{9D8B030D-6E8A-4147-A177-3AD203B41FA5}">
                      <a16:colId xmlns:a16="http://schemas.microsoft.com/office/drawing/2014/main" val="20002"/>
                    </a:ext>
                  </a:extLst>
                </a:gridCol>
              </a:tblGrid>
              <a:tr h="5579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システム</a:t>
                      </a: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試合数</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ja-JP" altLang="en-US" sz="2400" b="0" i="0" u="none" strike="noStrike" cap="none" normalizeH="0" baseline="0" dirty="0">
                          <a:ln>
                            <a:noFill/>
                          </a:ln>
                          <a:solidFill>
                            <a:schemeClr val="bg1"/>
                          </a:solidFill>
                          <a:effectLst/>
                          <a:latin typeface="Tahoma" pitchFamily="34" charset="0"/>
                          <a:ea typeface="ＭＳ Ｐゴシック" charset="-128"/>
                        </a:rPr>
                        <a:t>平均失点数</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55679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3</a:t>
                      </a:r>
                      <a:r>
                        <a:rPr kumimoji="1" lang="ja-JP" altLang="en-US" sz="2400" b="0" i="0" u="none" strike="noStrike" cap="none" normalizeH="0" baseline="0" dirty="0">
                          <a:ln>
                            <a:noFill/>
                          </a:ln>
                          <a:solidFill>
                            <a:schemeClr val="tx1"/>
                          </a:solidFill>
                          <a:effectLst/>
                          <a:latin typeface="Tahoma" pitchFamily="34" charset="0"/>
                          <a:ea typeface="ＭＳ Ｐゴシック" charset="-128"/>
                        </a:rPr>
                        <a:t>バック</a:t>
                      </a: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40</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0.85</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79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4</a:t>
                      </a:r>
                      <a:r>
                        <a:rPr kumimoji="1" lang="ja-JP" altLang="en-US" sz="2400" b="0" i="0" u="none" strike="noStrike" cap="none" normalizeH="0" baseline="0" dirty="0">
                          <a:ln>
                            <a:noFill/>
                          </a:ln>
                          <a:solidFill>
                            <a:schemeClr val="tx1"/>
                          </a:solidFill>
                          <a:effectLst/>
                          <a:latin typeface="Tahoma" pitchFamily="34" charset="0"/>
                          <a:ea typeface="ＭＳ Ｐゴシック" charset="-128"/>
                        </a:rPr>
                        <a:t>バック</a:t>
                      </a:r>
                    </a:p>
                  </a:txBody>
                  <a:tcPr marL="84406" marR="84406" marT="42203" marB="422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32</a:t>
                      </a:r>
                    </a:p>
                  </a:txBody>
                  <a:tcPr marL="84406" marR="84406" marT="42203" marB="422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ja-JP" sz="2400" b="0" i="0" u="none" strike="noStrike" cap="none" normalizeH="0" baseline="0" dirty="0">
                          <a:ln>
                            <a:noFill/>
                          </a:ln>
                          <a:solidFill>
                            <a:schemeClr val="tx1"/>
                          </a:solidFill>
                          <a:effectLst/>
                          <a:latin typeface="Tahoma" pitchFamily="34" charset="0"/>
                          <a:ea typeface="ＭＳ Ｐゴシック" charset="-128"/>
                        </a:rPr>
                        <a:t>1.13</a:t>
                      </a:r>
                    </a:p>
                  </a:txBody>
                  <a:tcPr marL="84406" marR="84406" marT="42203" marB="422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 name="正方形/長方形 5">
            <a:extLst>
              <a:ext uri="{FF2B5EF4-FFF2-40B4-BE49-F238E27FC236}">
                <a16:creationId xmlns:a16="http://schemas.microsoft.com/office/drawing/2014/main" id="{D45B75D3-E276-2A46-A3BC-8509A2E55D3E}"/>
              </a:ext>
            </a:extLst>
          </p:cNvPr>
          <p:cNvSpPr/>
          <p:nvPr/>
        </p:nvSpPr>
        <p:spPr>
          <a:xfrm>
            <a:off x="2641912" y="1632267"/>
            <a:ext cx="7113901" cy="369332"/>
          </a:xfrm>
          <a:prstGeom prst="rect">
            <a:avLst/>
          </a:prstGeom>
        </p:spPr>
        <p:txBody>
          <a:bodyPr wrap="square">
            <a:spAutoFit/>
          </a:bodyPr>
          <a:lstStyle/>
          <a:p>
            <a:pPr algn="l"/>
            <a:r>
              <a:rPr lang="ja-JP" altLang="en-US" sz="1800" dirty="0">
                <a:latin typeface="メイリオ" panose="020B0604030504040204" pitchFamily="50" charset="-128"/>
                <a:ea typeface="メイリオ" panose="020B0604030504040204" pitchFamily="50" charset="-128"/>
              </a:rPr>
              <a:t>サッカーの</a:t>
            </a:r>
            <a:r>
              <a:rPr lang="en-US" altLang="ja-JP" sz="1800" dirty="0">
                <a:latin typeface="メイリオ" panose="020B0604030504040204" pitchFamily="50" charset="-128"/>
                <a:ea typeface="メイリオ" panose="020B0604030504040204" pitchFamily="50" charset="-128"/>
              </a:rPr>
              <a:t>4</a:t>
            </a:r>
            <a:r>
              <a:rPr lang="ja-JP" altLang="en-US" sz="1800" dirty="0">
                <a:latin typeface="メイリオ" panose="020B0604030504040204" pitchFamily="50" charset="-128"/>
                <a:ea typeface="メイリオ" panose="020B0604030504040204" pitchFamily="50" charset="-128"/>
              </a:rPr>
              <a:t>バックと</a:t>
            </a:r>
            <a:r>
              <a:rPr lang="en-US" altLang="ja-JP" sz="1800" dirty="0">
                <a:latin typeface="メイリオ" panose="020B0604030504040204" pitchFamily="50" charset="-128"/>
                <a:ea typeface="メイリオ" panose="020B0604030504040204" pitchFamily="50" charset="-128"/>
              </a:rPr>
              <a:t>3</a:t>
            </a:r>
            <a:r>
              <a:rPr lang="ja-JP" altLang="en-US" sz="1800" dirty="0">
                <a:latin typeface="メイリオ" panose="020B0604030504040204" pitchFamily="50" charset="-128"/>
                <a:ea typeface="メイリオ" panose="020B0604030504040204" pitchFamily="50" charset="-128"/>
              </a:rPr>
              <a:t>バック</a:t>
            </a:r>
            <a:r>
              <a:rPr lang="ja-JP" altLang="en-US" sz="1800">
                <a:latin typeface="メイリオ" panose="020B0604030504040204" pitchFamily="50" charset="-128"/>
                <a:ea typeface="メイリオ" panose="020B0604030504040204" pitchFamily="50" charset="-128"/>
              </a:rPr>
              <a:t>、どちらのシステムがいいか？</a:t>
            </a:r>
            <a:endParaRPr lang="ja-JP" altLang="en-US" sz="1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CBA41CAE-D28E-0C47-A3A6-85CDC45999C0}"/>
              </a:ext>
            </a:extLst>
          </p:cNvPr>
          <p:cNvSpPr/>
          <p:nvPr/>
        </p:nvSpPr>
        <p:spPr bwMode="auto">
          <a:xfrm>
            <a:off x="2427290" y="1446214"/>
            <a:ext cx="7402511" cy="687387"/>
          </a:xfrm>
          <a:prstGeom prst="rect">
            <a:avLst/>
          </a:prstGeom>
          <a:noFill/>
          <a:ln w="50800" cap="flat" cmpd="dbl"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ja-JP" altLang="en-US" sz="1800">
              <a:cs typeface="Arial" charset="0"/>
            </a:endParaRPr>
          </a:p>
        </p:txBody>
      </p:sp>
      <p:sp>
        <p:nvSpPr>
          <p:cNvPr id="11" name="テキスト ボックス 10">
            <a:extLst>
              <a:ext uri="{FF2B5EF4-FFF2-40B4-BE49-F238E27FC236}">
                <a16:creationId xmlns:a16="http://schemas.microsoft.com/office/drawing/2014/main" id="{35664200-B890-9447-BDB4-C1A6DB7100FC}"/>
              </a:ext>
            </a:extLst>
          </p:cNvPr>
          <p:cNvSpPr txBox="1"/>
          <p:nvPr/>
        </p:nvSpPr>
        <p:spPr>
          <a:xfrm>
            <a:off x="1986137" y="5244783"/>
            <a:ext cx="2885726" cy="400110"/>
          </a:xfrm>
          <a:prstGeom prst="rect">
            <a:avLst/>
          </a:prstGeom>
          <a:noFill/>
        </p:spPr>
        <p:txBody>
          <a:bodyPr wrap="none" rtlCol="0">
            <a:spAutoFit/>
          </a:bodyPr>
          <a:lstStyle/>
          <a:p>
            <a:r>
              <a:rPr kumimoji="1" lang="ja-JP" altLang="en-US"/>
              <a:t>結論を導くことはできない</a:t>
            </a:r>
          </a:p>
        </p:txBody>
      </p:sp>
      <p:sp>
        <p:nvSpPr>
          <p:cNvPr id="12" name="右矢印 11">
            <a:extLst>
              <a:ext uri="{FF2B5EF4-FFF2-40B4-BE49-F238E27FC236}">
                <a16:creationId xmlns:a16="http://schemas.microsoft.com/office/drawing/2014/main" id="{1D94A0BF-A7AF-3940-A007-E4631DFC9A00}"/>
              </a:ext>
            </a:extLst>
          </p:cNvPr>
          <p:cNvSpPr/>
          <p:nvPr/>
        </p:nvSpPr>
        <p:spPr bwMode="auto">
          <a:xfrm rot="5400000">
            <a:off x="2971800" y="4436333"/>
            <a:ext cx="609600" cy="975453"/>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3" name="テキスト ボックス 12">
            <a:extLst>
              <a:ext uri="{FF2B5EF4-FFF2-40B4-BE49-F238E27FC236}">
                <a16:creationId xmlns:a16="http://schemas.microsoft.com/office/drawing/2014/main" id="{5F76701B-26CD-2541-A175-26789CF7C995}"/>
              </a:ext>
            </a:extLst>
          </p:cNvPr>
          <p:cNvSpPr txBox="1"/>
          <p:nvPr/>
        </p:nvSpPr>
        <p:spPr>
          <a:xfrm>
            <a:off x="6329363" y="3341008"/>
            <a:ext cx="1210588" cy="707886"/>
          </a:xfrm>
          <a:prstGeom prst="rect">
            <a:avLst/>
          </a:prstGeom>
          <a:noFill/>
        </p:spPr>
        <p:txBody>
          <a:bodyPr wrap="none" rtlCol="0">
            <a:spAutoFit/>
          </a:bodyPr>
          <a:lstStyle/>
          <a:p>
            <a:r>
              <a:rPr kumimoji="1" lang="ja-JP" altLang="en-US">
                <a:latin typeface="Meiryo" panose="020B0604030504040204" pitchFamily="34" charset="-128"/>
                <a:ea typeface="Meiryo" panose="020B0604030504040204" pitchFamily="34" charset="-128"/>
              </a:rPr>
              <a:t>３バック</a:t>
            </a:r>
            <a:endParaRPr kumimoji="1" lang="en-US" altLang="ja-JP"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４バック</a:t>
            </a:r>
          </a:p>
        </p:txBody>
      </p:sp>
      <p:sp>
        <p:nvSpPr>
          <p:cNvPr id="15" name="円/楕円 14">
            <a:extLst>
              <a:ext uri="{FF2B5EF4-FFF2-40B4-BE49-F238E27FC236}">
                <a16:creationId xmlns:a16="http://schemas.microsoft.com/office/drawing/2014/main" id="{9EBC1F18-D286-D246-A69B-AE4913F6A875}"/>
              </a:ext>
            </a:extLst>
          </p:cNvPr>
          <p:cNvSpPr/>
          <p:nvPr/>
        </p:nvSpPr>
        <p:spPr bwMode="auto">
          <a:xfrm>
            <a:off x="9946969" y="2909906"/>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 name="正方形/長方形 15">
            <a:extLst>
              <a:ext uri="{FF2B5EF4-FFF2-40B4-BE49-F238E27FC236}">
                <a16:creationId xmlns:a16="http://schemas.microsoft.com/office/drawing/2014/main" id="{8B290C3A-39F2-1641-B6F1-6F42B1DF8070}"/>
              </a:ext>
            </a:extLst>
          </p:cNvPr>
          <p:cNvSpPr/>
          <p:nvPr/>
        </p:nvSpPr>
        <p:spPr>
          <a:xfrm>
            <a:off x="10422415" y="3440781"/>
            <a:ext cx="954107" cy="400110"/>
          </a:xfrm>
          <a:prstGeom prst="rect">
            <a:avLst/>
          </a:prstGeom>
        </p:spPr>
        <p:txBody>
          <a:bodyPr wrap="none">
            <a:spAutoFit/>
          </a:bodyPr>
          <a:lstStyle/>
          <a:p>
            <a:r>
              <a:rPr lang="ja-JP" altLang="en-US">
                <a:latin typeface="メイリオ" panose="020B0604030504040204" pitchFamily="50" charset="-128"/>
                <a:ea typeface="メイリオ" panose="020B0604030504040204" pitchFamily="50" charset="-128"/>
              </a:rPr>
              <a:t>失点数</a:t>
            </a:r>
            <a:endParaRPr lang="ja-JP" altLang="en-US" dirty="0">
              <a:latin typeface="メイリオ" panose="020B0604030504040204" pitchFamily="50" charset="-128"/>
              <a:ea typeface="メイリオ" panose="020B0604030504040204" pitchFamily="50" charset="-128"/>
            </a:endParaRPr>
          </a:p>
        </p:txBody>
      </p:sp>
      <p:sp>
        <p:nvSpPr>
          <p:cNvPr id="19" name="上矢印 18">
            <a:extLst>
              <a:ext uri="{FF2B5EF4-FFF2-40B4-BE49-F238E27FC236}">
                <a16:creationId xmlns:a16="http://schemas.microsoft.com/office/drawing/2014/main" id="{9C7BB059-F3E4-494B-A15C-EAC24E749B67}"/>
              </a:ext>
            </a:extLst>
          </p:cNvPr>
          <p:cNvSpPr/>
          <p:nvPr/>
        </p:nvSpPr>
        <p:spPr bwMode="auto">
          <a:xfrm rot="5400000">
            <a:off x="8620021" y="2628852"/>
            <a:ext cx="652461" cy="2001433"/>
          </a:xfrm>
          <a:prstGeom prst="up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0" name="円/楕円 19">
            <a:extLst>
              <a:ext uri="{FF2B5EF4-FFF2-40B4-BE49-F238E27FC236}">
                <a16:creationId xmlns:a16="http://schemas.microsoft.com/office/drawing/2014/main" id="{917904BD-7F24-F742-966B-5579206A2870}"/>
              </a:ext>
            </a:extLst>
          </p:cNvPr>
          <p:cNvSpPr/>
          <p:nvPr/>
        </p:nvSpPr>
        <p:spPr bwMode="auto">
          <a:xfrm>
            <a:off x="6028234" y="3037066"/>
            <a:ext cx="1905000" cy="1295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1" name="Text Box 15">
            <a:extLst>
              <a:ext uri="{FF2B5EF4-FFF2-40B4-BE49-F238E27FC236}">
                <a16:creationId xmlns:a16="http://schemas.microsoft.com/office/drawing/2014/main" id="{6EF223DB-D12E-1C47-9D1F-896F6A3CA2EE}"/>
              </a:ext>
            </a:extLst>
          </p:cNvPr>
          <p:cNvSpPr txBox="1">
            <a:spLocks noChangeArrowheads="1"/>
          </p:cNvSpPr>
          <p:nvPr/>
        </p:nvSpPr>
        <p:spPr bwMode="auto">
          <a:xfrm>
            <a:off x="6357938" y="2840736"/>
            <a:ext cx="1319592" cy="433196"/>
          </a:xfrm>
          <a:prstGeom prst="rect">
            <a:avLst/>
          </a:prstGeom>
          <a:solidFill>
            <a:schemeClr val="bg1"/>
          </a:solidFill>
          <a:ln w="9525">
            <a:noFill/>
            <a:miter lim="800000"/>
            <a:headEnd/>
            <a:tailEnd/>
          </a:ln>
          <a:effectLst/>
        </p:spPr>
        <p:txBody>
          <a:bodyPr wrap="none">
            <a:spAutoFit/>
          </a:bodyPr>
          <a:lstStyle/>
          <a:p>
            <a:pPr algn="ctr"/>
            <a:r>
              <a:rPr lang="ja-JP" altLang="en-US" sz="2215" dirty="0">
                <a:latin typeface="メイリオ" panose="020B0604030504040204" pitchFamily="50" charset="-128"/>
                <a:ea typeface="メイリオ" panose="020B0604030504040204" pitchFamily="50" charset="-128"/>
              </a:rPr>
              <a:t>システム</a:t>
            </a:r>
          </a:p>
        </p:txBody>
      </p:sp>
    </p:spTree>
    <p:extLst>
      <p:ext uri="{BB962C8B-B14F-4D97-AF65-F5344CB8AC3E}">
        <p14:creationId xmlns:p14="http://schemas.microsoft.com/office/powerpoint/2010/main" val="1460401703"/>
      </p:ext>
    </p:extLst>
  </p:cSld>
  <p:clrMapOvr>
    <a:masterClrMapping/>
  </p:clrMapOvr>
</p:sld>
</file>

<file path=ppt/theme/theme1.xml><?xml version="1.0" encoding="utf-8"?>
<a:theme xmlns:a="http://schemas.openxmlformats.org/drawingml/2006/main" name="Default Design">
  <a:themeElements>
    <a:clrScheme name="Default Design 3">
      <a:dk1>
        <a:srgbClr val="000000"/>
      </a:dk1>
      <a:lt1>
        <a:srgbClr val="FFFFFF"/>
      </a:lt1>
      <a:dk2>
        <a:srgbClr val="0C2D83"/>
      </a:dk2>
      <a:lt2>
        <a:srgbClr val="969696"/>
      </a:lt2>
      <a:accent1>
        <a:srgbClr val="B8B9D2"/>
      </a:accent1>
      <a:accent2>
        <a:srgbClr val="31C4B1"/>
      </a:accent2>
      <a:accent3>
        <a:srgbClr val="FFFFFF"/>
      </a:accent3>
      <a:accent4>
        <a:srgbClr val="000000"/>
      </a:accent4>
      <a:accent5>
        <a:srgbClr val="D8D9E5"/>
      </a:accent5>
      <a:accent6>
        <a:srgbClr val="2BB1A0"/>
      </a:accent6>
      <a:hlink>
        <a:srgbClr val="7981C3"/>
      </a:hlink>
      <a:folHlink>
        <a:srgbClr val="0064C8"/>
      </a:folHlink>
    </a:clrScheme>
    <a:fontScheme name="Default Design">
      <a:majorFont>
        <a:latin typeface="Arial"/>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Univers 45 Light" pitchFamily="2"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Univers 45 Light" pitchFamily="2" charset="0"/>
            <a:cs typeface="Arial" charset="0"/>
          </a:defRPr>
        </a:defPPr>
      </a:lstStyle>
    </a:lnDef>
  </a:objectDefaults>
  <a:extraClrSchemeLst>
    <a:extraClrScheme>
      <a:clrScheme name="Default Design 1">
        <a:dk1>
          <a:srgbClr val="000000"/>
        </a:dk1>
        <a:lt1>
          <a:srgbClr val="FFFFFF"/>
        </a:lt1>
        <a:dk2>
          <a:srgbClr val="002F86"/>
        </a:dk2>
        <a:lt2>
          <a:srgbClr val="FFFFFF"/>
        </a:lt2>
        <a:accent1>
          <a:srgbClr val="B8B9D2"/>
        </a:accent1>
        <a:accent2>
          <a:srgbClr val="31C4B1"/>
        </a:accent2>
        <a:accent3>
          <a:srgbClr val="AAADC3"/>
        </a:accent3>
        <a:accent4>
          <a:srgbClr val="DADADA"/>
        </a:accent4>
        <a:accent5>
          <a:srgbClr val="D8D9E5"/>
        </a:accent5>
        <a:accent6>
          <a:srgbClr val="2BB1A0"/>
        </a:accent6>
        <a:hlink>
          <a:srgbClr val="7981C3"/>
        </a:hlink>
        <a:folHlink>
          <a:srgbClr val="0064C8"/>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B8B9D2"/>
        </a:accent1>
        <a:accent2>
          <a:srgbClr val="31C4B1"/>
        </a:accent2>
        <a:accent3>
          <a:srgbClr val="FFFFFF"/>
        </a:accent3>
        <a:accent4>
          <a:srgbClr val="000000"/>
        </a:accent4>
        <a:accent5>
          <a:srgbClr val="D8D9E5"/>
        </a:accent5>
        <a:accent6>
          <a:srgbClr val="2BB1A0"/>
        </a:accent6>
        <a:hlink>
          <a:srgbClr val="7981C3"/>
        </a:hlink>
        <a:folHlink>
          <a:srgbClr val="0064C8"/>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C2D83"/>
        </a:dk2>
        <a:lt2>
          <a:srgbClr val="969696"/>
        </a:lt2>
        <a:accent1>
          <a:srgbClr val="B8B9D2"/>
        </a:accent1>
        <a:accent2>
          <a:srgbClr val="31C4B1"/>
        </a:accent2>
        <a:accent3>
          <a:srgbClr val="FFFFFF"/>
        </a:accent3>
        <a:accent4>
          <a:srgbClr val="000000"/>
        </a:accent4>
        <a:accent5>
          <a:srgbClr val="D8D9E5"/>
        </a:accent5>
        <a:accent6>
          <a:srgbClr val="2BB1A0"/>
        </a:accent6>
        <a:hlink>
          <a:srgbClr val="7981C3"/>
        </a:hlink>
        <a:folHlink>
          <a:srgbClr val="0064C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50501</TotalTime>
  <Words>10962</Words>
  <Application>Microsoft Office PowerPoint</Application>
  <PresentationFormat>ワイド画面</PresentationFormat>
  <Paragraphs>2711</Paragraphs>
  <Slides>227</Slides>
  <Notes>67</Notes>
  <HiddenSlides>0</HiddenSlides>
  <MMClips>0</MMClips>
  <ScaleCrop>false</ScaleCrop>
  <HeadingPairs>
    <vt:vector size="6" baseType="variant">
      <vt:variant>
        <vt:lpstr>使用されているフォント</vt:lpstr>
      </vt:variant>
      <vt:variant>
        <vt:i4>16</vt:i4>
      </vt:variant>
      <vt:variant>
        <vt:lpstr>テーマ</vt:lpstr>
      </vt:variant>
      <vt:variant>
        <vt:i4>1</vt:i4>
      </vt:variant>
      <vt:variant>
        <vt:lpstr>スライド タイトル</vt:lpstr>
      </vt:variant>
      <vt:variant>
        <vt:i4>227</vt:i4>
      </vt:variant>
    </vt:vector>
  </HeadingPairs>
  <TitlesOfParts>
    <vt:vector size="244" baseType="lpstr">
      <vt:lpstr>ＭＳ Ｐゴシック</vt:lpstr>
      <vt:lpstr>ＭＳ ゴシック</vt:lpstr>
      <vt:lpstr>Univers 45 Light</vt:lpstr>
      <vt:lpstr>メイリオ</vt:lpstr>
      <vt:lpstr>メイリオ</vt:lpstr>
      <vt:lpstr>Yu Gothic</vt:lpstr>
      <vt:lpstr>Arial</vt:lpstr>
      <vt:lpstr>Arial</vt:lpstr>
      <vt:lpstr>Calibri</vt:lpstr>
      <vt:lpstr>Cambria Math</vt:lpstr>
      <vt:lpstr>Open Sans</vt:lpstr>
      <vt:lpstr>Tahoma</vt:lpstr>
      <vt:lpstr>Times New Roman</vt:lpstr>
      <vt:lpstr>Wingdings</vt:lpstr>
      <vt:lpstr>Wingdings 2</vt:lpstr>
      <vt:lpstr>Wingdings 3</vt:lpstr>
      <vt:lpstr>Default Design</vt:lpstr>
      <vt:lpstr>アメリカ式統計学-統計検定２級範囲-</vt:lpstr>
      <vt:lpstr>５．サンプリングと中心極限定理</vt:lpstr>
      <vt:lpstr>５．サンプリングと中心極限定理</vt:lpstr>
      <vt:lpstr>各図形が含む正方形の数の平均値は？</vt:lpstr>
      <vt:lpstr>（１）おおよそ正方形の数の平均を推測して下さい</vt:lpstr>
      <vt:lpstr>（２）１０個の四角形を選び、正方形の数の平均を計算して下さい</vt:lpstr>
      <vt:lpstr> (3) １０の乱数を発生させ、その番号の四角形を選び、正方形の数の平均を計算してください</vt:lpstr>
      <vt:lpstr> (3) １０の乱数を発生させ、その番号の四角形を選び、正方形の数の平均を計算してください</vt:lpstr>
      <vt:lpstr>60人分の集計結果</vt:lpstr>
      <vt:lpstr>60人分の集計結果</vt:lpstr>
      <vt:lpstr>60人分の集計結果</vt:lpstr>
      <vt:lpstr>統計学の分類</vt:lpstr>
      <vt:lpstr>太平洋クロマグロの資源量推定</vt:lpstr>
      <vt:lpstr>太平洋に生息するマグロの平均体重は？</vt:lpstr>
      <vt:lpstr>太平洋に生息するマグロの平均体重は？</vt:lpstr>
      <vt:lpstr>太平洋に生息するマグロの平均体重は？</vt:lpstr>
      <vt:lpstr>太平洋に生息するマグロの平均体重は？</vt:lpstr>
      <vt:lpstr>太平洋に生息するマグロの平均体重は？</vt:lpstr>
      <vt:lpstr>太平洋に生息するマグロの平均体重は？</vt:lpstr>
      <vt:lpstr>太平洋に生息するマグロの平均体重は？</vt:lpstr>
      <vt:lpstr>無作為抽出の重要性</vt:lpstr>
      <vt:lpstr>無作為抽出の重要性</vt:lpstr>
      <vt:lpstr>無作為抽出の重要性</vt:lpstr>
      <vt:lpstr>アメリカ大統領選挙の番狂わせ</vt:lpstr>
      <vt:lpstr>アメリカ大統領選挙の番狂わせ</vt:lpstr>
      <vt:lpstr>アメリカ大統領選挙の番狂わせ</vt:lpstr>
      <vt:lpstr>リテラリー・ダイジェストの抽出方法</vt:lpstr>
      <vt:lpstr>リテラリー・ダイジェストの抽出方法</vt:lpstr>
      <vt:lpstr>リテラリー・ダイジェストの抽出方法</vt:lpstr>
      <vt:lpstr>リテラリー・ダイジェストの抽出方法</vt:lpstr>
      <vt:lpstr>リテラリー・ダイジェストの抽出方法</vt:lpstr>
      <vt:lpstr>アメリカ世論研究所の抽出方法</vt:lpstr>
      <vt:lpstr>アメリカ世論研究所の抽出方法</vt:lpstr>
      <vt:lpstr>アメリカ世論研究所の抽出方法</vt:lpstr>
      <vt:lpstr>アメリカ世論研究所の抽出方法</vt:lpstr>
      <vt:lpstr>アメリカ世論研究所の抽出方法</vt:lpstr>
      <vt:lpstr>アメリカ世論研究所の抽出方法</vt:lpstr>
      <vt:lpstr>アメリカ世論研究所の抽出方法</vt:lpstr>
      <vt:lpstr>アメリカ世論研究所の抽出方法</vt:lpstr>
      <vt:lpstr>アメリカ世論研究所の抽出方法</vt:lpstr>
      <vt:lpstr>アメリカ世論研究所の抽出方法</vt:lpstr>
      <vt:lpstr>アメリカ世論研究所の抽出方法</vt:lpstr>
      <vt:lpstr>色々なサンプリング方法</vt:lpstr>
      <vt:lpstr>問題 </vt:lpstr>
      <vt:lpstr>問題 </vt:lpstr>
      <vt:lpstr>問題 </vt:lpstr>
      <vt:lpstr>単純サンプリング</vt:lpstr>
      <vt:lpstr>単純サンプリング</vt:lpstr>
      <vt:lpstr>単純サンプリング</vt:lpstr>
      <vt:lpstr>多段サンプリング</vt:lpstr>
      <vt:lpstr>多段サンプリング</vt:lpstr>
      <vt:lpstr>多段サンプリング</vt:lpstr>
      <vt:lpstr>多段サンプリング</vt:lpstr>
      <vt:lpstr>多段サンプリング</vt:lpstr>
      <vt:lpstr>多段サンプリング</vt:lpstr>
      <vt:lpstr>多段サンプリング</vt:lpstr>
      <vt:lpstr>多段サンプリング</vt:lpstr>
      <vt:lpstr>多段サンプリング</vt:lpstr>
      <vt:lpstr>多段サンプリング</vt:lpstr>
      <vt:lpstr>多段サンプリング</vt:lpstr>
      <vt:lpstr>層別サンプリング</vt:lpstr>
      <vt:lpstr>層別サンプリング</vt:lpstr>
      <vt:lpstr>層別サンプリング</vt:lpstr>
      <vt:lpstr>層別サンプリング</vt:lpstr>
      <vt:lpstr>層別サンプリング</vt:lpstr>
      <vt:lpstr>層別サンプリング</vt:lpstr>
      <vt:lpstr>層別サンプリング</vt:lpstr>
      <vt:lpstr>系統サンプリング</vt:lpstr>
      <vt:lpstr>系統サンプリング</vt:lpstr>
      <vt:lpstr>系統サンプリング</vt:lpstr>
      <vt:lpstr>系統サンプリング</vt:lpstr>
      <vt:lpstr>系統サンプリング</vt:lpstr>
      <vt:lpstr>系統サンプリング</vt:lpstr>
      <vt:lpstr>系統サンプリング</vt:lpstr>
      <vt:lpstr>系統サンプリング</vt:lpstr>
      <vt:lpstr>系統サンプリング</vt:lpstr>
      <vt:lpstr>系統サンプリング</vt:lpstr>
      <vt:lpstr>系統サンプリング</vt:lpstr>
      <vt:lpstr>系統サンプリング</vt:lpstr>
      <vt:lpstr>系統サンプリング</vt:lpstr>
      <vt:lpstr>系統サンプリング</vt:lpstr>
      <vt:lpstr>クラスターサンプリング（集落サンプリング）</vt:lpstr>
      <vt:lpstr>クラスターサンプリング（集落サンプリング）</vt:lpstr>
      <vt:lpstr>クラスターサンプリング（集落サンプリング）</vt:lpstr>
      <vt:lpstr>クラスターサンプリング（集落サンプリング）</vt:lpstr>
      <vt:lpstr>クラスターサンプリング（集落サンプリング）</vt:lpstr>
      <vt:lpstr>クラスターサンプリング（集落サンプリング）</vt:lpstr>
      <vt:lpstr>５．サンプリングと中心極限定理</vt:lpstr>
      <vt:lpstr>５．サンプリングと中心極限定理</vt:lpstr>
      <vt:lpstr>実験結果の検証</vt:lpstr>
      <vt:lpstr>実験結果の検証</vt:lpstr>
      <vt:lpstr>実験の事例</vt:lpstr>
      <vt:lpstr>実験の事例</vt:lpstr>
      <vt:lpstr>実験の事例</vt:lpstr>
      <vt:lpstr>実験の事例</vt:lpstr>
      <vt:lpstr>観察研究の事例１</vt:lpstr>
      <vt:lpstr>観察研究の事例１</vt:lpstr>
      <vt:lpstr>観察研究の事例１</vt:lpstr>
      <vt:lpstr>観察研究の事例１</vt:lpstr>
      <vt:lpstr>観察研究の事例１</vt:lpstr>
      <vt:lpstr>観察研究の事例１</vt:lpstr>
      <vt:lpstr>観察研究の事例１</vt:lpstr>
      <vt:lpstr>観察研究の事例１</vt:lpstr>
      <vt:lpstr>交絡（Confound）</vt:lpstr>
      <vt:lpstr>交絡（Confound）</vt:lpstr>
      <vt:lpstr>交絡（Confound）</vt:lpstr>
      <vt:lpstr>交絡（Confound）</vt:lpstr>
      <vt:lpstr>「交絡」要因の例</vt:lpstr>
      <vt:lpstr>「交絡」要因の例</vt:lpstr>
      <vt:lpstr>「交絡」要因の例</vt:lpstr>
      <vt:lpstr>「交絡」要因の例</vt:lpstr>
      <vt:lpstr>「交絡」要因の例</vt:lpstr>
      <vt:lpstr>「交絡」要因の例</vt:lpstr>
      <vt:lpstr>全国学力調査の分析から</vt:lpstr>
      <vt:lpstr>全国学力調査の分析から</vt:lpstr>
      <vt:lpstr>全国学力調査の分析から</vt:lpstr>
      <vt:lpstr>全国学力調査の分析から</vt:lpstr>
      <vt:lpstr>全国学力調査の分析から</vt:lpstr>
      <vt:lpstr>５．サンプリングと中心極限定理</vt:lpstr>
      <vt:lpstr>５．サンプリングと中心極限定理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中心極限定理の例</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中心極限定理</vt:lpstr>
      <vt:lpstr>一つの正規分布に統一する</vt:lpstr>
      <vt:lpstr>一つの正規分布に統一する</vt:lpstr>
      <vt:lpstr>PowerPoint プレゼンテーション</vt:lpstr>
      <vt:lpstr>N(172,0.45) において１73以上の確率を求めよ</vt:lpstr>
      <vt:lpstr>PowerPoint プレゼンテーション</vt:lpstr>
      <vt:lpstr>PowerPoint プレゼンテーション</vt:lpstr>
      <vt:lpstr>PowerPoint プレゼンテーション</vt:lpstr>
      <vt:lpstr>PowerPoint プレゼンテーション</vt:lpstr>
      <vt:lpstr>N(120,30) において１4５以上の確率を求めよ</vt:lpstr>
      <vt:lpstr>N(120,30) において１4５以上の確率を求めよ</vt:lpstr>
      <vt:lpstr>N(120,30) において１4５以上の確率を求めよ</vt:lpstr>
      <vt:lpstr>N(120,30) において１4５以上の確率を求めよ</vt:lpstr>
      <vt:lpstr>N(120,30) において１4５以上の確率を求めよ</vt:lpstr>
      <vt:lpstr>N(120,30) において１4５以上の確率を求めよ</vt:lpstr>
      <vt:lpstr>N(120,30) において１4５以上の確率を求めよ</vt:lpstr>
      <vt:lpstr>PowerPoint プレゼンテーション</vt:lpstr>
      <vt:lpstr>PowerPoint プレゼンテーション</vt:lpstr>
      <vt:lpstr>PowerPoint プレゼンテーション</vt:lpstr>
      <vt:lpstr>問題</vt:lpstr>
      <vt:lpstr>(1)区間 [490, 510] に入る確率</vt:lpstr>
      <vt:lpstr>(1)区間 [490, 510] に入る確率</vt:lpstr>
      <vt:lpstr>(1)区間 [490, 510] に入る確率</vt:lpstr>
      <vt:lpstr>(1)区間 [490, 510] に入る確率</vt:lpstr>
      <vt:lpstr>(1)区間 [490, 510] に入る確率</vt:lpstr>
      <vt:lpstr>(1)区間 [490, 510] に入る確率</vt:lpstr>
      <vt:lpstr>(1)区間 [490, 510] に入る確率</vt:lpstr>
      <vt:lpstr>(1)区間 [490, 510] に入る確率</vt:lpstr>
      <vt:lpstr>(1)区間 [490, 510] に入る確率</vt:lpstr>
      <vt:lpstr>(1)区間 [490, 510] に入る確率</vt:lpstr>
      <vt:lpstr>(1)区間 [490, 510] に入る確率</vt:lpstr>
      <vt:lpstr>(1)区間 [490, 510] に入る確率</vt:lpstr>
      <vt:lpstr>(1)区間 [490, 510] に入る確率</vt:lpstr>
      <vt:lpstr>(1)区間 [490, 510] に入る確率</vt:lpstr>
      <vt:lpstr>(1)区間 [490, 510] に入る確率</vt:lpstr>
      <vt:lpstr>(1)区間 [490, 510] に入る確率</vt:lpstr>
      <vt:lpstr>(1)区間 [490, 510] に入る確率</vt:lpstr>
      <vt:lpstr>(2) 95%の中央をカバーする区間</vt:lpstr>
      <vt:lpstr>(2) 95%の中央をカバーする区間</vt:lpstr>
      <vt:lpstr>(2) 95%の中央をカバーする区間</vt:lpstr>
      <vt:lpstr>(2) 95%の中央をカバーする区間</vt:lpstr>
      <vt:lpstr>(2) 95%の中央をカバーする区間</vt:lpstr>
      <vt:lpstr>(2) 95%の中央をカバーする区間</vt:lpstr>
      <vt:lpstr>(2) 95%の中央をカバーする区間</vt:lpstr>
      <vt:lpstr>(2) 95%の中央をカバーする区間</vt:lpstr>
      <vt:lpstr>(2) 95%の中央をカバーする区間</vt:lpstr>
      <vt:lpstr>(2) 95%の中央をカバーする区間</vt:lpstr>
      <vt:lpstr>(2) 95%の中央をカバーする区間</vt:lpstr>
      <vt:lpstr>(2) 95%の中央をカバーする区間</vt:lpstr>
      <vt:lpstr>平均 μ の９５％信頼区間</vt:lpstr>
      <vt:lpstr>平均 μ の９５％信頼区間</vt:lpstr>
      <vt:lpstr>平均 μ の９５％信頼区間</vt:lpstr>
      <vt:lpstr>平均 μ の９５％信頼区間</vt:lpstr>
      <vt:lpstr>平均 μ の９５％信頼区間</vt:lpstr>
      <vt:lpstr>５．サンプリングと中心極限定理</vt:lpstr>
    </vt:vector>
  </TitlesOfParts>
  <Company>TAC株式会社</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提案書</dc:title>
  <dc:creator>Sato</dc:creator>
  <cp:lastModifiedBy>岡崎 凌</cp:lastModifiedBy>
  <cp:revision>2246</cp:revision>
  <cp:lastPrinted>2020-02-12T02:24:44Z</cp:lastPrinted>
  <dcterms:created xsi:type="dcterms:W3CDTF">2004-02-13T21:53:26Z</dcterms:created>
  <dcterms:modified xsi:type="dcterms:W3CDTF">2022-03-01T12:31:09Z</dcterms:modified>
</cp:coreProperties>
</file>